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20" r:id="rId5"/>
    <p:sldMasterId id="2147483751" r:id="rId6"/>
    <p:sldMasterId id="2147483786" r:id="rId7"/>
  </p:sldMasterIdLst>
  <p:notesMasterIdLst>
    <p:notesMasterId r:id="rId50"/>
  </p:notesMasterIdLst>
  <p:sldIdLst>
    <p:sldId id="263" r:id="rId8"/>
    <p:sldId id="321" r:id="rId9"/>
    <p:sldId id="325" r:id="rId10"/>
    <p:sldId id="290" r:id="rId11"/>
    <p:sldId id="298" r:id="rId12"/>
    <p:sldId id="269" r:id="rId13"/>
    <p:sldId id="278" r:id="rId14"/>
    <p:sldId id="348" r:id="rId15"/>
    <p:sldId id="299" r:id="rId16"/>
    <p:sldId id="300" r:id="rId17"/>
    <p:sldId id="301" r:id="rId18"/>
    <p:sldId id="256" r:id="rId19"/>
    <p:sldId id="302" r:id="rId20"/>
    <p:sldId id="303" r:id="rId21"/>
    <p:sldId id="304" r:id="rId22"/>
    <p:sldId id="322" r:id="rId23"/>
    <p:sldId id="323" r:id="rId24"/>
    <p:sldId id="305" r:id="rId25"/>
    <p:sldId id="306" r:id="rId26"/>
    <p:sldId id="291" r:id="rId27"/>
    <p:sldId id="292" r:id="rId28"/>
    <p:sldId id="293" r:id="rId29"/>
    <p:sldId id="294" r:id="rId30"/>
    <p:sldId id="295" r:id="rId31"/>
    <p:sldId id="296" r:id="rId32"/>
    <p:sldId id="297" r:id="rId33"/>
    <p:sldId id="279" r:id="rId34"/>
    <p:sldId id="349" r:id="rId35"/>
    <p:sldId id="350" r:id="rId36"/>
    <p:sldId id="352" r:id="rId37"/>
    <p:sldId id="351" r:id="rId38"/>
    <p:sldId id="353" r:id="rId39"/>
    <p:sldId id="354" r:id="rId40"/>
    <p:sldId id="355" r:id="rId41"/>
    <p:sldId id="366" r:id="rId42"/>
    <p:sldId id="324" r:id="rId43"/>
    <p:sldId id="363" r:id="rId44"/>
    <p:sldId id="364" r:id="rId45"/>
    <p:sldId id="356" r:id="rId46"/>
    <p:sldId id="365" r:id="rId47"/>
    <p:sldId id="357" r:id="rId48"/>
    <p:sldId id="358" r:id="rId4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3068"/>
    <a:srgbClr val="786EAC"/>
    <a:srgbClr val="A5A3CE"/>
    <a:srgbClr val="699DC2"/>
    <a:srgbClr val="329B77"/>
    <a:srgbClr val="F37A1B"/>
    <a:srgbClr val="DCA7F2"/>
    <a:srgbClr val="FF00FF"/>
    <a:srgbClr val="64BBB3"/>
    <a:srgbClr val="217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94" d="100"/>
          <a:sy n="94" d="100"/>
        </p:scale>
        <p:origin x="6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532BB-B366-4F2F-A3E7-13194AE81465}" type="datetimeFigureOut">
              <a:rPr lang="es-MX" smtClean="0"/>
              <a:t>13/05/21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DFEF9-D363-404A-BA7D-287EFF7C07C1}" type="slidenum">
              <a:rPr lang="es-MX" smtClean="0"/>
              <a:t>‹Nº›</a:t>
            </a:fld>
            <a:endParaRPr lang="es-MX"/>
          </a:p>
        </p:txBody>
      </p:sp>
    </p:spTree>
    <p:extLst>
      <p:ext uri="{BB962C8B-B14F-4D97-AF65-F5344CB8AC3E}">
        <p14:creationId xmlns:p14="http://schemas.microsoft.com/office/powerpoint/2010/main" val="130176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843772722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8843772722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85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5.xml"/><Relationship Id="rId4" Type="http://schemas.openxmlformats.org/officeDocument/2006/relationships/hyperlink" Target="https://www.freepik.com/"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4826E-4160-4042-B724-323B70EF6E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AE6B020-55DE-4C2E-BF05-CA3493483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0F70878-CD3D-44BB-B512-BAAFC22F60E8}"/>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5" name="Marcador de pie de página 4">
            <a:extLst>
              <a:ext uri="{FF2B5EF4-FFF2-40B4-BE49-F238E27FC236}">
                <a16:creationId xmlns:a16="http://schemas.microsoft.com/office/drawing/2014/main" id="{29BA0845-289F-4FD1-B8C2-3C9D4E14A8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9506AFE-2C32-427E-9935-4A0C9F88ECB7}"/>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224309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8A6C7-58ED-460F-99E8-7F75D1FDCCD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338359F-87C9-4CB0-9220-EBDBD1C9B7D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26DFE30-3FBA-4CBD-9B66-0F05AEA6A835}"/>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5" name="Marcador de pie de página 4">
            <a:extLst>
              <a:ext uri="{FF2B5EF4-FFF2-40B4-BE49-F238E27FC236}">
                <a16:creationId xmlns:a16="http://schemas.microsoft.com/office/drawing/2014/main" id="{6D949F85-86BD-44B5-9D93-8B01EE37CD3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F84A3E8-DE4C-4BC9-B119-D1AAF3B5B1E1}"/>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3422325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0B12A-DD29-42C7-B1F6-DF71245A1144}"/>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5/13/21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8F65BE7-88B3-4DA8-893A-74E89547ADF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ED35ECD-943F-4D89-B33E-C21DCB0E1795}"/>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992624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7311321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896879" y="4399020"/>
            <a:ext cx="10389579"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‹Nº›</a:t>
            </a:fld>
            <a:endParaRPr lang="en-US"/>
          </a:p>
        </p:txBody>
      </p:sp>
    </p:spTree>
    <p:extLst>
      <p:ext uri="{BB962C8B-B14F-4D97-AF65-F5344CB8AC3E}">
        <p14:creationId xmlns:p14="http://schemas.microsoft.com/office/powerpoint/2010/main" val="9913271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36357910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1861454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40410190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5/13/21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36160683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34384895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5/13/21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3531780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5/13/21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‹Nº›</a:t>
            </a:fld>
            <a:endParaRPr lang="en-US"/>
          </a:p>
        </p:txBody>
      </p:sp>
      <p:sp>
        <p:nvSpPr>
          <p:cNvPr id="8" name="Picture Placeholder 7">
            <a:extLst>
              <a:ext uri="{FF2B5EF4-FFF2-40B4-BE49-F238E27FC236}">
                <a16:creationId xmlns:a16="http://schemas.microsoft.com/office/drawing/2014/main" id="{5A11AB67-8D3D-456E-BA37-C1C0C9668AD6}"/>
              </a:ext>
            </a:extLst>
          </p:cNvPr>
          <p:cNvSpPr>
            <a:spLocks noGrp="1"/>
          </p:cNvSpPr>
          <p:nvPr>
            <p:ph type="pic" sz="quarter" idx="13"/>
          </p:nvPr>
        </p:nvSpPr>
        <p:spPr>
          <a:xfrm>
            <a:off x="643144" y="476672"/>
            <a:ext cx="1496480" cy="1496090"/>
          </a:xfrm>
          <a:custGeom>
            <a:avLst/>
            <a:gdLst>
              <a:gd name="connsiteX0" fmla="*/ 748045 w 1496090"/>
              <a:gd name="connsiteY0" fmla="*/ 0 h 1496090"/>
              <a:gd name="connsiteX1" fmla="*/ 1496090 w 1496090"/>
              <a:gd name="connsiteY1" fmla="*/ 748045 h 1496090"/>
              <a:gd name="connsiteX2" fmla="*/ 748045 w 1496090"/>
              <a:gd name="connsiteY2" fmla="*/ 1496090 h 1496090"/>
              <a:gd name="connsiteX3" fmla="*/ 0 w 1496090"/>
              <a:gd name="connsiteY3" fmla="*/ 748045 h 1496090"/>
              <a:gd name="connsiteX4" fmla="*/ 748045 w 1496090"/>
              <a:gd name="connsiteY4" fmla="*/ 0 h 1496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090" h="1496090">
                <a:moveTo>
                  <a:pt x="748045" y="0"/>
                </a:moveTo>
                <a:cubicBezTo>
                  <a:pt x="1161179" y="0"/>
                  <a:pt x="1496090" y="334911"/>
                  <a:pt x="1496090" y="748045"/>
                </a:cubicBezTo>
                <a:cubicBezTo>
                  <a:pt x="1496090" y="1161179"/>
                  <a:pt x="1161179" y="1496090"/>
                  <a:pt x="748045" y="1496090"/>
                </a:cubicBezTo>
                <a:cubicBezTo>
                  <a:pt x="334911" y="1496090"/>
                  <a:pt x="0" y="1161179"/>
                  <a:pt x="0" y="748045"/>
                </a:cubicBezTo>
                <a:cubicBezTo>
                  <a:pt x="0" y="334911"/>
                  <a:pt x="334911" y="0"/>
                  <a:pt x="748045" y="0"/>
                </a:cubicBezTo>
                <a:close/>
              </a:path>
            </a:pathLst>
          </a:custGeom>
          <a:solidFill>
            <a:schemeClr val="bg1"/>
          </a:solidFill>
        </p:spPr>
        <p:txBody>
          <a:bodyPr wrap="square" anchor="ctr">
            <a:noAutofit/>
          </a:bodyPr>
          <a:lstStyle>
            <a:lvl1pPr algn="ctr">
              <a:buFontTx/>
              <a:buNone/>
              <a:defRPr sz="2000">
                <a:solidFill>
                  <a:schemeClr val="tx1">
                    <a:lumMod val="50000"/>
                    <a:lumOff val="50000"/>
                  </a:schemeClr>
                </a:solidFill>
              </a:defRPr>
            </a:lvl1pPr>
          </a:lstStyle>
          <a:p>
            <a:endParaRPr lang="en-IN"/>
          </a:p>
        </p:txBody>
      </p:sp>
    </p:spTree>
    <p:extLst>
      <p:ext uri="{BB962C8B-B14F-4D97-AF65-F5344CB8AC3E}">
        <p14:creationId xmlns:p14="http://schemas.microsoft.com/office/powerpoint/2010/main" val="332204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1A3A6B3-D03B-450B-8B71-7703F640BB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B5AF67A-EE3D-4D41-9914-CF3139E96F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C321E79-7DC9-4D63-BD7E-87E2C632A150}"/>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5" name="Marcador de pie de página 4">
            <a:extLst>
              <a:ext uri="{FF2B5EF4-FFF2-40B4-BE49-F238E27FC236}">
                <a16:creationId xmlns:a16="http://schemas.microsoft.com/office/drawing/2014/main" id="{85F43F2D-03A9-4044-B298-5F503A93BB1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49419DA-012C-4AB3-AD9A-E382327A2AFB}"/>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34054253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Blank">
    <p:bg>
      <p:bgPr>
        <a:gradFill>
          <a:gsLst>
            <a:gs pos="0">
              <a:schemeClr val="accent1">
                <a:lumMod val="75000"/>
              </a:schemeClr>
            </a:gs>
            <a:gs pos="83000">
              <a:schemeClr val="accent4"/>
            </a:gs>
          </a:gsLst>
          <a:lin ang="1890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5/13/21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‹Nº›</a:t>
            </a:fld>
            <a:endParaRPr lang="en-US"/>
          </a:p>
        </p:txBody>
      </p:sp>
      <p:sp>
        <p:nvSpPr>
          <p:cNvPr id="6" name="Freeform: Shape 5">
            <a:extLst>
              <a:ext uri="{FF2B5EF4-FFF2-40B4-BE49-F238E27FC236}">
                <a16:creationId xmlns:a16="http://schemas.microsoft.com/office/drawing/2014/main" id="{08A50D95-8F0A-4907-8AF2-FD1319859889}"/>
              </a:ext>
            </a:extLst>
          </p:cNvPr>
          <p:cNvSpPr/>
          <p:nvPr userDrawn="1"/>
        </p:nvSpPr>
        <p:spPr>
          <a:xfrm>
            <a:off x="1" y="1"/>
            <a:ext cx="2867368" cy="3933056"/>
          </a:xfrm>
          <a:custGeom>
            <a:avLst/>
            <a:gdLst>
              <a:gd name="connsiteX0" fmla="*/ 0 w 4532315"/>
              <a:gd name="connsiteY0" fmla="*/ 0 h 6218419"/>
              <a:gd name="connsiteX1" fmla="*/ 3504408 w 4532315"/>
              <a:gd name="connsiteY1" fmla="*/ 0 h 6218419"/>
              <a:gd name="connsiteX2" fmla="*/ 3693430 w 4532315"/>
              <a:gd name="connsiteY2" fmla="*/ 207977 h 6218419"/>
              <a:gd name="connsiteX3" fmla="*/ 4532315 w 4532315"/>
              <a:gd name="connsiteY3" fmla="*/ 2544763 h 6218419"/>
              <a:gd name="connsiteX4" fmla="*/ 858658 w 4532315"/>
              <a:gd name="connsiteY4" fmla="*/ 6218419 h 6218419"/>
              <a:gd name="connsiteX5" fmla="*/ 118288 w 4532315"/>
              <a:gd name="connsiteY5" fmla="*/ 6143783 h 6218419"/>
              <a:gd name="connsiteX6" fmla="*/ 0 w 4532315"/>
              <a:gd name="connsiteY6" fmla="*/ 6116483 h 6218419"/>
              <a:gd name="connsiteX7" fmla="*/ 0 w 4532315"/>
              <a:gd name="connsiteY7" fmla="*/ 0 h 621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315" h="6218419">
                <a:moveTo>
                  <a:pt x="0" y="0"/>
                </a:moveTo>
                <a:lnTo>
                  <a:pt x="3504408" y="0"/>
                </a:lnTo>
                <a:lnTo>
                  <a:pt x="3693430" y="207977"/>
                </a:lnTo>
                <a:cubicBezTo>
                  <a:pt x="4217499" y="843001"/>
                  <a:pt x="4532315" y="1657118"/>
                  <a:pt x="4532315" y="2544763"/>
                </a:cubicBezTo>
                <a:cubicBezTo>
                  <a:pt x="4532315" y="4573667"/>
                  <a:pt x="2887563" y="6218419"/>
                  <a:pt x="858658" y="6218419"/>
                </a:cubicBezTo>
                <a:cubicBezTo>
                  <a:pt x="605045" y="6218419"/>
                  <a:pt x="357434" y="6192720"/>
                  <a:pt x="118288" y="6143783"/>
                </a:cubicBezTo>
                <a:lnTo>
                  <a:pt x="0" y="6116483"/>
                </a:lnTo>
                <a:lnTo>
                  <a:pt x="0" y="0"/>
                </a:lnTo>
                <a:close/>
              </a:path>
            </a:pathLst>
          </a:custGeom>
          <a:gradFill flip="none" rotWithShape="1">
            <a:gsLst>
              <a:gs pos="0">
                <a:schemeClr val="accent2"/>
              </a:gs>
              <a:gs pos="100000">
                <a:schemeClr val="accent4"/>
              </a:gs>
            </a:gsLst>
            <a:lin ang="17400000" scaled="0"/>
            <a:tileRect/>
          </a:gradFill>
          <a:ln>
            <a:noFill/>
          </a:ln>
          <a:effectLst>
            <a:outerShdw blurRad="1905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800"/>
          </a:p>
        </p:txBody>
      </p:sp>
      <p:sp>
        <p:nvSpPr>
          <p:cNvPr id="7" name="Freeform: Shape 6">
            <a:extLst>
              <a:ext uri="{FF2B5EF4-FFF2-40B4-BE49-F238E27FC236}">
                <a16:creationId xmlns:a16="http://schemas.microsoft.com/office/drawing/2014/main" id="{6ABD82F4-571F-4C77-9FE2-B7E9FCA058CA}"/>
              </a:ext>
            </a:extLst>
          </p:cNvPr>
          <p:cNvSpPr/>
          <p:nvPr userDrawn="1"/>
        </p:nvSpPr>
        <p:spPr>
          <a:xfrm>
            <a:off x="7752615" y="1525694"/>
            <a:ext cx="4439385" cy="5332307"/>
          </a:xfrm>
          <a:custGeom>
            <a:avLst/>
            <a:gdLst>
              <a:gd name="connsiteX0" fmla="*/ 2019976 w 2854053"/>
              <a:gd name="connsiteY0" fmla="*/ 0 h 3429000"/>
              <a:gd name="connsiteX1" fmla="*/ 2806242 w 2854053"/>
              <a:gd name="connsiteY1" fmla="*/ 158740 h 3429000"/>
              <a:gd name="connsiteX2" fmla="*/ 2854053 w 2854053"/>
              <a:gd name="connsiteY2" fmla="*/ 181772 h 3429000"/>
              <a:gd name="connsiteX3" fmla="*/ 2854053 w 2854053"/>
              <a:gd name="connsiteY3" fmla="*/ 3429000 h 3429000"/>
              <a:gd name="connsiteX4" fmla="*/ 574082 w 2854053"/>
              <a:gd name="connsiteY4" fmla="*/ 3429000 h 3429000"/>
              <a:gd name="connsiteX5" fmla="*/ 461264 w 2854053"/>
              <a:gd name="connsiteY5" fmla="*/ 3304868 h 3429000"/>
              <a:gd name="connsiteX6" fmla="*/ 0 w 2854053"/>
              <a:gd name="connsiteY6" fmla="*/ 2019976 h 3429000"/>
              <a:gd name="connsiteX7" fmla="*/ 2019976 w 2854053"/>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053" h="3429000">
                <a:moveTo>
                  <a:pt x="2019976" y="0"/>
                </a:moveTo>
                <a:cubicBezTo>
                  <a:pt x="2298876" y="0"/>
                  <a:pt x="2564575" y="56524"/>
                  <a:pt x="2806242" y="158740"/>
                </a:cubicBezTo>
                <a:lnTo>
                  <a:pt x="2854053" y="181772"/>
                </a:lnTo>
                <a:lnTo>
                  <a:pt x="2854053" y="3429000"/>
                </a:lnTo>
                <a:lnTo>
                  <a:pt x="574082" y="3429000"/>
                </a:lnTo>
                <a:lnTo>
                  <a:pt x="461264" y="3304868"/>
                </a:lnTo>
                <a:cubicBezTo>
                  <a:pt x="173103" y="2955697"/>
                  <a:pt x="0" y="2508052"/>
                  <a:pt x="0" y="2019976"/>
                </a:cubicBezTo>
                <a:cubicBezTo>
                  <a:pt x="0" y="904374"/>
                  <a:pt x="904374" y="0"/>
                  <a:pt x="2019976" y="0"/>
                </a:cubicBezTo>
                <a:close/>
              </a:path>
            </a:pathLst>
          </a:custGeom>
          <a:gradFill flip="none" rotWithShape="1">
            <a:gsLst>
              <a:gs pos="0">
                <a:schemeClr val="accent1"/>
              </a:gs>
              <a:gs pos="100000">
                <a:schemeClr val="accent3"/>
              </a:gs>
            </a:gsLst>
            <a:lin ang="18900000" scaled="1"/>
            <a:tileRect/>
          </a:gradFill>
          <a:ln>
            <a:noFill/>
          </a:ln>
          <a:effectLst>
            <a:outerShdw blurRad="1905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800"/>
          </a:p>
        </p:txBody>
      </p:sp>
      <p:sp>
        <p:nvSpPr>
          <p:cNvPr id="10" name="Picture Placeholder 9">
            <a:extLst>
              <a:ext uri="{FF2B5EF4-FFF2-40B4-BE49-F238E27FC236}">
                <a16:creationId xmlns:a16="http://schemas.microsoft.com/office/drawing/2014/main" id="{AF2DA20B-F1EE-4652-A7DD-D7B8E8DBF758}"/>
              </a:ext>
            </a:extLst>
          </p:cNvPr>
          <p:cNvSpPr>
            <a:spLocks noGrp="1"/>
          </p:cNvSpPr>
          <p:nvPr>
            <p:ph type="pic" sz="quarter" idx="13"/>
          </p:nvPr>
        </p:nvSpPr>
        <p:spPr>
          <a:xfrm>
            <a:off x="7424097" y="1963837"/>
            <a:ext cx="1186015" cy="1185706"/>
          </a:xfrm>
          <a:custGeom>
            <a:avLst/>
            <a:gdLst>
              <a:gd name="connsiteX0" fmla="*/ 592853 w 1185706"/>
              <a:gd name="connsiteY0" fmla="*/ 0 h 1185706"/>
              <a:gd name="connsiteX1" fmla="*/ 1185706 w 1185706"/>
              <a:gd name="connsiteY1" fmla="*/ 592853 h 1185706"/>
              <a:gd name="connsiteX2" fmla="*/ 592853 w 1185706"/>
              <a:gd name="connsiteY2" fmla="*/ 1185706 h 1185706"/>
              <a:gd name="connsiteX3" fmla="*/ 0 w 1185706"/>
              <a:gd name="connsiteY3" fmla="*/ 592853 h 1185706"/>
              <a:gd name="connsiteX4" fmla="*/ 592853 w 1185706"/>
              <a:gd name="connsiteY4" fmla="*/ 0 h 118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706" h="1185706">
                <a:moveTo>
                  <a:pt x="592853" y="0"/>
                </a:moveTo>
                <a:cubicBezTo>
                  <a:pt x="920277" y="0"/>
                  <a:pt x="1185706" y="265429"/>
                  <a:pt x="1185706" y="592853"/>
                </a:cubicBezTo>
                <a:cubicBezTo>
                  <a:pt x="1185706" y="920277"/>
                  <a:pt x="920277" y="1185706"/>
                  <a:pt x="592853" y="1185706"/>
                </a:cubicBezTo>
                <a:cubicBezTo>
                  <a:pt x="265429" y="1185706"/>
                  <a:pt x="0" y="920277"/>
                  <a:pt x="0" y="592853"/>
                </a:cubicBezTo>
                <a:cubicBezTo>
                  <a:pt x="0" y="265429"/>
                  <a:pt x="265429" y="0"/>
                  <a:pt x="592853" y="0"/>
                </a:cubicBezTo>
                <a:close/>
              </a:path>
            </a:pathLst>
          </a:custGeom>
          <a:solidFill>
            <a:schemeClr val="bg1"/>
          </a:solidFill>
        </p:spPr>
        <p:txBody>
          <a:bodyPr wrap="square" anchor="ctr">
            <a:noAutofit/>
          </a:bodyPr>
          <a:lstStyle>
            <a:lvl1pPr algn="ctr">
              <a:buFontTx/>
              <a:buNone/>
              <a:defRPr sz="1200"/>
            </a:lvl1pPr>
          </a:lstStyle>
          <a:p>
            <a:endParaRPr lang="en-IN"/>
          </a:p>
        </p:txBody>
      </p:sp>
    </p:spTree>
    <p:extLst>
      <p:ext uri="{BB962C8B-B14F-4D97-AF65-F5344CB8AC3E}">
        <p14:creationId xmlns:p14="http://schemas.microsoft.com/office/powerpoint/2010/main" val="5361976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2101726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27713847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9848635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2805433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22503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163E9-28E7-0D4F-AFBE-3E08709878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3C79CEE2-4261-F840-924E-964C2D585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5929B346-50DA-864B-8D8A-8F71216DE99B}"/>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5" name="Marcador de pie de página 4">
            <a:extLst>
              <a:ext uri="{FF2B5EF4-FFF2-40B4-BE49-F238E27FC236}">
                <a16:creationId xmlns:a16="http://schemas.microsoft.com/office/drawing/2014/main" id="{29013256-0D4B-3342-BDB8-492A1D5F43E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A29FDD-26F3-DC49-8C62-D1189754AE15}"/>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1797638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ACE92-2BEF-6D41-AF4F-8D4E70E57166}"/>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17142C16-D723-E441-A109-7F33E1E151A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629C3FE-E51F-2E47-AB67-E4A66DD998F3}"/>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5" name="Marcador de pie de página 4">
            <a:extLst>
              <a:ext uri="{FF2B5EF4-FFF2-40B4-BE49-F238E27FC236}">
                <a16:creationId xmlns:a16="http://schemas.microsoft.com/office/drawing/2014/main" id="{3E950409-6375-B740-9C50-AC714BA71A6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4B1E183-4C41-F049-9B9B-AA3446F42644}"/>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962427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42975A-5D8A-FD4E-BF87-869866739A80}"/>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5F9A1573-EC6D-FA42-83DE-7C489861C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F2F331C4-48C7-A948-987F-885B3FB0C0A4}"/>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5" name="Marcador de pie de página 4">
            <a:extLst>
              <a:ext uri="{FF2B5EF4-FFF2-40B4-BE49-F238E27FC236}">
                <a16:creationId xmlns:a16="http://schemas.microsoft.com/office/drawing/2014/main" id="{19C383F9-60AF-8945-8915-4E62BDD7F40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1EEC226-FE33-9D46-971D-1AC8706B909C}"/>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4059995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63664-4F77-E34C-B47F-9DC919F100F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C280C5D-B1CF-424A-969D-601B27ACC20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4AB6D0E6-D6D7-D24E-AB48-5C67AB914194}"/>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1CF20601-CCE0-B445-8174-AAEAF8AABC75}"/>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6" name="Marcador de pie de página 5">
            <a:extLst>
              <a:ext uri="{FF2B5EF4-FFF2-40B4-BE49-F238E27FC236}">
                <a16:creationId xmlns:a16="http://schemas.microsoft.com/office/drawing/2014/main" id="{201905CD-63C9-F44E-A7F7-30FB780707C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FDAC467-DA77-6743-B97B-CDBCC7652869}"/>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407288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1D55A-D2EA-074F-8CB4-A804CCDA97EF}"/>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48E777CB-0D16-8D4D-BBCA-9A13FCB2C2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B15FB600-6F9D-E146-AF1A-8574D59BCC9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1DBF5A41-327E-D04C-A37D-AAAD1820D2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96E21DF-4529-F942-AE28-F564B453613B}"/>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327AFB5-9628-B54F-A27F-36A39B693C38}"/>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8" name="Marcador de pie de página 7">
            <a:extLst>
              <a:ext uri="{FF2B5EF4-FFF2-40B4-BE49-F238E27FC236}">
                <a16:creationId xmlns:a16="http://schemas.microsoft.com/office/drawing/2014/main" id="{A95FE3FB-7196-244B-A08E-2561E6D0D55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CBBFEC8-0890-E141-87B8-599BDDB01EF7}"/>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268415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09B09-846E-1144-9526-934FDE39BA98}"/>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D08610B7-54A8-7B4C-8122-9C5F111C1551}"/>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4" name="Marcador de pie de página 3">
            <a:extLst>
              <a:ext uri="{FF2B5EF4-FFF2-40B4-BE49-F238E27FC236}">
                <a16:creationId xmlns:a16="http://schemas.microsoft.com/office/drawing/2014/main" id="{318F5917-84B7-F648-9F8B-F5CAFE46819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E14BF13-9ED9-0646-B628-4C500A0BDF14}"/>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4159210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2DE837-962E-6E4F-B7C4-D940341DD5B6}"/>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3" name="Marcador de pie de página 2">
            <a:extLst>
              <a:ext uri="{FF2B5EF4-FFF2-40B4-BE49-F238E27FC236}">
                <a16:creationId xmlns:a16="http://schemas.microsoft.com/office/drawing/2014/main" id="{CA6C51EC-9A4C-0442-81BC-3F02E890201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FA78508-727A-F446-A5FE-FC3D4EBA6D70}"/>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453058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F3753-557F-4245-8F59-CBBBD7B2FB0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391B1F84-790D-6F4D-83F9-15931C95D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CB76C68C-25AE-1342-AE45-2D08354AB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82509F0-42B4-154E-A1E9-5B296A61FA5A}"/>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6" name="Marcador de pie de página 5">
            <a:extLst>
              <a:ext uri="{FF2B5EF4-FFF2-40B4-BE49-F238E27FC236}">
                <a16:creationId xmlns:a16="http://schemas.microsoft.com/office/drawing/2014/main" id="{B144C549-9557-0C40-93B4-0499C46938D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C5A01D3-575F-A04D-B123-418728514E77}"/>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232841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5C8223-B977-41AF-8D5D-9C771BB02C9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7F1A78E-C27B-4FD9-9D7C-A380D496E3E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3D65EF4-4E88-4C07-911A-30880D22D887}"/>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5" name="Marcador de pie de página 4">
            <a:extLst>
              <a:ext uri="{FF2B5EF4-FFF2-40B4-BE49-F238E27FC236}">
                <a16:creationId xmlns:a16="http://schemas.microsoft.com/office/drawing/2014/main" id="{1DE2F48A-CE01-4EC4-A40C-869436050A7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A64E6D3-85E2-4A8B-A728-29BEDC2EDB53}"/>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2239075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59DCA2-E336-4842-A3CA-D3D7782506D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618C65A0-3827-FB4E-9469-87D4E0D06A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75349B4-58CB-2849-9D8A-B8E2E4F16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286F936-BF2D-8844-9681-EF1865F4CF70}"/>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6" name="Marcador de pie de página 5">
            <a:extLst>
              <a:ext uri="{FF2B5EF4-FFF2-40B4-BE49-F238E27FC236}">
                <a16:creationId xmlns:a16="http://schemas.microsoft.com/office/drawing/2014/main" id="{E61261A4-E77F-A44E-9067-FD0D0CCC59A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33D5D3-43CE-A94C-BAF3-3E5F1509F2F6}"/>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1533403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21EB6-AFC5-7442-B1F7-07F2677675A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E00DFFCC-8FB6-EA4B-BEFA-77D84EC00FF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7DA21F4-5CFF-544C-A96C-95F0AA924B84}"/>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5" name="Marcador de pie de página 4">
            <a:extLst>
              <a:ext uri="{FF2B5EF4-FFF2-40B4-BE49-F238E27FC236}">
                <a16:creationId xmlns:a16="http://schemas.microsoft.com/office/drawing/2014/main" id="{891BFD08-09E8-F849-98FF-32D18571BF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2499C39-8381-C44D-8235-8F18F5085DC3}"/>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2590838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4B0AE2-8121-D74E-8AD6-2400B108C4F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33E7E6A2-3468-534A-A093-495971D8F24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83F258C6-0A8E-B94D-B5E3-A184EB63770C}"/>
              </a:ext>
            </a:extLst>
          </p:cNvPr>
          <p:cNvSpPr>
            <a:spLocks noGrp="1"/>
          </p:cNvSpPr>
          <p:nvPr>
            <p:ph type="dt" sz="half" idx="10"/>
          </p:nvPr>
        </p:nvSpPr>
        <p:spPr/>
        <p:txBody>
          <a:bodyPr/>
          <a:lstStyle/>
          <a:p>
            <a:fld id="{BCDCB865-4188-214F-ACDD-648B631DDD3F}" type="datetimeFigureOut">
              <a:rPr lang="es-MX" smtClean="0"/>
              <a:t>13/05/21</a:t>
            </a:fld>
            <a:endParaRPr lang="es-MX"/>
          </a:p>
        </p:txBody>
      </p:sp>
      <p:sp>
        <p:nvSpPr>
          <p:cNvPr id="5" name="Marcador de pie de página 4">
            <a:extLst>
              <a:ext uri="{FF2B5EF4-FFF2-40B4-BE49-F238E27FC236}">
                <a16:creationId xmlns:a16="http://schemas.microsoft.com/office/drawing/2014/main" id="{C15E405F-0D86-1444-ADA1-B6D57B0F12A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632302B-7F84-2B40-B2BF-5C5837D71AA3}"/>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1569236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‹Nº›</a:t>
            </a:fld>
            <a:endParaRPr lang="en-US"/>
          </a:p>
        </p:txBody>
      </p:sp>
    </p:spTree>
    <p:extLst>
      <p:ext uri="{BB962C8B-B14F-4D97-AF65-F5344CB8AC3E}">
        <p14:creationId xmlns:p14="http://schemas.microsoft.com/office/powerpoint/2010/main" val="2224131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929434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61941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457616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75709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5/13/21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775736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78502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D7629-E3B1-4191-817C-928A744AA24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9449552-724A-4DFA-BA3F-FBD012F2C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B4633D-131D-4647-8E2B-0427CABB58E4}"/>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5" name="Marcador de pie de página 4">
            <a:extLst>
              <a:ext uri="{FF2B5EF4-FFF2-40B4-BE49-F238E27FC236}">
                <a16:creationId xmlns:a16="http://schemas.microsoft.com/office/drawing/2014/main" id="{27B24500-BD85-4012-97AF-21F5A760566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5F263A6-C590-4566-9A2C-8297DEC25EEE}"/>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133799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5/13/21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2263345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2364526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3229686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2264769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463067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406057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896879" y="4399020"/>
            <a:ext cx="10389579"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t>‹Nº›</a:t>
            </a:fld>
            <a:endParaRPr lang="en-US"/>
          </a:p>
        </p:txBody>
      </p:sp>
    </p:spTree>
    <p:extLst>
      <p:ext uri="{BB962C8B-B14F-4D97-AF65-F5344CB8AC3E}">
        <p14:creationId xmlns:p14="http://schemas.microsoft.com/office/powerpoint/2010/main" val="992324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2930965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907151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107191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11B19-E3C2-4ACE-A22E-C0B3925C284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4A3DA7B-BAF0-46BB-9BA6-E32B11DE764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8E8E17F-B888-4DCC-8C4B-0EB17C2204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EE4ACE1-16F6-4773-9338-30833DB3EF55}"/>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6" name="Marcador de pie de página 5">
            <a:extLst>
              <a:ext uri="{FF2B5EF4-FFF2-40B4-BE49-F238E27FC236}">
                <a16:creationId xmlns:a16="http://schemas.microsoft.com/office/drawing/2014/main" id="{0DEC24EC-E18E-4619-97CA-F8A850A350C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109553F-A3E2-42B4-BBDE-037335888C0C}"/>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1555206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t>5/13/21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1933703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52524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5/13/21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242503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3655485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2749172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3227432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844715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408051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0">
                <a:solidFill>
                  <a:schemeClr val="tx1">
                    <a:lumMod val="75000"/>
                    <a:lumOff val="25000"/>
                  </a:schemeClr>
                </a:solidFill>
                <a:latin typeface="+mj-lt"/>
                <a:ea typeface="Century Gothic" charset="0"/>
                <a:cs typeface="Century Gothic"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5404F2-BE9A-4460-8815-8F645183555F}"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1274544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‹Nº›</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dirty="0"/>
              <a:t>Edit this presentation title</a:t>
            </a:r>
          </a:p>
        </p:txBody>
      </p:sp>
    </p:spTree>
    <p:extLst>
      <p:ext uri="{BB962C8B-B14F-4D97-AF65-F5344CB8AC3E}">
        <p14:creationId xmlns:p14="http://schemas.microsoft.com/office/powerpoint/2010/main" val="8035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D7841-F97F-4EDC-9246-A8653A39D15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8B67296-4D72-47CB-9285-BCFE5E96A5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2C03BA-8732-48F8-AA45-D29ADCC18E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7A44291-A181-4147-8629-F266B6221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BA41A03-F1F3-42E2-BFB6-D044ED06F68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65219F3-AF61-43C6-ACE0-7278A68B3A33}"/>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8" name="Marcador de pie de página 7">
            <a:extLst>
              <a:ext uri="{FF2B5EF4-FFF2-40B4-BE49-F238E27FC236}">
                <a16:creationId xmlns:a16="http://schemas.microsoft.com/office/drawing/2014/main" id="{6E7D9467-81B1-41D7-BD39-463FD522947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77C14D9-476B-4228-B952-88E664D7C563}"/>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2355583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523600" y="1614000"/>
            <a:ext cx="5144800" cy="25732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8000"/>
            </a:lvl1pPr>
            <a:lvl2pPr lvl="1" algn="ctr" rtl="0">
              <a:spcBef>
                <a:spcPts val="0"/>
              </a:spcBef>
              <a:spcAft>
                <a:spcPts val="0"/>
              </a:spcAft>
              <a:buSzPts val="4800"/>
              <a:buFont typeface="Merriweather"/>
              <a:buNone/>
              <a:defRPr sz="6400" b="1">
                <a:latin typeface="Merriweather"/>
                <a:ea typeface="Merriweather"/>
                <a:cs typeface="Merriweather"/>
                <a:sym typeface="Merriweather"/>
              </a:defRPr>
            </a:lvl2pPr>
            <a:lvl3pPr lvl="2" algn="ctr" rtl="0">
              <a:spcBef>
                <a:spcPts val="0"/>
              </a:spcBef>
              <a:spcAft>
                <a:spcPts val="0"/>
              </a:spcAft>
              <a:buSzPts val="4800"/>
              <a:buFont typeface="Merriweather"/>
              <a:buNone/>
              <a:defRPr sz="6400" b="1">
                <a:latin typeface="Merriweather"/>
                <a:ea typeface="Merriweather"/>
                <a:cs typeface="Merriweather"/>
                <a:sym typeface="Merriweather"/>
              </a:defRPr>
            </a:lvl3pPr>
            <a:lvl4pPr lvl="3" algn="ctr" rtl="0">
              <a:spcBef>
                <a:spcPts val="0"/>
              </a:spcBef>
              <a:spcAft>
                <a:spcPts val="0"/>
              </a:spcAft>
              <a:buSzPts val="4800"/>
              <a:buFont typeface="Merriweather"/>
              <a:buNone/>
              <a:defRPr sz="6400" b="1">
                <a:latin typeface="Merriweather"/>
                <a:ea typeface="Merriweather"/>
                <a:cs typeface="Merriweather"/>
                <a:sym typeface="Merriweather"/>
              </a:defRPr>
            </a:lvl4pPr>
            <a:lvl5pPr lvl="4" algn="ctr" rtl="0">
              <a:spcBef>
                <a:spcPts val="0"/>
              </a:spcBef>
              <a:spcAft>
                <a:spcPts val="0"/>
              </a:spcAft>
              <a:buSzPts val="4800"/>
              <a:buFont typeface="Merriweather"/>
              <a:buNone/>
              <a:defRPr sz="6400" b="1">
                <a:latin typeface="Merriweather"/>
                <a:ea typeface="Merriweather"/>
                <a:cs typeface="Merriweather"/>
                <a:sym typeface="Merriweather"/>
              </a:defRPr>
            </a:lvl5pPr>
            <a:lvl6pPr lvl="5" algn="ctr" rtl="0">
              <a:spcBef>
                <a:spcPts val="0"/>
              </a:spcBef>
              <a:spcAft>
                <a:spcPts val="0"/>
              </a:spcAft>
              <a:buSzPts val="4800"/>
              <a:buFont typeface="Merriweather"/>
              <a:buNone/>
              <a:defRPr sz="6400" b="1">
                <a:latin typeface="Merriweather"/>
                <a:ea typeface="Merriweather"/>
                <a:cs typeface="Merriweather"/>
                <a:sym typeface="Merriweather"/>
              </a:defRPr>
            </a:lvl6pPr>
            <a:lvl7pPr lvl="6" algn="ctr" rtl="0">
              <a:spcBef>
                <a:spcPts val="0"/>
              </a:spcBef>
              <a:spcAft>
                <a:spcPts val="0"/>
              </a:spcAft>
              <a:buSzPts val="4800"/>
              <a:buFont typeface="Merriweather"/>
              <a:buNone/>
              <a:defRPr sz="6400" b="1">
                <a:latin typeface="Merriweather"/>
                <a:ea typeface="Merriweather"/>
                <a:cs typeface="Merriweather"/>
                <a:sym typeface="Merriweather"/>
              </a:defRPr>
            </a:lvl7pPr>
            <a:lvl8pPr lvl="7" algn="ctr" rtl="0">
              <a:spcBef>
                <a:spcPts val="0"/>
              </a:spcBef>
              <a:spcAft>
                <a:spcPts val="0"/>
              </a:spcAft>
              <a:buSzPts val="4800"/>
              <a:buFont typeface="Merriweather"/>
              <a:buNone/>
              <a:defRPr sz="6400" b="1">
                <a:latin typeface="Merriweather"/>
                <a:ea typeface="Merriweather"/>
                <a:cs typeface="Merriweather"/>
                <a:sym typeface="Merriweather"/>
              </a:defRPr>
            </a:lvl8pPr>
            <a:lvl9pPr lvl="8" algn="ctr" rtl="0">
              <a:spcBef>
                <a:spcPts val="0"/>
              </a:spcBef>
              <a:spcAft>
                <a:spcPts val="0"/>
              </a:spcAft>
              <a:buSzPts val="4800"/>
              <a:buFont typeface="Merriweather"/>
              <a:buNone/>
              <a:defRPr sz="6400" b="1">
                <a:latin typeface="Merriweather"/>
                <a:ea typeface="Merriweather"/>
                <a:cs typeface="Merriweather"/>
                <a:sym typeface="Merriweather"/>
              </a:defRPr>
            </a:lvl9pPr>
          </a:lstStyle>
          <a:p>
            <a:endParaRPr/>
          </a:p>
        </p:txBody>
      </p:sp>
      <p:sp>
        <p:nvSpPr>
          <p:cNvPr id="10" name="Google Shape;10;p2"/>
          <p:cNvSpPr txBox="1">
            <a:spLocks noGrp="1"/>
          </p:cNvSpPr>
          <p:nvPr>
            <p:ph type="subTitle" idx="1"/>
          </p:nvPr>
        </p:nvSpPr>
        <p:spPr>
          <a:xfrm>
            <a:off x="3523600" y="4187200"/>
            <a:ext cx="5144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2400">
                <a:solidFill>
                  <a:schemeClr val="lt1"/>
                </a:solidFill>
              </a:defRPr>
            </a:lvl1pPr>
            <a:lvl2pPr lvl="1" algn="ctr" rtl="0">
              <a:lnSpc>
                <a:spcPct val="100000"/>
              </a:lnSpc>
              <a:spcBef>
                <a:spcPts val="0"/>
              </a:spcBef>
              <a:spcAft>
                <a:spcPts val="0"/>
              </a:spcAft>
              <a:buClr>
                <a:srgbClr val="FFFFFF"/>
              </a:buClr>
              <a:buSzPts val="2800"/>
              <a:buNone/>
              <a:defRPr sz="3733" b="1">
                <a:solidFill>
                  <a:srgbClr val="FFFFFF"/>
                </a:solidFill>
              </a:defRPr>
            </a:lvl2pPr>
            <a:lvl3pPr lvl="2" algn="ctr" rtl="0">
              <a:lnSpc>
                <a:spcPct val="100000"/>
              </a:lnSpc>
              <a:spcBef>
                <a:spcPts val="0"/>
              </a:spcBef>
              <a:spcAft>
                <a:spcPts val="0"/>
              </a:spcAft>
              <a:buClr>
                <a:srgbClr val="FFFFFF"/>
              </a:buClr>
              <a:buSzPts val="2800"/>
              <a:buNone/>
              <a:defRPr sz="3733" b="1">
                <a:solidFill>
                  <a:srgbClr val="FFFFFF"/>
                </a:solidFill>
              </a:defRPr>
            </a:lvl3pPr>
            <a:lvl4pPr lvl="3" algn="ctr" rtl="0">
              <a:lnSpc>
                <a:spcPct val="100000"/>
              </a:lnSpc>
              <a:spcBef>
                <a:spcPts val="0"/>
              </a:spcBef>
              <a:spcAft>
                <a:spcPts val="0"/>
              </a:spcAft>
              <a:buClr>
                <a:srgbClr val="FFFFFF"/>
              </a:buClr>
              <a:buSzPts val="2800"/>
              <a:buNone/>
              <a:defRPr sz="3733" b="1">
                <a:solidFill>
                  <a:srgbClr val="FFFFFF"/>
                </a:solidFill>
              </a:defRPr>
            </a:lvl4pPr>
            <a:lvl5pPr lvl="4" algn="ctr" rtl="0">
              <a:lnSpc>
                <a:spcPct val="100000"/>
              </a:lnSpc>
              <a:spcBef>
                <a:spcPts val="0"/>
              </a:spcBef>
              <a:spcAft>
                <a:spcPts val="0"/>
              </a:spcAft>
              <a:buClr>
                <a:srgbClr val="FFFFFF"/>
              </a:buClr>
              <a:buSzPts val="2800"/>
              <a:buNone/>
              <a:defRPr sz="3733" b="1">
                <a:solidFill>
                  <a:srgbClr val="FFFFFF"/>
                </a:solidFill>
              </a:defRPr>
            </a:lvl5pPr>
            <a:lvl6pPr lvl="5" algn="ctr" rtl="0">
              <a:lnSpc>
                <a:spcPct val="100000"/>
              </a:lnSpc>
              <a:spcBef>
                <a:spcPts val="0"/>
              </a:spcBef>
              <a:spcAft>
                <a:spcPts val="0"/>
              </a:spcAft>
              <a:buClr>
                <a:srgbClr val="FFFFFF"/>
              </a:buClr>
              <a:buSzPts val="2800"/>
              <a:buNone/>
              <a:defRPr sz="3733" b="1">
                <a:solidFill>
                  <a:srgbClr val="FFFFFF"/>
                </a:solidFill>
              </a:defRPr>
            </a:lvl6pPr>
            <a:lvl7pPr lvl="6" algn="ctr" rtl="0">
              <a:lnSpc>
                <a:spcPct val="100000"/>
              </a:lnSpc>
              <a:spcBef>
                <a:spcPts val="0"/>
              </a:spcBef>
              <a:spcAft>
                <a:spcPts val="0"/>
              </a:spcAft>
              <a:buClr>
                <a:srgbClr val="FFFFFF"/>
              </a:buClr>
              <a:buSzPts val="2800"/>
              <a:buNone/>
              <a:defRPr sz="3733" b="1">
                <a:solidFill>
                  <a:srgbClr val="FFFFFF"/>
                </a:solidFill>
              </a:defRPr>
            </a:lvl7pPr>
            <a:lvl8pPr lvl="7" algn="ctr" rtl="0">
              <a:lnSpc>
                <a:spcPct val="100000"/>
              </a:lnSpc>
              <a:spcBef>
                <a:spcPts val="0"/>
              </a:spcBef>
              <a:spcAft>
                <a:spcPts val="0"/>
              </a:spcAft>
              <a:buClr>
                <a:srgbClr val="FFFFFF"/>
              </a:buClr>
              <a:buSzPts val="2800"/>
              <a:buNone/>
              <a:defRPr sz="3733" b="1">
                <a:solidFill>
                  <a:srgbClr val="FFFFFF"/>
                </a:solidFill>
              </a:defRPr>
            </a:lvl8pPr>
            <a:lvl9pPr lvl="8" algn="ctr" rtl="0">
              <a:lnSpc>
                <a:spcPct val="100000"/>
              </a:lnSpc>
              <a:spcBef>
                <a:spcPts val="0"/>
              </a:spcBef>
              <a:spcAft>
                <a:spcPts val="0"/>
              </a:spcAft>
              <a:buClr>
                <a:srgbClr val="FFFFFF"/>
              </a:buClr>
              <a:buSzPts val="2800"/>
              <a:buNone/>
              <a:defRPr sz="3733" b="1">
                <a:solidFill>
                  <a:srgbClr val="FFFFFF"/>
                </a:solidFill>
              </a:defRPr>
            </a:lvl9pPr>
          </a:lstStyle>
          <a:p>
            <a:endParaRPr/>
          </a:p>
        </p:txBody>
      </p:sp>
      <p:cxnSp>
        <p:nvCxnSpPr>
          <p:cNvPr id="11" name="Google Shape;11;p2"/>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995760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a:off x="0" y="0"/>
            <a:ext cx="12192000" cy="6858000"/>
          </a:xfrm>
          <a:prstGeom prst="rect">
            <a:avLst/>
          </a:prstGeom>
          <a:solidFill>
            <a:srgbClr val="000000">
              <a:alpha val="328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title"/>
          </p:nvPr>
        </p:nvSpPr>
        <p:spPr>
          <a:xfrm>
            <a:off x="4648433" y="2306600"/>
            <a:ext cx="5494000" cy="1122400"/>
          </a:xfrm>
          <a:prstGeom prst="rect">
            <a:avLst/>
          </a:prstGeom>
        </p:spPr>
        <p:txBody>
          <a:bodyPr spcFirstLastPara="1" wrap="square" lIns="91425" tIns="91425" rIns="91425" bIns="91425" anchor="ctr" anchorCtr="0">
            <a:noAutofit/>
          </a:bodyPr>
          <a:lstStyle>
            <a:lvl1pPr lvl="0" algn="l">
              <a:spcBef>
                <a:spcPts val="0"/>
              </a:spcBef>
              <a:spcAft>
                <a:spcPts val="0"/>
              </a:spcAft>
              <a:buSzPts val="48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3162433" y="2306600"/>
            <a:ext cx="14860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cxnSp>
        <p:nvCxnSpPr>
          <p:cNvPr id="16" name="Google Shape;16;p3"/>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416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951033" y="1639691"/>
            <a:ext cx="10290000" cy="4553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Char char="●"/>
              <a:defRPr sz="1467"/>
            </a:lvl1pPr>
            <a:lvl2pPr marL="1219170" lvl="1" indent="-406390">
              <a:spcBef>
                <a:spcPts val="0"/>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cxnSp>
        <p:nvCxnSpPr>
          <p:cNvPr id="20" name="Google Shape;20;p4"/>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180135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grpSp>
        <p:nvGrpSpPr>
          <p:cNvPr id="22" name="Google Shape;22;p5"/>
          <p:cNvGrpSpPr/>
          <p:nvPr/>
        </p:nvGrpSpPr>
        <p:grpSpPr>
          <a:xfrm>
            <a:off x="-1763945" y="3428517"/>
            <a:ext cx="4413508" cy="4413508"/>
            <a:chOff x="1487200" y="4993750"/>
            <a:chExt cx="483125" cy="483125"/>
          </a:xfrm>
        </p:grpSpPr>
        <p:sp>
          <p:nvSpPr>
            <p:cNvPr id="23" name="Google Shape;23;p5"/>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35D74"/>
                </a:solidFill>
              </a:endParaRPr>
            </a:p>
          </p:txBody>
        </p:sp>
        <p:sp>
          <p:nvSpPr>
            <p:cNvPr id="24" name="Google Shape;24;p5"/>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35D74"/>
                </a:solidFill>
              </a:endParaRPr>
            </a:p>
          </p:txBody>
        </p:sp>
      </p:grpSp>
      <p:sp>
        <p:nvSpPr>
          <p:cNvPr id="25" name="Google Shape;25;p5"/>
          <p:cNvSpPr/>
          <p:nvPr/>
        </p:nvSpPr>
        <p:spPr>
          <a:xfrm>
            <a:off x="6097400" y="0"/>
            <a:ext cx="6094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5"/>
          <p:cNvSpPr txBox="1">
            <a:spLocks noGrp="1"/>
          </p:cNvSpPr>
          <p:nvPr>
            <p:ph type="title"/>
          </p:nvPr>
        </p:nvSpPr>
        <p:spPr>
          <a:xfrm>
            <a:off x="950967" y="1552128"/>
            <a:ext cx="4709200" cy="20224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a:lvl1pPr>
            <a:lvl2pPr lvl="1" algn="l" rtl="0">
              <a:spcBef>
                <a:spcPts val="0"/>
              </a:spcBef>
              <a:spcAft>
                <a:spcPts val="0"/>
              </a:spcAft>
              <a:buNone/>
              <a:defRPr>
                <a:latin typeface="Montserrat"/>
                <a:ea typeface="Montserrat"/>
                <a:cs typeface="Montserrat"/>
                <a:sym typeface="Montserrat"/>
              </a:defRPr>
            </a:lvl2pPr>
            <a:lvl3pPr lvl="2" algn="l" rtl="0">
              <a:spcBef>
                <a:spcPts val="0"/>
              </a:spcBef>
              <a:spcAft>
                <a:spcPts val="0"/>
              </a:spcAft>
              <a:buNone/>
              <a:defRPr>
                <a:latin typeface="Montserrat"/>
                <a:ea typeface="Montserrat"/>
                <a:cs typeface="Montserrat"/>
                <a:sym typeface="Montserrat"/>
              </a:defRPr>
            </a:lvl3pPr>
            <a:lvl4pPr lvl="3" algn="l" rtl="0">
              <a:spcBef>
                <a:spcPts val="0"/>
              </a:spcBef>
              <a:spcAft>
                <a:spcPts val="0"/>
              </a:spcAft>
              <a:buNone/>
              <a:defRPr>
                <a:latin typeface="Montserrat"/>
                <a:ea typeface="Montserrat"/>
                <a:cs typeface="Montserrat"/>
                <a:sym typeface="Montserrat"/>
              </a:defRPr>
            </a:lvl4pPr>
            <a:lvl5pPr lvl="4" algn="l" rtl="0">
              <a:spcBef>
                <a:spcPts val="0"/>
              </a:spcBef>
              <a:spcAft>
                <a:spcPts val="0"/>
              </a:spcAft>
              <a:buNone/>
              <a:defRPr>
                <a:latin typeface="Montserrat"/>
                <a:ea typeface="Montserrat"/>
                <a:cs typeface="Montserrat"/>
                <a:sym typeface="Montserrat"/>
              </a:defRPr>
            </a:lvl5pPr>
            <a:lvl6pPr lvl="5" algn="l" rtl="0">
              <a:spcBef>
                <a:spcPts val="0"/>
              </a:spcBef>
              <a:spcAft>
                <a:spcPts val="0"/>
              </a:spcAft>
              <a:buNone/>
              <a:defRPr>
                <a:latin typeface="Montserrat"/>
                <a:ea typeface="Montserrat"/>
                <a:cs typeface="Montserrat"/>
                <a:sym typeface="Montserrat"/>
              </a:defRPr>
            </a:lvl6pPr>
            <a:lvl7pPr lvl="6" algn="l" rtl="0">
              <a:spcBef>
                <a:spcPts val="0"/>
              </a:spcBef>
              <a:spcAft>
                <a:spcPts val="0"/>
              </a:spcAft>
              <a:buNone/>
              <a:defRPr>
                <a:latin typeface="Montserrat"/>
                <a:ea typeface="Montserrat"/>
                <a:cs typeface="Montserrat"/>
                <a:sym typeface="Montserrat"/>
              </a:defRPr>
            </a:lvl7pPr>
            <a:lvl8pPr lvl="7" algn="l" rtl="0">
              <a:spcBef>
                <a:spcPts val="0"/>
              </a:spcBef>
              <a:spcAft>
                <a:spcPts val="0"/>
              </a:spcAft>
              <a:buNone/>
              <a:defRPr>
                <a:latin typeface="Montserrat"/>
                <a:ea typeface="Montserrat"/>
                <a:cs typeface="Montserrat"/>
                <a:sym typeface="Montserrat"/>
              </a:defRPr>
            </a:lvl8pPr>
            <a:lvl9pPr lvl="8" algn="l" rtl="0">
              <a:spcBef>
                <a:spcPts val="0"/>
              </a:spcBef>
              <a:spcAft>
                <a:spcPts val="0"/>
              </a:spcAft>
              <a:buNone/>
              <a:defRPr>
                <a:latin typeface="Montserrat"/>
                <a:ea typeface="Montserrat"/>
                <a:cs typeface="Montserrat"/>
                <a:sym typeface="Montserrat"/>
              </a:defRPr>
            </a:lvl9pPr>
          </a:lstStyle>
          <a:p>
            <a:endParaRPr/>
          </a:p>
        </p:txBody>
      </p:sp>
      <p:sp>
        <p:nvSpPr>
          <p:cNvPr id="27" name="Google Shape;27;p5"/>
          <p:cNvSpPr txBox="1">
            <a:spLocks noGrp="1"/>
          </p:cNvSpPr>
          <p:nvPr>
            <p:ph type="subTitle" idx="1"/>
          </p:nvPr>
        </p:nvSpPr>
        <p:spPr>
          <a:xfrm>
            <a:off x="6531833" y="1207367"/>
            <a:ext cx="3983600" cy="6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2133"/>
              </a:spcBef>
              <a:spcAft>
                <a:spcPts val="0"/>
              </a:spcAft>
              <a:buNone/>
              <a:defRPr sz="2400" b="1"/>
            </a:lvl2pPr>
            <a:lvl3pPr lvl="2" rtl="0">
              <a:spcBef>
                <a:spcPts val="2133"/>
              </a:spcBef>
              <a:spcAft>
                <a:spcPts val="0"/>
              </a:spcAft>
              <a:buNone/>
              <a:defRPr sz="2400" b="1"/>
            </a:lvl3pPr>
            <a:lvl4pPr lvl="3" rtl="0">
              <a:spcBef>
                <a:spcPts val="2133"/>
              </a:spcBef>
              <a:spcAft>
                <a:spcPts val="0"/>
              </a:spcAft>
              <a:buNone/>
              <a:defRPr sz="2400" b="1"/>
            </a:lvl4pPr>
            <a:lvl5pPr lvl="4" rtl="0">
              <a:spcBef>
                <a:spcPts val="2133"/>
              </a:spcBef>
              <a:spcAft>
                <a:spcPts val="0"/>
              </a:spcAft>
              <a:buNone/>
              <a:defRPr sz="2400" b="1"/>
            </a:lvl5pPr>
            <a:lvl6pPr lvl="5" rtl="0">
              <a:spcBef>
                <a:spcPts val="2133"/>
              </a:spcBef>
              <a:spcAft>
                <a:spcPts val="0"/>
              </a:spcAft>
              <a:buNone/>
              <a:defRPr sz="2400" b="1"/>
            </a:lvl6pPr>
            <a:lvl7pPr lvl="6" rtl="0">
              <a:spcBef>
                <a:spcPts val="2133"/>
              </a:spcBef>
              <a:spcAft>
                <a:spcPts val="0"/>
              </a:spcAft>
              <a:buNone/>
              <a:defRPr sz="2400" b="1"/>
            </a:lvl7pPr>
            <a:lvl8pPr lvl="7" rtl="0">
              <a:spcBef>
                <a:spcPts val="2133"/>
              </a:spcBef>
              <a:spcAft>
                <a:spcPts val="0"/>
              </a:spcAft>
              <a:buNone/>
              <a:defRPr sz="2400" b="1"/>
            </a:lvl8pPr>
            <a:lvl9pPr lvl="8" rtl="0">
              <a:spcBef>
                <a:spcPts val="2133"/>
              </a:spcBef>
              <a:spcAft>
                <a:spcPts val="2133"/>
              </a:spcAft>
              <a:buNone/>
              <a:defRPr sz="2400" b="1"/>
            </a:lvl9pPr>
          </a:lstStyle>
          <a:p>
            <a:endParaRPr/>
          </a:p>
        </p:txBody>
      </p:sp>
      <p:sp>
        <p:nvSpPr>
          <p:cNvPr id="28" name="Google Shape;28;p5"/>
          <p:cNvSpPr txBox="1">
            <a:spLocks noGrp="1"/>
          </p:cNvSpPr>
          <p:nvPr>
            <p:ph type="body" idx="2"/>
          </p:nvPr>
        </p:nvSpPr>
        <p:spPr>
          <a:xfrm>
            <a:off x="6531863" y="1877568"/>
            <a:ext cx="3983600" cy="100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29" name="Google Shape;29;p5"/>
          <p:cNvSpPr txBox="1">
            <a:spLocks noGrp="1"/>
          </p:cNvSpPr>
          <p:nvPr>
            <p:ph type="subTitle" idx="3"/>
          </p:nvPr>
        </p:nvSpPr>
        <p:spPr>
          <a:xfrm>
            <a:off x="6531848" y="3814333"/>
            <a:ext cx="3983600" cy="6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2133"/>
              </a:spcBef>
              <a:spcAft>
                <a:spcPts val="0"/>
              </a:spcAft>
              <a:buNone/>
              <a:defRPr sz="2400" b="1"/>
            </a:lvl2pPr>
            <a:lvl3pPr lvl="2" rtl="0">
              <a:spcBef>
                <a:spcPts val="2133"/>
              </a:spcBef>
              <a:spcAft>
                <a:spcPts val="0"/>
              </a:spcAft>
              <a:buNone/>
              <a:defRPr sz="2400" b="1"/>
            </a:lvl3pPr>
            <a:lvl4pPr lvl="3" rtl="0">
              <a:spcBef>
                <a:spcPts val="2133"/>
              </a:spcBef>
              <a:spcAft>
                <a:spcPts val="0"/>
              </a:spcAft>
              <a:buNone/>
              <a:defRPr sz="2400" b="1"/>
            </a:lvl4pPr>
            <a:lvl5pPr lvl="4" rtl="0">
              <a:spcBef>
                <a:spcPts val="2133"/>
              </a:spcBef>
              <a:spcAft>
                <a:spcPts val="0"/>
              </a:spcAft>
              <a:buNone/>
              <a:defRPr sz="2400" b="1"/>
            </a:lvl5pPr>
            <a:lvl6pPr lvl="5" rtl="0">
              <a:spcBef>
                <a:spcPts val="2133"/>
              </a:spcBef>
              <a:spcAft>
                <a:spcPts val="0"/>
              </a:spcAft>
              <a:buNone/>
              <a:defRPr sz="2400" b="1"/>
            </a:lvl6pPr>
            <a:lvl7pPr lvl="6" rtl="0">
              <a:spcBef>
                <a:spcPts val="2133"/>
              </a:spcBef>
              <a:spcAft>
                <a:spcPts val="0"/>
              </a:spcAft>
              <a:buNone/>
              <a:defRPr sz="2400" b="1"/>
            </a:lvl7pPr>
            <a:lvl8pPr lvl="7" rtl="0">
              <a:spcBef>
                <a:spcPts val="2133"/>
              </a:spcBef>
              <a:spcAft>
                <a:spcPts val="0"/>
              </a:spcAft>
              <a:buNone/>
              <a:defRPr sz="2400" b="1"/>
            </a:lvl8pPr>
            <a:lvl9pPr lvl="8" rtl="0">
              <a:spcBef>
                <a:spcPts val="2133"/>
              </a:spcBef>
              <a:spcAft>
                <a:spcPts val="2133"/>
              </a:spcAft>
              <a:buNone/>
              <a:defRPr sz="2400" b="1"/>
            </a:lvl9pPr>
          </a:lstStyle>
          <a:p>
            <a:endParaRPr/>
          </a:p>
        </p:txBody>
      </p:sp>
      <p:sp>
        <p:nvSpPr>
          <p:cNvPr id="30" name="Google Shape;30;p5"/>
          <p:cNvSpPr txBox="1">
            <a:spLocks noGrp="1"/>
          </p:cNvSpPr>
          <p:nvPr>
            <p:ph type="body" idx="4"/>
          </p:nvPr>
        </p:nvSpPr>
        <p:spPr>
          <a:xfrm>
            <a:off x="6531877" y="4474464"/>
            <a:ext cx="3983600" cy="100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cxnSp>
        <p:nvCxnSpPr>
          <p:cNvPr id="31" name="Google Shape;31;p5"/>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15939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34" name="Google Shape;34;p6"/>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986946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7"/>
          <p:cNvSpPr/>
          <p:nvPr/>
        </p:nvSpPr>
        <p:spPr>
          <a:xfrm>
            <a:off x="2686134" y="1202817"/>
            <a:ext cx="4413389" cy="4452347"/>
          </a:xfrm>
          <a:custGeom>
            <a:avLst/>
            <a:gdLst/>
            <a:ahLst/>
            <a:cxnLst/>
            <a:rect l="l" t="t" r="r" b="b"/>
            <a:pathLst>
              <a:path w="207007" h="208769" extrusionOk="0">
                <a:moveTo>
                  <a:pt x="145420" y="1"/>
                </a:moveTo>
                <a:cubicBezTo>
                  <a:pt x="132054" y="1"/>
                  <a:pt x="118648" y="4806"/>
                  <a:pt x="108005" y="14543"/>
                </a:cubicBezTo>
                <a:lnTo>
                  <a:pt x="8025" y="106075"/>
                </a:lnTo>
                <a:lnTo>
                  <a:pt x="16343" y="115143"/>
                </a:lnTo>
                <a:lnTo>
                  <a:pt x="116323" y="23644"/>
                </a:lnTo>
                <a:cubicBezTo>
                  <a:pt x="124372" y="16305"/>
                  <a:pt x="134666" y="12318"/>
                  <a:pt x="145469" y="12318"/>
                </a:cubicBezTo>
                <a:cubicBezTo>
                  <a:pt x="146092" y="12318"/>
                  <a:pt x="146718" y="12331"/>
                  <a:pt x="147345" y="12358"/>
                </a:cubicBezTo>
                <a:cubicBezTo>
                  <a:pt x="171157" y="13434"/>
                  <a:pt x="189588" y="33561"/>
                  <a:pt x="188544" y="57373"/>
                </a:cubicBezTo>
                <a:cubicBezTo>
                  <a:pt x="188022" y="68888"/>
                  <a:pt x="183064" y="79490"/>
                  <a:pt x="174582" y="87286"/>
                </a:cubicBezTo>
                <a:lnTo>
                  <a:pt x="63218" y="189190"/>
                </a:lnTo>
                <a:cubicBezTo>
                  <a:pt x="57903" y="194044"/>
                  <a:pt x="51192" y="196439"/>
                  <a:pt x="44503" y="196439"/>
                </a:cubicBezTo>
                <a:cubicBezTo>
                  <a:pt x="36986" y="196439"/>
                  <a:pt x="29496" y="193416"/>
                  <a:pt x="24042" y="187461"/>
                </a:cubicBezTo>
                <a:cubicBezTo>
                  <a:pt x="13701" y="176142"/>
                  <a:pt x="14484" y="158625"/>
                  <a:pt x="25771" y="148285"/>
                </a:cubicBezTo>
                <a:lnTo>
                  <a:pt x="132601" y="50523"/>
                </a:lnTo>
                <a:cubicBezTo>
                  <a:pt x="134890" y="48419"/>
                  <a:pt x="137825" y="47284"/>
                  <a:pt x="140933" y="47284"/>
                </a:cubicBezTo>
                <a:cubicBezTo>
                  <a:pt x="141102" y="47284"/>
                  <a:pt x="141271" y="47287"/>
                  <a:pt x="141441" y="47294"/>
                </a:cubicBezTo>
                <a:cubicBezTo>
                  <a:pt x="148258" y="47620"/>
                  <a:pt x="153510" y="53361"/>
                  <a:pt x="153216" y="60179"/>
                </a:cubicBezTo>
                <a:cubicBezTo>
                  <a:pt x="153086" y="63441"/>
                  <a:pt x="151651" y="66474"/>
                  <a:pt x="149237" y="68725"/>
                </a:cubicBezTo>
                <a:lnTo>
                  <a:pt x="53791" y="156048"/>
                </a:lnTo>
                <a:lnTo>
                  <a:pt x="62109" y="165149"/>
                </a:lnTo>
                <a:lnTo>
                  <a:pt x="157555" y="77793"/>
                </a:lnTo>
                <a:cubicBezTo>
                  <a:pt x="162415" y="73357"/>
                  <a:pt x="165220" y="67290"/>
                  <a:pt x="165514" y="60701"/>
                </a:cubicBezTo>
                <a:cubicBezTo>
                  <a:pt x="166134" y="47098"/>
                  <a:pt x="155598" y="35616"/>
                  <a:pt x="141995" y="34996"/>
                </a:cubicBezTo>
                <a:cubicBezTo>
                  <a:pt x="141618" y="34979"/>
                  <a:pt x="141242" y="34971"/>
                  <a:pt x="140867" y="34971"/>
                </a:cubicBezTo>
                <a:cubicBezTo>
                  <a:pt x="134690" y="34971"/>
                  <a:pt x="128834" y="37240"/>
                  <a:pt x="124283" y="41422"/>
                </a:cubicBezTo>
                <a:lnTo>
                  <a:pt x="17452" y="139184"/>
                </a:lnTo>
                <a:cubicBezTo>
                  <a:pt x="1143" y="154124"/>
                  <a:pt x="1" y="179437"/>
                  <a:pt x="14941" y="195779"/>
                </a:cubicBezTo>
                <a:cubicBezTo>
                  <a:pt x="22840" y="204403"/>
                  <a:pt x="33658" y="208768"/>
                  <a:pt x="44506" y="208768"/>
                </a:cubicBezTo>
                <a:cubicBezTo>
                  <a:pt x="54174" y="208768"/>
                  <a:pt x="63865" y="205301"/>
                  <a:pt x="71536" y="198291"/>
                </a:cubicBezTo>
                <a:lnTo>
                  <a:pt x="182900" y="96354"/>
                </a:lnTo>
                <a:cubicBezTo>
                  <a:pt x="205441" y="75738"/>
                  <a:pt x="207007" y="40574"/>
                  <a:pt x="186358" y="18034"/>
                </a:cubicBezTo>
                <a:cubicBezTo>
                  <a:pt x="175414" y="6071"/>
                  <a:pt x="160442" y="1"/>
                  <a:pt x="14542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txBox="1">
            <a:spLocks noGrp="1"/>
          </p:cNvSpPr>
          <p:nvPr>
            <p:ph type="title"/>
          </p:nvPr>
        </p:nvSpPr>
        <p:spPr>
          <a:xfrm>
            <a:off x="6531833" y="1548139"/>
            <a:ext cx="4401200" cy="122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7"/>
          <p:cNvSpPr txBox="1">
            <a:spLocks noGrp="1"/>
          </p:cNvSpPr>
          <p:nvPr>
            <p:ph type="body" idx="1"/>
          </p:nvPr>
        </p:nvSpPr>
        <p:spPr>
          <a:xfrm>
            <a:off x="6531833" y="3091436"/>
            <a:ext cx="4401200" cy="1466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2133"/>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39" name="Google Shape;39;p7"/>
          <p:cNvSpPr/>
          <p:nvPr/>
        </p:nvSpPr>
        <p:spPr>
          <a:xfrm>
            <a:off x="6097400" y="0"/>
            <a:ext cx="6094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0" name="Google Shape;40;p7"/>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730121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p:nvPr/>
        </p:nvSpPr>
        <p:spPr>
          <a:xfrm>
            <a:off x="0" y="0"/>
            <a:ext cx="12192000" cy="6858000"/>
          </a:xfrm>
          <a:prstGeom prst="rect">
            <a:avLst/>
          </a:prstGeom>
          <a:solidFill>
            <a:srgbClr val="000000">
              <a:alpha val="328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8"/>
          <p:cNvSpPr txBox="1">
            <a:spLocks noGrp="1"/>
          </p:cNvSpPr>
          <p:nvPr>
            <p:ph type="title"/>
          </p:nvPr>
        </p:nvSpPr>
        <p:spPr>
          <a:xfrm>
            <a:off x="1850800" y="719333"/>
            <a:ext cx="8490400" cy="536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000">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cxnSp>
        <p:nvCxnSpPr>
          <p:cNvPr id="44" name="Google Shape;44;p8"/>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96534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950967" y="1694933"/>
            <a:ext cx="51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000"/>
              <a:buNone/>
              <a:defRPr/>
            </a:lvl1pPr>
            <a:lvl2pPr lvl="1" algn="ctr">
              <a:spcBef>
                <a:spcPts val="0"/>
              </a:spcBef>
              <a:spcAft>
                <a:spcPts val="0"/>
              </a:spcAft>
              <a:buSzPts val="3000"/>
              <a:buNone/>
              <a:defRPr sz="4000"/>
            </a:lvl2pPr>
            <a:lvl3pPr lvl="2" algn="ctr">
              <a:spcBef>
                <a:spcPts val="0"/>
              </a:spcBef>
              <a:spcAft>
                <a:spcPts val="0"/>
              </a:spcAft>
              <a:buSzPts val="3000"/>
              <a:buNone/>
              <a:defRPr sz="4000"/>
            </a:lvl3pPr>
            <a:lvl4pPr lvl="3" algn="ctr">
              <a:spcBef>
                <a:spcPts val="0"/>
              </a:spcBef>
              <a:spcAft>
                <a:spcPts val="0"/>
              </a:spcAft>
              <a:buSzPts val="3000"/>
              <a:buNone/>
              <a:defRPr sz="4000"/>
            </a:lvl4pPr>
            <a:lvl5pPr lvl="4" algn="ctr">
              <a:spcBef>
                <a:spcPts val="0"/>
              </a:spcBef>
              <a:spcAft>
                <a:spcPts val="0"/>
              </a:spcAft>
              <a:buSzPts val="3000"/>
              <a:buNone/>
              <a:defRPr sz="4000"/>
            </a:lvl5pPr>
            <a:lvl6pPr lvl="5" algn="ctr">
              <a:spcBef>
                <a:spcPts val="0"/>
              </a:spcBef>
              <a:spcAft>
                <a:spcPts val="0"/>
              </a:spcAft>
              <a:buSzPts val="3000"/>
              <a:buNone/>
              <a:defRPr sz="4000"/>
            </a:lvl6pPr>
            <a:lvl7pPr lvl="6" algn="ctr">
              <a:spcBef>
                <a:spcPts val="0"/>
              </a:spcBef>
              <a:spcAft>
                <a:spcPts val="0"/>
              </a:spcAft>
              <a:buSzPts val="3000"/>
              <a:buNone/>
              <a:defRPr sz="4000"/>
            </a:lvl7pPr>
            <a:lvl8pPr lvl="7" algn="ctr">
              <a:spcBef>
                <a:spcPts val="0"/>
              </a:spcBef>
              <a:spcAft>
                <a:spcPts val="0"/>
              </a:spcAft>
              <a:buSzPts val="3000"/>
              <a:buNone/>
              <a:defRPr sz="4000"/>
            </a:lvl8pPr>
            <a:lvl9pPr lvl="8" algn="ctr">
              <a:spcBef>
                <a:spcPts val="0"/>
              </a:spcBef>
              <a:spcAft>
                <a:spcPts val="0"/>
              </a:spcAft>
              <a:buSzPts val="3000"/>
              <a:buNone/>
              <a:defRPr sz="4000"/>
            </a:lvl9pPr>
          </a:lstStyle>
          <a:p>
            <a:endParaRPr/>
          </a:p>
        </p:txBody>
      </p:sp>
      <p:sp>
        <p:nvSpPr>
          <p:cNvPr id="47" name="Google Shape;47;p9"/>
          <p:cNvSpPr txBox="1">
            <a:spLocks noGrp="1"/>
          </p:cNvSpPr>
          <p:nvPr>
            <p:ph type="subTitle" idx="1"/>
          </p:nvPr>
        </p:nvSpPr>
        <p:spPr>
          <a:xfrm>
            <a:off x="950967" y="3788133"/>
            <a:ext cx="51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8" name="Google Shape;48;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cxnSp>
        <p:nvCxnSpPr>
          <p:cNvPr id="49" name="Google Shape;49;p9"/>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2413570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2008000" y="2042523"/>
            <a:ext cx="8176000" cy="13428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2000"/>
              <a:buNone/>
              <a:defRPr sz="3200"/>
            </a:lvl1pPr>
          </a:lstStyle>
          <a:p>
            <a:endParaRPr/>
          </a:p>
        </p:txBody>
      </p:sp>
      <p:sp>
        <p:nvSpPr>
          <p:cNvPr id="52" name="Google Shape;52;p10"/>
          <p:cNvSpPr txBox="1">
            <a:spLocks noGrp="1"/>
          </p:cNvSpPr>
          <p:nvPr>
            <p:ph type="title"/>
          </p:nvPr>
        </p:nvSpPr>
        <p:spPr>
          <a:xfrm>
            <a:off x="3870000" y="3468940"/>
            <a:ext cx="4452000" cy="481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cxnSp>
        <p:nvCxnSpPr>
          <p:cNvPr id="53" name="Google Shape;53;p10"/>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069545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54"/>
        <p:cNvGrpSpPr/>
        <p:nvPr/>
      </p:nvGrpSpPr>
      <p:grpSpPr>
        <a:xfrm>
          <a:off x="0" y="0"/>
          <a:ext cx="0" cy="0"/>
          <a:chOff x="0" y="0"/>
          <a:chExt cx="0" cy="0"/>
        </a:xfrm>
      </p:grpSpPr>
      <p:sp>
        <p:nvSpPr>
          <p:cNvPr id="55" name="Google Shape;55;p11"/>
          <p:cNvSpPr/>
          <p:nvPr/>
        </p:nvSpPr>
        <p:spPr>
          <a:xfrm>
            <a:off x="0" y="0"/>
            <a:ext cx="12192000" cy="6858000"/>
          </a:xfrm>
          <a:prstGeom prst="rect">
            <a:avLst/>
          </a:prstGeom>
          <a:solidFill>
            <a:srgbClr val="000000">
              <a:alpha val="328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11"/>
          <p:cNvSpPr txBox="1">
            <a:spLocks noGrp="1"/>
          </p:cNvSpPr>
          <p:nvPr>
            <p:ph type="title" hasCustomPrompt="1"/>
          </p:nvPr>
        </p:nvSpPr>
        <p:spPr>
          <a:xfrm>
            <a:off x="951000" y="2565399"/>
            <a:ext cx="10290000" cy="1242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8000">
                <a:solidFill>
                  <a:schemeClr val="l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7" name="Google Shape;57;p11"/>
          <p:cNvSpPr txBox="1">
            <a:spLocks noGrp="1"/>
          </p:cNvSpPr>
          <p:nvPr>
            <p:ph type="subTitle" idx="1"/>
          </p:nvPr>
        </p:nvSpPr>
        <p:spPr>
          <a:xfrm>
            <a:off x="963633" y="3979551"/>
            <a:ext cx="10264800" cy="570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solidFill>
                  <a:schemeClr val="lt1"/>
                </a:solidFill>
              </a:defRPr>
            </a:lvl1pPr>
            <a:lvl2pPr lvl="1" algn="ctr" rtl="0">
              <a:spcBef>
                <a:spcPts val="2133"/>
              </a:spcBef>
              <a:spcAft>
                <a:spcPts val="0"/>
              </a:spcAft>
              <a:buNone/>
              <a:defRPr sz="2400">
                <a:solidFill>
                  <a:schemeClr val="lt1"/>
                </a:solidFill>
              </a:defRPr>
            </a:lvl2pPr>
            <a:lvl3pPr lvl="2" algn="ctr" rtl="0">
              <a:spcBef>
                <a:spcPts val="2133"/>
              </a:spcBef>
              <a:spcAft>
                <a:spcPts val="0"/>
              </a:spcAft>
              <a:buNone/>
              <a:defRPr sz="2400">
                <a:solidFill>
                  <a:schemeClr val="lt1"/>
                </a:solidFill>
              </a:defRPr>
            </a:lvl3pPr>
            <a:lvl4pPr lvl="3" algn="ctr" rtl="0">
              <a:spcBef>
                <a:spcPts val="2133"/>
              </a:spcBef>
              <a:spcAft>
                <a:spcPts val="0"/>
              </a:spcAft>
              <a:buNone/>
              <a:defRPr sz="2400">
                <a:solidFill>
                  <a:schemeClr val="lt1"/>
                </a:solidFill>
              </a:defRPr>
            </a:lvl4pPr>
            <a:lvl5pPr lvl="4" algn="ctr" rtl="0">
              <a:spcBef>
                <a:spcPts val="2133"/>
              </a:spcBef>
              <a:spcAft>
                <a:spcPts val="0"/>
              </a:spcAft>
              <a:buNone/>
              <a:defRPr sz="2400">
                <a:solidFill>
                  <a:schemeClr val="lt1"/>
                </a:solidFill>
              </a:defRPr>
            </a:lvl5pPr>
            <a:lvl6pPr lvl="5" algn="ctr" rtl="0">
              <a:spcBef>
                <a:spcPts val="2133"/>
              </a:spcBef>
              <a:spcAft>
                <a:spcPts val="0"/>
              </a:spcAft>
              <a:buNone/>
              <a:defRPr sz="2400">
                <a:solidFill>
                  <a:schemeClr val="lt1"/>
                </a:solidFill>
              </a:defRPr>
            </a:lvl6pPr>
            <a:lvl7pPr lvl="6" algn="ctr" rtl="0">
              <a:spcBef>
                <a:spcPts val="2133"/>
              </a:spcBef>
              <a:spcAft>
                <a:spcPts val="0"/>
              </a:spcAft>
              <a:buNone/>
              <a:defRPr sz="2400">
                <a:solidFill>
                  <a:schemeClr val="lt1"/>
                </a:solidFill>
              </a:defRPr>
            </a:lvl7pPr>
            <a:lvl8pPr lvl="7" algn="ctr" rtl="0">
              <a:spcBef>
                <a:spcPts val="2133"/>
              </a:spcBef>
              <a:spcAft>
                <a:spcPts val="0"/>
              </a:spcAft>
              <a:buNone/>
              <a:defRPr sz="2400">
                <a:solidFill>
                  <a:schemeClr val="lt1"/>
                </a:solidFill>
              </a:defRPr>
            </a:lvl8pPr>
            <a:lvl9pPr lvl="8" algn="ctr" rtl="0">
              <a:spcBef>
                <a:spcPts val="2133"/>
              </a:spcBef>
              <a:spcAft>
                <a:spcPts val="2133"/>
              </a:spcAft>
              <a:buNone/>
              <a:defRPr sz="2400">
                <a:solidFill>
                  <a:schemeClr val="lt1"/>
                </a:solidFill>
              </a:defRPr>
            </a:lvl9pPr>
          </a:lstStyle>
          <a:p>
            <a:endParaRPr/>
          </a:p>
        </p:txBody>
      </p:sp>
      <p:cxnSp>
        <p:nvCxnSpPr>
          <p:cNvPr id="58" name="Google Shape;58;p11"/>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1121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7707E-0D9D-4D33-AF26-F04565A64E0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2DDAA2B-D322-43C5-BF4B-FE8DD4FE9A88}"/>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4" name="Marcador de pie de página 3">
            <a:extLst>
              <a:ext uri="{FF2B5EF4-FFF2-40B4-BE49-F238E27FC236}">
                <a16:creationId xmlns:a16="http://schemas.microsoft.com/office/drawing/2014/main" id="{869F43D8-B301-4B84-BD67-B509038B126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2B688B9-A203-4BC1-AD1C-1A7AD23CF954}"/>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2405905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2924254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0"/>
        <p:cNvGrpSpPr/>
        <p:nvPr/>
      </p:nvGrpSpPr>
      <p:grpSpPr>
        <a:xfrm>
          <a:off x="0" y="0"/>
          <a:ext cx="0" cy="0"/>
          <a:chOff x="0" y="0"/>
          <a:chExt cx="0" cy="0"/>
        </a:xfrm>
      </p:grpSpPr>
      <p:grpSp>
        <p:nvGrpSpPr>
          <p:cNvPr id="61" name="Google Shape;61;p13"/>
          <p:cNvGrpSpPr/>
          <p:nvPr/>
        </p:nvGrpSpPr>
        <p:grpSpPr>
          <a:xfrm>
            <a:off x="-294112" y="1314652"/>
            <a:ext cx="4415663" cy="4338883"/>
            <a:chOff x="-60988625" y="2310475"/>
            <a:chExt cx="316650" cy="311150"/>
          </a:xfrm>
        </p:grpSpPr>
        <p:sp>
          <p:nvSpPr>
            <p:cNvPr id="62" name="Google Shape;62;p13"/>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3"/>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3"/>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3"/>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13"/>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13"/>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13"/>
          <p:cNvSpPr/>
          <p:nvPr/>
        </p:nvSpPr>
        <p:spPr>
          <a:xfrm>
            <a:off x="6097400" y="0"/>
            <a:ext cx="6094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13"/>
          <p:cNvSpPr txBox="1">
            <a:spLocks noGrp="1"/>
          </p:cNvSpPr>
          <p:nvPr>
            <p:ph type="title"/>
          </p:nvPr>
        </p:nvSpPr>
        <p:spPr>
          <a:xfrm>
            <a:off x="950967" y="1554903"/>
            <a:ext cx="3943600" cy="1214400"/>
          </a:xfrm>
          <a:prstGeom prst="rect">
            <a:avLst/>
          </a:prstGeom>
        </p:spPr>
        <p:txBody>
          <a:bodyPr spcFirstLastPara="1" wrap="square" lIns="91425" tIns="91425" rIns="91425" bIns="91425" anchor="t" anchorCtr="0">
            <a:noAutofit/>
          </a:bodyPr>
          <a:lstStyle>
            <a:lvl1pPr lvl="0" algn="l">
              <a:spcBef>
                <a:spcPts val="0"/>
              </a:spcBef>
              <a:spcAft>
                <a:spcPts val="0"/>
              </a:spcAft>
              <a:buNone/>
              <a:defRPr sz="4000"/>
            </a:lvl1pPr>
            <a:lvl2pPr lvl="1" algn="l">
              <a:spcBef>
                <a:spcPts val="0"/>
              </a:spcBef>
              <a:spcAft>
                <a:spcPts val="0"/>
              </a:spcAft>
              <a:buNone/>
              <a:defRPr/>
            </a:lvl2pPr>
            <a:lvl3pPr lvl="2" algn="l">
              <a:spcBef>
                <a:spcPts val="0"/>
              </a:spcBef>
              <a:spcAft>
                <a:spcPts val="0"/>
              </a:spcAft>
              <a:buNone/>
              <a:defRPr/>
            </a:lvl3pPr>
            <a:lvl4pPr lvl="3" algn="l">
              <a:spcBef>
                <a:spcPts val="0"/>
              </a:spcBef>
              <a:spcAft>
                <a:spcPts val="0"/>
              </a:spcAft>
              <a:buNone/>
              <a:defRPr/>
            </a:lvl4pPr>
            <a:lvl5pPr lvl="4" algn="l">
              <a:spcBef>
                <a:spcPts val="0"/>
              </a:spcBef>
              <a:spcAft>
                <a:spcPts val="0"/>
              </a:spcAft>
              <a:buNone/>
              <a:defRPr/>
            </a:lvl5pPr>
            <a:lvl6pPr lvl="5" algn="l">
              <a:spcBef>
                <a:spcPts val="0"/>
              </a:spcBef>
              <a:spcAft>
                <a:spcPts val="0"/>
              </a:spcAft>
              <a:buNone/>
              <a:defRPr/>
            </a:lvl6pPr>
            <a:lvl7pPr lvl="6" algn="l">
              <a:spcBef>
                <a:spcPts val="0"/>
              </a:spcBef>
              <a:spcAft>
                <a:spcPts val="0"/>
              </a:spcAft>
              <a:buNone/>
              <a:defRPr/>
            </a:lvl7pPr>
            <a:lvl8pPr lvl="7" algn="l">
              <a:spcBef>
                <a:spcPts val="0"/>
              </a:spcBef>
              <a:spcAft>
                <a:spcPts val="0"/>
              </a:spcAft>
              <a:buNone/>
              <a:defRPr/>
            </a:lvl8pPr>
            <a:lvl9pPr lvl="8" algn="l">
              <a:spcBef>
                <a:spcPts val="0"/>
              </a:spcBef>
              <a:spcAft>
                <a:spcPts val="0"/>
              </a:spcAft>
              <a:buNone/>
              <a:defRPr/>
            </a:lvl9pPr>
          </a:lstStyle>
          <a:p>
            <a:endParaRPr/>
          </a:p>
        </p:txBody>
      </p:sp>
      <p:sp>
        <p:nvSpPr>
          <p:cNvPr id="70" name="Google Shape;70;p13"/>
          <p:cNvSpPr txBox="1">
            <a:spLocks noGrp="1"/>
          </p:cNvSpPr>
          <p:nvPr>
            <p:ph type="subTitle" idx="1"/>
          </p:nvPr>
        </p:nvSpPr>
        <p:spPr>
          <a:xfrm>
            <a:off x="7484844" y="925833"/>
            <a:ext cx="3488000" cy="5388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2400" b="1"/>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71" name="Google Shape;71;p13"/>
          <p:cNvSpPr txBox="1">
            <a:spLocks noGrp="1"/>
          </p:cNvSpPr>
          <p:nvPr>
            <p:ph type="subTitle" idx="2"/>
          </p:nvPr>
        </p:nvSpPr>
        <p:spPr>
          <a:xfrm>
            <a:off x="7484844" y="2146899"/>
            <a:ext cx="3488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2" name="Google Shape;72;p13"/>
          <p:cNvSpPr txBox="1">
            <a:spLocks noGrp="1"/>
          </p:cNvSpPr>
          <p:nvPr>
            <p:ph type="subTitle" idx="3"/>
          </p:nvPr>
        </p:nvSpPr>
        <p:spPr>
          <a:xfrm>
            <a:off x="7484844" y="3367964"/>
            <a:ext cx="3488000" cy="537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3" name="Google Shape;73;p13"/>
          <p:cNvSpPr txBox="1">
            <a:spLocks noGrp="1"/>
          </p:cNvSpPr>
          <p:nvPr>
            <p:ph type="subTitle" idx="4"/>
          </p:nvPr>
        </p:nvSpPr>
        <p:spPr>
          <a:xfrm>
            <a:off x="7484844" y="4587828"/>
            <a:ext cx="3488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4" name="Google Shape;74;p13"/>
          <p:cNvSpPr txBox="1">
            <a:spLocks noGrp="1"/>
          </p:cNvSpPr>
          <p:nvPr>
            <p:ph type="subTitle" idx="5"/>
          </p:nvPr>
        </p:nvSpPr>
        <p:spPr>
          <a:xfrm>
            <a:off x="7484844" y="1362839"/>
            <a:ext cx="3488000" cy="804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5" name="Google Shape;75;p13"/>
          <p:cNvSpPr txBox="1">
            <a:spLocks noGrp="1"/>
          </p:cNvSpPr>
          <p:nvPr>
            <p:ph type="subTitle" idx="6"/>
          </p:nvPr>
        </p:nvSpPr>
        <p:spPr>
          <a:xfrm>
            <a:off x="7484844" y="2581632"/>
            <a:ext cx="3488000" cy="80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6" name="Google Shape;76;p13"/>
          <p:cNvSpPr txBox="1">
            <a:spLocks noGrp="1"/>
          </p:cNvSpPr>
          <p:nvPr>
            <p:ph type="subTitle" idx="7"/>
          </p:nvPr>
        </p:nvSpPr>
        <p:spPr>
          <a:xfrm>
            <a:off x="7484844" y="3797928"/>
            <a:ext cx="3488000" cy="80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7" name="Google Shape;77;p13"/>
          <p:cNvSpPr txBox="1">
            <a:spLocks noGrp="1"/>
          </p:cNvSpPr>
          <p:nvPr>
            <p:ph type="subTitle" idx="8"/>
          </p:nvPr>
        </p:nvSpPr>
        <p:spPr>
          <a:xfrm>
            <a:off x="7484844" y="5024997"/>
            <a:ext cx="3488000" cy="80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8" name="Google Shape;78;p13"/>
          <p:cNvSpPr txBox="1">
            <a:spLocks noGrp="1"/>
          </p:cNvSpPr>
          <p:nvPr>
            <p:ph type="title" idx="9" hasCustomPrompt="1"/>
          </p:nvPr>
        </p:nvSpPr>
        <p:spPr>
          <a:xfrm>
            <a:off x="6381877" y="1046900"/>
            <a:ext cx="1097200" cy="53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9" name="Google Shape;79;p13"/>
          <p:cNvSpPr txBox="1">
            <a:spLocks noGrp="1"/>
          </p:cNvSpPr>
          <p:nvPr>
            <p:ph type="title" idx="13" hasCustomPrompt="1"/>
          </p:nvPr>
        </p:nvSpPr>
        <p:spPr>
          <a:xfrm>
            <a:off x="6381877" y="2268269"/>
            <a:ext cx="1097200" cy="53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80" name="Google Shape;80;p13"/>
          <p:cNvSpPr txBox="1">
            <a:spLocks noGrp="1"/>
          </p:cNvSpPr>
          <p:nvPr>
            <p:ph type="title" idx="14" hasCustomPrompt="1"/>
          </p:nvPr>
        </p:nvSpPr>
        <p:spPr>
          <a:xfrm>
            <a:off x="6381877" y="3487724"/>
            <a:ext cx="1101600" cy="53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81" name="Google Shape;81;p13"/>
          <p:cNvSpPr txBox="1">
            <a:spLocks noGrp="1"/>
          </p:cNvSpPr>
          <p:nvPr>
            <p:ph type="title" idx="15" hasCustomPrompt="1"/>
          </p:nvPr>
        </p:nvSpPr>
        <p:spPr>
          <a:xfrm>
            <a:off x="6381877" y="4707883"/>
            <a:ext cx="1101600" cy="53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cxnSp>
        <p:nvCxnSpPr>
          <p:cNvPr id="82" name="Google Shape;82;p13"/>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853517888"/>
      </p:ext>
    </p:extLst>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3"/>
        <p:cNvGrpSpPr/>
        <p:nvPr/>
      </p:nvGrpSpPr>
      <p:grpSpPr>
        <a:xfrm>
          <a:off x="0" y="0"/>
          <a:ext cx="0" cy="0"/>
          <a:chOff x="0" y="0"/>
          <a:chExt cx="0" cy="0"/>
        </a:xfrm>
      </p:grpSpPr>
      <p:sp>
        <p:nvSpPr>
          <p:cNvPr id="84" name="Google Shape;84;p14"/>
          <p:cNvSpPr/>
          <p:nvPr/>
        </p:nvSpPr>
        <p:spPr>
          <a:xfrm>
            <a:off x="6097400" y="0"/>
            <a:ext cx="6094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4"/>
          <p:cNvSpPr txBox="1">
            <a:spLocks noGrp="1"/>
          </p:cNvSpPr>
          <p:nvPr>
            <p:ph type="title"/>
          </p:nvPr>
        </p:nvSpPr>
        <p:spPr>
          <a:xfrm>
            <a:off x="6531833" y="3060067"/>
            <a:ext cx="3975200" cy="900800"/>
          </a:xfrm>
          <a:prstGeom prst="rect">
            <a:avLst/>
          </a:prstGeom>
        </p:spPr>
        <p:txBody>
          <a:bodyPr spcFirstLastPara="1" wrap="square" lIns="91425" tIns="91425" rIns="91425" bIns="91425" anchor="t" anchorCtr="0">
            <a:noAutofit/>
          </a:bodyPr>
          <a:lstStyle>
            <a:lvl1pPr lvl="0" algn="l">
              <a:spcBef>
                <a:spcPts val="0"/>
              </a:spcBef>
              <a:spcAft>
                <a:spcPts val="0"/>
              </a:spcAft>
              <a:buNone/>
              <a:defRPr sz="6400"/>
            </a:lvl1pPr>
            <a:lvl2pPr lvl="1" algn="l">
              <a:spcBef>
                <a:spcPts val="0"/>
              </a:spcBef>
              <a:spcAft>
                <a:spcPts val="0"/>
              </a:spcAft>
              <a:buNone/>
              <a:defRPr sz="6400"/>
            </a:lvl2pPr>
            <a:lvl3pPr lvl="2" algn="l">
              <a:spcBef>
                <a:spcPts val="0"/>
              </a:spcBef>
              <a:spcAft>
                <a:spcPts val="0"/>
              </a:spcAft>
              <a:buNone/>
              <a:defRPr sz="6400"/>
            </a:lvl3pPr>
            <a:lvl4pPr lvl="3" algn="l">
              <a:spcBef>
                <a:spcPts val="0"/>
              </a:spcBef>
              <a:spcAft>
                <a:spcPts val="0"/>
              </a:spcAft>
              <a:buNone/>
              <a:defRPr sz="6400"/>
            </a:lvl4pPr>
            <a:lvl5pPr lvl="4" algn="l">
              <a:spcBef>
                <a:spcPts val="0"/>
              </a:spcBef>
              <a:spcAft>
                <a:spcPts val="0"/>
              </a:spcAft>
              <a:buNone/>
              <a:defRPr sz="6400"/>
            </a:lvl5pPr>
            <a:lvl6pPr lvl="5" algn="l">
              <a:spcBef>
                <a:spcPts val="0"/>
              </a:spcBef>
              <a:spcAft>
                <a:spcPts val="0"/>
              </a:spcAft>
              <a:buNone/>
              <a:defRPr sz="6400"/>
            </a:lvl6pPr>
            <a:lvl7pPr lvl="6" algn="l">
              <a:spcBef>
                <a:spcPts val="0"/>
              </a:spcBef>
              <a:spcAft>
                <a:spcPts val="0"/>
              </a:spcAft>
              <a:buNone/>
              <a:defRPr sz="6400"/>
            </a:lvl7pPr>
            <a:lvl8pPr lvl="7" algn="l">
              <a:spcBef>
                <a:spcPts val="0"/>
              </a:spcBef>
              <a:spcAft>
                <a:spcPts val="0"/>
              </a:spcAft>
              <a:buNone/>
              <a:defRPr sz="6400"/>
            </a:lvl8pPr>
            <a:lvl9pPr lvl="8" algn="l">
              <a:spcBef>
                <a:spcPts val="0"/>
              </a:spcBef>
              <a:spcAft>
                <a:spcPts val="0"/>
              </a:spcAft>
              <a:buNone/>
              <a:defRPr sz="6400"/>
            </a:lvl9pPr>
          </a:lstStyle>
          <a:p>
            <a:endParaRPr/>
          </a:p>
        </p:txBody>
      </p:sp>
      <p:sp>
        <p:nvSpPr>
          <p:cNvPr id="86" name="Google Shape;86;p14"/>
          <p:cNvSpPr txBox="1">
            <a:spLocks noGrp="1"/>
          </p:cNvSpPr>
          <p:nvPr>
            <p:ph type="body" idx="1"/>
          </p:nvPr>
        </p:nvSpPr>
        <p:spPr>
          <a:xfrm>
            <a:off x="6531833" y="4274301"/>
            <a:ext cx="3934800" cy="1379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2133"/>
            </a:lvl1pPr>
            <a:lvl2pPr marL="1219170" lvl="1" indent="-423323" algn="ctr" rtl="0">
              <a:spcBef>
                <a:spcPts val="0"/>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cxnSp>
        <p:nvCxnSpPr>
          <p:cNvPr id="87" name="Google Shape;87;p14"/>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8918071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88"/>
        <p:cNvGrpSpPr/>
        <p:nvPr/>
      </p:nvGrpSpPr>
      <p:grpSpPr>
        <a:xfrm>
          <a:off x="0" y="0"/>
          <a:ext cx="0" cy="0"/>
          <a:chOff x="0" y="0"/>
          <a:chExt cx="0" cy="0"/>
        </a:xfrm>
      </p:grpSpPr>
      <p:sp>
        <p:nvSpPr>
          <p:cNvPr id="89" name="Google Shape;89;p15"/>
          <p:cNvSpPr/>
          <p:nvPr/>
        </p:nvSpPr>
        <p:spPr>
          <a:xfrm>
            <a:off x="0" y="0"/>
            <a:ext cx="12192000" cy="6858000"/>
          </a:xfrm>
          <a:prstGeom prst="rect">
            <a:avLst/>
          </a:prstGeom>
          <a:solidFill>
            <a:srgbClr val="000000">
              <a:alpha val="328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15"/>
          <p:cNvSpPr txBox="1">
            <a:spLocks noGrp="1"/>
          </p:cNvSpPr>
          <p:nvPr>
            <p:ph type="title"/>
          </p:nvPr>
        </p:nvSpPr>
        <p:spPr>
          <a:xfrm>
            <a:off x="1907400" y="2133403"/>
            <a:ext cx="8377200" cy="9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1" name="Google Shape;91;p15"/>
          <p:cNvSpPr txBox="1">
            <a:spLocks noGrp="1"/>
          </p:cNvSpPr>
          <p:nvPr>
            <p:ph type="body" idx="1"/>
          </p:nvPr>
        </p:nvSpPr>
        <p:spPr>
          <a:xfrm>
            <a:off x="3071081" y="3094209"/>
            <a:ext cx="6063200" cy="1270000"/>
          </a:xfrm>
          <a:prstGeom prst="rect">
            <a:avLst/>
          </a:prstGeom>
        </p:spPr>
        <p:txBody>
          <a:bodyPr spcFirstLastPara="1" wrap="square" lIns="91425" tIns="91425" rIns="91425" bIns="91425" anchor="t" anchorCtr="0">
            <a:noAutofit/>
          </a:bodyPr>
          <a:lstStyle>
            <a:lvl1pPr marL="609585" lvl="0" indent="-423323" algn="ctr" rtl="0">
              <a:lnSpc>
                <a:spcPct val="100000"/>
              </a:lnSpc>
              <a:spcBef>
                <a:spcPts val="0"/>
              </a:spcBef>
              <a:spcAft>
                <a:spcPts val="0"/>
              </a:spcAft>
              <a:buSzPts val="1400"/>
              <a:buChar char="●"/>
              <a:defRPr sz="2133">
                <a:solidFill>
                  <a:schemeClr val="lt1"/>
                </a:solidFill>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cxnSp>
        <p:nvCxnSpPr>
          <p:cNvPr id="92" name="Google Shape;92;p15"/>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4469700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951200" y="2160000"/>
            <a:ext cx="4709600" cy="925600"/>
          </a:xfrm>
          <a:prstGeom prst="rect">
            <a:avLst/>
          </a:prstGeom>
        </p:spPr>
        <p:txBody>
          <a:bodyPr spcFirstLastPara="1" wrap="square" lIns="91425" tIns="91425" rIns="91425" bIns="91425" anchor="t" anchorCtr="0">
            <a:noAutofit/>
          </a:bodyPr>
          <a:lstStyle>
            <a:lvl1pPr lvl="0" algn="l">
              <a:spcBef>
                <a:spcPts val="0"/>
              </a:spcBef>
              <a:spcAft>
                <a:spcPts val="0"/>
              </a:spcAft>
              <a:buNone/>
              <a:defRPr sz="4000"/>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95" name="Google Shape;95;p16"/>
          <p:cNvSpPr txBox="1">
            <a:spLocks noGrp="1"/>
          </p:cNvSpPr>
          <p:nvPr>
            <p:ph type="body" idx="1"/>
          </p:nvPr>
        </p:nvSpPr>
        <p:spPr>
          <a:xfrm>
            <a:off x="950967" y="3084817"/>
            <a:ext cx="4709600" cy="1613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2133"/>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96" name="Google Shape;96;p16"/>
          <p:cNvSpPr/>
          <p:nvPr/>
        </p:nvSpPr>
        <p:spPr>
          <a:xfrm>
            <a:off x="6097400" y="0"/>
            <a:ext cx="6094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97" name="Google Shape;97;p16"/>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016966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algn="l">
              <a:spcBef>
                <a:spcPts val="0"/>
              </a:spcBef>
              <a:spcAft>
                <a:spcPts val="0"/>
              </a:spcAft>
              <a:buNone/>
              <a:defRPr sz="4000"/>
            </a:lvl1pPr>
            <a:lvl2pPr lvl="1" algn="l">
              <a:spcBef>
                <a:spcPts val="0"/>
              </a:spcBef>
              <a:spcAft>
                <a:spcPts val="0"/>
              </a:spcAft>
              <a:buNone/>
              <a:defRPr>
                <a:latin typeface="Montserrat"/>
                <a:ea typeface="Montserrat"/>
                <a:cs typeface="Montserrat"/>
                <a:sym typeface="Montserrat"/>
              </a:defRPr>
            </a:lvl2pPr>
            <a:lvl3pPr lvl="2" algn="l">
              <a:spcBef>
                <a:spcPts val="0"/>
              </a:spcBef>
              <a:spcAft>
                <a:spcPts val="0"/>
              </a:spcAft>
              <a:buNone/>
              <a:defRPr>
                <a:latin typeface="Montserrat"/>
                <a:ea typeface="Montserrat"/>
                <a:cs typeface="Montserrat"/>
                <a:sym typeface="Montserrat"/>
              </a:defRPr>
            </a:lvl3pPr>
            <a:lvl4pPr lvl="3" algn="l">
              <a:spcBef>
                <a:spcPts val="0"/>
              </a:spcBef>
              <a:spcAft>
                <a:spcPts val="0"/>
              </a:spcAft>
              <a:buNone/>
              <a:defRPr>
                <a:latin typeface="Montserrat"/>
                <a:ea typeface="Montserrat"/>
                <a:cs typeface="Montserrat"/>
                <a:sym typeface="Montserrat"/>
              </a:defRPr>
            </a:lvl4pPr>
            <a:lvl5pPr lvl="4" algn="l">
              <a:spcBef>
                <a:spcPts val="0"/>
              </a:spcBef>
              <a:spcAft>
                <a:spcPts val="0"/>
              </a:spcAft>
              <a:buNone/>
              <a:defRPr>
                <a:latin typeface="Montserrat"/>
                <a:ea typeface="Montserrat"/>
                <a:cs typeface="Montserrat"/>
                <a:sym typeface="Montserrat"/>
              </a:defRPr>
            </a:lvl5pPr>
            <a:lvl6pPr lvl="5" algn="l">
              <a:spcBef>
                <a:spcPts val="0"/>
              </a:spcBef>
              <a:spcAft>
                <a:spcPts val="0"/>
              </a:spcAft>
              <a:buNone/>
              <a:defRPr>
                <a:latin typeface="Montserrat"/>
                <a:ea typeface="Montserrat"/>
                <a:cs typeface="Montserrat"/>
                <a:sym typeface="Montserrat"/>
              </a:defRPr>
            </a:lvl6pPr>
            <a:lvl7pPr lvl="6" algn="l">
              <a:spcBef>
                <a:spcPts val="0"/>
              </a:spcBef>
              <a:spcAft>
                <a:spcPts val="0"/>
              </a:spcAft>
              <a:buNone/>
              <a:defRPr>
                <a:latin typeface="Montserrat"/>
                <a:ea typeface="Montserrat"/>
                <a:cs typeface="Montserrat"/>
                <a:sym typeface="Montserrat"/>
              </a:defRPr>
            </a:lvl7pPr>
            <a:lvl8pPr lvl="7" algn="l">
              <a:spcBef>
                <a:spcPts val="0"/>
              </a:spcBef>
              <a:spcAft>
                <a:spcPts val="0"/>
              </a:spcAft>
              <a:buNone/>
              <a:defRPr>
                <a:latin typeface="Montserrat"/>
                <a:ea typeface="Montserrat"/>
                <a:cs typeface="Montserrat"/>
                <a:sym typeface="Montserrat"/>
              </a:defRPr>
            </a:lvl8pPr>
            <a:lvl9pPr lvl="8" algn="l">
              <a:spcBef>
                <a:spcPts val="0"/>
              </a:spcBef>
              <a:spcAft>
                <a:spcPts val="0"/>
              </a:spcAft>
              <a:buNone/>
              <a:defRPr>
                <a:latin typeface="Montserrat"/>
                <a:ea typeface="Montserrat"/>
                <a:cs typeface="Montserrat"/>
                <a:sym typeface="Montserrat"/>
              </a:defRPr>
            </a:lvl9pPr>
          </a:lstStyle>
          <a:p>
            <a:endParaRPr/>
          </a:p>
        </p:txBody>
      </p:sp>
      <p:sp>
        <p:nvSpPr>
          <p:cNvPr id="100" name="Google Shape;100;p17"/>
          <p:cNvSpPr txBox="1">
            <a:spLocks noGrp="1"/>
          </p:cNvSpPr>
          <p:nvPr>
            <p:ph type="subTitle" idx="1"/>
          </p:nvPr>
        </p:nvSpPr>
        <p:spPr>
          <a:xfrm>
            <a:off x="950967" y="3753217"/>
            <a:ext cx="24844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1" name="Google Shape;101;p17"/>
          <p:cNvSpPr txBox="1">
            <a:spLocks noGrp="1"/>
          </p:cNvSpPr>
          <p:nvPr>
            <p:ph type="subTitle" idx="2"/>
          </p:nvPr>
        </p:nvSpPr>
        <p:spPr>
          <a:xfrm>
            <a:off x="4880200" y="3753217"/>
            <a:ext cx="24844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2" name="Google Shape;102;p17"/>
          <p:cNvSpPr txBox="1">
            <a:spLocks noGrp="1"/>
          </p:cNvSpPr>
          <p:nvPr>
            <p:ph type="subTitle" idx="3"/>
          </p:nvPr>
        </p:nvSpPr>
        <p:spPr>
          <a:xfrm>
            <a:off x="8756567" y="3753217"/>
            <a:ext cx="24844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3" name="Google Shape;103;p17"/>
          <p:cNvSpPr txBox="1">
            <a:spLocks noGrp="1"/>
          </p:cNvSpPr>
          <p:nvPr>
            <p:ph type="subTitle" idx="4"/>
          </p:nvPr>
        </p:nvSpPr>
        <p:spPr>
          <a:xfrm>
            <a:off x="950967" y="4422249"/>
            <a:ext cx="2484400" cy="105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4" name="Google Shape;104;p17"/>
          <p:cNvSpPr txBox="1">
            <a:spLocks noGrp="1"/>
          </p:cNvSpPr>
          <p:nvPr>
            <p:ph type="subTitle" idx="5"/>
          </p:nvPr>
        </p:nvSpPr>
        <p:spPr>
          <a:xfrm>
            <a:off x="4880200" y="4422249"/>
            <a:ext cx="2484400" cy="105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5" name="Google Shape;105;p17"/>
          <p:cNvSpPr txBox="1">
            <a:spLocks noGrp="1"/>
          </p:cNvSpPr>
          <p:nvPr>
            <p:ph type="subTitle" idx="6"/>
          </p:nvPr>
        </p:nvSpPr>
        <p:spPr>
          <a:xfrm>
            <a:off x="8756567" y="4422249"/>
            <a:ext cx="2484400" cy="105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cxnSp>
        <p:nvCxnSpPr>
          <p:cNvPr id="106" name="Google Shape;106;p17"/>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9596271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ree columns 2">
  <p:cSld name="Three columns 2">
    <p:bg>
      <p:bgPr>
        <a:solidFill>
          <a:schemeClr val="lt1"/>
        </a:solidFill>
        <a:effectLst/>
      </p:bgPr>
    </p:bg>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109" name="Google Shape;109;p18"/>
          <p:cNvSpPr txBox="1">
            <a:spLocks noGrp="1"/>
          </p:cNvSpPr>
          <p:nvPr>
            <p:ph type="subTitle" idx="1"/>
          </p:nvPr>
        </p:nvSpPr>
        <p:spPr>
          <a:xfrm>
            <a:off x="1480400" y="4035000"/>
            <a:ext cx="27152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0" name="Google Shape;110;p18"/>
          <p:cNvSpPr txBox="1">
            <a:spLocks noGrp="1"/>
          </p:cNvSpPr>
          <p:nvPr>
            <p:ph type="subTitle" idx="2"/>
          </p:nvPr>
        </p:nvSpPr>
        <p:spPr>
          <a:xfrm>
            <a:off x="4738356" y="4035000"/>
            <a:ext cx="27152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1" name="Google Shape;111;p18"/>
          <p:cNvSpPr txBox="1">
            <a:spLocks noGrp="1"/>
          </p:cNvSpPr>
          <p:nvPr>
            <p:ph type="subTitle" idx="3"/>
          </p:nvPr>
        </p:nvSpPr>
        <p:spPr>
          <a:xfrm>
            <a:off x="7996347" y="4035000"/>
            <a:ext cx="27152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2" name="Google Shape;112;p18"/>
          <p:cNvSpPr txBox="1">
            <a:spLocks noGrp="1"/>
          </p:cNvSpPr>
          <p:nvPr>
            <p:ph type="subTitle" idx="4"/>
          </p:nvPr>
        </p:nvSpPr>
        <p:spPr>
          <a:xfrm>
            <a:off x="1480400" y="4710744"/>
            <a:ext cx="2715200" cy="9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3" name="Google Shape;113;p18"/>
          <p:cNvSpPr txBox="1">
            <a:spLocks noGrp="1"/>
          </p:cNvSpPr>
          <p:nvPr>
            <p:ph type="subTitle" idx="5"/>
          </p:nvPr>
        </p:nvSpPr>
        <p:spPr>
          <a:xfrm>
            <a:off x="4738352" y="4710744"/>
            <a:ext cx="2715200" cy="9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4" name="Google Shape;114;p18"/>
          <p:cNvSpPr txBox="1">
            <a:spLocks noGrp="1"/>
          </p:cNvSpPr>
          <p:nvPr>
            <p:ph type="subTitle" idx="6"/>
          </p:nvPr>
        </p:nvSpPr>
        <p:spPr>
          <a:xfrm>
            <a:off x="7996337" y="4710744"/>
            <a:ext cx="2715200" cy="9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cxnSp>
        <p:nvCxnSpPr>
          <p:cNvPr id="115" name="Google Shape;115;p18"/>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7848560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116"/>
        <p:cNvGrpSpPr/>
        <p:nvPr/>
      </p:nvGrpSpPr>
      <p:grpSpPr>
        <a:xfrm>
          <a:off x="0" y="0"/>
          <a:ext cx="0" cy="0"/>
          <a:chOff x="0" y="0"/>
          <a:chExt cx="0" cy="0"/>
        </a:xfrm>
      </p:grpSpPr>
      <p:sp>
        <p:nvSpPr>
          <p:cNvPr id="117" name="Google Shape;117;p19"/>
          <p:cNvSpPr/>
          <p:nvPr/>
        </p:nvSpPr>
        <p:spPr>
          <a:xfrm>
            <a:off x="2686135" y="1388973"/>
            <a:ext cx="4570335" cy="4450089"/>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435D74"/>
              </a:solidFill>
            </a:endParaRPr>
          </a:p>
        </p:txBody>
      </p:sp>
      <p:sp>
        <p:nvSpPr>
          <p:cNvPr id="118" name="Google Shape;118;p19"/>
          <p:cNvSpPr/>
          <p:nvPr/>
        </p:nvSpPr>
        <p:spPr>
          <a:xfrm>
            <a:off x="6097400" y="0"/>
            <a:ext cx="6094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19"/>
          <p:cNvSpPr txBox="1">
            <a:spLocks noGrp="1"/>
          </p:cNvSpPr>
          <p:nvPr>
            <p:ph type="title"/>
          </p:nvPr>
        </p:nvSpPr>
        <p:spPr>
          <a:xfrm>
            <a:off x="950967" y="2159467"/>
            <a:ext cx="2949200" cy="1279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a:lvl1pPr>
            <a:lvl2pPr lvl="1" algn="l" rtl="0">
              <a:spcBef>
                <a:spcPts val="0"/>
              </a:spcBef>
              <a:spcAft>
                <a:spcPts val="0"/>
              </a:spcAft>
              <a:buNone/>
              <a:defRPr>
                <a:latin typeface="Montserrat"/>
                <a:ea typeface="Montserrat"/>
                <a:cs typeface="Montserrat"/>
                <a:sym typeface="Montserrat"/>
              </a:defRPr>
            </a:lvl2pPr>
            <a:lvl3pPr lvl="2" algn="l" rtl="0">
              <a:spcBef>
                <a:spcPts val="0"/>
              </a:spcBef>
              <a:spcAft>
                <a:spcPts val="0"/>
              </a:spcAft>
              <a:buNone/>
              <a:defRPr>
                <a:latin typeface="Montserrat"/>
                <a:ea typeface="Montserrat"/>
                <a:cs typeface="Montserrat"/>
                <a:sym typeface="Montserrat"/>
              </a:defRPr>
            </a:lvl3pPr>
            <a:lvl4pPr lvl="3" algn="l" rtl="0">
              <a:spcBef>
                <a:spcPts val="0"/>
              </a:spcBef>
              <a:spcAft>
                <a:spcPts val="0"/>
              </a:spcAft>
              <a:buNone/>
              <a:defRPr>
                <a:latin typeface="Montserrat"/>
                <a:ea typeface="Montserrat"/>
                <a:cs typeface="Montserrat"/>
                <a:sym typeface="Montserrat"/>
              </a:defRPr>
            </a:lvl4pPr>
            <a:lvl5pPr lvl="4" algn="l" rtl="0">
              <a:spcBef>
                <a:spcPts val="0"/>
              </a:spcBef>
              <a:spcAft>
                <a:spcPts val="0"/>
              </a:spcAft>
              <a:buNone/>
              <a:defRPr>
                <a:latin typeface="Montserrat"/>
                <a:ea typeface="Montserrat"/>
                <a:cs typeface="Montserrat"/>
                <a:sym typeface="Montserrat"/>
              </a:defRPr>
            </a:lvl5pPr>
            <a:lvl6pPr lvl="5" algn="l" rtl="0">
              <a:spcBef>
                <a:spcPts val="0"/>
              </a:spcBef>
              <a:spcAft>
                <a:spcPts val="0"/>
              </a:spcAft>
              <a:buNone/>
              <a:defRPr>
                <a:latin typeface="Montserrat"/>
                <a:ea typeface="Montserrat"/>
                <a:cs typeface="Montserrat"/>
                <a:sym typeface="Montserrat"/>
              </a:defRPr>
            </a:lvl6pPr>
            <a:lvl7pPr lvl="6" algn="l" rtl="0">
              <a:spcBef>
                <a:spcPts val="0"/>
              </a:spcBef>
              <a:spcAft>
                <a:spcPts val="0"/>
              </a:spcAft>
              <a:buNone/>
              <a:defRPr>
                <a:latin typeface="Montserrat"/>
                <a:ea typeface="Montserrat"/>
                <a:cs typeface="Montserrat"/>
                <a:sym typeface="Montserrat"/>
              </a:defRPr>
            </a:lvl7pPr>
            <a:lvl8pPr lvl="7" algn="l" rtl="0">
              <a:spcBef>
                <a:spcPts val="0"/>
              </a:spcBef>
              <a:spcAft>
                <a:spcPts val="0"/>
              </a:spcAft>
              <a:buNone/>
              <a:defRPr>
                <a:latin typeface="Montserrat"/>
                <a:ea typeface="Montserrat"/>
                <a:cs typeface="Montserrat"/>
                <a:sym typeface="Montserrat"/>
              </a:defRPr>
            </a:lvl8pPr>
            <a:lvl9pPr lvl="8" algn="l" rtl="0">
              <a:spcBef>
                <a:spcPts val="0"/>
              </a:spcBef>
              <a:spcAft>
                <a:spcPts val="0"/>
              </a:spcAft>
              <a:buNone/>
              <a:defRPr>
                <a:latin typeface="Montserrat"/>
                <a:ea typeface="Montserrat"/>
                <a:cs typeface="Montserrat"/>
                <a:sym typeface="Montserrat"/>
              </a:defRPr>
            </a:lvl9pPr>
          </a:lstStyle>
          <a:p>
            <a:endParaRPr/>
          </a:p>
        </p:txBody>
      </p:sp>
      <p:sp>
        <p:nvSpPr>
          <p:cNvPr id="120" name="Google Shape;120;p19"/>
          <p:cNvSpPr txBox="1">
            <a:spLocks noGrp="1"/>
          </p:cNvSpPr>
          <p:nvPr>
            <p:ph type="subTitle" idx="1"/>
          </p:nvPr>
        </p:nvSpPr>
        <p:spPr>
          <a:xfrm>
            <a:off x="6531833" y="1426700"/>
            <a:ext cx="23548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1" name="Google Shape;121;p19"/>
          <p:cNvSpPr txBox="1">
            <a:spLocks noGrp="1"/>
          </p:cNvSpPr>
          <p:nvPr>
            <p:ph type="subTitle" idx="2"/>
          </p:nvPr>
        </p:nvSpPr>
        <p:spPr>
          <a:xfrm>
            <a:off x="8886433" y="1426700"/>
            <a:ext cx="23548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2" name="Google Shape;122;p19"/>
          <p:cNvSpPr txBox="1">
            <a:spLocks noGrp="1"/>
          </p:cNvSpPr>
          <p:nvPr>
            <p:ph type="subTitle" idx="3"/>
          </p:nvPr>
        </p:nvSpPr>
        <p:spPr>
          <a:xfrm>
            <a:off x="6531833" y="3661567"/>
            <a:ext cx="23548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3" name="Google Shape;123;p19"/>
          <p:cNvSpPr txBox="1">
            <a:spLocks noGrp="1"/>
          </p:cNvSpPr>
          <p:nvPr>
            <p:ph type="subTitle" idx="4"/>
          </p:nvPr>
        </p:nvSpPr>
        <p:spPr>
          <a:xfrm>
            <a:off x="8886433" y="3661567"/>
            <a:ext cx="23548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4" name="Google Shape;124;p19"/>
          <p:cNvSpPr txBox="1">
            <a:spLocks noGrp="1"/>
          </p:cNvSpPr>
          <p:nvPr>
            <p:ph type="subTitle" idx="5"/>
          </p:nvPr>
        </p:nvSpPr>
        <p:spPr>
          <a:xfrm>
            <a:off x="6531833" y="2097024"/>
            <a:ext cx="23548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5" name="Google Shape;125;p19"/>
          <p:cNvSpPr txBox="1">
            <a:spLocks noGrp="1"/>
          </p:cNvSpPr>
          <p:nvPr>
            <p:ph type="subTitle" idx="6"/>
          </p:nvPr>
        </p:nvSpPr>
        <p:spPr>
          <a:xfrm>
            <a:off x="8886433" y="2097024"/>
            <a:ext cx="23548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6" name="Google Shape;126;p19"/>
          <p:cNvSpPr txBox="1">
            <a:spLocks noGrp="1"/>
          </p:cNvSpPr>
          <p:nvPr>
            <p:ph type="subTitle" idx="7"/>
          </p:nvPr>
        </p:nvSpPr>
        <p:spPr>
          <a:xfrm>
            <a:off x="6531833" y="4328160"/>
            <a:ext cx="23548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7" name="Google Shape;127;p19"/>
          <p:cNvSpPr txBox="1">
            <a:spLocks noGrp="1"/>
          </p:cNvSpPr>
          <p:nvPr>
            <p:ph type="subTitle" idx="8"/>
          </p:nvPr>
        </p:nvSpPr>
        <p:spPr>
          <a:xfrm>
            <a:off x="8886433" y="4328160"/>
            <a:ext cx="23548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cxnSp>
        <p:nvCxnSpPr>
          <p:cNvPr id="128" name="Google Shape;128;p19"/>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9268050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9"/>
        <p:cNvGrpSpPr/>
        <p:nvPr/>
      </p:nvGrpSpPr>
      <p:grpSpPr>
        <a:xfrm>
          <a:off x="0" y="0"/>
          <a:ext cx="0" cy="0"/>
          <a:chOff x="0" y="0"/>
          <a:chExt cx="0" cy="0"/>
        </a:xfrm>
      </p:grpSpPr>
      <p:grpSp>
        <p:nvGrpSpPr>
          <p:cNvPr id="130" name="Google Shape;130;p20"/>
          <p:cNvGrpSpPr/>
          <p:nvPr/>
        </p:nvGrpSpPr>
        <p:grpSpPr>
          <a:xfrm flipH="1">
            <a:off x="2851797" y="1222261"/>
            <a:ext cx="5078584" cy="4413485"/>
            <a:chOff x="889275" y="861850"/>
            <a:chExt cx="487950" cy="424575"/>
          </a:xfrm>
        </p:grpSpPr>
        <p:sp>
          <p:nvSpPr>
            <p:cNvPr id="131" name="Google Shape;131;p20"/>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35D74"/>
                </a:solidFill>
              </a:endParaRPr>
            </a:p>
          </p:txBody>
        </p:sp>
        <p:sp>
          <p:nvSpPr>
            <p:cNvPr id="132" name="Google Shape;132;p20"/>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35D74"/>
                </a:solidFill>
              </a:endParaRPr>
            </a:p>
          </p:txBody>
        </p:sp>
        <p:sp>
          <p:nvSpPr>
            <p:cNvPr id="133" name="Google Shape;133;p20"/>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35D74"/>
                </a:solidFill>
              </a:endParaRPr>
            </a:p>
          </p:txBody>
        </p:sp>
        <p:sp>
          <p:nvSpPr>
            <p:cNvPr id="134" name="Google Shape;134;p20"/>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35D74"/>
                </a:solidFill>
              </a:endParaRPr>
            </a:p>
          </p:txBody>
        </p:sp>
      </p:grpSp>
      <p:sp>
        <p:nvSpPr>
          <p:cNvPr id="135" name="Google Shape;135;p20"/>
          <p:cNvSpPr/>
          <p:nvPr/>
        </p:nvSpPr>
        <p:spPr>
          <a:xfrm>
            <a:off x="6097400" y="0"/>
            <a:ext cx="6094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20"/>
          <p:cNvSpPr txBox="1">
            <a:spLocks noGrp="1"/>
          </p:cNvSpPr>
          <p:nvPr>
            <p:ph type="title"/>
          </p:nvPr>
        </p:nvSpPr>
        <p:spPr>
          <a:xfrm>
            <a:off x="6531833" y="1550767"/>
            <a:ext cx="4709200" cy="1218400"/>
          </a:xfrm>
          <a:prstGeom prst="rect">
            <a:avLst/>
          </a:prstGeom>
        </p:spPr>
        <p:txBody>
          <a:bodyPr spcFirstLastPara="1" wrap="square" lIns="91425" tIns="91425" rIns="91425" bIns="91425" anchor="t" anchorCtr="0">
            <a:noAutofit/>
          </a:bodyPr>
          <a:lstStyle>
            <a:lvl1pPr lvl="0" algn="l">
              <a:spcBef>
                <a:spcPts val="0"/>
              </a:spcBef>
              <a:spcAft>
                <a:spcPts val="0"/>
              </a:spcAft>
              <a:buNone/>
              <a:defRPr/>
            </a:lvl1pPr>
            <a:lvl2pPr lvl="1" algn="l">
              <a:spcBef>
                <a:spcPts val="0"/>
              </a:spcBef>
              <a:spcAft>
                <a:spcPts val="0"/>
              </a:spcAft>
              <a:buNone/>
              <a:defRPr>
                <a:latin typeface="Montserrat"/>
                <a:ea typeface="Montserrat"/>
                <a:cs typeface="Montserrat"/>
                <a:sym typeface="Montserrat"/>
              </a:defRPr>
            </a:lvl2pPr>
            <a:lvl3pPr lvl="2" algn="l">
              <a:spcBef>
                <a:spcPts val="0"/>
              </a:spcBef>
              <a:spcAft>
                <a:spcPts val="0"/>
              </a:spcAft>
              <a:buNone/>
              <a:defRPr>
                <a:latin typeface="Montserrat"/>
                <a:ea typeface="Montserrat"/>
                <a:cs typeface="Montserrat"/>
                <a:sym typeface="Montserrat"/>
              </a:defRPr>
            </a:lvl3pPr>
            <a:lvl4pPr lvl="3" algn="l">
              <a:spcBef>
                <a:spcPts val="0"/>
              </a:spcBef>
              <a:spcAft>
                <a:spcPts val="0"/>
              </a:spcAft>
              <a:buNone/>
              <a:defRPr>
                <a:latin typeface="Montserrat"/>
                <a:ea typeface="Montserrat"/>
                <a:cs typeface="Montserrat"/>
                <a:sym typeface="Montserrat"/>
              </a:defRPr>
            </a:lvl4pPr>
            <a:lvl5pPr lvl="4" algn="l">
              <a:spcBef>
                <a:spcPts val="0"/>
              </a:spcBef>
              <a:spcAft>
                <a:spcPts val="0"/>
              </a:spcAft>
              <a:buNone/>
              <a:defRPr>
                <a:latin typeface="Montserrat"/>
                <a:ea typeface="Montserrat"/>
                <a:cs typeface="Montserrat"/>
                <a:sym typeface="Montserrat"/>
              </a:defRPr>
            </a:lvl5pPr>
            <a:lvl6pPr lvl="5" algn="l">
              <a:spcBef>
                <a:spcPts val="0"/>
              </a:spcBef>
              <a:spcAft>
                <a:spcPts val="0"/>
              </a:spcAft>
              <a:buNone/>
              <a:defRPr>
                <a:latin typeface="Montserrat"/>
                <a:ea typeface="Montserrat"/>
                <a:cs typeface="Montserrat"/>
                <a:sym typeface="Montserrat"/>
              </a:defRPr>
            </a:lvl6pPr>
            <a:lvl7pPr lvl="6" algn="l">
              <a:spcBef>
                <a:spcPts val="0"/>
              </a:spcBef>
              <a:spcAft>
                <a:spcPts val="0"/>
              </a:spcAft>
              <a:buNone/>
              <a:defRPr>
                <a:latin typeface="Montserrat"/>
                <a:ea typeface="Montserrat"/>
                <a:cs typeface="Montserrat"/>
                <a:sym typeface="Montserrat"/>
              </a:defRPr>
            </a:lvl7pPr>
            <a:lvl8pPr lvl="7" algn="l">
              <a:spcBef>
                <a:spcPts val="0"/>
              </a:spcBef>
              <a:spcAft>
                <a:spcPts val="0"/>
              </a:spcAft>
              <a:buNone/>
              <a:defRPr>
                <a:latin typeface="Montserrat"/>
                <a:ea typeface="Montserrat"/>
                <a:cs typeface="Montserrat"/>
                <a:sym typeface="Montserrat"/>
              </a:defRPr>
            </a:lvl8pPr>
            <a:lvl9pPr lvl="8" algn="l">
              <a:spcBef>
                <a:spcPts val="0"/>
              </a:spcBef>
              <a:spcAft>
                <a:spcPts val="0"/>
              </a:spcAft>
              <a:buNone/>
              <a:defRPr>
                <a:latin typeface="Montserrat"/>
                <a:ea typeface="Montserrat"/>
                <a:cs typeface="Montserrat"/>
                <a:sym typeface="Montserrat"/>
              </a:defRPr>
            </a:lvl9pPr>
          </a:lstStyle>
          <a:p>
            <a:endParaRPr/>
          </a:p>
        </p:txBody>
      </p:sp>
      <p:sp>
        <p:nvSpPr>
          <p:cNvPr id="137" name="Google Shape;137;p20"/>
          <p:cNvSpPr txBox="1">
            <a:spLocks noGrp="1"/>
          </p:cNvSpPr>
          <p:nvPr>
            <p:ph type="body" idx="1"/>
          </p:nvPr>
        </p:nvSpPr>
        <p:spPr>
          <a:xfrm>
            <a:off x="6531833" y="3101433"/>
            <a:ext cx="4709200" cy="23824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cxnSp>
        <p:nvCxnSpPr>
          <p:cNvPr id="138" name="Google Shape;138;p20"/>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168021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950967" y="1555333"/>
            <a:ext cx="4709200" cy="18160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4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141" name="Google Shape;141;p21"/>
          <p:cNvSpPr txBox="1">
            <a:spLocks noGrp="1"/>
          </p:cNvSpPr>
          <p:nvPr>
            <p:ph type="body" idx="1"/>
          </p:nvPr>
        </p:nvSpPr>
        <p:spPr>
          <a:xfrm>
            <a:off x="950967" y="3694176"/>
            <a:ext cx="4187200" cy="112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2133"/>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cxnSp>
        <p:nvCxnSpPr>
          <p:cNvPr id="142" name="Google Shape;142;p21"/>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21240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75E207-4FA3-4150-B1F2-393B6EB8EC27}"/>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3" name="Marcador de pie de página 2">
            <a:extLst>
              <a:ext uri="{FF2B5EF4-FFF2-40B4-BE49-F238E27FC236}">
                <a16:creationId xmlns:a16="http://schemas.microsoft.com/office/drawing/2014/main" id="{DFE961B5-3F8C-4585-93E0-ECBDBFF7C6B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92F48A7-F6D5-473F-B7E5-0D1A2505703A}"/>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36520893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43"/>
        <p:cNvGrpSpPr/>
        <p:nvPr/>
      </p:nvGrpSpPr>
      <p:grpSpPr>
        <a:xfrm>
          <a:off x="0" y="0"/>
          <a:ext cx="0" cy="0"/>
          <a:chOff x="0" y="0"/>
          <a:chExt cx="0" cy="0"/>
        </a:xfrm>
      </p:grpSpPr>
      <p:sp>
        <p:nvSpPr>
          <p:cNvPr id="144" name="Google Shape;144;p22"/>
          <p:cNvSpPr/>
          <p:nvPr/>
        </p:nvSpPr>
        <p:spPr>
          <a:xfrm>
            <a:off x="0" y="0"/>
            <a:ext cx="12192000" cy="6858000"/>
          </a:xfrm>
          <a:prstGeom prst="rect">
            <a:avLst/>
          </a:prstGeom>
          <a:solidFill>
            <a:srgbClr val="000000">
              <a:alpha val="328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22"/>
          <p:cNvSpPr txBox="1">
            <a:spLocks noGrp="1"/>
          </p:cNvSpPr>
          <p:nvPr>
            <p:ph type="title"/>
          </p:nvPr>
        </p:nvSpPr>
        <p:spPr>
          <a:xfrm>
            <a:off x="950967" y="3592333"/>
            <a:ext cx="4637200" cy="2061200"/>
          </a:xfrm>
          <a:prstGeom prst="rect">
            <a:avLst/>
          </a:prstGeom>
        </p:spPr>
        <p:txBody>
          <a:bodyPr spcFirstLastPara="1" wrap="square" lIns="91425" tIns="91425" rIns="91425" bIns="91425" anchor="t" anchorCtr="0">
            <a:noAutofit/>
          </a:bodyPr>
          <a:lstStyle>
            <a:lvl1pPr lvl="0" algn="l">
              <a:spcBef>
                <a:spcPts val="0"/>
              </a:spcBef>
              <a:spcAft>
                <a:spcPts val="0"/>
              </a:spcAft>
              <a:buNone/>
              <a:defRPr>
                <a:solidFill>
                  <a:schemeClr val="lt1"/>
                </a:solidFill>
              </a:defRPr>
            </a:lvl1pPr>
            <a:lvl2pPr lvl="1" algn="l">
              <a:spcBef>
                <a:spcPts val="0"/>
              </a:spcBef>
              <a:spcAft>
                <a:spcPts val="0"/>
              </a:spcAft>
              <a:buNone/>
              <a:defRPr sz="2400">
                <a:solidFill>
                  <a:schemeClr val="lt1"/>
                </a:solidFill>
                <a:latin typeface="Montserrat"/>
                <a:ea typeface="Montserrat"/>
                <a:cs typeface="Montserrat"/>
                <a:sym typeface="Montserrat"/>
              </a:defRPr>
            </a:lvl2pPr>
            <a:lvl3pPr lvl="2" algn="l">
              <a:spcBef>
                <a:spcPts val="0"/>
              </a:spcBef>
              <a:spcAft>
                <a:spcPts val="0"/>
              </a:spcAft>
              <a:buNone/>
              <a:defRPr sz="2400">
                <a:solidFill>
                  <a:schemeClr val="lt1"/>
                </a:solidFill>
                <a:latin typeface="Montserrat"/>
                <a:ea typeface="Montserrat"/>
                <a:cs typeface="Montserrat"/>
                <a:sym typeface="Montserrat"/>
              </a:defRPr>
            </a:lvl3pPr>
            <a:lvl4pPr lvl="3" algn="l">
              <a:spcBef>
                <a:spcPts val="0"/>
              </a:spcBef>
              <a:spcAft>
                <a:spcPts val="0"/>
              </a:spcAft>
              <a:buNone/>
              <a:defRPr sz="2400">
                <a:solidFill>
                  <a:schemeClr val="lt1"/>
                </a:solidFill>
                <a:latin typeface="Montserrat"/>
                <a:ea typeface="Montserrat"/>
                <a:cs typeface="Montserrat"/>
                <a:sym typeface="Montserrat"/>
              </a:defRPr>
            </a:lvl4pPr>
            <a:lvl5pPr lvl="4" algn="l">
              <a:spcBef>
                <a:spcPts val="0"/>
              </a:spcBef>
              <a:spcAft>
                <a:spcPts val="0"/>
              </a:spcAft>
              <a:buNone/>
              <a:defRPr sz="2400">
                <a:solidFill>
                  <a:schemeClr val="lt1"/>
                </a:solidFill>
                <a:latin typeface="Montserrat"/>
                <a:ea typeface="Montserrat"/>
                <a:cs typeface="Montserrat"/>
                <a:sym typeface="Montserrat"/>
              </a:defRPr>
            </a:lvl5pPr>
            <a:lvl6pPr lvl="5" algn="l">
              <a:spcBef>
                <a:spcPts val="0"/>
              </a:spcBef>
              <a:spcAft>
                <a:spcPts val="0"/>
              </a:spcAft>
              <a:buNone/>
              <a:defRPr sz="2400">
                <a:solidFill>
                  <a:schemeClr val="lt1"/>
                </a:solidFill>
                <a:latin typeface="Montserrat"/>
                <a:ea typeface="Montserrat"/>
                <a:cs typeface="Montserrat"/>
                <a:sym typeface="Montserrat"/>
              </a:defRPr>
            </a:lvl6pPr>
            <a:lvl7pPr lvl="6" algn="l">
              <a:spcBef>
                <a:spcPts val="0"/>
              </a:spcBef>
              <a:spcAft>
                <a:spcPts val="0"/>
              </a:spcAft>
              <a:buNone/>
              <a:defRPr sz="2400">
                <a:solidFill>
                  <a:schemeClr val="lt1"/>
                </a:solidFill>
                <a:latin typeface="Montserrat"/>
                <a:ea typeface="Montserrat"/>
                <a:cs typeface="Montserrat"/>
                <a:sym typeface="Montserrat"/>
              </a:defRPr>
            </a:lvl7pPr>
            <a:lvl8pPr lvl="7" algn="l">
              <a:spcBef>
                <a:spcPts val="0"/>
              </a:spcBef>
              <a:spcAft>
                <a:spcPts val="0"/>
              </a:spcAft>
              <a:buNone/>
              <a:defRPr sz="2400">
                <a:solidFill>
                  <a:schemeClr val="lt1"/>
                </a:solidFill>
                <a:latin typeface="Montserrat"/>
                <a:ea typeface="Montserrat"/>
                <a:cs typeface="Montserrat"/>
                <a:sym typeface="Montserrat"/>
              </a:defRPr>
            </a:lvl8pPr>
            <a:lvl9pPr lvl="8" algn="l">
              <a:spcBef>
                <a:spcPts val="0"/>
              </a:spcBef>
              <a:spcAft>
                <a:spcPts val="0"/>
              </a:spcAft>
              <a:buNone/>
              <a:defRPr sz="2400">
                <a:solidFill>
                  <a:schemeClr val="lt1"/>
                </a:solidFill>
                <a:latin typeface="Montserrat"/>
                <a:ea typeface="Montserrat"/>
                <a:cs typeface="Montserrat"/>
                <a:sym typeface="Montserrat"/>
              </a:defRPr>
            </a:lvl9pPr>
          </a:lstStyle>
          <a:p>
            <a:endParaRPr/>
          </a:p>
        </p:txBody>
      </p:sp>
      <p:cxnSp>
        <p:nvCxnSpPr>
          <p:cNvPr id="146" name="Google Shape;146;p22"/>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252345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950967" y="719333"/>
            <a:ext cx="4484800" cy="637600"/>
          </a:xfrm>
          <a:prstGeom prst="rect">
            <a:avLst/>
          </a:prstGeom>
        </p:spPr>
        <p:txBody>
          <a:bodyPr spcFirstLastPara="1" wrap="square" lIns="91425" tIns="91425" rIns="91425" bIns="91425" anchor="t" anchorCtr="0">
            <a:noAutofit/>
          </a:bodyPr>
          <a:lstStyle>
            <a:lvl1pPr lvl="0" algn="l">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9" name="Google Shape;149;p23"/>
          <p:cNvSpPr/>
          <p:nvPr/>
        </p:nvSpPr>
        <p:spPr>
          <a:xfrm>
            <a:off x="6096000" y="0"/>
            <a:ext cx="60708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50" name="Google Shape;150;p23"/>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020277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51"/>
        <p:cNvGrpSpPr/>
        <p:nvPr/>
      </p:nvGrpSpPr>
      <p:grpSpPr>
        <a:xfrm>
          <a:off x="0" y="0"/>
          <a:ext cx="0" cy="0"/>
          <a:chOff x="0" y="0"/>
          <a:chExt cx="0" cy="0"/>
        </a:xfrm>
      </p:grpSpPr>
      <p:sp>
        <p:nvSpPr>
          <p:cNvPr id="152" name="Google Shape;152;p24"/>
          <p:cNvSpPr/>
          <p:nvPr/>
        </p:nvSpPr>
        <p:spPr>
          <a:xfrm>
            <a:off x="6096000" y="0"/>
            <a:ext cx="60708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24"/>
          <p:cNvSpPr txBox="1">
            <a:spLocks noGrp="1"/>
          </p:cNvSpPr>
          <p:nvPr>
            <p:ph type="title"/>
          </p:nvPr>
        </p:nvSpPr>
        <p:spPr>
          <a:xfrm>
            <a:off x="6538967" y="719333"/>
            <a:ext cx="4484800" cy="63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54" name="Google Shape;154;p24"/>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151462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numbers">
  <p:cSld name="Title and numbers">
    <p:spTree>
      <p:nvGrpSpPr>
        <p:cNvPr id="1" name="Shape 155"/>
        <p:cNvGrpSpPr/>
        <p:nvPr/>
      </p:nvGrpSpPr>
      <p:grpSpPr>
        <a:xfrm>
          <a:off x="0" y="0"/>
          <a:ext cx="0" cy="0"/>
          <a:chOff x="0" y="0"/>
          <a:chExt cx="0" cy="0"/>
        </a:xfrm>
      </p:grpSpPr>
      <p:grpSp>
        <p:nvGrpSpPr>
          <p:cNvPr id="156" name="Google Shape;156;p25"/>
          <p:cNvGrpSpPr/>
          <p:nvPr/>
        </p:nvGrpSpPr>
        <p:grpSpPr>
          <a:xfrm>
            <a:off x="950799" y="3429011"/>
            <a:ext cx="4413476" cy="4292597"/>
            <a:chOff x="3270550" y="832575"/>
            <a:chExt cx="499375" cy="483125"/>
          </a:xfrm>
        </p:grpSpPr>
        <p:sp>
          <p:nvSpPr>
            <p:cNvPr id="157" name="Google Shape;157;p25"/>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35D74"/>
                </a:solidFill>
              </a:endParaRPr>
            </a:p>
          </p:txBody>
        </p:sp>
        <p:sp>
          <p:nvSpPr>
            <p:cNvPr id="158" name="Google Shape;158;p25"/>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35D74"/>
                </a:solidFill>
              </a:endParaRPr>
            </a:p>
          </p:txBody>
        </p:sp>
        <p:sp>
          <p:nvSpPr>
            <p:cNvPr id="159" name="Google Shape;159;p25"/>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35D74"/>
                </a:solidFill>
              </a:endParaRPr>
            </a:p>
          </p:txBody>
        </p:sp>
      </p:grpSp>
      <p:sp>
        <p:nvSpPr>
          <p:cNvPr id="160" name="Google Shape;160;p25"/>
          <p:cNvSpPr txBox="1">
            <a:spLocks noGrp="1"/>
          </p:cNvSpPr>
          <p:nvPr>
            <p:ph type="title"/>
          </p:nvPr>
        </p:nvSpPr>
        <p:spPr>
          <a:xfrm>
            <a:off x="950967" y="719333"/>
            <a:ext cx="4484800" cy="63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25"/>
          <p:cNvSpPr/>
          <p:nvPr/>
        </p:nvSpPr>
        <p:spPr>
          <a:xfrm>
            <a:off x="6096000" y="0"/>
            <a:ext cx="60708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62" name="Google Shape;162;p25"/>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
        <p:nvSpPr>
          <p:cNvPr id="163" name="Google Shape;163;p25"/>
          <p:cNvSpPr txBox="1">
            <a:spLocks noGrp="1"/>
          </p:cNvSpPr>
          <p:nvPr>
            <p:ph type="subTitle" idx="1"/>
          </p:nvPr>
        </p:nvSpPr>
        <p:spPr>
          <a:xfrm>
            <a:off x="7948344" y="1428967"/>
            <a:ext cx="3060000"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64" name="Google Shape;164;p25"/>
          <p:cNvSpPr txBox="1">
            <a:spLocks noGrp="1"/>
          </p:cNvSpPr>
          <p:nvPr>
            <p:ph type="subTitle" idx="2"/>
          </p:nvPr>
        </p:nvSpPr>
        <p:spPr>
          <a:xfrm>
            <a:off x="7948344" y="3006499"/>
            <a:ext cx="3060000"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65" name="Google Shape;165;p25"/>
          <p:cNvSpPr txBox="1">
            <a:spLocks noGrp="1"/>
          </p:cNvSpPr>
          <p:nvPr>
            <p:ph type="subTitle" idx="3"/>
          </p:nvPr>
        </p:nvSpPr>
        <p:spPr>
          <a:xfrm>
            <a:off x="7948344" y="4619831"/>
            <a:ext cx="3060000"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66" name="Google Shape;166;p25"/>
          <p:cNvSpPr txBox="1">
            <a:spLocks noGrp="1"/>
          </p:cNvSpPr>
          <p:nvPr>
            <p:ph type="title" idx="4" hasCustomPrompt="1"/>
          </p:nvPr>
        </p:nvSpPr>
        <p:spPr>
          <a:xfrm>
            <a:off x="6663144" y="1584767"/>
            <a:ext cx="1097200" cy="538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7" name="Google Shape;167;p25"/>
          <p:cNvSpPr txBox="1">
            <a:spLocks noGrp="1"/>
          </p:cNvSpPr>
          <p:nvPr>
            <p:ph type="title" idx="5" hasCustomPrompt="1"/>
          </p:nvPr>
        </p:nvSpPr>
        <p:spPr>
          <a:xfrm>
            <a:off x="6663144" y="3159603"/>
            <a:ext cx="1097200" cy="538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8" name="Google Shape;168;p25"/>
          <p:cNvSpPr txBox="1">
            <a:spLocks noGrp="1"/>
          </p:cNvSpPr>
          <p:nvPr>
            <p:ph type="title" idx="6" hasCustomPrompt="1"/>
          </p:nvPr>
        </p:nvSpPr>
        <p:spPr>
          <a:xfrm>
            <a:off x="6660944" y="4836024"/>
            <a:ext cx="1101600" cy="538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7935622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171" name="Google Shape;171;p26"/>
          <p:cNvSpPr txBox="1">
            <a:spLocks noGrp="1"/>
          </p:cNvSpPr>
          <p:nvPr>
            <p:ph type="subTitle" idx="1"/>
          </p:nvPr>
        </p:nvSpPr>
        <p:spPr>
          <a:xfrm>
            <a:off x="1505733" y="2097585"/>
            <a:ext cx="26984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2" name="Google Shape;172;p26"/>
          <p:cNvSpPr txBox="1">
            <a:spLocks noGrp="1"/>
          </p:cNvSpPr>
          <p:nvPr>
            <p:ph type="subTitle" idx="2"/>
          </p:nvPr>
        </p:nvSpPr>
        <p:spPr>
          <a:xfrm>
            <a:off x="4746809" y="2097585"/>
            <a:ext cx="26984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3" name="Google Shape;173;p26"/>
          <p:cNvSpPr txBox="1">
            <a:spLocks noGrp="1"/>
          </p:cNvSpPr>
          <p:nvPr>
            <p:ph type="subTitle" idx="3"/>
          </p:nvPr>
        </p:nvSpPr>
        <p:spPr>
          <a:xfrm>
            <a:off x="7987852" y="2097585"/>
            <a:ext cx="26984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4" name="Google Shape;174;p26"/>
          <p:cNvSpPr txBox="1">
            <a:spLocks noGrp="1"/>
          </p:cNvSpPr>
          <p:nvPr>
            <p:ph type="subTitle" idx="4"/>
          </p:nvPr>
        </p:nvSpPr>
        <p:spPr>
          <a:xfrm>
            <a:off x="1505733" y="2765980"/>
            <a:ext cx="2698400" cy="63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5" name="Google Shape;175;p26"/>
          <p:cNvSpPr txBox="1">
            <a:spLocks noGrp="1"/>
          </p:cNvSpPr>
          <p:nvPr>
            <p:ph type="subTitle" idx="5"/>
          </p:nvPr>
        </p:nvSpPr>
        <p:spPr>
          <a:xfrm>
            <a:off x="4746809" y="2765980"/>
            <a:ext cx="2698400" cy="63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6" name="Google Shape;176;p26"/>
          <p:cNvSpPr txBox="1">
            <a:spLocks noGrp="1"/>
          </p:cNvSpPr>
          <p:nvPr>
            <p:ph type="subTitle" idx="6"/>
          </p:nvPr>
        </p:nvSpPr>
        <p:spPr>
          <a:xfrm>
            <a:off x="7987852" y="2765980"/>
            <a:ext cx="2698400" cy="63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7" name="Google Shape;177;p26"/>
          <p:cNvSpPr txBox="1">
            <a:spLocks noGrp="1"/>
          </p:cNvSpPr>
          <p:nvPr>
            <p:ph type="subTitle" idx="7"/>
          </p:nvPr>
        </p:nvSpPr>
        <p:spPr>
          <a:xfrm>
            <a:off x="1505733" y="4089923"/>
            <a:ext cx="26984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8" name="Google Shape;178;p26"/>
          <p:cNvSpPr txBox="1">
            <a:spLocks noGrp="1"/>
          </p:cNvSpPr>
          <p:nvPr>
            <p:ph type="subTitle" idx="8"/>
          </p:nvPr>
        </p:nvSpPr>
        <p:spPr>
          <a:xfrm>
            <a:off x="4746809" y="4089923"/>
            <a:ext cx="26984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79" name="Google Shape;179;p26"/>
          <p:cNvSpPr txBox="1">
            <a:spLocks noGrp="1"/>
          </p:cNvSpPr>
          <p:nvPr>
            <p:ph type="subTitle" idx="9"/>
          </p:nvPr>
        </p:nvSpPr>
        <p:spPr>
          <a:xfrm>
            <a:off x="7987852" y="4089923"/>
            <a:ext cx="26984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1"/>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80" name="Google Shape;180;p26"/>
          <p:cNvSpPr txBox="1">
            <a:spLocks noGrp="1"/>
          </p:cNvSpPr>
          <p:nvPr>
            <p:ph type="subTitle" idx="13"/>
          </p:nvPr>
        </p:nvSpPr>
        <p:spPr>
          <a:xfrm>
            <a:off x="1505733" y="4767633"/>
            <a:ext cx="26984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81" name="Google Shape;181;p26"/>
          <p:cNvSpPr txBox="1">
            <a:spLocks noGrp="1"/>
          </p:cNvSpPr>
          <p:nvPr>
            <p:ph type="subTitle" idx="14"/>
          </p:nvPr>
        </p:nvSpPr>
        <p:spPr>
          <a:xfrm>
            <a:off x="4746815" y="4767633"/>
            <a:ext cx="26984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82" name="Google Shape;182;p26"/>
          <p:cNvSpPr txBox="1">
            <a:spLocks noGrp="1"/>
          </p:cNvSpPr>
          <p:nvPr>
            <p:ph type="subTitle" idx="15"/>
          </p:nvPr>
        </p:nvSpPr>
        <p:spPr>
          <a:xfrm>
            <a:off x="7987863" y="4767633"/>
            <a:ext cx="26984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cxnSp>
        <p:nvCxnSpPr>
          <p:cNvPr id="183" name="Google Shape;183;p26"/>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542987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ome big numbers">
  <p:cSld name="Some big numbers">
    <p:spTree>
      <p:nvGrpSpPr>
        <p:cNvPr id="1" name="Shape 184"/>
        <p:cNvGrpSpPr/>
        <p:nvPr/>
      </p:nvGrpSpPr>
      <p:grpSpPr>
        <a:xfrm>
          <a:off x="0" y="0"/>
          <a:ext cx="0" cy="0"/>
          <a:chOff x="0" y="0"/>
          <a:chExt cx="0" cy="0"/>
        </a:xfrm>
      </p:grpSpPr>
      <p:sp>
        <p:nvSpPr>
          <p:cNvPr id="185" name="Google Shape;185;p27"/>
          <p:cNvSpPr txBox="1">
            <a:spLocks noGrp="1"/>
          </p:cNvSpPr>
          <p:nvPr>
            <p:ph type="title" hasCustomPrompt="1"/>
          </p:nvPr>
        </p:nvSpPr>
        <p:spPr>
          <a:xfrm>
            <a:off x="1969967" y="1047200"/>
            <a:ext cx="3690400" cy="74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86" name="Google Shape;186;p27"/>
          <p:cNvSpPr txBox="1">
            <a:spLocks noGrp="1"/>
          </p:cNvSpPr>
          <p:nvPr>
            <p:ph type="title" idx="2" hasCustomPrompt="1"/>
          </p:nvPr>
        </p:nvSpPr>
        <p:spPr>
          <a:xfrm>
            <a:off x="1969967" y="2733369"/>
            <a:ext cx="3690400" cy="71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87" name="Google Shape;187;p27"/>
          <p:cNvSpPr txBox="1">
            <a:spLocks noGrp="1"/>
          </p:cNvSpPr>
          <p:nvPr>
            <p:ph type="title" idx="3" hasCustomPrompt="1"/>
          </p:nvPr>
        </p:nvSpPr>
        <p:spPr>
          <a:xfrm>
            <a:off x="1969967" y="4496405"/>
            <a:ext cx="3690400" cy="70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88" name="Google Shape;188;p27"/>
          <p:cNvSpPr txBox="1">
            <a:spLocks noGrp="1"/>
          </p:cNvSpPr>
          <p:nvPr>
            <p:ph type="subTitle" idx="1"/>
          </p:nvPr>
        </p:nvSpPr>
        <p:spPr>
          <a:xfrm>
            <a:off x="950967" y="1592401"/>
            <a:ext cx="4709200" cy="640000"/>
          </a:xfrm>
          <a:prstGeom prst="rect">
            <a:avLst/>
          </a:prstGeom>
        </p:spPr>
        <p:txBody>
          <a:bodyPr spcFirstLastPara="1" wrap="square" lIns="91425" tIns="91425" rIns="91425" bIns="91425" anchor="b" anchorCtr="0">
            <a:noAutofit/>
          </a:bodyPr>
          <a:lstStyle>
            <a:lvl1pPr lvl="0" algn="r">
              <a:spcBef>
                <a:spcPts val="0"/>
              </a:spcBef>
              <a:spcAft>
                <a:spcPts val="0"/>
              </a:spcAft>
              <a:buNone/>
              <a:defRPr/>
            </a:lvl1pPr>
            <a:lvl2pPr lvl="1" algn="r">
              <a:spcBef>
                <a:spcPts val="0"/>
              </a:spcBef>
              <a:spcAft>
                <a:spcPts val="0"/>
              </a:spcAft>
              <a:buNone/>
              <a:defRPr/>
            </a:lvl2pPr>
            <a:lvl3pPr lvl="2" algn="r">
              <a:spcBef>
                <a:spcPts val="0"/>
              </a:spcBef>
              <a:spcAft>
                <a:spcPts val="0"/>
              </a:spcAft>
              <a:buNone/>
              <a:defRPr/>
            </a:lvl3pPr>
            <a:lvl4pPr lvl="3" algn="r">
              <a:spcBef>
                <a:spcPts val="0"/>
              </a:spcBef>
              <a:spcAft>
                <a:spcPts val="0"/>
              </a:spcAft>
              <a:buNone/>
              <a:defRPr/>
            </a:lvl4pPr>
            <a:lvl5pPr lvl="4" algn="r">
              <a:spcBef>
                <a:spcPts val="0"/>
              </a:spcBef>
              <a:spcAft>
                <a:spcPts val="0"/>
              </a:spcAft>
              <a:buNone/>
              <a:defRPr/>
            </a:lvl5pPr>
            <a:lvl6pPr lvl="5" algn="r">
              <a:spcBef>
                <a:spcPts val="0"/>
              </a:spcBef>
              <a:spcAft>
                <a:spcPts val="0"/>
              </a:spcAft>
              <a:buNone/>
              <a:defRPr/>
            </a:lvl6pPr>
            <a:lvl7pPr lvl="6" algn="r">
              <a:spcBef>
                <a:spcPts val="0"/>
              </a:spcBef>
              <a:spcAft>
                <a:spcPts val="0"/>
              </a:spcAft>
              <a:buNone/>
              <a:defRPr/>
            </a:lvl7pPr>
            <a:lvl8pPr lvl="7" algn="r">
              <a:spcBef>
                <a:spcPts val="0"/>
              </a:spcBef>
              <a:spcAft>
                <a:spcPts val="0"/>
              </a:spcAft>
              <a:buNone/>
              <a:defRPr/>
            </a:lvl8pPr>
            <a:lvl9pPr lvl="8" algn="r">
              <a:spcBef>
                <a:spcPts val="0"/>
              </a:spcBef>
              <a:spcAft>
                <a:spcPts val="0"/>
              </a:spcAft>
              <a:buNone/>
              <a:defRPr/>
            </a:lvl9pPr>
          </a:lstStyle>
          <a:p>
            <a:endParaRPr/>
          </a:p>
        </p:txBody>
      </p:sp>
      <p:sp>
        <p:nvSpPr>
          <p:cNvPr id="189" name="Google Shape;189;p27"/>
          <p:cNvSpPr txBox="1">
            <a:spLocks noGrp="1"/>
          </p:cNvSpPr>
          <p:nvPr>
            <p:ph type="subTitle" idx="4"/>
          </p:nvPr>
        </p:nvSpPr>
        <p:spPr>
          <a:xfrm>
            <a:off x="950967" y="3240987"/>
            <a:ext cx="4709200" cy="608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190" name="Google Shape;190;p27"/>
          <p:cNvSpPr txBox="1">
            <a:spLocks noGrp="1"/>
          </p:cNvSpPr>
          <p:nvPr>
            <p:ph type="subTitle" idx="5"/>
          </p:nvPr>
        </p:nvSpPr>
        <p:spPr>
          <a:xfrm>
            <a:off x="950967" y="5002800"/>
            <a:ext cx="4709200" cy="604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cxnSp>
        <p:nvCxnSpPr>
          <p:cNvPr id="191" name="Google Shape;191;p27"/>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804547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92"/>
        <p:cNvGrpSpPr/>
        <p:nvPr/>
      </p:nvGrpSpPr>
      <p:grpSpPr>
        <a:xfrm>
          <a:off x="0" y="0"/>
          <a:ext cx="0" cy="0"/>
          <a:chOff x="0" y="0"/>
          <a:chExt cx="0" cy="0"/>
        </a:xfrm>
      </p:grpSpPr>
      <p:sp>
        <p:nvSpPr>
          <p:cNvPr id="193" name="Google Shape;193;p28"/>
          <p:cNvSpPr/>
          <p:nvPr/>
        </p:nvSpPr>
        <p:spPr>
          <a:xfrm>
            <a:off x="6096000" y="0"/>
            <a:ext cx="60708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8"/>
          <p:cNvSpPr txBox="1">
            <a:spLocks noGrp="1"/>
          </p:cNvSpPr>
          <p:nvPr>
            <p:ph type="title"/>
          </p:nvPr>
        </p:nvSpPr>
        <p:spPr>
          <a:xfrm>
            <a:off x="2686133" y="1546367"/>
            <a:ext cx="2974000" cy="122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a:lvl1pPr>
            <a:lvl2pPr lvl="1" algn="r" rtl="0">
              <a:spcBef>
                <a:spcPts val="0"/>
              </a:spcBef>
              <a:spcAft>
                <a:spcPts val="0"/>
              </a:spcAft>
              <a:buNone/>
              <a:defRPr>
                <a:latin typeface="Montserrat"/>
                <a:ea typeface="Montserrat"/>
                <a:cs typeface="Montserrat"/>
                <a:sym typeface="Montserrat"/>
              </a:defRPr>
            </a:lvl2pPr>
            <a:lvl3pPr lvl="2" algn="r" rtl="0">
              <a:spcBef>
                <a:spcPts val="0"/>
              </a:spcBef>
              <a:spcAft>
                <a:spcPts val="0"/>
              </a:spcAft>
              <a:buNone/>
              <a:defRPr>
                <a:latin typeface="Montserrat"/>
                <a:ea typeface="Montserrat"/>
                <a:cs typeface="Montserrat"/>
                <a:sym typeface="Montserrat"/>
              </a:defRPr>
            </a:lvl3pPr>
            <a:lvl4pPr lvl="3" algn="r" rtl="0">
              <a:spcBef>
                <a:spcPts val="0"/>
              </a:spcBef>
              <a:spcAft>
                <a:spcPts val="0"/>
              </a:spcAft>
              <a:buNone/>
              <a:defRPr>
                <a:latin typeface="Montserrat"/>
                <a:ea typeface="Montserrat"/>
                <a:cs typeface="Montserrat"/>
                <a:sym typeface="Montserrat"/>
              </a:defRPr>
            </a:lvl4pPr>
            <a:lvl5pPr lvl="4" algn="r" rtl="0">
              <a:spcBef>
                <a:spcPts val="0"/>
              </a:spcBef>
              <a:spcAft>
                <a:spcPts val="0"/>
              </a:spcAft>
              <a:buNone/>
              <a:defRPr>
                <a:latin typeface="Montserrat"/>
                <a:ea typeface="Montserrat"/>
                <a:cs typeface="Montserrat"/>
                <a:sym typeface="Montserrat"/>
              </a:defRPr>
            </a:lvl5pPr>
            <a:lvl6pPr lvl="5" algn="r" rtl="0">
              <a:spcBef>
                <a:spcPts val="0"/>
              </a:spcBef>
              <a:spcAft>
                <a:spcPts val="0"/>
              </a:spcAft>
              <a:buNone/>
              <a:defRPr>
                <a:latin typeface="Montserrat"/>
                <a:ea typeface="Montserrat"/>
                <a:cs typeface="Montserrat"/>
                <a:sym typeface="Montserrat"/>
              </a:defRPr>
            </a:lvl6pPr>
            <a:lvl7pPr lvl="6" algn="r" rtl="0">
              <a:spcBef>
                <a:spcPts val="0"/>
              </a:spcBef>
              <a:spcAft>
                <a:spcPts val="0"/>
              </a:spcAft>
              <a:buNone/>
              <a:defRPr>
                <a:latin typeface="Montserrat"/>
                <a:ea typeface="Montserrat"/>
                <a:cs typeface="Montserrat"/>
                <a:sym typeface="Montserrat"/>
              </a:defRPr>
            </a:lvl7pPr>
            <a:lvl8pPr lvl="7" algn="r" rtl="0">
              <a:spcBef>
                <a:spcPts val="0"/>
              </a:spcBef>
              <a:spcAft>
                <a:spcPts val="0"/>
              </a:spcAft>
              <a:buNone/>
              <a:defRPr>
                <a:latin typeface="Montserrat"/>
                <a:ea typeface="Montserrat"/>
                <a:cs typeface="Montserrat"/>
                <a:sym typeface="Montserrat"/>
              </a:defRPr>
            </a:lvl8pPr>
            <a:lvl9pPr lvl="8" algn="r" rtl="0">
              <a:spcBef>
                <a:spcPts val="0"/>
              </a:spcBef>
              <a:spcAft>
                <a:spcPts val="0"/>
              </a:spcAft>
              <a:buNone/>
              <a:defRPr>
                <a:latin typeface="Montserrat"/>
                <a:ea typeface="Montserrat"/>
                <a:cs typeface="Montserrat"/>
                <a:sym typeface="Montserrat"/>
              </a:defRPr>
            </a:lvl9pPr>
          </a:lstStyle>
          <a:p>
            <a:endParaRPr/>
          </a:p>
        </p:txBody>
      </p:sp>
      <p:sp>
        <p:nvSpPr>
          <p:cNvPr id="195" name="Google Shape;195;p28"/>
          <p:cNvSpPr txBox="1">
            <a:spLocks noGrp="1"/>
          </p:cNvSpPr>
          <p:nvPr>
            <p:ph type="body" idx="1"/>
          </p:nvPr>
        </p:nvSpPr>
        <p:spPr>
          <a:xfrm>
            <a:off x="1583100" y="3171933"/>
            <a:ext cx="4076400" cy="22400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SzPts val="1400"/>
              <a:buChar char="●"/>
              <a:defRPr/>
            </a:lvl1pPr>
            <a:lvl2pPr marL="1219170" lvl="1" indent="-423323" algn="ctr" rtl="0">
              <a:spcBef>
                <a:spcPts val="0"/>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cxnSp>
        <p:nvCxnSpPr>
          <p:cNvPr id="196" name="Google Shape;196;p28"/>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389594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97"/>
        <p:cNvGrpSpPr/>
        <p:nvPr/>
      </p:nvGrpSpPr>
      <p:grpSpPr>
        <a:xfrm>
          <a:off x="0" y="0"/>
          <a:ext cx="0" cy="0"/>
          <a:chOff x="0" y="0"/>
          <a:chExt cx="0" cy="0"/>
        </a:xfrm>
      </p:grpSpPr>
      <p:sp>
        <p:nvSpPr>
          <p:cNvPr id="198" name="Google Shape;198;p29"/>
          <p:cNvSpPr/>
          <p:nvPr/>
        </p:nvSpPr>
        <p:spPr>
          <a:xfrm>
            <a:off x="6096000" y="0"/>
            <a:ext cx="60708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9"/>
          <p:cNvSpPr txBox="1">
            <a:spLocks noGrp="1"/>
          </p:cNvSpPr>
          <p:nvPr>
            <p:ph type="title"/>
          </p:nvPr>
        </p:nvSpPr>
        <p:spPr>
          <a:xfrm>
            <a:off x="6531000" y="1556400"/>
            <a:ext cx="2863600" cy="12128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4000"/>
            </a:lvl1pPr>
            <a:lvl2pPr lvl="1" algn="l" rtl="0">
              <a:spcBef>
                <a:spcPts val="0"/>
              </a:spcBef>
              <a:spcAft>
                <a:spcPts val="0"/>
              </a:spcAft>
              <a:buNone/>
              <a:defRPr>
                <a:latin typeface="Montserrat"/>
                <a:ea typeface="Montserrat"/>
                <a:cs typeface="Montserrat"/>
                <a:sym typeface="Montserrat"/>
              </a:defRPr>
            </a:lvl2pPr>
            <a:lvl3pPr lvl="2" algn="l" rtl="0">
              <a:spcBef>
                <a:spcPts val="0"/>
              </a:spcBef>
              <a:spcAft>
                <a:spcPts val="0"/>
              </a:spcAft>
              <a:buNone/>
              <a:defRPr>
                <a:latin typeface="Montserrat"/>
                <a:ea typeface="Montserrat"/>
                <a:cs typeface="Montserrat"/>
                <a:sym typeface="Montserrat"/>
              </a:defRPr>
            </a:lvl3pPr>
            <a:lvl4pPr lvl="3" algn="l" rtl="0">
              <a:spcBef>
                <a:spcPts val="0"/>
              </a:spcBef>
              <a:spcAft>
                <a:spcPts val="0"/>
              </a:spcAft>
              <a:buNone/>
              <a:defRPr>
                <a:latin typeface="Montserrat"/>
                <a:ea typeface="Montserrat"/>
                <a:cs typeface="Montserrat"/>
                <a:sym typeface="Montserrat"/>
              </a:defRPr>
            </a:lvl4pPr>
            <a:lvl5pPr lvl="4" algn="l" rtl="0">
              <a:spcBef>
                <a:spcPts val="0"/>
              </a:spcBef>
              <a:spcAft>
                <a:spcPts val="0"/>
              </a:spcAft>
              <a:buNone/>
              <a:defRPr>
                <a:latin typeface="Montserrat"/>
                <a:ea typeface="Montserrat"/>
                <a:cs typeface="Montserrat"/>
                <a:sym typeface="Montserrat"/>
              </a:defRPr>
            </a:lvl5pPr>
            <a:lvl6pPr lvl="5" algn="l" rtl="0">
              <a:spcBef>
                <a:spcPts val="0"/>
              </a:spcBef>
              <a:spcAft>
                <a:spcPts val="0"/>
              </a:spcAft>
              <a:buNone/>
              <a:defRPr>
                <a:latin typeface="Montserrat"/>
                <a:ea typeface="Montserrat"/>
                <a:cs typeface="Montserrat"/>
                <a:sym typeface="Montserrat"/>
              </a:defRPr>
            </a:lvl6pPr>
            <a:lvl7pPr lvl="6" algn="l" rtl="0">
              <a:spcBef>
                <a:spcPts val="0"/>
              </a:spcBef>
              <a:spcAft>
                <a:spcPts val="0"/>
              </a:spcAft>
              <a:buNone/>
              <a:defRPr>
                <a:latin typeface="Montserrat"/>
                <a:ea typeface="Montserrat"/>
                <a:cs typeface="Montserrat"/>
                <a:sym typeface="Montserrat"/>
              </a:defRPr>
            </a:lvl7pPr>
            <a:lvl8pPr lvl="7" algn="l" rtl="0">
              <a:spcBef>
                <a:spcPts val="0"/>
              </a:spcBef>
              <a:spcAft>
                <a:spcPts val="0"/>
              </a:spcAft>
              <a:buNone/>
              <a:defRPr>
                <a:latin typeface="Montserrat"/>
                <a:ea typeface="Montserrat"/>
                <a:cs typeface="Montserrat"/>
                <a:sym typeface="Montserrat"/>
              </a:defRPr>
            </a:lvl8pPr>
            <a:lvl9pPr lvl="8" algn="l" rtl="0">
              <a:spcBef>
                <a:spcPts val="0"/>
              </a:spcBef>
              <a:spcAft>
                <a:spcPts val="0"/>
              </a:spcAft>
              <a:buNone/>
              <a:defRPr>
                <a:latin typeface="Montserrat"/>
                <a:ea typeface="Montserrat"/>
                <a:cs typeface="Montserrat"/>
                <a:sym typeface="Montserrat"/>
              </a:defRPr>
            </a:lvl9pPr>
          </a:lstStyle>
          <a:p>
            <a:endParaRPr/>
          </a:p>
        </p:txBody>
      </p:sp>
      <p:sp>
        <p:nvSpPr>
          <p:cNvPr id="200" name="Google Shape;200;p29"/>
          <p:cNvSpPr txBox="1">
            <a:spLocks noGrp="1"/>
          </p:cNvSpPr>
          <p:nvPr>
            <p:ph type="body" idx="1"/>
          </p:nvPr>
        </p:nvSpPr>
        <p:spPr>
          <a:xfrm>
            <a:off x="6530967" y="3170212"/>
            <a:ext cx="4072000" cy="147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cxnSp>
        <p:nvCxnSpPr>
          <p:cNvPr id="201" name="Google Shape;201;p29"/>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5816368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202"/>
        <p:cNvGrpSpPr/>
        <p:nvPr/>
      </p:nvGrpSpPr>
      <p:grpSpPr>
        <a:xfrm>
          <a:off x="0" y="0"/>
          <a:ext cx="0" cy="0"/>
          <a:chOff x="0" y="0"/>
          <a:chExt cx="0" cy="0"/>
        </a:xfrm>
      </p:grpSpPr>
      <p:sp>
        <p:nvSpPr>
          <p:cNvPr id="203" name="Google Shape;203;p30"/>
          <p:cNvSpPr/>
          <p:nvPr/>
        </p:nvSpPr>
        <p:spPr>
          <a:xfrm>
            <a:off x="9797767" y="1203936"/>
            <a:ext cx="2886533" cy="4450112"/>
          </a:xfrm>
          <a:custGeom>
            <a:avLst/>
            <a:gdLst/>
            <a:ahLst/>
            <a:cxnLst/>
            <a:rect l="l" t="t" r="r" b="b"/>
            <a:pathLst>
              <a:path w="12526" h="19315" extrusionOk="0">
                <a:moveTo>
                  <a:pt x="9690" y="1133"/>
                </a:moveTo>
                <a:cubicBezTo>
                  <a:pt x="9980" y="1139"/>
                  <a:pt x="10213" y="1377"/>
                  <a:pt x="10213" y="1670"/>
                </a:cubicBezTo>
                <a:cubicBezTo>
                  <a:pt x="10213" y="1960"/>
                  <a:pt x="9980" y="2199"/>
                  <a:pt x="9690" y="2208"/>
                </a:cubicBezTo>
                <a:lnTo>
                  <a:pt x="2836" y="2208"/>
                </a:lnTo>
                <a:cubicBezTo>
                  <a:pt x="2540" y="2208"/>
                  <a:pt x="2302" y="1966"/>
                  <a:pt x="2302" y="1670"/>
                </a:cubicBezTo>
                <a:cubicBezTo>
                  <a:pt x="2302" y="1371"/>
                  <a:pt x="2540" y="1133"/>
                  <a:pt x="2839" y="1133"/>
                </a:cubicBezTo>
                <a:close/>
                <a:moveTo>
                  <a:pt x="8564" y="3340"/>
                </a:moveTo>
                <a:lnTo>
                  <a:pt x="8564" y="9554"/>
                </a:lnTo>
                <a:cubicBezTo>
                  <a:pt x="8543" y="9781"/>
                  <a:pt x="8658" y="10001"/>
                  <a:pt x="8860" y="10110"/>
                </a:cubicBezTo>
                <a:cubicBezTo>
                  <a:pt x="9805" y="10620"/>
                  <a:pt x="10581" y="11396"/>
                  <a:pt x="11088" y="12341"/>
                </a:cubicBezTo>
                <a:lnTo>
                  <a:pt x="1435" y="12341"/>
                </a:lnTo>
                <a:cubicBezTo>
                  <a:pt x="1946" y="11396"/>
                  <a:pt x="2718" y="10620"/>
                  <a:pt x="3667" y="10110"/>
                </a:cubicBezTo>
                <a:cubicBezTo>
                  <a:pt x="3869" y="10001"/>
                  <a:pt x="3984" y="9784"/>
                  <a:pt x="3959" y="9554"/>
                </a:cubicBezTo>
                <a:lnTo>
                  <a:pt x="3959" y="3340"/>
                </a:lnTo>
                <a:close/>
                <a:moveTo>
                  <a:pt x="6731" y="13476"/>
                </a:moveTo>
                <a:lnTo>
                  <a:pt x="6731" y="16263"/>
                </a:lnTo>
                <a:cubicBezTo>
                  <a:pt x="6734" y="16879"/>
                  <a:pt x="6571" y="17486"/>
                  <a:pt x="6263" y="18024"/>
                </a:cubicBezTo>
                <a:cubicBezTo>
                  <a:pt x="5955" y="17486"/>
                  <a:pt x="5792" y="16879"/>
                  <a:pt x="5795" y="16263"/>
                </a:cubicBezTo>
                <a:lnTo>
                  <a:pt x="5795" y="13476"/>
                </a:lnTo>
                <a:close/>
                <a:moveTo>
                  <a:pt x="2831" y="1"/>
                </a:moveTo>
                <a:cubicBezTo>
                  <a:pt x="1912" y="1"/>
                  <a:pt x="1166" y="745"/>
                  <a:pt x="1163" y="1664"/>
                </a:cubicBezTo>
                <a:cubicBezTo>
                  <a:pt x="1160" y="2585"/>
                  <a:pt x="1906" y="3337"/>
                  <a:pt x="2827" y="3340"/>
                </a:cubicBezTo>
                <a:lnTo>
                  <a:pt x="2827" y="9285"/>
                </a:lnTo>
                <a:cubicBezTo>
                  <a:pt x="1529" y="10077"/>
                  <a:pt x="544" y="11287"/>
                  <a:pt x="34" y="12719"/>
                </a:cubicBezTo>
                <a:lnTo>
                  <a:pt x="31" y="12728"/>
                </a:lnTo>
                <a:cubicBezTo>
                  <a:pt x="28" y="12740"/>
                  <a:pt x="25" y="12749"/>
                  <a:pt x="22" y="12761"/>
                </a:cubicBezTo>
                <a:cubicBezTo>
                  <a:pt x="19" y="12773"/>
                  <a:pt x="19" y="12776"/>
                  <a:pt x="16" y="12785"/>
                </a:cubicBezTo>
                <a:cubicBezTo>
                  <a:pt x="13" y="12791"/>
                  <a:pt x="13" y="12803"/>
                  <a:pt x="10" y="12812"/>
                </a:cubicBezTo>
                <a:cubicBezTo>
                  <a:pt x="10" y="12821"/>
                  <a:pt x="7" y="12833"/>
                  <a:pt x="7" y="12842"/>
                </a:cubicBezTo>
                <a:lnTo>
                  <a:pt x="4" y="12866"/>
                </a:lnTo>
                <a:lnTo>
                  <a:pt x="4" y="12900"/>
                </a:lnTo>
                <a:cubicBezTo>
                  <a:pt x="4" y="12903"/>
                  <a:pt x="4" y="12906"/>
                  <a:pt x="4" y="12909"/>
                </a:cubicBezTo>
                <a:cubicBezTo>
                  <a:pt x="1" y="12912"/>
                  <a:pt x="1" y="12918"/>
                  <a:pt x="1" y="12921"/>
                </a:cubicBezTo>
                <a:cubicBezTo>
                  <a:pt x="1" y="12933"/>
                  <a:pt x="1" y="12945"/>
                  <a:pt x="4" y="12957"/>
                </a:cubicBezTo>
                <a:lnTo>
                  <a:pt x="7" y="12978"/>
                </a:lnTo>
                <a:cubicBezTo>
                  <a:pt x="7" y="12990"/>
                  <a:pt x="10" y="12999"/>
                  <a:pt x="10" y="13008"/>
                </a:cubicBezTo>
                <a:cubicBezTo>
                  <a:pt x="13" y="13020"/>
                  <a:pt x="13" y="13030"/>
                  <a:pt x="16" y="13039"/>
                </a:cubicBezTo>
                <a:cubicBezTo>
                  <a:pt x="19" y="13048"/>
                  <a:pt x="19" y="13054"/>
                  <a:pt x="22" y="13063"/>
                </a:cubicBezTo>
                <a:cubicBezTo>
                  <a:pt x="25" y="13069"/>
                  <a:pt x="28" y="13081"/>
                  <a:pt x="31" y="13093"/>
                </a:cubicBezTo>
                <a:cubicBezTo>
                  <a:pt x="34" y="13102"/>
                  <a:pt x="37" y="13105"/>
                  <a:pt x="40" y="13111"/>
                </a:cubicBezTo>
                <a:cubicBezTo>
                  <a:pt x="43" y="13120"/>
                  <a:pt x="46" y="13132"/>
                  <a:pt x="52" y="13144"/>
                </a:cubicBezTo>
                <a:lnTo>
                  <a:pt x="61" y="13162"/>
                </a:lnTo>
                <a:cubicBezTo>
                  <a:pt x="67" y="13171"/>
                  <a:pt x="70" y="13181"/>
                  <a:pt x="76" y="13190"/>
                </a:cubicBezTo>
                <a:cubicBezTo>
                  <a:pt x="83" y="13199"/>
                  <a:pt x="86" y="13205"/>
                  <a:pt x="89" y="13211"/>
                </a:cubicBezTo>
                <a:cubicBezTo>
                  <a:pt x="92" y="13217"/>
                  <a:pt x="98" y="13229"/>
                  <a:pt x="104" y="13235"/>
                </a:cubicBezTo>
                <a:lnTo>
                  <a:pt x="122" y="13256"/>
                </a:lnTo>
                <a:lnTo>
                  <a:pt x="137" y="13277"/>
                </a:lnTo>
                <a:cubicBezTo>
                  <a:pt x="143" y="13286"/>
                  <a:pt x="152" y="13292"/>
                  <a:pt x="158" y="13298"/>
                </a:cubicBezTo>
                <a:cubicBezTo>
                  <a:pt x="164" y="13307"/>
                  <a:pt x="167" y="13310"/>
                  <a:pt x="173" y="13316"/>
                </a:cubicBezTo>
                <a:cubicBezTo>
                  <a:pt x="179" y="13322"/>
                  <a:pt x="188" y="13331"/>
                  <a:pt x="197" y="13338"/>
                </a:cubicBezTo>
                <a:lnTo>
                  <a:pt x="215" y="13353"/>
                </a:lnTo>
                <a:lnTo>
                  <a:pt x="240" y="13371"/>
                </a:lnTo>
                <a:lnTo>
                  <a:pt x="264" y="13386"/>
                </a:lnTo>
                <a:lnTo>
                  <a:pt x="285" y="13398"/>
                </a:lnTo>
                <a:cubicBezTo>
                  <a:pt x="294" y="13404"/>
                  <a:pt x="303" y="13410"/>
                  <a:pt x="312" y="13413"/>
                </a:cubicBezTo>
                <a:lnTo>
                  <a:pt x="333" y="13422"/>
                </a:lnTo>
                <a:lnTo>
                  <a:pt x="366" y="13437"/>
                </a:lnTo>
                <a:lnTo>
                  <a:pt x="378" y="13443"/>
                </a:lnTo>
                <a:lnTo>
                  <a:pt x="384" y="13446"/>
                </a:lnTo>
                <a:lnTo>
                  <a:pt x="415" y="13452"/>
                </a:lnTo>
                <a:cubicBezTo>
                  <a:pt x="421" y="13455"/>
                  <a:pt x="430" y="13458"/>
                  <a:pt x="439" y="13458"/>
                </a:cubicBezTo>
                <a:lnTo>
                  <a:pt x="463" y="13464"/>
                </a:lnTo>
                <a:cubicBezTo>
                  <a:pt x="475" y="13467"/>
                  <a:pt x="484" y="13467"/>
                  <a:pt x="496" y="13470"/>
                </a:cubicBezTo>
                <a:lnTo>
                  <a:pt x="514" y="13470"/>
                </a:lnTo>
                <a:cubicBezTo>
                  <a:pt x="532" y="13473"/>
                  <a:pt x="548" y="13473"/>
                  <a:pt x="566" y="13473"/>
                </a:cubicBezTo>
                <a:lnTo>
                  <a:pt x="4663" y="13473"/>
                </a:lnTo>
                <a:lnTo>
                  <a:pt x="4663" y="16263"/>
                </a:lnTo>
                <a:cubicBezTo>
                  <a:pt x="4660" y="17205"/>
                  <a:pt x="4947" y="18126"/>
                  <a:pt x="5481" y="18902"/>
                </a:cubicBezTo>
                <a:cubicBezTo>
                  <a:pt x="5670" y="19177"/>
                  <a:pt x="5967" y="19315"/>
                  <a:pt x="6263" y="19315"/>
                </a:cubicBezTo>
                <a:cubicBezTo>
                  <a:pt x="6560" y="19315"/>
                  <a:pt x="6857" y="19177"/>
                  <a:pt x="7045" y="18902"/>
                </a:cubicBezTo>
                <a:cubicBezTo>
                  <a:pt x="7580" y="18126"/>
                  <a:pt x="7867" y="17205"/>
                  <a:pt x="7864" y="16263"/>
                </a:cubicBezTo>
                <a:lnTo>
                  <a:pt x="7864" y="13476"/>
                </a:lnTo>
                <a:lnTo>
                  <a:pt x="11961" y="13476"/>
                </a:lnTo>
                <a:cubicBezTo>
                  <a:pt x="11979" y="13473"/>
                  <a:pt x="11997" y="13473"/>
                  <a:pt x="12015" y="13473"/>
                </a:cubicBezTo>
                <a:lnTo>
                  <a:pt x="12024" y="13473"/>
                </a:lnTo>
                <a:cubicBezTo>
                  <a:pt x="12040" y="13473"/>
                  <a:pt x="12052" y="13467"/>
                  <a:pt x="12067" y="13464"/>
                </a:cubicBezTo>
                <a:lnTo>
                  <a:pt x="12085" y="13461"/>
                </a:lnTo>
                <a:lnTo>
                  <a:pt x="12115" y="13455"/>
                </a:lnTo>
                <a:lnTo>
                  <a:pt x="12139" y="13446"/>
                </a:lnTo>
                <a:cubicBezTo>
                  <a:pt x="12142" y="13446"/>
                  <a:pt x="12145" y="13443"/>
                  <a:pt x="12148" y="13443"/>
                </a:cubicBezTo>
                <a:lnTo>
                  <a:pt x="12163" y="13437"/>
                </a:lnTo>
                <a:cubicBezTo>
                  <a:pt x="12172" y="13434"/>
                  <a:pt x="12181" y="13431"/>
                  <a:pt x="12194" y="13425"/>
                </a:cubicBezTo>
                <a:lnTo>
                  <a:pt x="12218" y="13413"/>
                </a:lnTo>
                <a:cubicBezTo>
                  <a:pt x="12224" y="13410"/>
                  <a:pt x="12233" y="13404"/>
                  <a:pt x="12242" y="13401"/>
                </a:cubicBezTo>
                <a:cubicBezTo>
                  <a:pt x="12248" y="13395"/>
                  <a:pt x="12257" y="13392"/>
                  <a:pt x="12266" y="13386"/>
                </a:cubicBezTo>
                <a:lnTo>
                  <a:pt x="12284" y="13374"/>
                </a:lnTo>
                <a:cubicBezTo>
                  <a:pt x="12296" y="13365"/>
                  <a:pt x="12305" y="13359"/>
                  <a:pt x="12311" y="13353"/>
                </a:cubicBezTo>
                <a:lnTo>
                  <a:pt x="12329" y="13341"/>
                </a:lnTo>
                <a:cubicBezTo>
                  <a:pt x="12335" y="13331"/>
                  <a:pt x="12344" y="13325"/>
                  <a:pt x="12354" y="13316"/>
                </a:cubicBezTo>
                <a:cubicBezTo>
                  <a:pt x="12363" y="13307"/>
                  <a:pt x="12363" y="13307"/>
                  <a:pt x="12369" y="13301"/>
                </a:cubicBezTo>
                <a:cubicBezTo>
                  <a:pt x="12372" y="13295"/>
                  <a:pt x="12384" y="13286"/>
                  <a:pt x="12390" y="13277"/>
                </a:cubicBezTo>
                <a:cubicBezTo>
                  <a:pt x="12399" y="13268"/>
                  <a:pt x="12399" y="13265"/>
                  <a:pt x="12405" y="13259"/>
                </a:cubicBezTo>
                <a:lnTo>
                  <a:pt x="12423" y="13235"/>
                </a:lnTo>
                <a:cubicBezTo>
                  <a:pt x="12429" y="13229"/>
                  <a:pt x="12432" y="13220"/>
                  <a:pt x="12438" y="13214"/>
                </a:cubicBezTo>
                <a:cubicBezTo>
                  <a:pt x="12441" y="13205"/>
                  <a:pt x="12447" y="13199"/>
                  <a:pt x="12450" y="13190"/>
                </a:cubicBezTo>
                <a:cubicBezTo>
                  <a:pt x="12456" y="13184"/>
                  <a:pt x="12459" y="13174"/>
                  <a:pt x="12465" y="13165"/>
                </a:cubicBezTo>
                <a:cubicBezTo>
                  <a:pt x="12468" y="13156"/>
                  <a:pt x="12471" y="13150"/>
                  <a:pt x="12474" y="13144"/>
                </a:cubicBezTo>
                <a:cubicBezTo>
                  <a:pt x="12477" y="13135"/>
                  <a:pt x="12483" y="13123"/>
                  <a:pt x="12486" y="13114"/>
                </a:cubicBezTo>
                <a:cubicBezTo>
                  <a:pt x="12492" y="13105"/>
                  <a:pt x="12492" y="13099"/>
                  <a:pt x="12495" y="13093"/>
                </a:cubicBezTo>
                <a:cubicBezTo>
                  <a:pt x="12498" y="13084"/>
                  <a:pt x="12501" y="13072"/>
                  <a:pt x="12505" y="13063"/>
                </a:cubicBezTo>
                <a:cubicBezTo>
                  <a:pt x="12508" y="13054"/>
                  <a:pt x="12511" y="13045"/>
                  <a:pt x="12511" y="13039"/>
                </a:cubicBezTo>
                <a:cubicBezTo>
                  <a:pt x="12514" y="13030"/>
                  <a:pt x="12514" y="13020"/>
                  <a:pt x="12517" y="13011"/>
                </a:cubicBezTo>
                <a:cubicBezTo>
                  <a:pt x="12517" y="13002"/>
                  <a:pt x="12520" y="12990"/>
                  <a:pt x="12523" y="12981"/>
                </a:cubicBezTo>
                <a:cubicBezTo>
                  <a:pt x="12523" y="12969"/>
                  <a:pt x="12523" y="12966"/>
                  <a:pt x="12523" y="12957"/>
                </a:cubicBezTo>
                <a:cubicBezTo>
                  <a:pt x="12523" y="12948"/>
                  <a:pt x="12523" y="12933"/>
                  <a:pt x="12526" y="12921"/>
                </a:cubicBezTo>
                <a:lnTo>
                  <a:pt x="12526" y="12909"/>
                </a:lnTo>
                <a:cubicBezTo>
                  <a:pt x="12526" y="12906"/>
                  <a:pt x="12526" y="12903"/>
                  <a:pt x="12526" y="12900"/>
                </a:cubicBezTo>
                <a:lnTo>
                  <a:pt x="12526" y="12866"/>
                </a:lnTo>
                <a:cubicBezTo>
                  <a:pt x="12526" y="12854"/>
                  <a:pt x="12526" y="12851"/>
                  <a:pt x="12523" y="12842"/>
                </a:cubicBezTo>
                <a:cubicBezTo>
                  <a:pt x="12520" y="12833"/>
                  <a:pt x="12520" y="12824"/>
                  <a:pt x="12520" y="12815"/>
                </a:cubicBezTo>
                <a:cubicBezTo>
                  <a:pt x="12517" y="12803"/>
                  <a:pt x="12517" y="12794"/>
                  <a:pt x="12514" y="12785"/>
                </a:cubicBezTo>
                <a:cubicBezTo>
                  <a:pt x="12511" y="12773"/>
                  <a:pt x="12511" y="12770"/>
                  <a:pt x="12508" y="12764"/>
                </a:cubicBezTo>
                <a:cubicBezTo>
                  <a:pt x="12505" y="12755"/>
                  <a:pt x="12501" y="12740"/>
                  <a:pt x="12498" y="12728"/>
                </a:cubicBezTo>
                <a:lnTo>
                  <a:pt x="12495" y="12719"/>
                </a:lnTo>
                <a:cubicBezTo>
                  <a:pt x="11985" y="11290"/>
                  <a:pt x="11001" y="10077"/>
                  <a:pt x="9702" y="9288"/>
                </a:cubicBezTo>
                <a:lnTo>
                  <a:pt x="9702" y="3340"/>
                </a:lnTo>
                <a:cubicBezTo>
                  <a:pt x="10623" y="3337"/>
                  <a:pt x="11369" y="2585"/>
                  <a:pt x="11366" y="1664"/>
                </a:cubicBezTo>
                <a:cubicBezTo>
                  <a:pt x="11363" y="745"/>
                  <a:pt x="10617" y="1"/>
                  <a:pt x="9699" y="1"/>
                </a:cubicBezTo>
                <a:cubicBezTo>
                  <a:pt x="9697" y="1"/>
                  <a:pt x="9695" y="1"/>
                  <a:pt x="9693" y="1"/>
                </a:cubicBezTo>
                <a:lnTo>
                  <a:pt x="2836" y="1"/>
                </a:lnTo>
                <a:cubicBezTo>
                  <a:pt x="2834" y="1"/>
                  <a:pt x="2833" y="1"/>
                  <a:pt x="28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435D74"/>
              </a:solidFill>
            </a:endParaRPr>
          </a:p>
        </p:txBody>
      </p:sp>
      <p:sp>
        <p:nvSpPr>
          <p:cNvPr id="204" name="Google Shape;204;p30"/>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205" name="Google Shape;205;p30"/>
          <p:cNvSpPr txBox="1">
            <a:spLocks noGrp="1"/>
          </p:cNvSpPr>
          <p:nvPr>
            <p:ph type="body" idx="1"/>
          </p:nvPr>
        </p:nvSpPr>
        <p:spPr>
          <a:xfrm>
            <a:off x="2894784" y="4068584"/>
            <a:ext cx="2514800" cy="12660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206" name="Google Shape;206;p30"/>
          <p:cNvSpPr txBox="1">
            <a:spLocks noGrp="1"/>
          </p:cNvSpPr>
          <p:nvPr>
            <p:ph type="body" idx="2"/>
          </p:nvPr>
        </p:nvSpPr>
        <p:spPr>
          <a:xfrm>
            <a:off x="6782417" y="4068600"/>
            <a:ext cx="2514800" cy="12660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cxnSp>
        <p:nvCxnSpPr>
          <p:cNvPr id="207" name="Google Shape;207;p30"/>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1526947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950967" y="1870705"/>
            <a:ext cx="5145200" cy="637600"/>
          </a:xfrm>
          <a:prstGeom prst="rect">
            <a:avLst/>
          </a:prstGeom>
        </p:spPr>
        <p:txBody>
          <a:bodyPr spcFirstLastPara="1" wrap="square" lIns="91425" tIns="91425" rIns="91425" bIns="91425" anchor="t" anchorCtr="0">
            <a:noAutofit/>
          </a:bodyPr>
          <a:lstStyle>
            <a:lvl1pPr lvl="0" algn="l">
              <a:spcBef>
                <a:spcPts val="0"/>
              </a:spcBef>
              <a:spcAft>
                <a:spcPts val="0"/>
              </a:spcAft>
              <a:buNone/>
              <a:defRPr sz="6400"/>
            </a:lvl1pPr>
            <a:lvl2pPr lvl="1" algn="l">
              <a:spcBef>
                <a:spcPts val="0"/>
              </a:spcBef>
              <a:spcAft>
                <a:spcPts val="0"/>
              </a:spcAft>
              <a:buNone/>
              <a:defRPr sz="6400">
                <a:latin typeface="Montserrat"/>
                <a:ea typeface="Montserrat"/>
                <a:cs typeface="Montserrat"/>
                <a:sym typeface="Montserrat"/>
              </a:defRPr>
            </a:lvl2pPr>
            <a:lvl3pPr lvl="2" algn="l">
              <a:spcBef>
                <a:spcPts val="0"/>
              </a:spcBef>
              <a:spcAft>
                <a:spcPts val="0"/>
              </a:spcAft>
              <a:buNone/>
              <a:defRPr sz="6400">
                <a:latin typeface="Montserrat"/>
                <a:ea typeface="Montserrat"/>
                <a:cs typeface="Montserrat"/>
                <a:sym typeface="Montserrat"/>
              </a:defRPr>
            </a:lvl3pPr>
            <a:lvl4pPr lvl="3" algn="l">
              <a:spcBef>
                <a:spcPts val="0"/>
              </a:spcBef>
              <a:spcAft>
                <a:spcPts val="0"/>
              </a:spcAft>
              <a:buNone/>
              <a:defRPr sz="6400">
                <a:latin typeface="Montserrat"/>
                <a:ea typeface="Montserrat"/>
                <a:cs typeface="Montserrat"/>
                <a:sym typeface="Montserrat"/>
              </a:defRPr>
            </a:lvl4pPr>
            <a:lvl5pPr lvl="4" algn="l">
              <a:spcBef>
                <a:spcPts val="0"/>
              </a:spcBef>
              <a:spcAft>
                <a:spcPts val="0"/>
              </a:spcAft>
              <a:buNone/>
              <a:defRPr sz="6400">
                <a:latin typeface="Montserrat"/>
                <a:ea typeface="Montserrat"/>
                <a:cs typeface="Montserrat"/>
                <a:sym typeface="Montserrat"/>
              </a:defRPr>
            </a:lvl5pPr>
            <a:lvl6pPr lvl="5" algn="l">
              <a:spcBef>
                <a:spcPts val="0"/>
              </a:spcBef>
              <a:spcAft>
                <a:spcPts val="0"/>
              </a:spcAft>
              <a:buNone/>
              <a:defRPr sz="6400">
                <a:latin typeface="Montserrat"/>
                <a:ea typeface="Montserrat"/>
                <a:cs typeface="Montserrat"/>
                <a:sym typeface="Montserrat"/>
              </a:defRPr>
            </a:lvl6pPr>
            <a:lvl7pPr lvl="6" algn="l">
              <a:spcBef>
                <a:spcPts val="0"/>
              </a:spcBef>
              <a:spcAft>
                <a:spcPts val="0"/>
              </a:spcAft>
              <a:buNone/>
              <a:defRPr sz="6400">
                <a:latin typeface="Montserrat"/>
                <a:ea typeface="Montserrat"/>
                <a:cs typeface="Montserrat"/>
                <a:sym typeface="Montserrat"/>
              </a:defRPr>
            </a:lvl7pPr>
            <a:lvl8pPr lvl="7" algn="l">
              <a:spcBef>
                <a:spcPts val="0"/>
              </a:spcBef>
              <a:spcAft>
                <a:spcPts val="0"/>
              </a:spcAft>
              <a:buNone/>
              <a:defRPr sz="6400">
                <a:latin typeface="Montserrat"/>
                <a:ea typeface="Montserrat"/>
                <a:cs typeface="Montserrat"/>
                <a:sym typeface="Montserrat"/>
              </a:defRPr>
            </a:lvl8pPr>
            <a:lvl9pPr lvl="8" algn="l">
              <a:spcBef>
                <a:spcPts val="0"/>
              </a:spcBef>
              <a:spcAft>
                <a:spcPts val="0"/>
              </a:spcAft>
              <a:buNone/>
              <a:defRPr sz="6400">
                <a:latin typeface="Montserrat"/>
                <a:ea typeface="Montserrat"/>
                <a:cs typeface="Montserrat"/>
                <a:sym typeface="Montserrat"/>
              </a:defRPr>
            </a:lvl9pPr>
          </a:lstStyle>
          <a:p>
            <a:endParaRPr/>
          </a:p>
        </p:txBody>
      </p:sp>
      <p:sp>
        <p:nvSpPr>
          <p:cNvPr id="210" name="Google Shape;210;p31"/>
          <p:cNvSpPr txBox="1">
            <a:spLocks noGrp="1"/>
          </p:cNvSpPr>
          <p:nvPr>
            <p:ph type="body" idx="1"/>
          </p:nvPr>
        </p:nvSpPr>
        <p:spPr>
          <a:xfrm>
            <a:off x="950967" y="3863639"/>
            <a:ext cx="3752400" cy="875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11" name="Google Shape;211;p31"/>
          <p:cNvSpPr txBox="1"/>
          <p:nvPr/>
        </p:nvSpPr>
        <p:spPr>
          <a:xfrm>
            <a:off x="6096167" y="3896192"/>
            <a:ext cx="5145200" cy="738000"/>
          </a:xfrm>
          <a:prstGeom prst="rect">
            <a:avLst/>
          </a:prstGeom>
          <a:noFill/>
          <a:ln>
            <a:noFill/>
          </a:ln>
        </p:spPr>
        <p:txBody>
          <a:bodyPr spcFirstLastPara="1" wrap="square" lIns="121900" tIns="121900" rIns="121900" bIns="121900" anchor="t" anchorCtr="0">
            <a:noAutofit/>
          </a:bodyPr>
          <a:lstStyle/>
          <a:p>
            <a:pPr marL="0" lvl="0" indent="0" algn="r" rtl="0">
              <a:lnSpc>
                <a:spcPct val="114000"/>
              </a:lnSpc>
              <a:spcBef>
                <a:spcPts val="0"/>
              </a:spcBef>
              <a:spcAft>
                <a:spcPts val="0"/>
              </a:spcAft>
              <a:buNone/>
            </a:pPr>
            <a:r>
              <a:rPr lang="en" sz="1600">
                <a:solidFill>
                  <a:schemeClr val="dk1"/>
                </a:solidFill>
                <a:latin typeface="Libre Baskerville"/>
                <a:ea typeface="Libre Baskerville"/>
                <a:cs typeface="Libre Baskerville"/>
                <a:sym typeface="Libre Baskerville"/>
              </a:rPr>
              <a:t>CREDITS: This presentation template was created by </a:t>
            </a:r>
            <a:r>
              <a:rPr lang="en" sz="1600" b="1">
                <a:solidFill>
                  <a:schemeClr val="dk1"/>
                </a:solidFill>
                <a:uFill>
                  <a:noFill/>
                </a:uFill>
                <a:latin typeface="Libre Baskerville"/>
                <a:ea typeface="Libre Baskerville"/>
                <a:cs typeface="Libre Baskerville"/>
                <a:sym typeface="Libre Baskerville"/>
                <a:hlinkClick r:id="rId2">
                  <a:extLst>
                    <a:ext uri="{A12FA001-AC4F-418D-AE19-62706E023703}">
                      <ahyp:hlinkClr xmlns:ahyp="http://schemas.microsoft.com/office/drawing/2018/hyperlinkcolor" val="tx"/>
                    </a:ext>
                  </a:extLst>
                </a:hlinkClick>
              </a:rPr>
              <a:t>Slidesgo</a:t>
            </a:r>
            <a:r>
              <a:rPr lang="en" sz="1600" b="1">
                <a:solidFill>
                  <a:schemeClr val="dk1"/>
                </a:solidFill>
                <a:latin typeface="Libre Baskerville"/>
                <a:ea typeface="Libre Baskerville"/>
                <a:cs typeface="Libre Baskerville"/>
                <a:sym typeface="Libre Baskerville"/>
              </a:rPr>
              <a:t>,</a:t>
            </a:r>
            <a:r>
              <a:rPr lang="en" sz="1600">
                <a:solidFill>
                  <a:schemeClr val="dk1"/>
                </a:solidFill>
                <a:latin typeface="Libre Baskerville"/>
                <a:ea typeface="Libre Baskerville"/>
                <a:cs typeface="Libre Baskerville"/>
                <a:sym typeface="Libre Baskerville"/>
              </a:rPr>
              <a:t> including icons by </a:t>
            </a:r>
            <a:r>
              <a:rPr lang="en" sz="1600" b="1">
                <a:solidFill>
                  <a:schemeClr val="dk1"/>
                </a:solidFill>
                <a:uFill>
                  <a:noFill/>
                </a:uFill>
                <a:latin typeface="Libre Baskerville"/>
                <a:ea typeface="Libre Baskerville"/>
                <a:cs typeface="Libre Baskerville"/>
                <a:sym typeface="Libre Baskerville"/>
                <a:hlinkClick r:id="rId3">
                  <a:extLst>
                    <a:ext uri="{A12FA001-AC4F-418D-AE19-62706E023703}">
                      <ahyp:hlinkClr xmlns:ahyp="http://schemas.microsoft.com/office/drawing/2018/hyperlinkcolor" val="tx"/>
                    </a:ext>
                  </a:extLst>
                </a:hlinkClick>
              </a:rPr>
              <a:t>Flaticon</a:t>
            </a:r>
            <a:r>
              <a:rPr lang="en" sz="1600">
                <a:solidFill>
                  <a:schemeClr val="dk1"/>
                </a:solidFill>
                <a:latin typeface="Libre Baskerville"/>
                <a:ea typeface="Libre Baskerville"/>
                <a:cs typeface="Libre Baskerville"/>
                <a:sym typeface="Libre Baskerville"/>
              </a:rPr>
              <a:t>, infographics &amp; images by </a:t>
            </a:r>
            <a:r>
              <a:rPr lang="en" sz="1600" b="1">
                <a:solidFill>
                  <a:schemeClr val="dk1"/>
                </a:solidFill>
                <a:uFill>
                  <a:noFill/>
                </a:uFill>
                <a:latin typeface="Libre Baskerville"/>
                <a:ea typeface="Libre Baskerville"/>
                <a:cs typeface="Libre Baskerville"/>
                <a:sym typeface="Libre Baskerville"/>
                <a:hlinkClick r:id="rId4">
                  <a:extLst>
                    <a:ext uri="{A12FA001-AC4F-418D-AE19-62706E023703}">
                      <ahyp:hlinkClr xmlns:ahyp="http://schemas.microsoft.com/office/drawing/2018/hyperlinkcolor" val="tx"/>
                    </a:ext>
                  </a:extLst>
                </a:hlinkClick>
              </a:rPr>
              <a:t>Freepik</a:t>
            </a:r>
            <a:r>
              <a:rPr lang="en" sz="1600">
                <a:solidFill>
                  <a:schemeClr val="dk1"/>
                </a:solidFill>
                <a:latin typeface="Libre Baskerville"/>
                <a:ea typeface="Libre Baskerville"/>
                <a:cs typeface="Libre Baskerville"/>
                <a:sym typeface="Libre Baskerville"/>
              </a:rPr>
              <a:t> </a:t>
            </a:r>
            <a:endParaRPr sz="1600">
              <a:solidFill>
                <a:schemeClr val="dk1"/>
              </a:solidFill>
              <a:latin typeface="Libre Baskerville"/>
              <a:ea typeface="Libre Baskerville"/>
              <a:cs typeface="Libre Baskerville"/>
              <a:sym typeface="Libre Baskerville"/>
            </a:endParaRPr>
          </a:p>
        </p:txBody>
      </p:sp>
      <p:sp>
        <p:nvSpPr>
          <p:cNvPr id="212" name="Google Shape;212;p31"/>
          <p:cNvSpPr txBox="1">
            <a:spLocks noGrp="1"/>
          </p:cNvSpPr>
          <p:nvPr>
            <p:ph type="subTitle" idx="2"/>
          </p:nvPr>
        </p:nvSpPr>
        <p:spPr>
          <a:xfrm>
            <a:off x="950967" y="3243572"/>
            <a:ext cx="5145200" cy="392800"/>
          </a:xfrm>
          <a:prstGeom prst="rect">
            <a:avLst/>
          </a:prstGeom>
        </p:spPr>
        <p:txBody>
          <a:bodyPr spcFirstLastPara="1" wrap="square" lIns="91425" tIns="91425" rIns="91425" bIns="91425" anchor="t" anchorCtr="0">
            <a:noAutofit/>
          </a:bodyPr>
          <a:lstStyle>
            <a:lvl1pPr lvl="0">
              <a:spcBef>
                <a:spcPts val="0"/>
              </a:spcBef>
              <a:spcAft>
                <a:spcPts val="0"/>
              </a:spcAft>
              <a:buNone/>
              <a:defRPr b="1"/>
            </a:lvl1pPr>
            <a:lvl2pPr lvl="1">
              <a:spcBef>
                <a:spcPts val="2133"/>
              </a:spcBef>
              <a:spcAft>
                <a:spcPts val="0"/>
              </a:spcAft>
              <a:buNone/>
              <a:defRPr b="1"/>
            </a:lvl2pPr>
            <a:lvl3pPr lvl="2">
              <a:spcBef>
                <a:spcPts val="2133"/>
              </a:spcBef>
              <a:spcAft>
                <a:spcPts val="0"/>
              </a:spcAft>
              <a:buNone/>
              <a:defRPr b="1"/>
            </a:lvl3pPr>
            <a:lvl4pPr lvl="3">
              <a:spcBef>
                <a:spcPts val="2133"/>
              </a:spcBef>
              <a:spcAft>
                <a:spcPts val="0"/>
              </a:spcAft>
              <a:buNone/>
              <a:defRPr b="1"/>
            </a:lvl4pPr>
            <a:lvl5pPr lvl="4">
              <a:spcBef>
                <a:spcPts val="2133"/>
              </a:spcBef>
              <a:spcAft>
                <a:spcPts val="0"/>
              </a:spcAft>
              <a:buNone/>
              <a:defRPr b="1"/>
            </a:lvl5pPr>
            <a:lvl6pPr lvl="5">
              <a:spcBef>
                <a:spcPts val="2133"/>
              </a:spcBef>
              <a:spcAft>
                <a:spcPts val="0"/>
              </a:spcAft>
              <a:buNone/>
              <a:defRPr b="1"/>
            </a:lvl6pPr>
            <a:lvl7pPr lvl="6">
              <a:spcBef>
                <a:spcPts val="2133"/>
              </a:spcBef>
              <a:spcAft>
                <a:spcPts val="0"/>
              </a:spcAft>
              <a:buNone/>
              <a:defRPr b="1"/>
            </a:lvl7pPr>
            <a:lvl8pPr lvl="7">
              <a:spcBef>
                <a:spcPts val="2133"/>
              </a:spcBef>
              <a:spcAft>
                <a:spcPts val="0"/>
              </a:spcAft>
              <a:buNone/>
              <a:defRPr b="1"/>
            </a:lvl8pPr>
            <a:lvl9pPr lvl="8">
              <a:spcBef>
                <a:spcPts val="2133"/>
              </a:spcBef>
              <a:spcAft>
                <a:spcPts val="2133"/>
              </a:spcAft>
              <a:buNone/>
              <a:defRPr b="1"/>
            </a:lvl9pPr>
          </a:lstStyle>
          <a:p>
            <a:endParaRPr/>
          </a:p>
        </p:txBody>
      </p:sp>
      <p:cxnSp>
        <p:nvCxnSpPr>
          <p:cNvPr id="213" name="Google Shape;213;p31"/>
          <p:cNvCxnSpPr/>
          <p:nvPr/>
        </p:nvCxnSpPr>
        <p:spPr>
          <a:xfrm>
            <a:off x="-7400" y="6132567"/>
            <a:ext cx="12206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24792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1853A-B67C-482F-9B28-698F308AC3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E3B74BF-7E6B-4559-9916-7B7E7C35DA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5B4BEB2-C6DF-4DB7-A553-E937B2453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4E6E02-7E51-47BD-B153-7EA12CB170C8}"/>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6" name="Marcador de pie de página 5">
            <a:extLst>
              <a:ext uri="{FF2B5EF4-FFF2-40B4-BE49-F238E27FC236}">
                <a16:creationId xmlns:a16="http://schemas.microsoft.com/office/drawing/2014/main" id="{4A49A03B-DA85-4AE3-89F4-761E6112D48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87051F7-7624-47A1-AEC1-98D008A4AF0F}"/>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6108275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33462" y="2665475"/>
            <a:ext cx="10363200" cy="610820"/>
          </a:xfrm>
        </p:spPr>
        <p:txBody>
          <a:bodyPr/>
          <a:lstStyle>
            <a:lvl1pPr algn="l">
              <a:defRPr lang="en-US" sz="4000" kern="1200" smtClean="0">
                <a:solidFill>
                  <a:schemeClr val="tx1">
                    <a:lumMod val="75000"/>
                    <a:lumOff val="25000"/>
                  </a:schemeClr>
                </a:solidFill>
                <a:latin typeface="+mj-lt"/>
                <a:ea typeface="+mj-ea"/>
                <a:cs typeface="+mj-cs"/>
              </a:defRPr>
            </a:lvl1pPr>
          </a:lstStyle>
          <a:p>
            <a:r>
              <a:rPr lang="en-US" dirty="0"/>
              <a:t>Presentation Title</a:t>
            </a:r>
          </a:p>
        </p:txBody>
      </p:sp>
      <p:sp>
        <p:nvSpPr>
          <p:cNvPr id="3" name="Subtitle 2"/>
          <p:cNvSpPr>
            <a:spLocks noGrp="1"/>
          </p:cNvSpPr>
          <p:nvPr>
            <p:ph type="subTitle" idx="1"/>
          </p:nvPr>
        </p:nvSpPr>
        <p:spPr>
          <a:xfrm>
            <a:off x="2033461" y="3429000"/>
            <a:ext cx="8534401" cy="764440"/>
          </a:xfrm>
        </p:spPr>
        <p:txBody>
          <a:bodyPr>
            <a:normAutofit/>
          </a:bodyPr>
          <a:lstStyle>
            <a:lvl1pPr marL="0" indent="0" algn="l">
              <a:buNone/>
              <a:defRPr lang="en-US" sz="2400" kern="1200" smtClean="0">
                <a:solidFill>
                  <a:schemeClr val="bg1">
                    <a:lumMod val="50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t>‹Nº›</a:t>
            </a:fld>
            <a:endParaRPr lang="en-US"/>
          </a:p>
        </p:txBody>
      </p:sp>
    </p:spTree>
    <p:extLst>
      <p:ext uri="{BB962C8B-B14F-4D97-AF65-F5344CB8AC3E}">
        <p14:creationId xmlns:p14="http://schemas.microsoft.com/office/powerpoint/2010/main" val="17115476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Right Triangle 17"/>
          <p:cNvSpPr/>
          <p:nvPr userDrawn="1"/>
        </p:nvSpPr>
        <p:spPr>
          <a:xfrm>
            <a:off x="0" y="0"/>
            <a:ext cx="5779361" cy="6858000"/>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Open Sans" panose="020B0606030504020204" pitchFamily="34" charset="0"/>
            </a:endParaRPr>
          </a:p>
        </p:txBody>
      </p:sp>
      <p:sp>
        <p:nvSpPr>
          <p:cNvPr id="2" name="Title 1"/>
          <p:cNvSpPr>
            <a:spLocks noGrp="1"/>
          </p:cNvSpPr>
          <p:nvPr>
            <p:ph type="ctrTitle" hasCustomPrompt="1"/>
          </p:nvPr>
        </p:nvSpPr>
        <p:spPr>
          <a:xfrm>
            <a:off x="329270" y="5069840"/>
            <a:ext cx="5140267" cy="713232"/>
          </a:xfrm>
        </p:spPr>
        <p:txBody>
          <a:bodyPr anchor="b">
            <a:normAutofit/>
          </a:bodyPr>
          <a:lstStyle>
            <a:lvl1pPr algn="l">
              <a:defRPr lang="en-US" sz="3200" b="1" kern="1200" smtClean="0">
                <a:solidFill>
                  <a:schemeClr val="bg1"/>
                </a:solidFill>
                <a:latin typeface="+mj-lt"/>
                <a:ea typeface="+mj-ea"/>
                <a:cs typeface="+mj-cs"/>
              </a:defRPr>
            </a:lvl1pPr>
          </a:lstStyle>
          <a:p>
            <a:r>
              <a:rPr lang="en-US" dirty="0"/>
              <a:t>Presentation Title</a:t>
            </a:r>
          </a:p>
        </p:txBody>
      </p:sp>
      <p:sp>
        <p:nvSpPr>
          <p:cNvPr id="3" name="Subtitle 2"/>
          <p:cNvSpPr>
            <a:spLocks noGrp="1"/>
          </p:cNvSpPr>
          <p:nvPr>
            <p:ph type="subTitle" idx="1"/>
          </p:nvPr>
        </p:nvSpPr>
        <p:spPr>
          <a:xfrm>
            <a:off x="329270" y="5888736"/>
            <a:ext cx="5140267" cy="667512"/>
          </a:xfrm>
        </p:spPr>
        <p:txBody>
          <a:bodyPr>
            <a:normAutofit/>
          </a:bodyPr>
          <a:lstStyle>
            <a:lvl1pPr marL="0" indent="0" algn="l">
              <a:buNone/>
              <a:defRPr lang="en-US" sz="2000" b="0" i="0" kern="1200" smtClean="0">
                <a:solidFill>
                  <a:schemeClr val="bg1"/>
                </a:solidFill>
                <a:latin typeface="Open Sans" panose="020B0606030504020204" pitchFamily="34" charset="0"/>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94667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6255037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722622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19726755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16431201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t>5/13/21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3129826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‹Nº›</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dirty="0"/>
              <a:t>Edit this presentation title</a:t>
            </a:r>
          </a:p>
        </p:txBody>
      </p:sp>
    </p:spTree>
    <p:extLst>
      <p:ext uri="{BB962C8B-B14F-4D97-AF65-F5344CB8AC3E}">
        <p14:creationId xmlns:p14="http://schemas.microsoft.com/office/powerpoint/2010/main" val="371743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ight Triangle 6"/>
          <p:cNvSpPr/>
          <p:nvPr userDrawn="1"/>
        </p:nvSpPr>
        <p:spPr>
          <a:xfrm flipH="1">
            <a:off x="11442067" y="6108262"/>
            <a:ext cx="749933" cy="749739"/>
          </a:xfrm>
          <a:prstGeom prst="rtTriangl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latin typeface="Open Sans" panose="020B0606030504020204" pitchFamily="34" charset="0"/>
            </a:endParaRPr>
          </a:p>
        </p:txBody>
      </p:sp>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‹Nº›</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dirty="0"/>
              <a:t>Edit this presentation title</a:t>
            </a:r>
          </a:p>
        </p:txBody>
      </p:sp>
    </p:spTree>
    <p:extLst>
      <p:ext uri="{BB962C8B-B14F-4D97-AF65-F5344CB8AC3E}">
        <p14:creationId xmlns:p14="http://schemas.microsoft.com/office/powerpoint/2010/main" val="40579254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eft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10972799" cy="711081"/>
          </a:xfrm>
        </p:spPr>
        <p:txBody>
          <a:bodyPr>
            <a:noAutofit/>
          </a:bodyPr>
          <a:lstStyle>
            <a:lvl1pPr algn="ctr">
              <a:defRPr sz="3200" b="0">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154205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5B210-6A50-4D5C-97D7-AA164B2ABE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F6D52FD-297C-44DF-9090-D9C83F6A8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E99491DE-BF50-43C0-91F3-D1CF8CC9D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D24D65-F65D-484E-A6F9-78E9886BAB8F}"/>
              </a:ext>
            </a:extLst>
          </p:cNvPr>
          <p:cNvSpPr>
            <a:spLocks noGrp="1"/>
          </p:cNvSpPr>
          <p:nvPr>
            <p:ph type="dt" sz="half" idx="10"/>
          </p:nvPr>
        </p:nvSpPr>
        <p:spPr/>
        <p:txBody>
          <a:bodyPr/>
          <a:lstStyle/>
          <a:p>
            <a:fld id="{D56F2E41-461B-4AC7-A9C9-DCA76C882CBD}" type="datetimeFigureOut">
              <a:rPr lang="es-MX" smtClean="0"/>
              <a:t>13/05/21</a:t>
            </a:fld>
            <a:endParaRPr lang="es-MX"/>
          </a:p>
        </p:txBody>
      </p:sp>
      <p:sp>
        <p:nvSpPr>
          <p:cNvPr id="6" name="Marcador de pie de página 5">
            <a:extLst>
              <a:ext uri="{FF2B5EF4-FFF2-40B4-BE49-F238E27FC236}">
                <a16:creationId xmlns:a16="http://schemas.microsoft.com/office/drawing/2014/main" id="{F6A3CF5E-9012-4025-9045-F35BEDE0677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3A490B8-41EB-4A89-BD48-6B8586B98E15}"/>
              </a:ext>
            </a:extLst>
          </p:cNvPr>
          <p:cNvSpPr>
            <a:spLocks noGrp="1"/>
          </p:cNvSpPr>
          <p:nvPr>
            <p:ph type="sldNum" sz="quarter" idx="12"/>
          </p:nvPr>
        </p:nvSpPr>
        <p:spPr/>
        <p:txBody>
          <a:bodyPr/>
          <a:lstStyle/>
          <a:p>
            <a:fld id="{5E80D5EF-B56C-42E6-AE32-586901BBFF54}" type="slidenum">
              <a:rPr lang="es-MX" smtClean="0"/>
              <a:t>‹Nº›</a:t>
            </a:fld>
            <a:endParaRPr lang="es-MX"/>
          </a:p>
        </p:txBody>
      </p:sp>
    </p:spTree>
    <p:extLst>
      <p:ext uri="{BB962C8B-B14F-4D97-AF65-F5344CB8AC3E}">
        <p14:creationId xmlns:p14="http://schemas.microsoft.com/office/powerpoint/2010/main" val="41949146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Centered">
    <p:spTree>
      <p:nvGrpSpPr>
        <p:cNvPr id="1" name=""/>
        <p:cNvGrpSpPr/>
        <p:nvPr/>
      </p:nvGrpSpPr>
      <p:grpSpPr>
        <a:xfrm>
          <a:off x="0" y="0"/>
          <a:ext cx="0" cy="0"/>
          <a:chOff x="0" y="0"/>
          <a:chExt cx="0" cy="0"/>
        </a:xfrm>
      </p:grpSpPr>
      <p:sp>
        <p:nvSpPr>
          <p:cNvPr id="6" name="Right Triangle 5"/>
          <p:cNvSpPr/>
          <p:nvPr userDrawn="1"/>
        </p:nvSpPr>
        <p:spPr>
          <a:xfrm flipH="1">
            <a:off x="11442067" y="6108262"/>
            <a:ext cx="749933" cy="749739"/>
          </a:xfrm>
          <a:prstGeom prst="rtTriangl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latin typeface="Open Sans" panose="020B0606030504020204" pitchFamily="34" charset="0"/>
            </a:endParaRPr>
          </a:p>
        </p:txBody>
      </p:sp>
      <p:sp>
        <p:nvSpPr>
          <p:cNvPr id="2" name="Title 1"/>
          <p:cNvSpPr>
            <a:spLocks noGrp="1"/>
          </p:cNvSpPr>
          <p:nvPr>
            <p:ph type="title"/>
          </p:nvPr>
        </p:nvSpPr>
        <p:spPr>
          <a:xfrm>
            <a:off x="609600" y="374901"/>
            <a:ext cx="10972801" cy="711081"/>
          </a:xfrm>
        </p:spPr>
        <p:txBody>
          <a:bodyPr>
            <a:noAutofit/>
          </a:bodyPr>
          <a:lstStyle>
            <a:lvl1pPr algn="ctr">
              <a:defRPr sz="3200" b="1">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60991" y="6423386"/>
            <a:ext cx="2844800" cy="365125"/>
          </a:xfrm>
        </p:spPr>
        <p:txBody>
          <a:bodyPr/>
          <a:lstStyle>
            <a:lvl1pPr>
              <a:defRPr>
                <a:solidFill>
                  <a:schemeClr val="bg1"/>
                </a:solidFill>
              </a:defRPr>
            </a:lvl1pPr>
          </a:lstStyle>
          <a:p>
            <a:fld id="{96E69268-9C8B-4EBF-A9EE-DC5DC2D48DC3}" type="slidenum">
              <a:rPr lang="en-US" smtClean="0"/>
              <a:pPr/>
              <a:t>‹Nº›</a:t>
            </a:fld>
            <a:endParaRPr lang="en-US"/>
          </a:p>
        </p:txBody>
      </p:sp>
      <p:sp>
        <p:nvSpPr>
          <p:cNvPr id="11" name="Subheading"/>
          <p:cNvSpPr>
            <a:spLocks noGrp="1"/>
          </p:cNvSpPr>
          <p:nvPr>
            <p:ph type="body" sz="quarter" idx="15"/>
          </p:nvPr>
        </p:nvSpPr>
        <p:spPr>
          <a:xfrm>
            <a:off x="609760" y="1085049"/>
            <a:ext cx="10972482" cy="611188"/>
          </a:xfrm>
        </p:spPr>
        <p:txBody>
          <a:bodyPr>
            <a:normAutofit/>
          </a:bodyPr>
          <a:lstStyle>
            <a:lvl1pPr marL="0" indent="0" algn="ctr">
              <a:buNone/>
              <a:defRPr sz="2000">
                <a:solidFill>
                  <a:schemeClr val="bg1">
                    <a:lumMod val="50000"/>
                  </a:schemeClr>
                </a:solidFill>
                <a:latin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12963438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Centered">
    <p:spTree>
      <p:nvGrpSpPr>
        <p:cNvPr id="1" name=""/>
        <p:cNvGrpSpPr/>
        <p:nvPr/>
      </p:nvGrpSpPr>
      <p:grpSpPr>
        <a:xfrm>
          <a:off x="0" y="0"/>
          <a:ext cx="0" cy="0"/>
          <a:chOff x="0" y="0"/>
          <a:chExt cx="0" cy="0"/>
        </a:xfrm>
      </p:grpSpPr>
      <p:sp>
        <p:nvSpPr>
          <p:cNvPr id="6" name="Right Triangle 5"/>
          <p:cNvSpPr/>
          <p:nvPr userDrawn="1"/>
        </p:nvSpPr>
        <p:spPr>
          <a:xfrm flipH="1">
            <a:off x="11442067" y="6108262"/>
            <a:ext cx="749933" cy="749739"/>
          </a:xfrm>
          <a:prstGeom prst="rtTriangl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latin typeface="Open Sans" panose="020B0606030504020204" pitchFamily="34" charset="0"/>
            </a:endParaRPr>
          </a:p>
        </p:txBody>
      </p:sp>
      <p:sp>
        <p:nvSpPr>
          <p:cNvPr id="2" name="Title 1"/>
          <p:cNvSpPr>
            <a:spLocks noGrp="1"/>
          </p:cNvSpPr>
          <p:nvPr>
            <p:ph type="title"/>
          </p:nvPr>
        </p:nvSpPr>
        <p:spPr>
          <a:xfrm>
            <a:off x="609600" y="1749246"/>
            <a:ext cx="4569931" cy="1527361"/>
          </a:xfrm>
        </p:spPr>
        <p:txBody>
          <a:bodyPr anchor="b">
            <a:noAutofit/>
          </a:bodyPr>
          <a:lstStyle>
            <a:lvl1pPr algn="ctr">
              <a:defRPr sz="3200" b="1">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60991" y="6423386"/>
            <a:ext cx="2844800" cy="365125"/>
          </a:xfrm>
        </p:spPr>
        <p:txBody>
          <a:bodyPr/>
          <a:lstStyle>
            <a:lvl1pPr>
              <a:defRPr>
                <a:solidFill>
                  <a:schemeClr val="bg1"/>
                </a:solidFill>
              </a:defRPr>
            </a:lvl1pPr>
          </a:lstStyle>
          <a:p>
            <a:fld id="{96E69268-9C8B-4EBF-A9EE-DC5DC2D48DC3}" type="slidenum">
              <a:rPr lang="en-US" smtClean="0"/>
              <a:pPr/>
              <a:t>‹Nº›</a:t>
            </a:fld>
            <a:endParaRPr lang="en-US"/>
          </a:p>
        </p:txBody>
      </p:sp>
      <p:sp>
        <p:nvSpPr>
          <p:cNvPr id="9" name="Subheading"/>
          <p:cNvSpPr>
            <a:spLocks noGrp="1"/>
          </p:cNvSpPr>
          <p:nvPr>
            <p:ph type="body" sz="quarter" idx="15"/>
          </p:nvPr>
        </p:nvSpPr>
        <p:spPr>
          <a:xfrm>
            <a:off x="609760" y="3429000"/>
            <a:ext cx="4569772" cy="611188"/>
          </a:xfrm>
        </p:spPr>
        <p:txBody>
          <a:bodyPr>
            <a:normAutofit/>
          </a:bodyPr>
          <a:lstStyle>
            <a:lvl1pPr marL="0" indent="0" algn="ctr">
              <a:buNone/>
              <a:defRPr sz="2000">
                <a:solidFill>
                  <a:schemeClr val="bg1">
                    <a:lumMod val="50000"/>
                  </a:schemeClr>
                </a:solidFill>
                <a:latin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13843081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1051774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404F2-BE9A-4460-8815-8F645183555F}"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‹Nº›</a:t>
            </a:fld>
            <a:endParaRPr lang="en-US"/>
          </a:p>
        </p:txBody>
      </p:sp>
      <p:sp>
        <p:nvSpPr>
          <p:cNvPr id="7" name="TextBox 6"/>
          <p:cNvSpPr txBox="1"/>
          <p:nvPr userDrawn="1"/>
        </p:nvSpPr>
        <p:spPr>
          <a:xfrm>
            <a:off x="609600" y="1291130"/>
            <a:ext cx="10972801" cy="400110"/>
          </a:xfrm>
          <a:prstGeom prst="rect">
            <a:avLst/>
          </a:prstGeom>
          <a:noFill/>
        </p:spPr>
        <p:txBody>
          <a:bodyPr wrap="square" rtlCol="0">
            <a:spAutoFit/>
          </a:bodyPr>
          <a:lstStyle/>
          <a:p>
            <a:pPr algn="ctr"/>
            <a:r>
              <a:rPr lang="en-US" sz="2000">
                <a:latin typeface="Open Sans" panose="020B0606030504020204" pitchFamily="34" charset="0"/>
              </a:rPr>
              <a:t> — You can edit this subtitle —</a:t>
            </a:r>
          </a:p>
        </p:txBody>
      </p:sp>
      <p:sp>
        <p:nvSpPr>
          <p:cNvPr id="10" name="Title 9"/>
          <p:cNvSpPr>
            <a:spLocks noGrp="1"/>
          </p:cNvSpPr>
          <p:nvPr>
            <p:ph type="title"/>
          </p:nvPr>
        </p:nvSpPr>
        <p:spPr>
          <a:xfrm>
            <a:off x="609600" y="527605"/>
            <a:ext cx="10972801" cy="711081"/>
          </a:xfrm>
        </p:spPr>
        <p:txBody>
          <a:bodyPr vert="horz" lIns="121899" tIns="60949" rIns="121899" bIns="60949" rtlCol="0" anchor="ctr">
            <a:noAutofit/>
          </a:bodyPr>
          <a:lstStyle>
            <a:lvl1pPr algn="ctr">
              <a:defRPr lang="en-US" sz="3200" b="1" dirty="0">
                <a:latin typeface="Century Gothic" charset="0"/>
                <a:ea typeface="Century Gothic" charset="0"/>
                <a:cs typeface="Century Gothic" charset="0"/>
              </a:defRPr>
            </a:lvl1pPr>
          </a:lstStyle>
          <a:p>
            <a:pPr lvl="0"/>
            <a:r>
              <a:rPr lang="en-US" dirty="0"/>
              <a:t>Click to edit Master title style</a:t>
            </a:r>
          </a:p>
        </p:txBody>
      </p:sp>
      <p:sp>
        <p:nvSpPr>
          <p:cNvPr id="6" name="Text Placeholder 5"/>
          <p:cNvSpPr>
            <a:spLocks noGrp="1"/>
          </p:cNvSpPr>
          <p:nvPr>
            <p:ph type="body" sz="quarter" idx="13"/>
          </p:nvPr>
        </p:nvSpPr>
        <p:spPr>
          <a:xfrm>
            <a:off x="609760" y="1901825"/>
            <a:ext cx="10972482" cy="45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0331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404F2-BE9A-4460-8815-8F645183555F}"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‹Nº›</a:t>
            </a:fld>
            <a:endParaRPr lang="en-US"/>
          </a:p>
        </p:txBody>
      </p:sp>
      <p:sp>
        <p:nvSpPr>
          <p:cNvPr id="6" name="Title 1"/>
          <p:cNvSpPr>
            <a:spLocks noGrp="1"/>
          </p:cNvSpPr>
          <p:nvPr>
            <p:ph type="title"/>
          </p:nvPr>
        </p:nvSpPr>
        <p:spPr>
          <a:xfrm>
            <a:off x="609600" y="527605"/>
            <a:ext cx="10972801" cy="711081"/>
          </a:xfrm>
        </p:spPr>
        <p:txBody>
          <a:bodyPr>
            <a:noAutofit/>
          </a:bodyPr>
          <a:lstStyle>
            <a:lvl1pPr>
              <a:defRPr sz="3200" b="1">
                <a:latin typeface="Helvetica" charset="0"/>
                <a:ea typeface="Helvetica" charset="0"/>
                <a:cs typeface="Helvetica" charset="0"/>
              </a:defRPr>
            </a:lvl1pPr>
          </a:lstStyle>
          <a:p>
            <a:r>
              <a:rPr lang="en-US" dirty="0"/>
              <a:t>Click to edit Master title style</a:t>
            </a:r>
          </a:p>
        </p:txBody>
      </p:sp>
      <p:sp>
        <p:nvSpPr>
          <p:cNvPr id="10" name="Text Placeholder 9"/>
          <p:cNvSpPr>
            <a:spLocks noGrp="1"/>
          </p:cNvSpPr>
          <p:nvPr>
            <p:ph type="body" sz="quarter" idx="14" hasCustomPrompt="1"/>
          </p:nvPr>
        </p:nvSpPr>
        <p:spPr>
          <a:xfrm>
            <a:off x="609601" y="1238686"/>
            <a:ext cx="10972641" cy="457200"/>
          </a:xfrm>
        </p:spPr>
        <p:txBody>
          <a:bodyPr>
            <a:noAutofit/>
          </a:bodyPr>
          <a:lstStyle>
            <a:lvl1pPr marL="457120" marR="0" indent="-457120" algn="l" defTabSz="1218987" rtl="0" eaLnBrk="1" fontAlgn="auto" latinLnBrk="0" hangingPunct="1">
              <a:lnSpc>
                <a:spcPct val="100000"/>
              </a:lnSpc>
              <a:spcBef>
                <a:spcPct val="20000"/>
              </a:spcBef>
              <a:spcAft>
                <a:spcPts val="0"/>
              </a:spcAft>
              <a:buClrTx/>
              <a:buSzTx/>
              <a:buFont typeface="Arial" pitchFamily="34" charset="0"/>
              <a:buNone/>
              <a:tabLst/>
              <a:defRPr sz="1800">
                <a:latin typeface="Verdana" charset="0"/>
                <a:ea typeface="Verdana" charset="0"/>
                <a:cs typeface="Verdana" charset="0"/>
              </a:defRPr>
            </a:lvl1pPr>
          </a:lstStyle>
          <a:p>
            <a:pPr marL="457120" marR="0" lvl="0" indent="-457120" algn="l" defTabSz="1218987" rtl="0" eaLnBrk="1" fontAlgn="auto" latinLnBrk="0" hangingPunct="1">
              <a:lnSpc>
                <a:spcPct val="100000"/>
              </a:lnSpc>
              <a:spcBef>
                <a:spcPct val="20000"/>
              </a:spcBef>
              <a:spcAft>
                <a:spcPts val="0"/>
              </a:spcAft>
              <a:buClrTx/>
              <a:buSzTx/>
              <a:buFont typeface="Arial" pitchFamily="34" charset="0"/>
              <a:buNone/>
              <a:tabLst/>
              <a:defRPr/>
            </a:pPr>
            <a:r>
              <a:rPr lang="en-US" dirty="0"/>
              <a:t>Click to edit subtitle</a:t>
            </a:r>
          </a:p>
        </p:txBody>
      </p:sp>
    </p:spTree>
    <p:extLst>
      <p:ext uri="{BB962C8B-B14F-4D97-AF65-F5344CB8AC3E}">
        <p14:creationId xmlns:p14="http://schemas.microsoft.com/office/powerpoint/2010/main" val="39488731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t>5/13/21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t>‹Nº›</a:t>
            </a:fld>
            <a:endParaRPr lang="en-US"/>
          </a:p>
        </p:txBody>
      </p:sp>
      <p:sp>
        <p:nvSpPr>
          <p:cNvPr id="5" name="Title 4"/>
          <p:cNvSpPr>
            <a:spLocks noGrp="1"/>
          </p:cNvSpPr>
          <p:nvPr>
            <p:ph type="title"/>
          </p:nvPr>
        </p:nvSpPr>
        <p:spPr>
          <a:xfrm>
            <a:off x="609600" y="527605"/>
            <a:ext cx="10972801" cy="711081"/>
          </a:xfrm>
        </p:spPr>
        <p:txBody>
          <a:bodyPr vert="horz" lIns="121899" tIns="60949" rIns="121899" bIns="60949" rtlCol="0" anchor="ctr">
            <a:noAutofit/>
          </a:bodyPr>
          <a:lstStyle>
            <a:lvl1pPr>
              <a:defRPr lang="en-US" sz="3200" b="1"/>
            </a:lvl1pPr>
          </a:lstStyle>
          <a:p>
            <a:pPr lvl="0"/>
            <a:r>
              <a:rPr lang="en-US"/>
              <a:t>Click to edit Master title style</a:t>
            </a:r>
          </a:p>
        </p:txBody>
      </p:sp>
    </p:spTree>
    <p:extLst>
      <p:ext uri="{BB962C8B-B14F-4D97-AF65-F5344CB8AC3E}">
        <p14:creationId xmlns:p14="http://schemas.microsoft.com/office/powerpoint/2010/main" val="22638123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36024764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31846640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37024012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t>‹Nº›</a:t>
            </a:fld>
            <a:endParaRPr lang="en-US"/>
          </a:p>
        </p:txBody>
      </p:sp>
    </p:spTree>
    <p:extLst>
      <p:ext uri="{BB962C8B-B14F-4D97-AF65-F5344CB8AC3E}">
        <p14:creationId xmlns:p14="http://schemas.microsoft.com/office/powerpoint/2010/main" val="35967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hyperlink" Target="https://slidemodel.com/" TargetMode="Externa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hyperlink" Target="https://slidemodel.com/" TargetMode="Externa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theme" Target="../theme/theme6.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7.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DFCD2F2-6CCA-4DA6-8EE0-CFCFE1202F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B4BBDA7-E1A1-44A5-8ADC-3407128A1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93E2C86-70B6-4BA3-928B-7CC72771D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F2E41-461B-4AC7-A9C9-DCA76C882CBD}" type="datetimeFigureOut">
              <a:rPr lang="es-MX" smtClean="0"/>
              <a:t>13/05/21</a:t>
            </a:fld>
            <a:endParaRPr lang="es-MX"/>
          </a:p>
        </p:txBody>
      </p:sp>
      <p:sp>
        <p:nvSpPr>
          <p:cNvPr id="5" name="Marcador de pie de página 4">
            <a:extLst>
              <a:ext uri="{FF2B5EF4-FFF2-40B4-BE49-F238E27FC236}">
                <a16:creationId xmlns:a16="http://schemas.microsoft.com/office/drawing/2014/main" id="{CEC17982-1EB1-485F-BF55-6BFCC8F42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525CE7C-95FB-4836-AE8E-005FF4380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0D5EF-B56C-42E6-AE32-586901BBFF54}" type="slidenum">
              <a:rPr lang="es-MX" smtClean="0"/>
              <a:t>‹Nº›</a:t>
            </a:fld>
            <a:endParaRPr lang="es-MX"/>
          </a:p>
        </p:txBody>
      </p:sp>
    </p:spTree>
    <p:extLst>
      <p:ext uri="{BB962C8B-B14F-4D97-AF65-F5344CB8AC3E}">
        <p14:creationId xmlns:p14="http://schemas.microsoft.com/office/powerpoint/2010/main" val="1545132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28A8A1-3FDB-C341-A3BF-314388245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3BBDAD55-1536-D54F-ADCB-C6F7EC2FC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A1A425B-D4A1-0B48-BFB6-EB17CE5FF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CB865-4188-214F-ACDD-648B631DDD3F}" type="datetimeFigureOut">
              <a:rPr lang="es-MX" smtClean="0"/>
              <a:t>13/05/21</a:t>
            </a:fld>
            <a:endParaRPr lang="es-MX"/>
          </a:p>
        </p:txBody>
      </p:sp>
      <p:sp>
        <p:nvSpPr>
          <p:cNvPr id="5" name="Marcador de pie de página 4">
            <a:extLst>
              <a:ext uri="{FF2B5EF4-FFF2-40B4-BE49-F238E27FC236}">
                <a16:creationId xmlns:a16="http://schemas.microsoft.com/office/drawing/2014/main" id="{49EB9FBF-2D19-BB4B-8DB0-0D2546E85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BC5D5F4-6E7D-424F-8D69-681F251CF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B7D1A-390B-5044-B12C-4736E3F4FC29}" type="slidenum">
              <a:rPr lang="es-MX" smtClean="0"/>
              <a:t>‹Nº›</a:t>
            </a:fld>
            <a:endParaRPr lang="es-MX"/>
          </a:p>
        </p:txBody>
      </p:sp>
    </p:spTree>
    <p:extLst>
      <p:ext uri="{BB962C8B-B14F-4D97-AF65-F5344CB8AC3E}">
        <p14:creationId xmlns:p14="http://schemas.microsoft.com/office/powerpoint/2010/main" val="3812175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5/13/21</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‹Nº›</a:t>
            </a:fld>
            <a:endParaRPr lang="en-US"/>
          </a:p>
        </p:txBody>
      </p:sp>
    </p:spTree>
    <p:extLst>
      <p:ext uri="{BB962C8B-B14F-4D97-AF65-F5344CB8AC3E}">
        <p14:creationId xmlns:p14="http://schemas.microsoft.com/office/powerpoint/2010/main" val="3545967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a:defRPr sz="1400">
                <a:solidFill>
                  <a:schemeClr val="tx1">
                    <a:tint val="75000"/>
                  </a:schemeClr>
                </a:solidFill>
              </a:defRPr>
            </a:lvl1pPr>
          </a:lstStyle>
          <a:p>
            <a:fld id="{425404F2-BE9A-4460-8815-8F645183555F}" type="datetimeFigureOut">
              <a:rPr lang="en-US" smtClean="0"/>
              <a:pPr/>
              <a:t>5/13/21</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0" rIns="0" bIns="0"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0" rIns="0" bIns="0" rtlCol="0" anchor="ctr"/>
          <a:lstStyle>
            <a:lvl1pPr algn="r">
              <a:defRPr sz="1400">
                <a:solidFill>
                  <a:schemeClr val="tx1">
                    <a:tint val="75000"/>
                  </a:schemeClr>
                </a:solidFill>
              </a:defRPr>
            </a:lvl1pPr>
          </a:lstStyle>
          <a:p>
            <a:fld id="{96E69268-9C8B-4EBF-A9EE-DC5DC2D48DC3}" type="slidenum">
              <a:rPr lang="en-US" smtClean="0"/>
              <a:pPr/>
              <a:t>‹Nº›</a:t>
            </a:fld>
            <a:endParaRPr lang="en-US"/>
          </a:p>
        </p:txBody>
      </p:sp>
      <p:sp>
        <p:nvSpPr>
          <p:cNvPr id="7" name="TextBox 6">
            <a:extLst>
              <a:ext uri="{FF2B5EF4-FFF2-40B4-BE49-F238E27FC236}">
                <a16:creationId xmlns:a16="http://schemas.microsoft.com/office/drawing/2014/main" id="{D279EEC4-4437-4711-BA4D-A20BD74372AD}"/>
              </a:ext>
            </a:extLst>
          </p:cNvPr>
          <p:cNvSpPr txBox="1"/>
          <p:nvPr userDrawn="1"/>
        </p:nvSpPr>
        <p:spPr>
          <a:xfrm>
            <a:off x="0" y="6951663"/>
            <a:ext cx="8026400" cy="338554"/>
          </a:xfrm>
          <a:prstGeom prst="rect">
            <a:avLst/>
          </a:prstGeom>
          <a:noFill/>
        </p:spPr>
        <p:txBody>
          <a:bodyPr wrap="square" rtlCol="0">
            <a:spAutoFit/>
          </a:bodyPr>
          <a:lstStyle/>
          <a:p>
            <a:r>
              <a:rPr lang="en-US" sz="1600">
                <a:solidFill>
                  <a:schemeClr val="tx1">
                    <a:lumMod val="50000"/>
                    <a:lumOff val="50000"/>
                  </a:schemeClr>
                </a:solidFill>
                <a:latin typeface="Segoe UI" panose="020B0502040204020203" pitchFamily="34" charset="0"/>
                <a:cs typeface="Segoe UI" panose="020B0502040204020203" pitchFamily="34" charset="0"/>
              </a:rPr>
              <a:t>CREATED BY </a:t>
            </a:r>
            <a:r>
              <a:rPr lang="en-US" sz="1600">
                <a:solidFill>
                  <a:schemeClr val="tx1">
                    <a:lumMod val="50000"/>
                    <a:lumOff val="50000"/>
                  </a:schemeClr>
                </a:solidFill>
                <a:latin typeface="Segoe UI" panose="020B0502040204020203" pitchFamily="34" charset="0"/>
                <a:cs typeface="Segoe UI" panose="020B0502040204020203" pitchFamily="34" charset="0"/>
                <a:hlinkClick r:id="rId16">
                  <a:extLst>
                    <a:ext uri="{A12FA001-AC4F-418D-AE19-62706E023703}">
                      <ahyp:hlinkClr xmlns:ahyp="http://schemas.microsoft.com/office/drawing/2018/hyperlinkcolor" val="tx"/>
                    </a:ext>
                  </a:extLst>
                </a:hlinkClick>
              </a:rPr>
              <a:t>SLIDEMODEL.COM</a:t>
            </a:r>
            <a:endParaRPr lang="en-US" sz="1600">
              <a:solidFill>
                <a:schemeClr val="tx1">
                  <a:lumMod val="50000"/>
                  <a:lumOff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994984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637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Libre Baskerville"/>
              <a:buNone/>
              <a:defRPr sz="3000" b="1">
                <a:solidFill>
                  <a:schemeClr val="dk1"/>
                </a:solidFill>
                <a:latin typeface="Libre Baskerville"/>
                <a:ea typeface="Libre Baskerville"/>
                <a:cs typeface="Libre Baskerville"/>
                <a:sym typeface="Libre Baskerville"/>
              </a:defRPr>
            </a:lvl1pPr>
            <a:lvl2pPr lvl="1" algn="ctr">
              <a:spcBef>
                <a:spcPts val="0"/>
              </a:spcBef>
              <a:spcAft>
                <a:spcPts val="0"/>
              </a:spcAft>
              <a:buClr>
                <a:schemeClr val="dk1"/>
              </a:buClr>
              <a:buSzPts val="2800"/>
              <a:buFont typeface="Raleway Thin"/>
              <a:buNone/>
              <a:defRPr sz="2800">
                <a:solidFill>
                  <a:schemeClr val="dk1"/>
                </a:solidFill>
                <a:latin typeface="Raleway Thin"/>
                <a:ea typeface="Raleway Thin"/>
                <a:cs typeface="Raleway Thin"/>
                <a:sym typeface="Raleway Thin"/>
              </a:defRPr>
            </a:lvl2pPr>
            <a:lvl3pPr lvl="2" algn="ctr">
              <a:spcBef>
                <a:spcPts val="0"/>
              </a:spcBef>
              <a:spcAft>
                <a:spcPts val="0"/>
              </a:spcAft>
              <a:buClr>
                <a:schemeClr val="dk1"/>
              </a:buClr>
              <a:buSzPts val="2800"/>
              <a:buFont typeface="Raleway Thin"/>
              <a:buNone/>
              <a:defRPr sz="2800">
                <a:solidFill>
                  <a:schemeClr val="dk1"/>
                </a:solidFill>
                <a:latin typeface="Raleway Thin"/>
                <a:ea typeface="Raleway Thin"/>
                <a:cs typeface="Raleway Thin"/>
                <a:sym typeface="Raleway Thin"/>
              </a:defRPr>
            </a:lvl3pPr>
            <a:lvl4pPr lvl="3" algn="ctr">
              <a:spcBef>
                <a:spcPts val="0"/>
              </a:spcBef>
              <a:spcAft>
                <a:spcPts val="0"/>
              </a:spcAft>
              <a:buClr>
                <a:schemeClr val="dk1"/>
              </a:buClr>
              <a:buSzPts val="2800"/>
              <a:buFont typeface="Raleway Thin"/>
              <a:buNone/>
              <a:defRPr sz="2800">
                <a:solidFill>
                  <a:schemeClr val="dk1"/>
                </a:solidFill>
                <a:latin typeface="Raleway Thin"/>
                <a:ea typeface="Raleway Thin"/>
                <a:cs typeface="Raleway Thin"/>
                <a:sym typeface="Raleway Thin"/>
              </a:defRPr>
            </a:lvl4pPr>
            <a:lvl5pPr lvl="4" algn="ctr">
              <a:spcBef>
                <a:spcPts val="0"/>
              </a:spcBef>
              <a:spcAft>
                <a:spcPts val="0"/>
              </a:spcAft>
              <a:buClr>
                <a:schemeClr val="dk1"/>
              </a:buClr>
              <a:buSzPts val="2800"/>
              <a:buFont typeface="Raleway Thin"/>
              <a:buNone/>
              <a:defRPr sz="2800">
                <a:solidFill>
                  <a:schemeClr val="dk1"/>
                </a:solidFill>
                <a:latin typeface="Raleway Thin"/>
                <a:ea typeface="Raleway Thin"/>
                <a:cs typeface="Raleway Thin"/>
                <a:sym typeface="Raleway Thin"/>
              </a:defRPr>
            </a:lvl5pPr>
            <a:lvl6pPr lvl="5" algn="ctr">
              <a:spcBef>
                <a:spcPts val="0"/>
              </a:spcBef>
              <a:spcAft>
                <a:spcPts val="0"/>
              </a:spcAft>
              <a:buClr>
                <a:schemeClr val="dk1"/>
              </a:buClr>
              <a:buSzPts val="2800"/>
              <a:buFont typeface="Raleway Thin"/>
              <a:buNone/>
              <a:defRPr sz="2800">
                <a:solidFill>
                  <a:schemeClr val="dk1"/>
                </a:solidFill>
                <a:latin typeface="Raleway Thin"/>
                <a:ea typeface="Raleway Thin"/>
                <a:cs typeface="Raleway Thin"/>
                <a:sym typeface="Raleway Thin"/>
              </a:defRPr>
            </a:lvl6pPr>
            <a:lvl7pPr lvl="6" algn="ctr">
              <a:spcBef>
                <a:spcPts val="0"/>
              </a:spcBef>
              <a:spcAft>
                <a:spcPts val="0"/>
              </a:spcAft>
              <a:buClr>
                <a:schemeClr val="dk1"/>
              </a:buClr>
              <a:buSzPts val="2800"/>
              <a:buFont typeface="Raleway Thin"/>
              <a:buNone/>
              <a:defRPr sz="2800">
                <a:solidFill>
                  <a:schemeClr val="dk1"/>
                </a:solidFill>
                <a:latin typeface="Raleway Thin"/>
                <a:ea typeface="Raleway Thin"/>
                <a:cs typeface="Raleway Thin"/>
                <a:sym typeface="Raleway Thin"/>
              </a:defRPr>
            </a:lvl7pPr>
            <a:lvl8pPr lvl="7" algn="ctr">
              <a:spcBef>
                <a:spcPts val="0"/>
              </a:spcBef>
              <a:spcAft>
                <a:spcPts val="0"/>
              </a:spcAft>
              <a:buClr>
                <a:schemeClr val="dk1"/>
              </a:buClr>
              <a:buSzPts val="2800"/>
              <a:buFont typeface="Raleway Thin"/>
              <a:buNone/>
              <a:defRPr sz="2800">
                <a:solidFill>
                  <a:schemeClr val="dk1"/>
                </a:solidFill>
                <a:latin typeface="Raleway Thin"/>
                <a:ea typeface="Raleway Thin"/>
                <a:cs typeface="Raleway Thin"/>
                <a:sym typeface="Raleway Thin"/>
              </a:defRPr>
            </a:lvl8pPr>
            <a:lvl9pPr lvl="8" algn="ctr">
              <a:spcBef>
                <a:spcPts val="0"/>
              </a:spcBef>
              <a:spcAft>
                <a:spcPts val="0"/>
              </a:spcAft>
              <a:buClr>
                <a:schemeClr val="dk1"/>
              </a:buClr>
              <a:buSzPts val="2800"/>
              <a:buFont typeface="Raleway Thin"/>
              <a:buNone/>
              <a:defRPr sz="28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1pPr>
            <a:lvl2pPr marL="914400" lvl="1" indent="-31750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2pPr>
            <a:lvl3pPr marL="1371600" lvl="2" indent="-31750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3pPr>
            <a:lvl4pPr marL="1828800" lvl="3" indent="-31750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4pPr>
            <a:lvl5pPr marL="2286000" lvl="4" indent="-31750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5pPr>
            <a:lvl6pPr marL="2743200" lvl="5" indent="-31750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6pPr>
            <a:lvl7pPr marL="3200400" lvl="6" indent="-31750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7pPr>
            <a:lvl8pPr marL="3657600" lvl="7" indent="-317500">
              <a:lnSpc>
                <a:spcPct val="100000"/>
              </a:lnSpc>
              <a:spcBef>
                <a:spcPts val="1600"/>
              </a:spcBef>
              <a:spcAft>
                <a:spcPts val="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8pPr>
            <a:lvl9pPr marL="4114800" lvl="8" indent="-317500">
              <a:lnSpc>
                <a:spcPct val="100000"/>
              </a:lnSpc>
              <a:spcBef>
                <a:spcPts val="1600"/>
              </a:spcBef>
              <a:spcAft>
                <a:spcPts val="1600"/>
              </a:spcAft>
              <a:buClr>
                <a:schemeClr val="dk1"/>
              </a:buClr>
              <a:buSzPts val="1400"/>
              <a:buFont typeface="Libre Baskerville"/>
              <a:buChar char="■"/>
              <a:defRPr>
                <a:solidFill>
                  <a:schemeClr val="dk1"/>
                </a:solidFill>
                <a:latin typeface="Libre Baskerville"/>
                <a:ea typeface="Libre Baskerville"/>
                <a:cs typeface="Libre Baskerville"/>
                <a:sym typeface="Libre Baskerville"/>
              </a:defRPr>
            </a:lvl9pPr>
          </a:lstStyle>
          <a:p>
            <a:endParaRPr/>
          </a:p>
        </p:txBody>
      </p:sp>
    </p:spTree>
    <p:extLst>
      <p:ext uri="{BB962C8B-B14F-4D97-AF65-F5344CB8AC3E}">
        <p14:creationId xmlns:p14="http://schemas.microsoft.com/office/powerpoint/2010/main" val="1948560481"/>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latin typeface="Open Sans" panose="020B0606030504020204" pitchFamily="34" charset="0"/>
              </a:defRPr>
            </a:lvl1pPr>
          </a:lstStyle>
          <a:p>
            <a:fld id="{425404F2-BE9A-4460-8815-8F645183555F}" type="datetimeFigureOut">
              <a:rPr lang="en-US" smtClean="0"/>
              <a:pPr/>
              <a:t>5/13/21</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latin typeface="Open Sans" panose="020B0606030504020204" pitchFamily="34" charset="0"/>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latin typeface="Open Sans" panose="020B0606030504020204" pitchFamily="34" charset="0"/>
              </a:defRPr>
            </a:lvl1pPr>
          </a:lstStyle>
          <a:p>
            <a:fld id="{96E69268-9C8B-4EBF-A9EE-DC5DC2D48DC3}" type="slidenum">
              <a:rPr lang="en-US" smtClean="0"/>
              <a:pPr/>
              <a:t>‹Nº›</a:t>
            </a:fld>
            <a:endParaRPr lang="en-US"/>
          </a:p>
        </p:txBody>
      </p:sp>
      <p:sp>
        <p:nvSpPr>
          <p:cNvPr id="7" name="TextBox 6">
            <a:extLst>
              <a:ext uri="{FF2B5EF4-FFF2-40B4-BE49-F238E27FC236}">
                <a16:creationId xmlns:a16="http://schemas.microsoft.com/office/drawing/2014/main" id="{DD21F4BC-0718-4276-950F-2A796C3A05D6}"/>
              </a:ext>
            </a:extLst>
          </p:cNvPr>
          <p:cNvSpPr txBox="1"/>
          <p:nvPr userDrawn="1"/>
        </p:nvSpPr>
        <p:spPr>
          <a:xfrm>
            <a:off x="0" y="6951663"/>
            <a:ext cx="8026400" cy="338554"/>
          </a:xfrm>
          <a:prstGeom prst="rect">
            <a:avLst/>
          </a:prstGeom>
          <a:noFill/>
        </p:spPr>
        <p:txBody>
          <a:bodyPr wrap="square" rtlCol="0">
            <a:spAutoFit/>
          </a:bodyPr>
          <a:lstStyle/>
          <a:p>
            <a:r>
              <a:rPr lang="en-US" sz="1600">
                <a:solidFill>
                  <a:schemeClr val="tx1">
                    <a:lumMod val="50000"/>
                    <a:lumOff val="50000"/>
                  </a:schemeClr>
                </a:solidFill>
                <a:latin typeface="Segoe UI" panose="020B0502040204020203" pitchFamily="34" charset="0"/>
                <a:cs typeface="Segoe UI" panose="020B0502040204020203" pitchFamily="34" charset="0"/>
              </a:rPr>
              <a:t>CREATED BY </a:t>
            </a:r>
            <a:r>
              <a:rPr lang="en-US" sz="1600">
                <a:solidFill>
                  <a:schemeClr val="tx1">
                    <a:lumMod val="50000"/>
                    <a:lumOff val="50000"/>
                  </a:schemeClr>
                </a:solidFill>
                <a:latin typeface="Segoe UI" panose="020B0502040204020203" pitchFamily="34" charset="0"/>
                <a:cs typeface="Segoe UI" panose="020B0502040204020203" pitchFamily="34" charset="0"/>
                <a:hlinkClick r:id="rId24">
                  <a:extLst>
                    <a:ext uri="{A12FA001-AC4F-418D-AE19-62706E023703}">
                      <ahyp:hlinkClr xmlns:ahyp="http://schemas.microsoft.com/office/drawing/2018/hyperlinkcolor" val="tx"/>
                    </a:ext>
                  </a:extLst>
                </a:hlinkClick>
              </a:rPr>
              <a:t>SLIDEMODEL.COM</a:t>
            </a:r>
            <a:endParaRPr lang="en-US" sz="1600">
              <a:solidFill>
                <a:schemeClr val="tx1">
                  <a:lumMod val="50000"/>
                  <a:lumOff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7225303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a:defRPr sz="1400">
                <a:solidFill>
                  <a:schemeClr val="tx1">
                    <a:tint val="75000"/>
                  </a:schemeClr>
                </a:solidFill>
              </a:defRPr>
            </a:lvl1pPr>
          </a:lstStyle>
          <a:p>
            <a:fld id="{425404F2-BE9A-4460-8815-8F645183555F}" type="datetimeFigureOut">
              <a:rPr lang="en-US" smtClean="0"/>
              <a:pPr/>
              <a:t>5/13/21</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0" rIns="0" bIns="0"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0" rIns="0" bIns="0" rtlCol="0" anchor="ctr"/>
          <a:lstStyle>
            <a:lvl1pPr algn="r">
              <a:defRPr sz="1400">
                <a:solidFill>
                  <a:schemeClr val="tx1">
                    <a:tint val="75000"/>
                  </a:schemeClr>
                </a:solidFill>
              </a:defRPr>
            </a:lvl1pPr>
          </a:lstStyle>
          <a:p>
            <a:fld id="{96E69268-9C8B-4EBF-A9EE-DC5DC2D48DC3}" type="slidenum">
              <a:rPr lang="en-US" smtClean="0"/>
              <a:pPr/>
              <a:t>‹Nº›</a:t>
            </a:fld>
            <a:endParaRPr lang="en-US"/>
          </a:p>
        </p:txBody>
      </p:sp>
    </p:spTree>
    <p:extLst>
      <p:ext uri="{BB962C8B-B14F-4D97-AF65-F5344CB8AC3E}">
        <p14:creationId xmlns:p14="http://schemas.microsoft.com/office/powerpoint/2010/main" val="190909600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themeOverride" Target="../theme/themeOverride5.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20B32E-20A7-234F-8315-DC2A87BF06FA}"/>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54F9CBE-1572-6B42-99B6-5B39F6165682}"/>
              </a:ext>
            </a:extLst>
          </p:cNvPr>
          <p:cNvSpPr>
            <a:spLocks noGrp="1"/>
          </p:cNvSpPr>
          <p:nvPr>
            <p:ph type="ctrTitle"/>
          </p:nvPr>
        </p:nvSpPr>
        <p:spPr>
          <a:xfrm>
            <a:off x="1647092" y="5345723"/>
            <a:ext cx="9144000" cy="661256"/>
          </a:xfrm>
        </p:spPr>
        <p:txBody>
          <a:bodyPr>
            <a:normAutofit/>
          </a:bodyPr>
          <a:lstStyle/>
          <a:p>
            <a:r>
              <a:rPr lang="es-MX" sz="2800" dirty="0">
                <a:solidFill>
                  <a:srgbClr val="7030A0"/>
                </a:solidFill>
                <a:latin typeface="Arial Rounded MT Bold" panose="020F0704030504030204" pitchFamily="34" charset="77"/>
              </a:rPr>
              <a:t>Mtro. José Guadalupe Luna Hernández</a:t>
            </a:r>
          </a:p>
        </p:txBody>
      </p:sp>
    </p:spTree>
    <p:extLst>
      <p:ext uri="{BB962C8B-B14F-4D97-AF65-F5344CB8AC3E}">
        <p14:creationId xmlns:p14="http://schemas.microsoft.com/office/powerpoint/2010/main" val="333450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2483;p70">
            <a:extLst>
              <a:ext uri="{FF2B5EF4-FFF2-40B4-BE49-F238E27FC236}">
                <a16:creationId xmlns:a16="http://schemas.microsoft.com/office/drawing/2014/main" id="{8CAC407D-54CB-428B-8A88-4A99E1C12B04}"/>
              </a:ext>
            </a:extLst>
          </p:cNvPr>
          <p:cNvSpPr/>
          <p:nvPr/>
        </p:nvSpPr>
        <p:spPr>
          <a:xfrm>
            <a:off x="5732419" y="2654551"/>
            <a:ext cx="2391839" cy="3396375"/>
          </a:xfrm>
          <a:prstGeom prst="rect">
            <a:avLst/>
          </a:prstGeom>
          <a:solidFill>
            <a:srgbClr val="D5DC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Arial"/>
                <a:cs typeface="Arial"/>
                <a:sym typeface="Arial"/>
              </a:rPr>
              <a:t>Así que antes de pensar en la colisión de derechos para resolver los casos regresemos al derecho positivo para identificar si en la norma hay:</a:t>
            </a:r>
            <a:endParaRPr kumimoji="0" sz="1600" b="1"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Imagen 1" descr="Interfaz de usuario gráfica, Texto&#10;&#10;Descripción generada automáticamente con confianza media">
            <a:extLst>
              <a:ext uri="{FF2B5EF4-FFF2-40B4-BE49-F238E27FC236}">
                <a16:creationId xmlns:a16="http://schemas.microsoft.com/office/drawing/2014/main" id="{44D744C3-4595-4001-8DA6-35C32672C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265" y="27951"/>
            <a:ext cx="7420745" cy="1059221"/>
          </a:xfrm>
          <a:prstGeom prst="rect">
            <a:avLst/>
          </a:prstGeom>
        </p:spPr>
      </p:pic>
      <p:sp>
        <p:nvSpPr>
          <p:cNvPr id="4" name="Google Shape;2475;p70">
            <a:extLst>
              <a:ext uri="{FF2B5EF4-FFF2-40B4-BE49-F238E27FC236}">
                <a16:creationId xmlns:a16="http://schemas.microsoft.com/office/drawing/2014/main" id="{16AA0A09-CBBD-4259-B1F6-3E03CF3FA58F}"/>
              </a:ext>
            </a:extLst>
          </p:cNvPr>
          <p:cNvSpPr txBox="1">
            <a:spLocks/>
          </p:cNvSpPr>
          <p:nvPr/>
        </p:nvSpPr>
        <p:spPr>
          <a:xfrm>
            <a:off x="1127350" y="881875"/>
            <a:ext cx="6885300"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30000"/>
              </a:lnSpc>
              <a:spcBef>
                <a:spcPts val="0"/>
              </a:spcBef>
              <a:spcAft>
                <a:spcPts val="0"/>
              </a:spcAft>
              <a:buClr>
                <a:srgbClr val="FFFFFF"/>
              </a:buClr>
              <a:buSzPts val="2400"/>
              <a:buFont typeface="Special Elite"/>
              <a:buNone/>
              <a:defRPr sz="2400" b="0" i="0" u="none" strike="noStrike" cap="none">
                <a:solidFill>
                  <a:srgbClr val="FFFFFF"/>
                </a:solidFill>
                <a:latin typeface="Special Elite"/>
                <a:ea typeface="Special Elite"/>
                <a:cs typeface="Special Elite"/>
                <a:sym typeface="Special Elite"/>
              </a:defRPr>
            </a:lvl1pPr>
            <a:lvl2pPr marR="0" lvl="1" algn="l" rtl="0">
              <a:lnSpc>
                <a:spcPct val="130000"/>
              </a:lnSpc>
              <a:spcBef>
                <a:spcPts val="0"/>
              </a:spcBef>
              <a:spcAft>
                <a:spcPts val="0"/>
              </a:spcAft>
              <a:buClr>
                <a:schemeClr val="lt1"/>
              </a:buClr>
              <a:buSzPts val="2400"/>
              <a:buFont typeface="Palanquin Dark"/>
              <a:buNone/>
              <a:defRPr sz="2400" b="0" i="0" u="none" strike="noStrike" cap="none">
                <a:solidFill>
                  <a:schemeClr val="lt1"/>
                </a:solidFill>
                <a:latin typeface="Palanquin Dark"/>
                <a:ea typeface="Palanquin Dark"/>
                <a:cs typeface="Palanquin Dark"/>
                <a:sym typeface="Palanquin Dark"/>
              </a:defRPr>
            </a:lvl2pPr>
            <a:lvl3pPr marR="0" lvl="2" algn="l" rtl="0">
              <a:lnSpc>
                <a:spcPct val="130000"/>
              </a:lnSpc>
              <a:spcBef>
                <a:spcPts val="0"/>
              </a:spcBef>
              <a:spcAft>
                <a:spcPts val="0"/>
              </a:spcAft>
              <a:buClr>
                <a:schemeClr val="lt1"/>
              </a:buClr>
              <a:buSzPts val="2400"/>
              <a:buFont typeface="Palanquin Dark"/>
              <a:buNone/>
              <a:defRPr sz="2400" b="0" i="0" u="none" strike="noStrike" cap="none">
                <a:solidFill>
                  <a:schemeClr val="lt1"/>
                </a:solidFill>
                <a:latin typeface="Palanquin Dark"/>
                <a:ea typeface="Palanquin Dark"/>
                <a:cs typeface="Palanquin Dark"/>
                <a:sym typeface="Palanquin Dark"/>
              </a:defRPr>
            </a:lvl3pPr>
            <a:lvl4pPr marR="0" lvl="3" algn="l" rtl="0">
              <a:lnSpc>
                <a:spcPct val="130000"/>
              </a:lnSpc>
              <a:spcBef>
                <a:spcPts val="0"/>
              </a:spcBef>
              <a:spcAft>
                <a:spcPts val="0"/>
              </a:spcAft>
              <a:buClr>
                <a:schemeClr val="lt1"/>
              </a:buClr>
              <a:buSzPts val="2400"/>
              <a:buFont typeface="Palanquin Dark"/>
              <a:buNone/>
              <a:defRPr sz="2400" b="0" i="0" u="none" strike="noStrike" cap="none">
                <a:solidFill>
                  <a:schemeClr val="lt1"/>
                </a:solidFill>
                <a:latin typeface="Palanquin Dark"/>
                <a:ea typeface="Palanquin Dark"/>
                <a:cs typeface="Palanquin Dark"/>
                <a:sym typeface="Palanquin Dark"/>
              </a:defRPr>
            </a:lvl4pPr>
            <a:lvl5pPr marR="0" lvl="4" algn="l" rtl="0">
              <a:lnSpc>
                <a:spcPct val="130000"/>
              </a:lnSpc>
              <a:spcBef>
                <a:spcPts val="0"/>
              </a:spcBef>
              <a:spcAft>
                <a:spcPts val="0"/>
              </a:spcAft>
              <a:buClr>
                <a:schemeClr val="lt1"/>
              </a:buClr>
              <a:buSzPts val="2400"/>
              <a:buFont typeface="Palanquin Dark"/>
              <a:buNone/>
              <a:defRPr sz="2400" b="0" i="0" u="none" strike="noStrike" cap="none">
                <a:solidFill>
                  <a:schemeClr val="lt1"/>
                </a:solidFill>
                <a:latin typeface="Palanquin Dark"/>
                <a:ea typeface="Palanquin Dark"/>
                <a:cs typeface="Palanquin Dark"/>
                <a:sym typeface="Palanquin Dark"/>
              </a:defRPr>
            </a:lvl5pPr>
            <a:lvl6pPr marR="0" lvl="5" algn="l" rtl="0">
              <a:lnSpc>
                <a:spcPct val="130000"/>
              </a:lnSpc>
              <a:spcBef>
                <a:spcPts val="0"/>
              </a:spcBef>
              <a:spcAft>
                <a:spcPts val="0"/>
              </a:spcAft>
              <a:buClr>
                <a:schemeClr val="lt1"/>
              </a:buClr>
              <a:buSzPts val="2400"/>
              <a:buFont typeface="Palanquin Dark"/>
              <a:buNone/>
              <a:defRPr sz="2400" b="0" i="0" u="none" strike="noStrike" cap="none">
                <a:solidFill>
                  <a:schemeClr val="lt1"/>
                </a:solidFill>
                <a:latin typeface="Palanquin Dark"/>
                <a:ea typeface="Palanquin Dark"/>
                <a:cs typeface="Palanquin Dark"/>
                <a:sym typeface="Palanquin Dark"/>
              </a:defRPr>
            </a:lvl6pPr>
            <a:lvl7pPr marR="0" lvl="6" algn="l" rtl="0">
              <a:lnSpc>
                <a:spcPct val="130000"/>
              </a:lnSpc>
              <a:spcBef>
                <a:spcPts val="0"/>
              </a:spcBef>
              <a:spcAft>
                <a:spcPts val="0"/>
              </a:spcAft>
              <a:buClr>
                <a:schemeClr val="lt1"/>
              </a:buClr>
              <a:buSzPts val="2400"/>
              <a:buFont typeface="Palanquin Dark"/>
              <a:buNone/>
              <a:defRPr sz="2400" b="0" i="0" u="none" strike="noStrike" cap="none">
                <a:solidFill>
                  <a:schemeClr val="lt1"/>
                </a:solidFill>
                <a:latin typeface="Palanquin Dark"/>
                <a:ea typeface="Palanquin Dark"/>
                <a:cs typeface="Palanquin Dark"/>
                <a:sym typeface="Palanquin Dark"/>
              </a:defRPr>
            </a:lvl7pPr>
            <a:lvl8pPr marR="0" lvl="7" algn="l" rtl="0">
              <a:lnSpc>
                <a:spcPct val="130000"/>
              </a:lnSpc>
              <a:spcBef>
                <a:spcPts val="0"/>
              </a:spcBef>
              <a:spcAft>
                <a:spcPts val="0"/>
              </a:spcAft>
              <a:buClr>
                <a:schemeClr val="lt1"/>
              </a:buClr>
              <a:buSzPts val="2400"/>
              <a:buFont typeface="Palanquin Dark"/>
              <a:buNone/>
              <a:defRPr sz="2400" b="0" i="0" u="none" strike="noStrike" cap="none">
                <a:solidFill>
                  <a:schemeClr val="lt1"/>
                </a:solidFill>
                <a:latin typeface="Palanquin Dark"/>
                <a:ea typeface="Palanquin Dark"/>
                <a:cs typeface="Palanquin Dark"/>
                <a:sym typeface="Palanquin Dark"/>
              </a:defRPr>
            </a:lvl8pPr>
            <a:lvl9pPr marR="0" lvl="8" algn="l" rtl="0">
              <a:lnSpc>
                <a:spcPct val="130000"/>
              </a:lnSpc>
              <a:spcBef>
                <a:spcPts val="0"/>
              </a:spcBef>
              <a:spcAft>
                <a:spcPts val="0"/>
              </a:spcAft>
              <a:buClr>
                <a:schemeClr val="lt1"/>
              </a:buClr>
              <a:buSzPts val="2400"/>
              <a:buFont typeface="Palanquin Dark"/>
              <a:buNone/>
              <a:defRPr sz="2400" b="0" i="0" u="none" strike="noStrike" cap="none">
                <a:solidFill>
                  <a:schemeClr val="lt1"/>
                </a:solidFill>
                <a:latin typeface="Palanquin Dark"/>
                <a:ea typeface="Palanquin Dark"/>
                <a:cs typeface="Palanquin Dark"/>
                <a:sym typeface="Palanquin Dark"/>
              </a:defRPr>
            </a:lvl9pPr>
          </a:lstStyle>
          <a:p>
            <a:pPr marL="0" marR="0" lvl="0" indent="0" algn="l" defTabSz="914400" rtl="0" eaLnBrk="1" fontAlgn="auto" latinLnBrk="0" hangingPunct="1">
              <a:lnSpc>
                <a:spcPct val="130000"/>
              </a:lnSpc>
              <a:spcBef>
                <a:spcPts val="0"/>
              </a:spcBef>
              <a:spcAft>
                <a:spcPts val="0"/>
              </a:spcAft>
              <a:buClr>
                <a:srgbClr val="FFFFFF"/>
              </a:buClr>
              <a:buSzPts val="2400"/>
              <a:buFont typeface="Special Elite"/>
              <a:buNone/>
              <a:tabLst/>
              <a:defRPr/>
            </a:pPr>
            <a:r>
              <a:rPr kumimoji="0" lang="es-MX" sz="2400" b="0" i="0" u="none" strike="noStrike" kern="0" cap="none" spc="0" normalizeH="0" baseline="0" noProof="0">
                <a:ln>
                  <a:noFill/>
                </a:ln>
                <a:solidFill>
                  <a:srgbClr val="FFFFFF"/>
                </a:solidFill>
                <a:effectLst/>
                <a:uLnTx/>
                <a:uFillTx/>
                <a:latin typeface="Special Elite"/>
                <a:sym typeface="Special Elite"/>
              </a:rPr>
              <a:t>ALTERNATIVE RESOURCES</a:t>
            </a:r>
          </a:p>
        </p:txBody>
      </p:sp>
      <p:grpSp>
        <p:nvGrpSpPr>
          <p:cNvPr id="174" name="Grupo 173">
            <a:extLst>
              <a:ext uri="{FF2B5EF4-FFF2-40B4-BE49-F238E27FC236}">
                <a16:creationId xmlns:a16="http://schemas.microsoft.com/office/drawing/2014/main" id="{5D3E2B32-406F-49BD-B323-7D19AFC91190}"/>
              </a:ext>
            </a:extLst>
          </p:cNvPr>
          <p:cNvGrpSpPr/>
          <p:nvPr/>
        </p:nvGrpSpPr>
        <p:grpSpPr>
          <a:xfrm>
            <a:off x="734660" y="1124275"/>
            <a:ext cx="10413507" cy="4917902"/>
            <a:chOff x="1125350" y="788600"/>
            <a:chExt cx="7298650" cy="3267052"/>
          </a:xfrm>
        </p:grpSpPr>
        <p:sp>
          <p:nvSpPr>
            <p:cNvPr id="3" name="Google Shape;2474;p70">
              <a:extLst>
                <a:ext uri="{FF2B5EF4-FFF2-40B4-BE49-F238E27FC236}">
                  <a16:creationId xmlns:a16="http://schemas.microsoft.com/office/drawing/2014/main" id="{55FB8811-9E39-47C5-BA35-1F90875AB649}"/>
                </a:ext>
              </a:extLst>
            </p:cNvPr>
            <p:cNvSpPr/>
            <p:nvPr/>
          </p:nvSpPr>
          <p:spPr>
            <a:xfrm>
              <a:off x="1125350" y="940250"/>
              <a:ext cx="3948600" cy="426300"/>
            </a:xfrm>
            <a:prstGeom prst="roundRect">
              <a:avLst>
                <a:gd name="adj" fmla="val 9649"/>
              </a:avLst>
            </a:prstGeom>
            <a:ln/>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s-MX" sz="2000" b="1" i="0" u="none" strike="noStrike" kern="0" cap="none" spc="0" normalizeH="0" baseline="0" noProof="0" dirty="0">
                  <a:ln>
                    <a:noFill/>
                  </a:ln>
                  <a:solidFill>
                    <a:schemeClr val="bg1"/>
                  </a:solidFill>
                  <a:effectLst/>
                  <a:uLnTx/>
                  <a:uFillTx/>
                  <a:latin typeface="Arial Narrow" panose="020B0606020202030204" pitchFamily="34" charset="0"/>
                  <a:cs typeface="Arial"/>
                  <a:sym typeface="Arial"/>
                </a:rPr>
                <a:t>La creación de la norma jurídica puede ser:</a:t>
              </a:r>
              <a:endParaRPr kumimoji="0" sz="2000" b="1" i="0" u="none" strike="noStrike" kern="0" cap="none" spc="0" normalizeH="0" baseline="0" noProof="0" dirty="0">
                <a:ln>
                  <a:noFill/>
                </a:ln>
                <a:solidFill>
                  <a:schemeClr val="bg1"/>
                </a:solidFill>
                <a:effectLst/>
                <a:uLnTx/>
                <a:uFillTx/>
                <a:latin typeface="Arial Narrow" panose="020B0606020202030204" pitchFamily="34" charset="0"/>
                <a:cs typeface="Arial"/>
                <a:sym typeface="Arial"/>
              </a:endParaRPr>
            </a:p>
          </p:txBody>
        </p:sp>
        <p:sp>
          <p:nvSpPr>
            <p:cNvPr id="5" name="Google Shape;2476;p70">
              <a:hlinkClick r:id="rId3" action="ppaction://hlinksldjump"/>
              <a:extLst>
                <a:ext uri="{FF2B5EF4-FFF2-40B4-BE49-F238E27FC236}">
                  <a16:creationId xmlns:a16="http://schemas.microsoft.com/office/drawing/2014/main" id="{649CB6F6-CC89-4F01-9A54-25C05A10B487}"/>
                </a:ext>
              </a:extLst>
            </p:cNvPr>
            <p:cNvSpPr/>
            <p:nvPr/>
          </p:nvSpPr>
          <p:spPr>
            <a:xfrm rot="5400000">
              <a:off x="7997250" y="1007150"/>
              <a:ext cx="645300" cy="208200"/>
            </a:xfrm>
            <a:prstGeom prst="roundRect">
              <a:avLst>
                <a:gd name="adj" fmla="val 9649"/>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800" b="1" kern="0">
                  <a:solidFill>
                    <a:srgbClr val="FFFFFF"/>
                  </a:solidFill>
                  <a:latin typeface="Catamaran"/>
                  <a:ea typeface="Catamaran"/>
                  <a:cs typeface="Catamaran"/>
                  <a:sym typeface="Catamaran"/>
                </a:rPr>
                <a:t>NOTES</a:t>
              </a:r>
              <a:endParaRPr sz="800" b="1" kern="0">
                <a:solidFill>
                  <a:srgbClr val="FFFFFF"/>
                </a:solidFill>
                <a:latin typeface="Catamaran"/>
                <a:ea typeface="Catamaran"/>
                <a:cs typeface="Catamaran"/>
                <a:sym typeface="Catamaran"/>
              </a:endParaRPr>
            </a:p>
          </p:txBody>
        </p:sp>
        <p:sp>
          <p:nvSpPr>
            <p:cNvPr id="8" name="Google Shape;2479;p70">
              <a:hlinkClick r:id="rId4" action="ppaction://hlinksldjump"/>
              <a:extLst>
                <a:ext uri="{FF2B5EF4-FFF2-40B4-BE49-F238E27FC236}">
                  <a16:creationId xmlns:a16="http://schemas.microsoft.com/office/drawing/2014/main" id="{5207818D-BD5F-4749-B06F-5F4743D4F6C7}"/>
                </a:ext>
              </a:extLst>
            </p:cNvPr>
            <p:cNvSpPr/>
            <p:nvPr/>
          </p:nvSpPr>
          <p:spPr>
            <a:xfrm rot="5400000">
              <a:off x="7997250" y="2759750"/>
              <a:ext cx="645300" cy="208200"/>
            </a:xfrm>
            <a:prstGeom prst="roundRect">
              <a:avLst>
                <a:gd name="adj" fmla="val 9649"/>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800" b="1" kern="0">
                  <a:solidFill>
                    <a:srgbClr val="FFFFFF"/>
                  </a:solidFill>
                  <a:latin typeface="Catamaran"/>
                  <a:ea typeface="Catamaran"/>
                  <a:cs typeface="Catamaran"/>
                  <a:sym typeface="Catamaran"/>
                </a:rPr>
                <a:t>BIOLOGY</a:t>
              </a:r>
              <a:endParaRPr sz="800" b="1" kern="0">
                <a:solidFill>
                  <a:srgbClr val="FFFFFF"/>
                </a:solidFill>
                <a:latin typeface="Catamaran"/>
                <a:ea typeface="Catamaran"/>
                <a:cs typeface="Catamaran"/>
                <a:sym typeface="Catamaran"/>
              </a:endParaRPr>
            </a:p>
          </p:txBody>
        </p:sp>
        <p:grpSp>
          <p:nvGrpSpPr>
            <p:cNvPr id="13" name="Google Shape;2484;p70">
              <a:extLst>
                <a:ext uri="{FF2B5EF4-FFF2-40B4-BE49-F238E27FC236}">
                  <a16:creationId xmlns:a16="http://schemas.microsoft.com/office/drawing/2014/main" id="{D1F46868-298F-4134-801A-FE17881B2B29}"/>
                </a:ext>
              </a:extLst>
            </p:cNvPr>
            <p:cNvGrpSpPr/>
            <p:nvPr/>
          </p:nvGrpSpPr>
          <p:grpSpPr>
            <a:xfrm>
              <a:off x="5275724" y="1591185"/>
              <a:ext cx="403321" cy="456500"/>
              <a:chOff x="5330375" y="2963550"/>
              <a:chExt cx="304102" cy="342621"/>
            </a:xfrm>
          </p:grpSpPr>
          <p:sp>
            <p:nvSpPr>
              <p:cNvPr id="14" name="Google Shape;2485;p70">
                <a:extLst>
                  <a:ext uri="{FF2B5EF4-FFF2-40B4-BE49-F238E27FC236}">
                    <a16:creationId xmlns:a16="http://schemas.microsoft.com/office/drawing/2014/main" id="{E821D952-27BE-4951-AD5B-934D12556855}"/>
                  </a:ext>
                </a:extLst>
              </p:cNvPr>
              <p:cNvSpPr/>
              <p:nvPr/>
            </p:nvSpPr>
            <p:spPr>
              <a:xfrm>
                <a:off x="5330375" y="3125100"/>
                <a:ext cx="304100" cy="154150"/>
              </a:xfrm>
              <a:custGeom>
                <a:avLst/>
                <a:gdLst/>
                <a:ahLst/>
                <a:cxnLst/>
                <a:rect l="l" t="t" r="r" b="b"/>
                <a:pathLst>
                  <a:path w="12164" h="6166" extrusionOk="0">
                    <a:moveTo>
                      <a:pt x="1" y="1"/>
                    </a:moveTo>
                    <a:lnTo>
                      <a:pt x="1" y="6165"/>
                    </a:lnTo>
                    <a:lnTo>
                      <a:pt x="12164" y="6165"/>
                    </a:lnTo>
                    <a:lnTo>
                      <a:pt x="12164" y="1"/>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Google Shape;2486;p70">
                <a:extLst>
                  <a:ext uri="{FF2B5EF4-FFF2-40B4-BE49-F238E27FC236}">
                    <a16:creationId xmlns:a16="http://schemas.microsoft.com/office/drawing/2014/main" id="{0A068698-537E-4220-97A0-BBB696E641B9}"/>
                  </a:ext>
                </a:extLst>
              </p:cNvPr>
              <p:cNvSpPr/>
              <p:nvPr/>
            </p:nvSpPr>
            <p:spPr>
              <a:xfrm>
                <a:off x="5345300" y="2963550"/>
                <a:ext cx="274675" cy="336425"/>
              </a:xfrm>
              <a:custGeom>
                <a:avLst/>
                <a:gdLst/>
                <a:ahLst/>
                <a:cxnLst/>
                <a:rect l="l" t="t" r="r" b="b"/>
                <a:pathLst>
                  <a:path w="10987" h="13457" extrusionOk="0">
                    <a:moveTo>
                      <a:pt x="5485" y="0"/>
                    </a:moveTo>
                    <a:cubicBezTo>
                      <a:pt x="3298" y="0"/>
                      <a:pt x="2171" y="2635"/>
                      <a:pt x="3695" y="4226"/>
                    </a:cubicBezTo>
                    <a:cubicBezTo>
                      <a:pt x="3878" y="4391"/>
                      <a:pt x="3961" y="4623"/>
                      <a:pt x="3927" y="4872"/>
                    </a:cubicBezTo>
                    <a:cubicBezTo>
                      <a:pt x="3613" y="6910"/>
                      <a:pt x="2966" y="11202"/>
                      <a:pt x="2751" y="12644"/>
                    </a:cubicBezTo>
                    <a:cubicBezTo>
                      <a:pt x="2734" y="12776"/>
                      <a:pt x="2618" y="12876"/>
                      <a:pt x="2486" y="12876"/>
                    </a:cubicBezTo>
                    <a:lnTo>
                      <a:pt x="0" y="12876"/>
                    </a:lnTo>
                    <a:lnTo>
                      <a:pt x="0" y="13456"/>
                    </a:lnTo>
                    <a:lnTo>
                      <a:pt x="2486" y="13456"/>
                    </a:lnTo>
                    <a:cubicBezTo>
                      <a:pt x="2496" y="13456"/>
                      <a:pt x="2507" y="13456"/>
                      <a:pt x="2517" y="13456"/>
                    </a:cubicBezTo>
                    <a:cubicBezTo>
                      <a:pt x="2919" y="13456"/>
                      <a:pt x="3282" y="13147"/>
                      <a:pt x="3331" y="12727"/>
                    </a:cubicBezTo>
                    <a:cubicBezTo>
                      <a:pt x="3546" y="11285"/>
                      <a:pt x="4209" y="7010"/>
                      <a:pt x="4507" y="4955"/>
                    </a:cubicBezTo>
                    <a:cubicBezTo>
                      <a:pt x="4574" y="4541"/>
                      <a:pt x="4425" y="4110"/>
                      <a:pt x="4126" y="3811"/>
                    </a:cubicBezTo>
                    <a:cubicBezTo>
                      <a:pt x="2966" y="2602"/>
                      <a:pt x="3811" y="597"/>
                      <a:pt x="5485" y="597"/>
                    </a:cubicBezTo>
                    <a:cubicBezTo>
                      <a:pt x="7159" y="597"/>
                      <a:pt x="8020" y="2602"/>
                      <a:pt x="6844" y="3811"/>
                    </a:cubicBezTo>
                    <a:cubicBezTo>
                      <a:pt x="6546" y="4110"/>
                      <a:pt x="6413" y="4541"/>
                      <a:pt x="6463" y="4955"/>
                    </a:cubicBezTo>
                    <a:cubicBezTo>
                      <a:pt x="6778" y="7010"/>
                      <a:pt x="7424" y="11285"/>
                      <a:pt x="7639" y="12727"/>
                    </a:cubicBezTo>
                    <a:cubicBezTo>
                      <a:pt x="7704" y="13147"/>
                      <a:pt x="8052" y="13456"/>
                      <a:pt x="8469" y="13456"/>
                    </a:cubicBezTo>
                    <a:cubicBezTo>
                      <a:pt x="8479" y="13456"/>
                      <a:pt x="8490" y="13456"/>
                      <a:pt x="8501" y="13456"/>
                    </a:cubicBezTo>
                    <a:lnTo>
                      <a:pt x="10987" y="13456"/>
                    </a:lnTo>
                    <a:lnTo>
                      <a:pt x="10987" y="12876"/>
                    </a:lnTo>
                    <a:lnTo>
                      <a:pt x="8501" y="12876"/>
                    </a:lnTo>
                    <a:cubicBezTo>
                      <a:pt x="8368" y="12876"/>
                      <a:pt x="8252" y="12776"/>
                      <a:pt x="8236" y="12644"/>
                    </a:cubicBezTo>
                    <a:cubicBezTo>
                      <a:pt x="8020" y="11186"/>
                      <a:pt x="7358" y="6910"/>
                      <a:pt x="7059" y="4872"/>
                    </a:cubicBezTo>
                    <a:cubicBezTo>
                      <a:pt x="7026" y="4623"/>
                      <a:pt x="7109" y="4391"/>
                      <a:pt x="7275" y="4226"/>
                    </a:cubicBezTo>
                    <a:cubicBezTo>
                      <a:pt x="8799" y="2635"/>
                      <a:pt x="7689" y="0"/>
                      <a:pt x="5485" y="0"/>
                    </a:cubicBezTo>
                    <a:close/>
                  </a:path>
                </a:pathLst>
              </a:custGeom>
              <a:solidFill>
                <a:srgbClr val="F2B7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487;p70">
                <a:extLst>
                  <a:ext uri="{FF2B5EF4-FFF2-40B4-BE49-F238E27FC236}">
                    <a16:creationId xmlns:a16="http://schemas.microsoft.com/office/drawing/2014/main" id="{8D4BF9E8-8527-4206-BEAD-F55462F32981}"/>
                  </a:ext>
                </a:extLst>
              </p:cNvPr>
              <p:cNvSpPr/>
              <p:nvPr/>
            </p:nvSpPr>
            <p:spPr>
              <a:xfrm>
                <a:off x="5558652" y="3273303"/>
                <a:ext cx="75825" cy="32868"/>
              </a:xfrm>
              <a:custGeom>
                <a:avLst/>
                <a:gdLst/>
                <a:ahLst/>
                <a:cxnLst/>
                <a:rect l="l" t="t" r="r" b="b"/>
                <a:pathLst>
                  <a:path w="3033" h="1078" extrusionOk="0">
                    <a:moveTo>
                      <a:pt x="0" y="0"/>
                    </a:moveTo>
                    <a:lnTo>
                      <a:pt x="0" y="1077"/>
                    </a:lnTo>
                    <a:lnTo>
                      <a:pt x="3033" y="1077"/>
                    </a:lnTo>
                    <a:lnTo>
                      <a:pt x="3033" y="0"/>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488;p70">
                <a:extLst>
                  <a:ext uri="{FF2B5EF4-FFF2-40B4-BE49-F238E27FC236}">
                    <a16:creationId xmlns:a16="http://schemas.microsoft.com/office/drawing/2014/main" id="{B0610421-D1D5-4A14-B64E-B60EE9FCFC2F}"/>
                  </a:ext>
                </a:extLst>
              </p:cNvPr>
              <p:cNvSpPr/>
              <p:nvPr/>
            </p:nvSpPr>
            <p:spPr>
              <a:xfrm>
                <a:off x="5330379" y="3273303"/>
                <a:ext cx="75825" cy="32868"/>
              </a:xfrm>
              <a:custGeom>
                <a:avLst/>
                <a:gdLst/>
                <a:ahLst/>
                <a:cxnLst/>
                <a:rect l="l" t="t" r="r" b="b"/>
                <a:pathLst>
                  <a:path w="3033" h="1078" extrusionOk="0">
                    <a:moveTo>
                      <a:pt x="1" y="0"/>
                    </a:moveTo>
                    <a:lnTo>
                      <a:pt x="1" y="1077"/>
                    </a:lnTo>
                    <a:lnTo>
                      <a:pt x="3033" y="1077"/>
                    </a:lnTo>
                    <a:lnTo>
                      <a:pt x="3033" y="0"/>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2489;p70">
              <a:extLst>
                <a:ext uri="{FF2B5EF4-FFF2-40B4-BE49-F238E27FC236}">
                  <a16:creationId xmlns:a16="http://schemas.microsoft.com/office/drawing/2014/main" id="{3916E18C-0ED8-4C28-973D-03180F70D246}"/>
                </a:ext>
              </a:extLst>
            </p:cNvPr>
            <p:cNvGrpSpPr/>
            <p:nvPr/>
          </p:nvGrpSpPr>
          <p:grpSpPr>
            <a:xfrm rot="10800000">
              <a:off x="1127348" y="1829756"/>
              <a:ext cx="1565872" cy="2225758"/>
              <a:chOff x="3020863" y="1894250"/>
              <a:chExt cx="1270175" cy="1802525"/>
            </a:xfrm>
          </p:grpSpPr>
          <p:sp>
            <p:nvSpPr>
              <p:cNvPr id="19" name="Google Shape;2490;p70">
                <a:extLst>
                  <a:ext uri="{FF2B5EF4-FFF2-40B4-BE49-F238E27FC236}">
                    <a16:creationId xmlns:a16="http://schemas.microsoft.com/office/drawing/2014/main" id="{6B36A0B5-A190-412C-A7B2-E5E38ECA5914}"/>
                  </a:ext>
                </a:extLst>
              </p:cNvPr>
              <p:cNvSpPr/>
              <p:nvPr/>
            </p:nvSpPr>
            <p:spPr>
              <a:xfrm>
                <a:off x="3020863" y="1894250"/>
                <a:ext cx="1270175" cy="1802525"/>
              </a:xfrm>
              <a:custGeom>
                <a:avLst/>
                <a:gdLst/>
                <a:ahLst/>
                <a:cxnLst/>
                <a:rect l="l" t="t" r="r" b="b"/>
                <a:pathLst>
                  <a:path w="50807" h="72101" extrusionOk="0">
                    <a:moveTo>
                      <a:pt x="48091" y="2999"/>
                    </a:moveTo>
                    <a:cubicBezTo>
                      <a:pt x="48381" y="2999"/>
                      <a:pt x="48677" y="3107"/>
                      <a:pt x="48918" y="3347"/>
                    </a:cubicBezTo>
                    <a:cubicBezTo>
                      <a:pt x="49680" y="4093"/>
                      <a:pt x="49150" y="5386"/>
                      <a:pt x="48089" y="5386"/>
                    </a:cubicBezTo>
                    <a:cubicBezTo>
                      <a:pt x="48079" y="5386"/>
                      <a:pt x="48069" y="5386"/>
                      <a:pt x="48058" y="5386"/>
                    </a:cubicBezTo>
                    <a:cubicBezTo>
                      <a:pt x="47393" y="5386"/>
                      <a:pt x="46846" y="4862"/>
                      <a:pt x="46846" y="4192"/>
                    </a:cubicBezTo>
                    <a:lnTo>
                      <a:pt x="46896" y="4192"/>
                    </a:lnTo>
                    <a:cubicBezTo>
                      <a:pt x="46896" y="3474"/>
                      <a:pt x="47482" y="2999"/>
                      <a:pt x="48091" y="2999"/>
                    </a:cubicBezTo>
                    <a:close/>
                    <a:moveTo>
                      <a:pt x="48096" y="7274"/>
                    </a:moveTo>
                    <a:cubicBezTo>
                      <a:pt x="48389" y="7274"/>
                      <a:pt x="48688" y="7382"/>
                      <a:pt x="48934" y="7623"/>
                    </a:cubicBezTo>
                    <a:cubicBezTo>
                      <a:pt x="49680" y="8385"/>
                      <a:pt x="49150" y="9661"/>
                      <a:pt x="48089" y="9661"/>
                    </a:cubicBezTo>
                    <a:cubicBezTo>
                      <a:pt x="48070" y="9662"/>
                      <a:pt x="48050" y="9662"/>
                      <a:pt x="48031" y="9662"/>
                    </a:cubicBezTo>
                    <a:cubicBezTo>
                      <a:pt x="47378" y="9662"/>
                      <a:pt x="46846" y="9128"/>
                      <a:pt x="46846" y="8468"/>
                    </a:cubicBezTo>
                    <a:lnTo>
                      <a:pt x="46896" y="8468"/>
                    </a:lnTo>
                    <a:cubicBezTo>
                      <a:pt x="46896" y="7749"/>
                      <a:pt x="47482" y="7274"/>
                      <a:pt x="48096" y="7274"/>
                    </a:cubicBezTo>
                    <a:close/>
                    <a:moveTo>
                      <a:pt x="48086" y="11555"/>
                    </a:moveTo>
                    <a:cubicBezTo>
                      <a:pt x="48382" y="11555"/>
                      <a:pt x="48686" y="11666"/>
                      <a:pt x="48934" y="11915"/>
                    </a:cubicBezTo>
                    <a:cubicBezTo>
                      <a:pt x="49680" y="12660"/>
                      <a:pt x="49150" y="13936"/>
                      <a:pt x="48089" y="13936"/>
                    </a:cubicBezTo>
                    <a:cubicBezTo>
                      <a:pt x="48070" y="13937"/>
                      <a:pt x="48050" y="13938"/>
                      <a:pt x="48031" y="13938"/>
                    </a:cubicBezTo>
                    <a:cubicBezTo>
                      <a:pt x="47378" y="13938"/>
                      <a:pt x="46846" y="13403"/>
                      <a:pt x="46846" y="12743"/>
                    </a:cubicBezTo>
                    <a:lnTo>
                      <a:pt x="46896" y="12743"/>
                    </a:lnTo>
                    <a:cubicBezTo>
                      <a:pt x="46896" y="12029"/>
                      <a:pt x="47475" y="11555"/>
                      <a:pt x="48086" y="11555"/>
                    </a:cubicBezTo>
                    <a:close/>
                    <a:moveTo>
                      <a:pt x="48096" y="15841"/>
                    </a:moveTo>
                    <a:cubicBezTo>
                      <a:pt x="48389" y="15841"/>
                      <a:pt x="48688" y="15949"/>
                      <a:pt x="48934" y="16190"/>
                    </a:cubicBezTo>
                    <a:cubicBezTo>
                      <a:pt x="49680" y="16936"/>
                      <a:pt x="49150" y="18228"/>
                      <a:pt x="48089" y="18228"/>
                    </a:cubicBezTo>
                    <a:cubicBezTo>
                      <a:pt x="48079" y="18228"/>
                      <a:pt x="48069" y="18228"/>
                      <a:pt x="48059" y="18228"/>
                    </a:cubicBezTo>
                    <a:cubicBezTo>
                      <a:pt x="47393" y="18228"/>
                      <a:pt x="46847" y="17688"/>
                      <a:pt x="46863" y="17035"/>
                    </a:cubicBezTo>
                    <a:lnTo>
                      <a:pt x="46896" y="17035"/>
                    </a:lnTo>
                    <a:cubicBezTo>
                      <a:pt x="46896" y="16317"/>
                      <a:pt x="47482" y="15841"/>
                      <a:pt x="48096" y="15841"/>
                    </a:cubicBezTo>
                    <a:close/>
                    <a:moveTo>
                      <a:pt x="48096" y="20117"/>
                    </a:moveTo>
                    <a:cubicBezTo>
                      <a:pt x="48389" y="20117"/>
                      <a:pt x="48688" y="20225"/>
                      <a:pt x="48934" y="20465"/>
                    </a:cubicBezTo>
                    <a:cubicBezTo>
                      <a:pt x="49680" y="21211"/>
                      <a:pt x="49150" y="22503"/>
                      <a:pt x="48089" y="22503"/>
                    </a:cubicBezTo>
                    <a:cubicBezTo>
                      <a:pt x="48079" y="22504"/>
                      <a:pt x="48069" y="22504"/>
                      <a:pt x="48058" y="22504"/>
                    </a:cubicBezTo>
                    <a:cubicBezTo>
                      <a:pt x="47393" y="22504"/>
                      <a:pt x="46847" y="21979"/>
                      <a:pt x="46863" y="21310"/>
                    </a:cubicBezTo>
                    <a:lnTo>
                      <a:pt x="46896" y="21310"/>
                    </a:lnTo>
                    <a:cubicBezTo>
                      <a:pt x="46896" y="20592"/>
                      <a:pt x="47482" y="20117"/>
                      <a:pt x="48096" y="20117"/>
                    </a:cubicBezTo>
                    <a:close/>
                    <a:moveTo>
                      <a:pt x="48091" y="24392"/>
                    </a:moveTo>
                    <a:cubicBezTo>
                      <a:pt x="48381" y="24392"/>
                      <a:pt x="48677" y="24500"/>
                      <a:pt x="48918" y="24740"/>
                    </a:cubicBezTo>
                    <a:cubicBezTo>
                      <a:pt x="49680" y="25503"/>
                      <a:pt x="49150" y="26779"/>
                      <a:pt x="48089" y="26779"/>
                    </a:cubicBezTo>
                    <a:cubicBezTo>
                      <a:pt x="48079" y="26779"/>
                      <a:pt x="48069" y="26779"/>
                      <a:pt x="48058" y="26779"/>
                    </a:cubicBezTo>
                    <a:cubicBezTo>
                      <a:pt x="47393" y="26779"/>
                      <a:pt x="46863" y="26255"/>
                      <a:pt x="46863" y="25586"/>
                    </a:cubicBezTo>
                    <a:lnTo>
                      <a:pt x="46896" y="25586"/>
                    </a:lnTo>
                    <a:cubicBezTo>
                      <a:pt x="46896" y="24867"/>
                      <a:pt x="47482" y="24392"/>
                      <a:pt x="48091" y="24392"/>
                    </a:cubicBezTo>
                    <a:close/>
                    <a:moveTo>
                      <a:pt x="48091" y="28684"/>
                    </a:moveTo>
                    <a:cubicBezTo>
                      <a:pt x="48381" y="28684"/>
                      <a:pt x="48677" y="28792"/>
                      <a:pt x="48918" y="29032"/>
                    </a:cubicBezTo>
                    <a:cubicBezTo>
                      <a:pt x="49680" y="29778"/>
                      <a:pt x="49150" y="31071"/>
                      <a:pt x="48089" y="31071"/>
                    </a:cubicBezTo>
                    <a:cubicBezTo>
                      <a:pt x="48079" y="31071"/>
                      <a:pt x="48069" y="31071"/>
                      <a:pt x="48059" y="31071"/>
                    </a:cubicBezTo>
                    <a:cubicBezTo>
                      <a:pt x="47394" y="31071"/>
                      <a:pt x="46863" y="30530"/>
                      <a:pt x="46863" y="29877"/>
                    </a:cubicBezTo>
                    <a:lnTo>
                      <a:pt x="46896" y="29877"/>
                    </a:lnTo>
                    <a:cubicBezTo>
                      <a:pt x="46896" y="29159"/>
                      <a:pt x="47482" y="28684"/>
                      <a:pt x="48091" y="28684"/>
                    </a:cubicBezTo>
                    <a:close/>
                    <a:moveTo>
                      <a:pt x="48096" y="32959"/>
                    </a:moveTo>
                    <a:cubicBezTo>
                      <a:pt x="48389" y="32959"/>
                      <a:pt x="48688" y="33067"/>
                      <a:pt x="48934" y="33308"/>
                    </a:cubicBezTo>
                    <a:cubicBezTo>
                      <a:pt x="49680" y="34070"/>
                      <a:pt x="49150" y="35346"/>
                      <a:pt x="48089" y="35346"/>
                    </a:cubicBezTo>
                    <a:cubicBezTo>
                      <a:pt x="48079" y="35346"/>
                      <a:pt x="48069" y="35346"/>
                      <a:pt x="48059" y="35346"/>
                    </a:cubicBezTo>
                    <a:cubicBezTo>
                      <a:pt x="47394" y="35346"/>
                      <a:pt x="46863" y="34806"/>
                      <a:pt x="46863" y="34153"/>
                    </a:cubicBezTo>
                    <a:lnTo>
                      <a:pt x="46896" y="34153"/>
                    </a:lnTo>
                    <a:cubicBezTo>
                      <a:pt x="46896" y="33434"/>
                      <a:pt x="47482" y="32959"/>
                      <a:pt x="48096" y="32959"/>
                    </a:cubicBezTo>
                    <a:close/>
                    <a:moveTo>
                      <a:pt x="48089" y="37240"/>
                    </a:moveTo>
                    <a:cubicBezTo>
                      <a:pt x="48384" y="37240"/>
                      <a:pt x="48686" y="37351"/>
                      <a:pt x="48934" y="37600"/>
                    </a:cubicBezTo>
                    <a:cubicBezTo>
                      <a:pt x="49680" y="38345"/>
                      <a:pt x="49150" y="39621"/>
                      <a:pt x="48089" y="39621"/>
                    </a:cubicBezTo>
                    <a:cubicBezTo>
                      <a:pt x="48079" y="39621"/>
                      <a:pt x="48069" y="39622"/>
                      <a:pt x="48059" y="39622"/>
                    </a:cubicBezTo>
                    <a:cubicBezTo>
                      <a:pt x="47394" y="39622"/>
                      <a:pt x="46863" y="39081"/>
                      <a:pt x="46880" y="38428"/>
                    </a:cubicBezTo>
                    <a:lnTo>
                      <a:pt x="46880" y="38428"/>
                    </a:lnTo>
                    <a:lnTo>
                      <a:pt x="46896" y="38445"/>
                    </a:lnTo>
                    <a:cubicBezTo>
                      <a:pt x="46896" y="37718"/>
                      <a:pt x="47477" y="37240"/>
                      <a:pt x="48089" y="37240"/>
                    </a:cubicBezTo>
                    <a:close/>
                    <a:moveTo>
                      <a:pt x="48096" y="41526"/>
                    </a:moveTo>
                    <a:cubicBezTo>
                      <a:pt x="48389" y="41526"/>
                      <a:pt x="48688" y="41634"/>
                      <a:pt x="48934" y="41875"/>
                    </a:cubicBezTo>
                    <a:cubicBezTo>
                      <a:pt x="49680" y="42621"/>
                      <a:pt x="49150" y="43913"/>
                      <a:pt x="48089" y="43913"/>
                    </a:cubicBezTo>
                    <a:cubicBezTo>
                      <a:pt x="47426" y="43913"/>
                      <a:pt x="46880" y="43383"/>
                      <a:pt x="46880" y="42720"/>
                    </a:cubicBezTo>
                    <a:lnTo>
                      <a:pt x="46896" y="42720"/>
                    </a:lnTo>
                    <a:cubicBezTo>
                      <a:pt x="46896" y="42002"/>
                      <a:pt x="47482" y="41526"/>
                      <a:pt x="48096" y="41526"/>
                    </a:cubicBezTo>
                    <a:close/>
                    <a:moveTo>
                      <a:pt x="48096" y="45802"/>
                    </a:moveTo>
                    <a:cubicBezTo>
                      <a:pt x="48389" y="45802"/>
                      <a:pt x="48688" y="45910"/>
                      <a:pt x="48934" y="46150"/>
                    </a:cubicBezTo>
                    <a:cubicBezTo>
                      <a:pt x="49680" y="46896"/>
                      <a:pt x="49150" y="48188"/>
                      <a:pt x="48089" y="48188"/>
                    </a:cubicBezTo>
                    <a:cubicBezTo>
                      <a:pt x="48079" y="48189"/>
                      <a:pt x="48070" y="48189"/>
                      <a:pt x="48060" y="48189"/>
                    </a:cubicBezTo>
                    <a:cubicBezTo>
                      <a:pt x="47410" y="48189"/>
                      <a:pt x="46880" y="47648"/>
                      <a:pt x="46880" y="46995"/>
                    </a:cubicBezTo>
                    <a:lnTo>
                      <a:pt x="46896" y="46995"/>
                    </a:lnTo>
                    <a:cubicBezTo>
                      <a:pt x="46896" y="46277"/>
                      <a:pt x="47482" y="45802"/>
                      <a:pt x="48096" y="45802"/>
                    </a:cubicBezTo>
                    <a:close/>
                    <a:moveTo>
                      <a:pt x="48093" y="50078"/>
                    </a:moveTo>
                    <a:cubicBezTo>
                      <a:pt x="48383" y="50078"/>
                      <a:pt x="48678" y="50185"/>
                      <a:pt x="48918" y="50425"/>
                    </a:cubicBezTo>
                    <a:cubicBezTo>
                      <a:pt x="49680" y="51188"/>
                      <a:pt x="49150" y="52464"/>
                      <a:pt x="48089" y="52464"/>
                    </a:cubicBezTo>
                    <a:cubicBezTo>
                      <a:pt x="48079" y="52464"/>
                      <a:pt x="48070" y="52464"/>
                      <a:pt x="48060" y="52464"/>
                    </a:cubicBezTo>
                    <a:cubicBezTo>
                      <a:pt x="47410" y="52464"/>
                      <a:pt x="46880" y="51924"/>
                      <a:pt x="46880" y="51271"/>
                    </a:cubicBezTo>
                    <a:lnTo>
                      <a:pt x="46880" y="51271"/>
                    </a:lnTo>
                    <a:lnTo>
                      <a:pt x="46896" y="51287"/>
                    </a:lnTo>
                    <a:cubicBezTo>
                      <a:pt x="46896" y="50557"/>
                      <a:pt x="47483" y="50078"/>
                      <a:pt x="48093" y="50078"/>
                    </a:cubicBezTo>
                    <a:close/>
                    <a:moveTo>
                      <a:pt x="48091" y="54369"/>
                    </a:moveTo>
                    <a:cubicBezTo>
                      <a:pt x="48381" y="54369"/>
                      <a:pt x="48677" y="54477"/>
                      <a:pt x="48918" y="54717"/>
                    </a:cubicBezTo>
                    <a:cubicBezTo>
                      <a:pt x="49680" y="55463"/>
                      <a:pt x="49150" y="56756"/>
                      <a:pt x="48089" y="56756"/>
                    </a:cubicBezTo>
                    <a:cubicBezTo>
                      <a:pt x="47426" y="56756"/>
                      <a:pt x="46880" y="56209"/>
                      <a:pt x="46896" y="55562"/>
                    </a:cubicBezTo>
                    <a:cubicBezTo>
                      <a:pt x="46896" y="54844"/>
                      <a:pt x="47482" y="54369"/>
                      <a:pt x="48091" y="54369"/>
                    </a:cubicBezTo>
                    <a:close/>
                    <a:moveTo>
                      <a:pt x="48096" y="58644"/>
                    </a:moveTo>
                    <a:cubicBezTo>
                      <a:pt x="48389" y="58644"/>
                      <a:pt x="48688" y="58752"/>
                      <a:pt x="48934" y="58993"/>
                    </a:cubicBezTo>
                    <a:cubicBezTo>
                      <a:pt x="49680" y="59738"/>
                      <a:pt x="49150" y="61031"/>
                      <a:pt x="48089" y="61031"/>
                    </a:cubicBezTo>
                    <a:cubicBezTo>
                      <a:pt x="47426" y="61031"/>
                      <a:pt x="46896" y="60501"/>
                      <a:pt x="46896" y="59838"/>
                    </a:cubicBezTo>
                    <a:cubicBezTo>
                      <a:pt x="46896" y="59119"/>
                      <a:pt x="47482" y="58644"/>
                      <a:pt x="48096" y="58644"/>
                    </a:cubicBezTo>
                    <a:close/>
                    <a:moveTo>
                      <a:pt x="48089" y="62925"/>
                    </a:moveTo>
                    <a:cubicBezTo>
                      <a:pt x="48384" y="62925"/>
                      <a:pt x="48686" y="63036"/>
                      <a:pt x="48934" y="63285"/>
                    </a:cubicBezTo>
                    <a:cubicBezTo>
                      <a:pt x="49680" y="64030"/>
                      <a:pt x="49150" y="65306"/>
                      <a:pt x="48089" y="65306"/>
                    </a:cubicBezTo>
                    <a:cubicBezTo>
                      <a:pt x="47429" y="65306"/>
                      <a:pt x="46900" y="64780"/>
                      <a:pt x="46896" y="64121"/>
                    </a:cubicBezTo>
                    <a:lnTo>
                      <a:pt x="46896" y="64121"/>
                    </a:lnTo>
                    <a:cubicBezTo>
                      <a:pt x="46901" y="63399"/>
                      <a:pt x="47479" y="62925"/>
                      <a:pt x="48089" y="62925"/>
                    </a:cubicBezTo>
                    <a:close/>
                    <a:moveTo>
                      <a:pt x="48096" y="67211"/>
                    </a:moveTo>
                    <a:cubicBezTo>
                      <a:pt x="48389" y="67211"/>
                      <a:pt x="48688" y="67319"/>
                      <a:pt x="48934" y="67560"/>
                    </a:cubicBezTo>
                    <a:cubicBezTo>
                      <a:pt x="49680" y="68306"/>
                      <a:pt x="49150" y="69598"/>
                      <a:pt x="48089" y="69598"/>
                    </a:cubicBezTo>
                    <a:cubicBezTo>
                      <a:pt x="47426" y="69581"/>
                      <a:pt x="46896" y="69051"/>
                      <a:pt x="46896" y="68405"/>
                    </a:cubicBezTo>
                    <a:cubicBezTo>
                      <a:pt x="46896" y="67687"/>
                      <a:pt x="47482" y="67211"/>
                      <a:pt x="48096" y="67211"/>
                    </a:cubicBezTo>
                    <a:close/>
                    <a:moveTo>
                      <a:pt x="50757" y="0"/>
                    </a:moveTo>
                    <a:lnTo>
                      <a:pt x="0" y="50"/>
                    </a:lnTo>
                    <a:lnTo>
                      <a:pt x="67" y="72100"/>
                    </a:lnTo>
                    <a:lnTo>
                      <a:pt x="50807" y="72051"/>
                    </a:lnTo>
                    <a:lnTo>
                      <a:pt x="50757" y="0"/>
                    </a:lnTo>
                    <a:close/>
                  </a:path>
                </a:pathLst>
              </a:custGeom>
              <a:solidFill>
                <a:srgbClr val="D5DC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20" name="Google Shape;2491;p70">
                <a:extLst>
                  <a:ext uri="{FF2B5EF4-FFF2-40B4-BE49-F238E27FC236}">
                    <a16:creationId xmlns:a16="http://schemas.microsoft.com/office/drawing/2014/main" id="{E1026EA2-94EF-4D88-82AA-D9F3AABA2400}"/>
                  </a:ext>
                </a:extLst>
              </p:cNvPr>
              <p:cNvGrpSpPr/>
              <p:nvPr/>
            </p:nvGrpSpPr>
            <p:grpSpPr>
              <a:xfrm>
                <a:off x="3103312" y="2036750"/>
                <a:ext cx="1033626" cy="1549825"/>
                <a:chOff x="3103312" y="2036750"/>
                <a:chExt cx="1033626" cy="1549825"/>
              </a:xfrm>
            </p:grpSpPr>
            <p:sp>
              <p:nvSpPr>
                <p:cNvPr id="21" name="Google Shape;2492;p70">
                  <a:extLst>
                    <a:ext uri="{FF2B5EF4-FFF2-40B4-BE49-F238E27FC236}">
                      <a16:creationId xmlns:a16="http://schemas.microsoft.com/office/drawing/2014/main" id="{A8DB5E93-3D89-4FDA-AE5E-DE90E9EE5CFD}"/>
                    </a:ext>
                  </a:extLst>
                </p:cNvPr>
                <p:cNvSpPr/>
                <p:nvPr/>
              </p:nvSpPr>
              <p:spPr>
                <a:xfrm>
                  <a:off x="3107438" y="2036750"/>
                  <a:ext cx="1027850" cy="5400"/>
                </a:xfrm>
                <a:custGeom>
                  <a:avLst/>
                  <a:gdLst/>
                  <a:ahLst/>
                  <a:cxnLst/>
                  <a:rect l="l" t="t" r="r" b="b"/>
                  <a:pathLst>
                    <a:path w="41114" h="216" extrusionOk="0">
                      <a:moveTo>
                        <a:pt x="1" y="0"/>
                      </a:moveTo>
                      <a:lnTo>
                        <a:pt x="1" y="216"/>
                      </a:lnTo>
                      <a:lnTo>
                        <a:pt x="41113" y="216"/>
                      </a:lnTo>
                      <a:lnTo>
                        <a:pt x="41113"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493;p70">
                  <a:extLst>
                    <a:ext uri="{FF2B5EF4-FFF2-40B4-BE49-F238E27FC236}">
                      <a16:creationId xmlns:a16="http://schemas.microsoft.com/office/drawing/2014/main" id="{07C1A191-27FD-4DF4-B0A4-7C2AC2B5533A}"/>
                    </a:ext>
                  </a:extLst>
                </p:cNvPr>
                <p:cNvSpPr/>
                <p:nvPr/>
              </p:nvSpPr>
              <p:spPr>
                <a:xfrm>
                  <a:off x="3107438" y="2114225"/>
                  <a:ext cx="1027850" cy="5000"/>
                </a:xfrm>
                <a:custGeom>
                  <a:avLst/>
                  <a:gdLst/>
                  <a:ahLst/>
                  <a:cxnLst/>
                  <a:rect l="l" t="t" r="r" b="b"/>
                  <a:pathLst>
                    <a:path w="41114" h="200" extrusionOk="0">
                      <a:moveTo>
                        <a:pt x="1" y="0"/>
                      </a:moveTo>
                      <a:lnTo>
                        <a:pt x="1" y="199"/>
                      </a:lnTo>
                      <a:lnTo>
                        <a:pt x="41113" y="199"/>
                      </a:lnTo>
                      <a:lnTo>
                        <a:pt x="41113"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494;p70">
                  <a:extLst>
                    <a:ext uri="{FF2B5EF4-FFF2-40B4-BE49-F238E27FC236}">
                      <a16:creationId xmlns:a16="http://schemas.microsoft.com/office/drawing/2014/main" id="{51C62238-85C2-4ABE-84E9-28900890EA76}"/>
                    </a:ext>
                  </a:extLst>
                </p:cNvPr>
                <p:cNvSpPr/>
                <p:nvPr/>
              </p:nvSpPr>
              <p:spPr>
                <a:xfrm>
                  <a:off x="3107863" y="2191275"/>
                  <a:ext cx="1027825" cy="5400"/>
                </a:xfrm>
                <a:custGeom>
                  <a:avLst/>
                  <a:gdLst/>
                  <a:ahLst/>
                  <a:cxnLst/>
                  <a:rect l="l" t="t" r="r" b="b"/>
                  <a:pathLst>
                    <a:path w="41113" h="216" extrusionOk="0">
                      <a:moveTo>
                        <a:pt x="0" y="0"/>
                      </a:moveTo>
                      <a:lnTo>
                        <a:pt x="0" y="216"/>
                      </a:lnTo>
                      <a:lnTo>
                        <a:pt x="41113" y="216"/>
                      </a:lnTo>
                      <a:lnTo>
                        <a:pt x="41113"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95;p70">
                  <a:extLst>
                    <a:ext uri="{FF2B5EF4-FFF2-40B4-BE49-F238E27FC236}">
                      <a16:creationId xmlns:a16="http://schemas.microsoft.com/office/drawing/2014/main" id="{0D091E13-3B2C-4FC9-92DD-F63368C8EB35}"/>
                    </a:ext>
                  </a:extLst>
                </p:cNvPr>
                <p:cNvSpPr/>
                <p:nvPr/>
              </p:nvSpPr>
              <p:spPr>
                <a:xfrm>
                  <a:off x="3107863" y="2268750"/>
                  <a:ext cx="1027825" cy="5000"/>
                </a:xfrm>
                <a:custGeom>
                  <a:avLst/>
                  <a:gdLst/>
                  <a:ahLst/>
                  <a:cxnLst/>
                  <a:rect l="l" t="t" r="r" b="b"/>
                  <a:pathLst>
                    <a:path w="41113" h="200" extrusionOk="0">
                      <a:moveTo>
                        <a:pt x="0" y="0"/>
                      </a:moveTo>
                      <a:lnTo>
                        <a:pt x="0" y="199"/>
                      </a:lnTo>
                      <a:lnTo>
                        <a:pt x="41113" y="199"/>
                      </a:lnTo>
                      <a:lnTo>
                        <a:pt x="41113"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496;p70">
                  <a:extLst>
                    <a:ext uri="{FF2B5EF4-FFF2-40B4-BE49-F238E27FC236}">
                      <a16:creationId xmlns:a16="http://schemas.microsoft.com/office/drawing/2014/main" id="{D02CDC9B-2C8A-42BD-8F5F-0FD80B53E485}"/>
                    </a:ext>
                  </a:extLst>
                </p:cNvPr>
                <p:cNvSpPr/>
                <p:nvPr/>
              </p:nvSpPr>
              <p:spPr>
                <a:xfrm>
                  <a:off x="3107863" y="2345800"/>
                  <a:ext cx="1027825" cy="5000"/>
                </a:xfrm>
                <a:custGeom>
                  <a:avLst/>
                  <a:gdLst/>
                  <a:ahLst/>
                  <a:cxnLst/>
                  <a:rect l="l" t="t" r="r" b="b"/>
                  <a:pathLst>
                    <a:path w="41113" h="200" extrusionOk="0">
                      <a:moveTo>
                        <a:pt x="0" y="0"/>
                      </a:moveTo>
                      <a:lnTo>
                        <a:pt x="0" y="199"/>
                      </a:lnTo>
                      <a:lnTo>
                        <a:pt x="41113" y="199"/>
                      </a:lnTo>
                      <a:lnTo>
                        <a:pt x="41113"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497;p70">
                  <a:extLst>
                    <a:ext uri="{FF2B5EF4-FFF2-40B4-BE49-F238E27FC236}">
                      <a16:creationId xmlns:a16="http://schemas.microsoft.com/office/drawing/2014/main" id="{74F28FA1-B227-442F-B722-50160C543038}"/>
                    </a:ext>
                  </a:extLst>
                </p:cNvPr>
                <p:cNvSpPr/>
                <p:nvPr/>
              </p:nvSpPr>
              <p:spPr>
                <a:xfrm>
                  <a:off x="3107863" y="2422850"/>
                  <a:ext cx="1027825" cy="5400"/>
                </a:xfrm>
                <a:custGeom>
                  <a:avLst/>
                  <a:gdLst/>
                  <a:ahLst/>
                  <a:cxnLst/>
                  <a:rect l="l" t="t" r="r" b="b"/>
                  <a:pathLst>
                    <a:path w="41113" h="216" extrusionOk="0">
                      <a:moveTo>
                        <a:pt x="0" y="1"/>
                      </a:moveTo>
                      <a:lnTo>
                        <a:pt x="0" y="216"/>
                      </a:lnTo>
                      <a:lnTo>
                        <a:pt x="41113" y="216"/>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498;p70">
                  <a:extLst>
                    <a:ext uri="{FF2B5EF4-FFF2-40B4-BE49-F238E27FC236}">
                      <a16:creationId xmlns:a16="http://schemas.microsoft.com/office/drawing/2014/main" id="{5CF8932E-6707-4191-9E18-DEFF302B55C0}"/>
                    </a:ext>
                  </a:extLst>
                </p:cNvPr>
                <p:cNvSpPr/>
                <p:nvPr/>
              </p:nvSpPr>
              <p:spPr>
                <a:xfrm>
                  <a:off x="3107863" y="2500325"/>
                  <a:ext cx="1027825" cy="5000"/>
                </a:xfrm>
                <a:custGeom>
                  <a:avLst/>
                  <a:gdLst/>
                  <a:ahLst/>
                  <a:cxnLst/>
                  <a:rect l="l" t="t" r="r" b="b"/>
                  <a:pathLst>
                    <a:path w="41113" h="200" extrusionOk="0">
                      <a:moveTo>
                        <a:pt x="0" y="0"/>
                      </a:moveTo>
                      <a:lnTo>
                        <a:pt x="0" y="199"/>
                      </a:lnTo>
                      <a:lnTo>
                        <a:pt x="41113" y="199"/>
                      </a:lnTo>
                      <a:lnTo>
                        <a:pt x="41113"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499;p70">
                  <a:extLst>
                    <a:ext uri="{FF2B5EF4-FFF2-40B4-BE49-F238E27FC236}">
                      <a16:creationId xmlns:a16="http://schemas.microsoft.com/office/drawing/2014/main" id="{550898FD-BA54-40FF-83BB-E116DEC68EFB}"/>
                    </a:ext>
                  </a:extLst>
                </p:cNvPr>
                <p:cNvSpPr/>
                <p:nvPr/>
              </p:nvSpPr>
              <p:spPr>
                <a:xfrm>
                  <a:off x="3107863" y="2577375"/>
                  <a:ext cx="1027825" cy="5400"/>
                </a:xfrm>
                <a:custGeom>
                  <a:avLst/>
                  <a:gdLst/>
                  <a:ahLst/>
                  <a:cxnLst/>
                  <a:rect l="l" t="t" r="r" b="b"/>
                  <a:pathLst>
                    <a:path w="41113" h="216" extrusionOk="0">
                      <a:moveTo>
                        <a:pt x="0" y="1"/>
                      </a:moveTo>
                      <a:lnTo>
                        <a:pt x="0" y="216"/>
                      </a:lnTo>
                      <a:lnTo>
                        <a:pt x="41113" y="216"/>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500;p70">
                  <a:extLst>
                    <a:ext uri="{FF2B5EF4-FFF2-40B4-BE49-F238E27FC236}">
                      <a16:creationId xmlns:a16="http://schemas.microsoft.com/office/drawing/2014/main" id="{C967F219-7F41-4F83-B1F7-73A531D8CA05}"/>
                    </a:ext>
                  </a:extLst>
                </p:cNvPr>
                <p:cNvSpPr/>
                <p:nvPr/>
              </p:nvSpPr>
              <p:spPr>
                <a:xfrm>
                  <a:off x="3108263" y="2654850"/>
                  <a:ext cx="1027850" cy="5000"/>
                </a:xfrm>
                <a:custGeom>
                  <a:avLst/>
                  <a:gdLst/>
                  <a:ahLst/>
                  <a:cxnLst/>
                  <a:rect l="l" t="t" r="r" b="b"/>
                  <a:pathLst>
                    <a:path w="41114" h="200" extrusionOk="0">
                      <a:moveTo>
                        <a:pt x="1" y="0"/>
                      </a:moveTo>
                      <a:lnTo>
                        <a:pt x="1" y="199"/>
                      </a:lnTo>
                      <a:lnTo>
                        <a:pt x="41113" y="199"/>
                      </a:lnTo>
                      <a:lnTo>
                        <a:pt x="41113"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01;p70">
                  <a:extLst>
                    <a:ext uri="{FF2B5EF4-FFF2-40B4-BE49-F238E27FC236}">
                      <a16:creationId xmlns:a16="http://schemas.microsoft.com/office/drawing/2014/main" id="{E94912C3-D9FB-4F77-AA3E-7B0FB9BED430}"/>
                    </a:ext>
                  </a:extLst>
                </p:cNvPr>
                <p:cNvSpPr/>
                <p:nvPr/>
              </p:nvSpPr>
              <p:spPr>
                <a:xfrm>
                  <a:off x="3108263" y="2731900"/>
                  <a:ext cx="1027850" cy="5000"/>
                </a:xfrm>
                <a:custGeom>
                  <a:avLst/>
                  <a:gdLst/>
                  <a:ahLst/>
                  <a:cxnLst/>
                  <a:rect l="l" t="t" r="r" b="b"/>
                  <a:pathLst>
                    <a:path w="41114" h="200" extrusionOk="0">
                      <a:moveTo>
                        <a:pt x="1" y="0"/>
                      </a:moveTo>
                      <a:lnTo>
                        <a:pt x="1" y="199"/>
                      </a:lnTo>
                      <a:lnTo>
                        <a:pt x="41113" y="199"/>
                      </a:lnTo>
                      <a:lnTo>
                        <a:pt x="41113"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502;p70">
                  <a:extLst>
                    <a:ext uri="{FF2B5EF4-FFF2-40B4-BE49-F238E27FC236}">
                      <a16:creationId xmlns:a16="http://schemas.microsoft.com/office/drawing/2014/main" id="{0BEDBEEB-74AD-4E65-BEE0-F3F506AAF2BF}"/>
                    </a:ext>
                  </a:extLst>
                </p:cNvPr>
                <p:cNvSpPr/>
                <p:nvPr/>
              </p:nvSpPr>
              <p:spPr>
                <a:xfrm>
                  <a:off x="3108263" y="2808950"/>
                  <a:ext cx="1027850" cy="5425"/>
                </a:xfrm>
                <a:custGeom>
                  <a:avLst/>
                  <a:gdLst/>
                  <a:ahLst/>
                  <a:cxnLst/>
                  <a:rect l="l" t="t" r="r" b="b"/>
                  <a:pathLst>
                    <a:path w="41114" h="217" extrusionOk="0">
                      <a:moveTo>
                        <a:pt x="1" y="1"/>
                      </a:moveTo>
                      <a:lnTo>
                        <a:pt x="1" y="216"/>
                      </a:lnTo>
                      <a:lnTo>
                        <a:pt x="41113" y="216"/>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04;p70">
                  <a:extLst>
                    <a:ext uri="{FF2B5EF4-FFF2-40B4-BE49-F238E27FC236}">
                      <a16:creationId xmlns:a16="http://schemas.microsoft.com/office/drawing/2014/main" id="{482CF7E3-8A04-4885-8C15-56E48764C43A}"/>
                    </a:ext>
                  </a:extLst>
                </p:cNvPr>
                <p:cNvSpPr/>
                <p:nvPr/>
              </p:nvSpPr>
              <p:spPr>
                <a:xfrm>
                  <a:off x="3108263" y="2963475"/>
                  <a:ext cx="1027850" cy="5425"/>
                </a:xfrm>
                <a:custGeom>
                  <a:avLst/>
                  <a:gdLst/>
                  <a:ahLst/>
                  <a:cxnLst/>
                  <a:rect l="l" t="t" r="r" b="b"/>
                  <a:pathLst>
                    <a:path w="41114" h="217" extrusionOk="0">
                      <a:moveTo>
                        <a:pt x="1" y="1"/>
                      </a:moveTo>
                      <a:lnTo>
                        <a:pt x="1" y="216"/>
                      </a:lnTo>
                      <a:lnTo>
                        <a:pt x="41113" y="216"/>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05;p70">
                  <a:extLst>
                    <a:ext uri="{FF2B5EF4-FFF2-40B4-BE49-F238E27FC236}">
                      <a16:creationId xmlns:a16="http://schemas.microsoft.com/office/drawing/2014/main" id="{2546A541-0BB7-404F-8B7B-6234283B24B6}"/>
                    </a:ext>
                  </a:extLst>
                </p:cNvPr>
                <p:cNvSpPr/>
                <p:nvPr/>
              </p:nvSpPr>
              <p:spPr>
                <a:xfrm>
                  <a:off x="3108263" y="3040950"/>
                  <a:ext cx="1027850" cy="5000"/>
                </a:xfrm>
                <a:custGeom>
                  <a:avLst/>
                  <a:gdLst/>
                  <a:ahLst/>
                  <a:cxnLst/>
                  <a:rect l="l" t="t" r="r" b="b"/>
                  <a:pathLst>
                    <a:path w="41114" h="200" extrusionOk="0">
                      <a:moveTo>
                        <a:pt x="1" y="0"/>
                      </a:moveTo>
                      <a:lnTo>
                        <a:pt x="1" y="199"/>
                      </a:lnTo>
                      <a:lnTo>
                        <a:pt x="41113" y="199"/>
                      </a:lnTo>
                      <a:lnTo>
                        <a:pt x="41113"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06;p70">
                  <a:extLst>
                    <a:ext uri="{FF2B5EF4-FFF2-40B4-BE49-F238E27FC236}">
                      <a16:creationId xmlns:a16="http://schemas.microsoft.com/office/drawing/2014/main" id="{D9555755-34A7-4CE5-8CB1-D5FA13A9570F}"/>
                    </a:ext>
                  </a:extLst>
                </p:cNvPr>
                <p:cNvSpPr/>
                <p:nvPr/>
              </p:nvSpPr>
              <p:spPr>
                <a:xfrm>
                  <a:off x="3108688" y="3118000"/>
                  <a:ext cx="1027825" cy="5425"/>
                </a:xfrm>
                <a:custGeom>
                  <a:avLst/>
                  <a:gdLst/>
                  <a:ahLst/>
                  <a:cxnLst/>
                  <a:rect l="l" t="t" r="r" b="b"/>
                  <a:pathLst>
                    <a:path w="41113" h="217" extrusionOk="0">
                      <a:moveTo>
                        <a:pt x="0" y="1"/>
                      </a:moveTo>
                      <a:lnTo>
                        <a:pt x="0" y="216"/>
                      </a:lnTo>
                      <a:lnTo>
                        <a:pt x="41113" y="216"/>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507;p70">
                  <a:extLst>
                    <a:ext uri="{FF2B5EF4-FFF2-40B4-BE49-F238E27FC236}">
                      <a16:creationId xmlns:a16="http://schemas.microsoft.com/office/drawing/2014/main" id="{8B13FB3F-FD43-4E32-B07D-DB763E4167CE}"/>
                    </a:ext>
                  </a:extLst>
                </p:cNvPr>
                <p:cNvSpPr/>
                <p:nvPr/>
              </p:nvSpPr>
              <p:spPr>
                <a:xfrm>
                  <a:off x="3108688" y="3195050"/>
                  <a:ext cx="1027825" cy="5425"/>
                </a:xfrm>
                <a:custGeom>
                  <a:avLst/>
                  <a:gdLst/>
                  <a:ahLst/>
                  <a:cxnLst/>
                  <a:rect l="l" t="t" r="r" b="b"/>
                  <a:pathLst>
                    <a:path w="41113" h="217" extrusionOk="0">
                      <a:moveTo>
                        <a:pt x="0" y="1"/>
                      </a:moveTo>
                      <a:lnTo>
                        <a:pt x="0" y="216"/>
                      </a:lnTo>
                      <a:lnTo>
                        <a:pt x="41113" y="216"/>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508;p70">
                  <a:extLst>
                    <a:ext uri="{FF2B5EF4-FFF2-40B4-BE49-F238E27FC236}">
                      <a16:creationId xmlns:a16="http://schemas.microsoft.com/office/drawing/2014/main" id="{B1671B0A-2B06-41AA-849C-A2CC980B3088}"/>
                    </a:ext>
                  </a:extLst>
                </p:cNvPr>
                <p:cNvSpPr/>
                <p:nvPr/>
              </p:nvSpPr>
              <p:spPr>
                <a:xfrm>
                  <a:off x="3108688" y="3272525"/>
                  <a:ext cx="1027825" cy="5000"/>
                </a:xfrm>
                <a:custGeom>
                  <a:avLst/>
                  <a:gdLst/>
                  <a:ahLst/>
                  <a:cxnLst/>
                  <a:rect l="l" t="t" r="r" b="b"/>
                  <a:pathLst>
                    <a:path w="41113" h="200" extrusionOk="0">
                      <a:moveTo>
                        <a:pt x="0" y="1"/>
                      </a:moveTo>
                      <a:lnTo>
                        <a:pt x="0" y="199"/>
                      </a:lnTo>
                      <a:lnTo>
                        <a:pt x="41113" y="199"/>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509;p70">
                  <a:extLst>
                    <a:ext uri="{FF2B5EF4-FFF2-40B4-BE49-F238E27FC236}">
                      <a16:creationId xmlns:a16="http://schemas.microsoft.com/office/drawing/2014/main" id="{05CF191B-1CBF-485B-B1CC-80607CB67386}"/>
                    </a:ext>
                  </a:extLst>
                </p:cNvPr>
                <p:cNvSpPr/>
                <p:nvPr/>
              </p:nvSpPr>
              <p:spPr>
                <a:xfrm>
                  <a:off x="3108688" y="3349575"/>
                  <a:ext cx="1027825" cy="5425"/>
                </a:xfrm>
                <a:custGeom>
                  <a:avLst/>
                  <a:gdLst/>
                  <a:ahLst/>
                  <a:cxnLst/>
                  <a:rect l="l" t="t" r="r" b="b"/>
                  <a:pathLst>
                    <a:path w="41113" h="217" extrusionOk="0">
                      <a:moveTo>
                        <a:pt x="0" y="1"/>
                      </a:moveTo>
                      <a:lnTo>
                        <a:pt x="0" y="216"/>
                      </a:lnTo>
                      <a:lnTo>
                        <a:pt x="41113" y="216"/>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510;p70">
                  <a:extLst>
                    <a:ext uri="{FF2B5EF4-FFF2-40B4-BE49-F238E27FC236}">
                      <a16:creationId xmlns:a16="http://schemas.microsoft.com/office/drawing/2014/main" id="{3B3890E6-2903-4D9C-986B-2B2D9FD6E32F}"/>
                    </a:ext>
                  </a:extLst>
                </p:cNvPr>
                <p:cNvSpPr/>
                <p:nvPr/>
              </p:nvSpPr>
              <p:spPr>
                <a:xfrm>
                  <a:off x="3108688" y="3427050"/>
                  <a:ext cx="1027825" cy="5000"/>
                </a:xfrm>
                <a:custGeom>
                  <a:avLst/>
                  <a:gdLst/>
                  <a:ahLst/>
                  <a:cxnLst/>
                  <a:rect l="l" t="t" r="r" b="b"/>
                  <a:pathLst>
                    <a:path w="41113" h="200" extrusionOk="0">
                      <a:moveTo>
                        <a:pt x="0" y="1"/>
                      </a:moveTo>
                      <a:lnTo>
                        <a:pt x="0" y="199"/>
                      </a:lnTo>
                      <a:lnTo>
                        <a:pt x="41113" y="199"/>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511;p70">
                  <a:extLst>
                    <a:ext uri="{FF2B5EF4-FFF2-40B4-BE49-F238E27FC236}">
                      <a16:creationId xmlns:a16="http://schemas.microsoft.com/office/drawing/2014/main" id="{47E22212-2296-43C0-AB1D-9BCFA2E7D315}"/>
                    </a:ext>
                  </a:extLst>
                </p:cNvPr>
                <p:cNvSpPr/>
                <p:nvPr/>
              </p:nvSpPr>
              <p:spPr>
                <a:xfrm>
                  <a:off x="3108688" y="3504100"/>
                  <a:ext cx="1027825" cy="5425"/>
                </a:xfrm>
                <a:custGeom>
                  <a:avLst/>
                  <a:gdLst/>
                  <a:ahLst/>
                  <a:cxnLst/>
                  <a:rect l="l" t="t" r="r" b="b"/>
                  <a:pathLst>
                    <a:path w="41113" h="217" extrusionOk="0">
                      <a:moveTo>
                        <a:pt x="0" y="1"/>
                      </a:moveTo>
                      <a:lnTo>
                        <a:pt x="0" y="216"/>
                      </a:lnTo>
                      <a:lnTo>
                        <a:pt x="41113" y="216"/>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512;p70">
                  <a:extLst>
                    <a:ext uri="{FF2B5EF4-FFF2-40B4-BE49-F238E27FC236}">
                      <a16:creationId xmlns:a16="http://schemas.microsoft.com/office/drawing/2014/main" id="{7A9CB8B2-1B19-437F-8C91-3A250DCF67DD}"/>
                    </a:ext>
                  </a:extLst>
                </p:cNvPr>
                <p:cNvSpPr/>
                <p:nvPr/>
              </p:nvSpPr>
              <p:spPr>
                <a:xfrm>
                  <a:off x="3109088" y="3581150"/>
                  <a:ext cx="1027850" cy="5425"/>
                </a:xfrm>
                <a:custGeom>
                  <a:avLst/>
                  <a:gdLst/>
                  <a:ahLst/>
                  <a:cxnLst/>
                  <a:rect l="l" t="t" r="r" b="b"/>
                  <a:pathLst>
                    <a:path w="41114" h="217" extrusionOk="0">
                      <a:moveTo>
                        <a:pt x="1" y="1"/>
                      </a:moveTo>
                      <a:lnTo>
                        <a:pt x="1" y="216"/>
                      </a:lnTo>
                      <a:lnTo>
                        <a:pt x="41113" y="216"/>
                      </a:lnTo>
                      <a:lnTo>
                        <a:pt x="41113" y="1"/>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03;p70">
                  <a:extLst>
                    <a:ext uri="{FF2B5EF4-FFF2-40B4-BE49-F238E27FC236}">
                      <a16:creationId xmlns:a16="http://schemas.microsoft.com/office/drawing/2014/main" id="{1D5120BB-1034-493A-B11B-6CE2BBBB375F}"/>
                    </a:ext>
                  </a:extLst>
                </p:cNvPr>
                <p:cNvSpPr/>
                <p:nvPr/>
              </p:nvSpPr>
              <p:spPr>
                <a:xfrm rot="10800000">
                  <a:off x="3103312" y="2866829"/>
                  <a:ext cx="1027850" cy="24597"/>
                </a:xfrm>
                <a:custGeom>
                  <a:avLst/>
                  <a:gdLst/>
                  <a:ahLst/>
                  <a:cxnLst/>
                  <a:rect l="l" t="t" r="r" b="b"/>
                  <a:pathLst>
                    <a:path w="41114" h="200" extrusionOk="0">
                      <a:moveTo>
                        <a:pt x="1" y="0"/>
                      </a:moveTo>
                      <a:lnTo>
                        <a:pt x="1" y="199"/>
                      </a:lnTo>
                      <a:lnTo>
                        <a:pt x="41113" y="199"/>
                      </a:lnTo>
                      <a:lnTo>
                        <a:pt x="41113"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s-MX" sz="2000" b="0"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rPr>
                    <a:t>Una acción afortunada,</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s-MX" sz="2000" b="0"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rPr>
                    <a:t>definiciones claras, precisas, afortunadas, completas</a:t>
                  </a:r>
                  <a:endParaRPr kumimoji="0" sz="2000" b="0"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grpSp>
        </p:grpSp>
        <p:grpSp>
          <p:nvGrpSpPr>
            <p:cNvPr id="43" name="Google Shape;2514;p70">
              <a:extLst>
                <a:ext uri="{FF2B5EF4-FFF2-40B4-BE49-F238E27FC236}">
                  <a16:creationId xmlns:a16="http://schemas.microsoft.com/office/drawing/2014/main" id="{8430D548-6489-462D-B9DB-B4E13BD9FB3F}"/>
                </a:ext>
              </a:extLst>
            </p:cNvPr>
            <p:cNvGrpSpPr/>
            <p:nvPr/>
          </p:nvGrpSpPr>
          <p:grpSpPr>
            <a:xfrm>
              <a:off x="2990998" y="1824289"/>
              <a:ext cx="1455199" cy="1078721"/>
              <a:chOff x="3872324" y="2061714"/>
              <a:chExt cx="2032969" cy="1507015"/>
            </a:xfrm>
          </p:grpSpPr>
          <p:sp>
            <p:nvSpPr>
              <p:cNvPr id="47" name="Google Shape;2515;p70">
                <a:extLst>
                  <a:ext uri="{FF2B5EF4-FFF2-40B4-BE49-F238E27FC236}">
                    <a16:creationId xmlns:a16="http://schemas.microsoft.com/office/drawing/2014/main" id="{D7F2DCB0-C361-4B55-8278-362AA5861CC3}"/>
                  </a:ext>
                </a:extLst>
              </p:cNvPr>
              <p:cNvSpPr/>
              <p:nvPr/>
            </p:nvSpPr>
            <p:spPr>
              <a:xfrm flipH="1">
                <a:off x="3872324" y="2075271"/>
                <a:ext cx="2018400" cy="1485900"/>
              </a:xfrm>
              <a:prstGeom prst="snip1Rect">
                <a:avLst>
                  <a:gd name="adj" fmla="val 22287"/>
                </a:avLst>
              </a:prstGeom>
              <a:solidFill>
                <a:srgbClr val="F2B7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dirty="0">
                    <a:ln>
                      <a:noFill/>
                    </a:ln>
                    <a:solidFill>
                      <a:srgbClr val="000000"/>
                    </a:solidFill>
                    <a:effectLst/>
                    <a:uLnTx/>
                    <a:uFillTx/>
                    <a:latin typeface="Arial"/>
                    <a:cs typeface="Arial"/>
                    <a:sym typeface="Arial"/>
                  </a:rPr>
                  <a:t>Una acción ambigua y deficiente </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grpSp>
            <p:nvGrpSpPr>
              <p:cNvPr id="48" name="Google Shape;2516;p70">
                <a:extLst>
                  <a:ext uri="{FF2B5EF4-FFF2-40B4-BE49-F238E27FC236}">
                    <a16:creationId xmlns:a16="http://schemas.microsoft.com/office/drawing/2014/main" id="{01B70208-4B87-40B3-A31B-CE15B8662995}"/>
                  </a:ext>
                </a:extLst>
              </p:cNvPr>
              <p:cNvGrpSpPr/>
              <p:nvPr/>
            </p:nvGrpSpPr>
            <p:grpSpPr>
              <a:xfrm>
                <a:off x="3885751" y="2061714"/>
                <a:ext cx="2019542" cy="1507015"/>
                <a:chOff x="5000761" y="3412564"/>
                <a:chExt cx="770435" cy="576472"/>
              </a:xfrm>
            </p:grpSpPr>
            <p:sp>
              <p:nvSpPr>
                <p:cNvPr id="49" name="Google Shape;2517;p70">
                  <a:extLst>
                    <a:ext uri="{FF2B5EF4-FFF2-40B4-BE49-F238E27FC236}">
                      <a16:creationId xmlns:a16="http://schemas.microsoft.com/office/drawing/2014/main" id="{C34CA6A1-1D8B-4C86-9AD5-064FC7AC77CF}"/>
                    </a:ext>
                  </a:extLst>
                </p:cNvPr>
                <p:cNvSpPr/>
                <p:nvPr/>
              </p:nvSpPr>
              <p:spPr>
                <a:xfrm rot="10800000">
                  <a:off x="5010012" y="3412564"/>
                  <a:ext cx="125975" cy="126391"/>
                </a:xfrm>
                <a:custGeom>
                  <a:avLst/>
                  <a:gdLst/>
                  <a:ahLst/>
                  <a:cxnLst/>
                  <a:rect l="l" t="t" r="r" b="b"/>
                  <a:pathLst>
                    <a:path w="5039" h="4476" extrusionOk="0">
                      <a:moveTo>
                        <a:pt x="0" y="1"/>
                      </a:moveTo>
                      <a:lnTo>
                        <a:pt x="0" y="4475"/>
                      </a:lnTo>
                      <a:lnTo>
                        <a:pt x="5038" y="1"/>
                      </a:lnTo>
                      <a:close/>
                    </a:path>
                  </a:pathLst>
                </a:custGeom>
                <a:solidFill>
                  <a:srgbClr val="FFC8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18;p70">
                  <a:extLst>
                    <a:ext uri="{FF2B5EF4-FFF2-40B4-BE49-F238E27FC236}">
                      <a16:creationId xmlns:a16="http://schemas.microsoft.com/office/drawing/2014/main" id="{2F616C63-0A4E-4978-90F6-C009DAD24924}"/>
                    </a:ext>
                  </a:extLst>
                </p:cNvPr>
                <p:cNvSpPr/>
                <p:nvPr/>
              </p:nvSpPr>
              <p:spPr>
                <a:xfrm rot="10800000">
                  <a:off x="5000761" y="3894986"/>
                  <a:ext cx="770435" cy="94050"/>
                </a:xfrm>
                <a:custGeom>
                  <a:avLst/>
                  <a:gdLst/>
                  <a:ahLst/>
                  <a:cxnLst/>
                  <a:rect l="l" t="t" r="r" b="b"/>
                  <a:pathLst>
                    <a:path w="22720" h="3762" extrusionOk="0">
                      <a:moveTo>
                        <a:pt x="1" y="0"/>
                      </a:moveTo>
                      <a:lnTo>
                        <a:pt x="1" y="3729"/>
                      </a:lnTo>
                      <a:lnTo>
                        <a:pt x="22720" y="3762"/>
                      </a:lnTo>
                      <a:lnTo>
                        <a:pt x="22720" y="33"/>
                      </a:lnTo>
                      <a:lnTo>
                        <a:pt x="1" y="0"/>
                      </a:lnTo>
                      <a:close/>
                    </a:path>
                  </a:pathLst>
                </a:custGeom>
                <a:solidFill>
                  <a:srgbClr val="E5A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2" name="Google Shape;2523;p70">
              <a:extLst>
                <a:ext uri="{FF2B5EF4-FFF2-40B4-BE49-F238E27FC236}">
                  <a16:creationId xmlns:a16="http://schemas.microsoft.com/office/drawing/2014/main" id="{94FE4161-D648-4298-8036-A5218AA9F93D}"/>
                </a:ext>
              </a:extLst>
            </p:cNvPr>
            <p:cNvGrpSpPr/>
            <p:nvPr/>
          </p:nvGrpSpPr>
          <p:grpSpPr>
            <a:xfrm>
              <a:off x="2997116" y="2991305"/>
              <a:ext cx="1449660" cy="1063607"/>
              <a:chOff x="3880870" y="2069525"/>
              <a:chExt cx="2025230" cy="1485900"/>
            </a:xfrm>
          </p:grpSpPr>
          <p:sp>
            <p:nvSpPr>
              <p:cNvPr id="56" name="Google Shape;2524;p70">
                <a:extLst>
                  <a:ext uri="{FF2B5EF4-FFF2-40B4-BE49-F238E27FC236}">
                    <a16:creationId xmlns:a16="http://schemas.microsoft.com/office/drawing/2014/main" id="{CAD80935-2850-4AE1-8EB6-73BD43818263}"/>
                  </a:ext>
                </a:extLst>
              </p:cNvPr>
              <p:cNvSpPr/>
              <p:nvPr/>
            </p:nvSpPr>
            <p:spPr>
              <a:xfrm flipH="1">
                <a:off x="3887700" y="2069525"/>
                <a:ext cx="2018400" cy="1485900"/>
              </a:xfrm>
              <a:prstGeom prst="snip1Rect">
                <a:avLst>
                  <a:gd name="adj" fmla="val 22287"/>
                </a:avLst>
              </a:prstGeom>
              <a:solidFill>
                <a:srgbClr val="03A696"/>
              </a:solidFill>
              <a:ln>
                <a:noFill/>
              </a:ln>
            </p:spPr>
            <p:txBody>
              <a:bodyPr spcFirstLastPara="1" wrap="square" lIns="91425" tIns="91425" rIns="91425" bIns="91425" anchor="ctr" anchorCtr="0">
                <a:noAutofit/>
              </a:bodyPr>
              <a:lstStyle/>
              <a:p>
                <a:pPr marL="182563" marR="0" lvl="0" indent="-18256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0" algn="l"/>
                  </a:tabLst>
                  <a:defRPr/>
                </a:pPr>
                <a:r>
                  <a:rPr kumimoji="0" lang="es-MX" sz="1500" b="1" i="0" u="none" strike="noStrike" kern="0" cap="none" spc="0" normalizeH="0" baseline="0" noProof="0" dirty="0">
                    <a:ln>
                      <a:noFill/>
                    </a:ln>
                    <a:solidFill>
                      <a:srgbClr val="000000"/>
                    </a:solidFill>
                    <a:effectLst/>
                    <a:uLnTx/>
                    <a:uFillTx/>
                    <a:latin typeface="Arial"/>
                    <a:cs typeface="Arial"/>
                    <a:sym typeface="Arial"/>
                  </a:rPr>
                  <a:t>Imprecisiones</a:t>
                </a:r>
              </a:p>
              <a:p>
                <a:pPr marL="182563" marR="0" lvl="0" indent="-18256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0" algn="l"/>
                  </a:tabLst>
                  <a:defRPr/>
                </a:pPr>
                <a:r>
                  <a:rPr lang="es-MX" sz="1500" b="1" kern="0" dirty="0">
                    <a:solidFill>
                      <a:srgbClr val="000000"/>
                    </a:solidFill>
                    <a:latin typeface="Arial"/>
                    <a:cs typeface="Arial"/>
                    <a:sym typeface="Arial"/>
                  </a:rPr>
                  <a:t>Omisiones</a:t>
                </a:r>
              </a:p>
              <a:p>
                <a:pPr marL="182563" marR="0" lvl="0" indent="-18256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0" algn="l"/>
                  </a:tabLst>
                  <a:defRPr/>
                </a:pPr>
                <a:r>
                  <a:rPr kumimoji="0" lang="es-MX" sz="1500" b="1" i="0" u="none" strike="noStrike" kern="0" cap="none" spc="0" normalizeH="0" baseline="0" noProof="0" dirty="0">
                    <a:ln>
                      <a:noFill/>
                    </a:ln>
                    <a:solidFill>
                      <a:srgbClr val="000000"/>
                    </a:solidFill>
                    <a:effectLst/>
                    <a:uLnTx/>
                    <a:uFillTx/>
                    <a:latin typeface="Arial"/>
                    <a:cs typeface="Arial"/>
                    <a:sym typeface="Arial"/>
                  </a:rPr>
                  <a:t>Contradicciones</a:t>
                </a:r>
                <a:endParaRPr kumimoji="0" sz="1500" b="1" i="0" u="none" strike="noStrike" kern="0" cap="none" spc="0" normalizeH="0" baseline="0" noProof="0" dirty="0">
                  <a:ln>
                    <a:noFill/>
                  </a:ln>
                  <a:solidFill>
                    <a:srgbClr val="000000"/>
                  </a:solidFill>
                  <a:effectLst/>
                  <a:uLnTx/>
                  <a:uFillTx/>
                  <a:latin typeface="Arial"/>
                  <a:cs typeface="Arial"/>
                  <a:sym typeface="Arial"/>
                </a:endParaRPr>
              </a:p>
            </p:txBody>
          </p:sp>
          <p:grpSp>
            <p:nvGrpSpPr>
              <p:cNvPr id="57" name="Google Shape;2525;p70">
                <a:extLst>
                  <a:ext uri="{FF2B5EF4-FFF2-40B4-BE49-F238E27FC236}">
                    <a16:creationId xmlns:a16="http://schemas.microsoft.com/office/drawing/2014/main" id="{1ABD385C-2A8A-4E3F-9A07-5D8D1F25C85D}"/>
                  </a:ext>
                </a:extLst>
              </p:cNvPr>
              <p:cNvGrpSpPr/>
              <p:nvPr/>
            </p:nvGrpSpPr>
            <p:grpSpPr>
              <a:xfrm>
                <a:off x="3880870" y="2070353"/>
                <a:ext cx="2019542" cy="1481373"/>
                <a:chOff x="4998899" y="3415867"/>
                <a:chExt cx="770435" cy="566663"/>
              </a:xfrm>
            </p:grpSpPr>
            <p:sp>
              <p:nvSpPr>
                <p:cNvPr id="58" name="Google Shape;2526;p70">
                  <a:extLst>
                    <a:ext uri="{FF2B5EF4-FFF2-40B4-BE49-F238E27FC236}">
                      <a16:creationId xmlns:a16="http://schemas.microsoft.com/office/drawing/2014/main" id="{A701BB82-246D-4A8A-8046-7F1256892F9F}"/>
                    </a:ext>
                  </a:extLst>
                </p:cNvPr>
                <p:cNvSpPr/>
                <p:nvPr/>
              </p:nvSpPr>
              <p:spPr>
                <a:xfrm rot="10800000">
                  <a:off x="5005688" y="3415867"/>
                  <a:ext cx="125975" cy="126391"/>
                </a:xfrm>
                <a:custGeom>
                  <a:avLst/>
                  <a:gdLst/>
                  <a:ahLst/>
                  <a:cxnLst/>
                  <a:rect l="l" t="t" r="r" b="b"/>
                  <a:pathLst>
                    <a:path w="5039" h="4476" extrusionOk="0">
                      <a:moveTo>
                        <a:pt x="0" y="1"/>
                      </a:moveTo>
                      <a:lnTo>
                        <a:pt x="0" y="4475"/>
                      </a:lnTo>
                      <a:lnTo>
                        <a:pt x="5038" y="1"/>
                      </a:lnTo>
                      <a:close/>
                    </a:path>
                  </a:pathLst>
                </a:custGeom>
                <a:solidFill>
                  <a:srgbClr val="06C7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527;p70">
                  <a:extLst>
                    <a:ext uri="{FF2B5EF4-FFF2-40B4-BE49-F238E27FC236}">
                      <a16:creationId xmlns:a16="http://schemas.microsoft.com/office/drawing/2014/main" id="{32C8EDF8-5D65-42E8-8ADA-0124D1AC20FF}"/>
                    </a:ext>
                  </a:extLst>
                </p:cNvPr>
                <p:cNvSpPr/>
                <p:nvPr/>
              </p:nvSpPr>
              <p:spPr>
                <a:xfrm rot="10800000">
                  <a:off x="4998899" y="3888480"/>
                  <a:ext cx="770435" cy="94050"/>
                </a:xfrm>
                <a:custGeom>
                  <a:avLst/>
                  <a:gdLst/>
                  <a:ahLst/>
                  <a:cxnLst/>
                  <a:rect l="l" t="t" r="r" b="b"/>
                  <a:pathLst>
                    <a:path w="22720" h="3762" extrusionOk="0">
                      <a:moveTo>
                        <a:pt x="1" y="0"/>
                      </a:moveTo>
                      <a:lnTo>
                        <a:pt x="1" y="3729"/>
                      </a:lnTo>
                      <a:lnTo>
                        <a:pt x="22720" y="3762"/>
                      </a:lnTo>
                      <a:lnTo>
                        <a:pt x="22720" y="33"/>
                      </a:lnTo>
                      <a:lnTo>
                        <a:pt x="1" y="0"/>
                      </a:lnTo>
                      <a:close/>
                    </a:path>
                  </a:pathLst>
                </a:custGeom>
                <a:solidFill>
                  <a:srgbClr val="008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0" name="Google Shape;2531;p70">
              <a:extLst>
                <a:ext uri="{FF2B5EF4-FFF2-40B4-BE49-F238E27FC236}">
                  <a16:creationId xmlns:a16="http://schemas.microsoft.com/office/drawing/2014/main" id="{4B866632-C9FD-4AEB-92C3-18272068052C}"/>
                </a:ext>
              </a:extLst>
            </p:cNvPr>
            <p:cNvGrpSpPr/>
            <p:nvPr/>
          </p:nvGrpSpPr>
          <p:grpSpPr>
            <a:xfrm>
              <a:off x="6508225" y="3422470"/>
              <a:ext cx="1444267" cy="143341"/>
              <a:chOff x="3512725" y="3763750"/>
              <a:chExt cx="1366125" cy="137300"/>
            </a:xfrm>
          </p:grpSpPr>
          <p:sp>
            <p:nvSpPr>
              <p:cNvPr id="61" name="Google Shape;2532;p70">
                <a:extLst>
                  <a:ext uri="{FF2B5EF4-FFF2-40B4-BE49-F238E27FC236}">
                    <a16:creationId xmlns:a16="http://schemas.microsoft.com/office/drawing/2014/main" id="{302D7DD0-6E6C-483F-A983-661E3CE3AA56}"/>
                  </a:ext>
                </a:extLst>
              </p:cNvPr>
              <p:cNvSpPr/>
              <p:nvPr/>
            </p:nvSpPr>
            <p:spPr>
              <a:xfrm>
                <a:off x="3512725" y="3824650"/>
                <a:ext cx="56800" cy="1050"/>
              </a:xfrm>
              <a:custGeom>
                <a:avLst/>
                <a:gdLst/>
                <a:ahLst/>
                <a:cxnLst/>
                <a:rect l="l" t="t" r="r" b="b"/>
                <a:pathLst>
                  <a:path w="2272" h="42" fill="none" extrusionOk="0">
                    <a:moveTo>
                      <a:pt x="2271" y="21"/>
                    </a:moveTo>
                    <a:cubicBezTo>
                      <a:pt x="1363" y="41"/>
                      <a:pt x="661" y="0"/>
                      <a:pt x="0" y="0"/>
                    </a:cubicBezTo>
                  </a:path>
                </a:pathLst>
              </a:custGeom>
              <a:noFill/>
              <a:ln w="6700" cap="rnd" cmpd="sng">
                <a:solidFill>
                  <a:srgbClr val="008A7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533;p70">
                <a:extLst>
                  <a:ext uri="{FF2B5EF4-FFF2-40B4-BE49-F238E27FC236}">
                    <a16:creationId xmlns:a16="http://schemas.microsoft.com/office/drawing/2014/main" id="{9D4AC96B-F1B6-4027-8ECD-8FB30E78C440}"/>
                  </a:ext>
                </a:extLst>
              </p:cNvPr>
              <p:cNvSpPr/>
              <p:nvPr/>
            </p:nvSpPr>
            <p:spPr>
              <a:xfrm>
                <a:off x="3525625" y="3785425"/>
                <a:ext cx="134725" cy="78450"/>
              </a:xfrm>
              <a:custGeom>
                <a:avLst/>
                <a:gdLst/>
                <a:ahLst/>
                <a:cxnLst/>
                <a:rect l="l" t="t" r="r" b="b"/>
                <a:pathLst>
                  <a:path w="5389" h="3138" extrusionOk="0">
                    <a:moveTo>
                      <a:pt x="5368" y="0"/>
                    </a:moveTo>
                    <a:cubicBezTo>
                      <a:pt x="5368" y="0"/>
                      <a:pt x="0" y="269"/>
                      <a:pt x="227" y="1652"/>
                    </a:cubicBezTo>
                    <a:cubicBezTo>
                      <a:pt x="393" y="2684"/>
                      <a:pt x="5388" y="3138"/>
                      <a:pt x="5388" y="3138"/>
                    </a:cubicBezTo>
                    <a:lnTo>
                      <a:pt x="5368"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534;p70">
                <a:extLst>
                  <a:ext uri="{FF2B5EF4-FFF2-40B4-BE49-F238E27FC236}">
                    <a16:creationId xmlns:a16="http://schemas.microsoft.com/office/drawing/2014/main" id="{E1E4996F-4B44-41A5-84E2-87624A744DAC}"/>
                  </a:ext>
                </a:extLst>
              </p:cNvPr>
              <p:cNvSpPr/>
              <p:nvPr/>
            </p:nvSpPr>
            <p:spPr>
              <a:xfrm>
                <a:off x="3659800" y="3783350"/>
                <a:ext cx="902675" cy="80525"/>
              </a:xfrm>
              <a:custGeom>
                <a:avLst/>
                <a:gdLst/>
                <a:ahLst/>
                <a:cxnLst/>
                <a:rect l="l" t="t" r="r" b="b"/>
                <a:pathLst>
                  <a:path w="36107" h="3221" extrusionOk="0">
                    <a:moveTo>
                      <a:pt x="31441" y="1"/>
                    </a:moveTo>
                    <a:lnTo>
                      <a:pt x="1" y="83"/>
                    </a:lnTo>
                    <a:lnTo>
                      <a:pt x="21" y="3221"/>
                    </a:lnTo>
                    <a:lnTo>
                      <a:pt x="31462" y="3138"/>
                    </a:lnTo>
                    <a:lnTo>
                      <a:pt x="36107" y="3138"/>
                    </a:lnTo>
                    <a:lnTo>
                      <a:pt x="36107" y="1"/>
                    </a:lnTo>
                    <a:close/>
                  </a:path>
                </a:pathLst>
              </a:custGeom>
              <a:solidFill>
                <a:srgbClr val="D5DC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535;p70">
                <a:extLst>
                  <a:ext uri="{FF2B5EF4-FFF2-40B4-BE49-F238E27FC236}">
                    <a16:creationId xmlns:a16="http://schemas.microsoft.com/office/drawing/2014/main" id="{9BDFD9C3-D653-4064-9972-1FEC34C62029}"/>
                  </a:ext>
                </a:extLst>
              </p:cNvPr>
              <p:cNvSpPr/>
              <p:nvPr/>
            </p:nvSpPr>
            <p:spPr>
              <a:xfrm>
                <a:off x="3661350" y="3817425"/>
                <a:ext cx="867075" cy="12925"/>
              </a:xfrm>
              <a:custGeom>
                <a:avLst/>
                <a:gdLst/>
                <a:ahLst/>
                <a:cxnLst/>
                <a:rect l="l" t="t" r="r" b="b"/>
                <a:pathLst>
                  <a:path w="34683" h="517" extrusionOk="0">
                    <a:moveTo>
                      <a:pt x="34661" y="0"/>
                    </a:moveTo>
                    <a:lnTo>
                      <a:pt x="21" y="62"/>
                    </a:lnTo>
                    <a:lnTo>
                      <a:pt x="1" y="516"/>
                    </a:lnTo>
                    <a:lnTo>
                      <a:pt x="34682" y="372"/>
                    </a:lnTo>
                    <a:lnTo>
                      <a:pt x="34661" y="0"/>
                    </a:lnTo>
                    <a:close/>
                  </a:path>
                </a:pathLst>
              </a:custGeom>
              <a:solidFill>
                <a:srgbClr val="008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536;p70">
                <a:extLst>
                  <a:ext uri="{FF2B5EF4-FFF2-40B4-BE49-F238E27FC236}">
                    <a16:creationId xmlns:a16="http://schemas.microsoft.com/office/drawing/2014/main" id="{E2216F41-14E5-47CD-84E2-F5D33B40E02B}"/>
                  </a:ext>
                </a:extLst>
              </p:cNvPr>
              <p:cNvSpPr/>
              <p:nvPr/>
            </p:nvSpPr>
            <p:spPr>
              <a:xfrm>
                <a:off x="4291400" y="3777150"/>
                <a:ext cx="587450" cy="119300"/>
              </a:xfrm>
              <a:custGeom>
                <a:avLst/>
                <a:gdLst/>
                <a:ahLst/>
                <a:cxnLst/>
                <a:rect l="l" t="t" r="r" b="b"/>
                <a:pathLst>
                  <a:path w="23498" h="4772" extrusionOk="0">
                    <a:moveTo>
                      <a:pt x="8241" y="1"/>
                    </a:moveTo>
                    <a:lnTo>
                      <a:pt x="8283" y="3469"/>
                    </a:lnTo>
                    <a:lnTo>
                      <a:pt x="232" y="3593"/>
                    </a:lnTo>
                    <a:cubicBezTo>
                      <a:pt x="1" y="4695"/>
                      <a:pt x="6597" y="4772"/>
                      <a:pt x="8433" y="4772"/>
                    </a:cubicBezTo>
                    <a:cubicBezTo>
                      <a:pt x="8730" y="4772"/>
                      <a:pt x="8902" y="4770"/>
                      <a:pt x="8902" y="4770"/>
                    </a:cubicBezTo>
                    <a:cubicBezTo>
                      <a:pt x="8902" y="4770"/>
                      <a:pt x="22258" y="4088"/>
                      <a:pt x="22878" y="2623"/>
                    </a:cubicBezTo>
                    <a:cubicBezTo>
                      <a:pt x="23497" y="1178"/>
                      <a:pt x="18749" y="145"/>
                      <a:pt x="8241" y="1"/>
                    </a:cubicBezTo>
                    <a:close/>
                  </a:path>
                </a:pathLst>
              </a:custGeom>
              <a:solidFill>
                <a:srgbClr val="03A6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537;p70">
                <a:extLst>
                  <a:ext uri="{FF2B5EF4-FFF2-40B4-BE49-F238E27FC236}">
                    <a16:creationId xmlns:a16="http://schemas.microsoft.com/office/drawing/2014/main" id="{02A60748-4862-4E2D-895C-C30CD9A75A7D}"/>
                  </a:ext>
                </a:extLst>
              </p:cNvPr>
              <p:cNvSpPr/>
              <p:nvPr/>
            </p:nvSpPr>
            <p:spPr>
              <a:xfrm>
                <a:off x="4519625" y="3763750"/>
                <a:ext cx="13425" cy="137300"/>
              </a:xfrm>
              <a:custGeom>
                <a:avLst/>
                <a:gdLst/>
                <a:ahLst/>
                <a:cxnLst/>
                <a:rect l="l" t="t" r="r" b="b"/>
                <a:pathLst>
                  <a:path w="537" h="5492" extrusionOk="0">
                    <a:moveTo>
                      <a:pt x="0" y="0"/>
                    </a:moveTo>
                    <a:lnTo>
                      <a:pt x="62" y="5491"/>
                    </a:lnTo>
                    <a:lnTo>
                      <a:pt x="537" y="5491"/>
                    </a:lnTo>
                    <a:lnTo>
                      <a:pt x="475" y="0"/>
                    </a:lnTo>
                    <a:close/>
                  </a:path>
                </a:pathLst>
              </a:custGeom>
              <a:solidFill>
                <a:srgbClr val="008A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 name="Google Shape;2538;p70">
              <a:extLst>
                <a:ext uri="{FF2B5EF4-FFF2-40B4-BE49-F238E27FC236}">
                  <a16:creationId xmlns:a16="http://schemas.microsoft.com/office/drawing/2014/main" id="{FD8E5275-5AD4-40C1-90C8-A60A284B2F1A}"/>
                </a:ext>
              </a:extLst>
            </p:cNvPr>
            <p:cNvGrpSpPr/>
            <p:nvPr/>
          </p:nvGrpSpPr>
          <p:grpSpPr>
            <a:xfrm>
              <a:off x="6508052" y="3209134"/>
              <a:ext cx="1440430" cy="111757"/>
              <a:chOff x="3109125" y="4082175"/>
              <a:chExt cx="1111700" cy="77950"/>
            </a:xfrm>
          </p:grpSpPr>
          <p:sp>
            <p:nvSpPr>
              <p:cNvPr id="68" name="Google Shape;2539;p70">
                <a:extLst>
                  <a:ext uri="{FF2B5EF4-FFF2-40B4-BE49-F238E27FC236}">
                    <a16:creationId xmlns:a16="http://schemas.microsoft.com/office/drawing/2014/main" id="{C4D9E2F2-B692-46E0-BEBE-B3ED7D357DC5}"/>
                  </a:ext>
                </a:extLst>
              </p:cNvPr>
              <p:cNvSpPr/>
              <p:nvPr/>
            </p:nvSpPr>
            <p:spPr>
              <a:xfrm>
                <a:off x="4156275" y="4082175"/>
                <a:ext cx="64550" cy="77425"/>
              </a:xfrm>
              <a:custGeom>
                <a:avLst/>
                <a:gdLst/>
                <a:ahLst/>
                <a:cxnLst/>
                <a:rect l="l" t="t" r="r" b="b"/>
                <a:pathLst>
                  <a:path w="2582" h="3097" extrusionOk="0">
                    <a:moveTo>
                      <a:pt x="1" y="0"/>
                    </a:moveTo>
                    <a:lnTo>
                      <a:pt x="1" y="3097"/>
                    </a:lnTo>
                    <a:lnTo>
                      <a:pt x="1632" y="3097"/>
                    </a:lnTo>
                    <a:cubicBezTo>
                      <a:pt x="2581" y="3097"/>
                      <a:pt x="2478" y="2436"/>
                      <a:pt x="2478" y="1610"/>
                    </a:cubicBezTo>
                    <a:lnTo>
                      <a:pt x="2478" y="1507"/>
                    </a:lnTo>
                    <a:cubicBezTo>
                      <a:pt x="2478" y="681"/>
                      <a:pt x="2581" y="0"/>
                      <a:pt x="1632" y="0"/>
                    </a:cubicBezTo>
                    <a:close/>
                  </a:path>
                </a:pathLst>
              </a:custGeom>
              <a:solidFill>
                <a:srgbClr val="F205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540;p70">
                <a:extLst>
                  <a:ext uri="{FF2B5EF4-FFF2-40B4-BE49-F238E27FC236}">
                    <a16:creationId xmlns:a16="http://schemas.microsoft.com/office/drawing/2014/main" id="{101A75DF-4063-4294-89E4-748EAB2C4549}"/>
                  </a:ext>
                </a:extLst>
              </p:cNvPr>
              <p:cNvSpPr/>
              <p:nvPr/>
            </p:nvSpPr>
            <p:spPr>
              <a:xfrm>
                <a:off x="4132550" y="4082175"/>
                <a:ext cx="23750" cy="77950"/>
              </a:xfrm>
              <a:custGeom>
                <a:avLst/>
                <a:gdLst/>
                <a:ahLst/>
                <a:cxnLst/>
                <a:rect l="l" t="t" r="r" b="b"/>
                <a:pathLst>
                  <a:path w="950" h="3118" extrusionOk="0">
                    <a:moveTo>
                      <a:pt x="0" y="0"/>
                    </a:moveTo>
                    <a:lnTo>
                      <a:pt x="0" y="3117"/>
                    </a:lnTo>
                    <a:lnTo>
                      <a:pt x="950" y="3117"/>
                    </a:lnTo>
                    <a:lnTo>
                      <a:pt x="950" y="0"/>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541;p70">
                <a:extLst>
                  <a:ext uri="{FF2B5EF4-FFF2-40B4-BE49-F238E27FC236}">
                    <a16:creationId xmlns:a16="http://schemas.microsoft.com/office/drawing/2014/main" id="{7910B7EE-C017-40AA-B83D-FF56E269D51F}"/>
                  </a:ext>
                </a:extLst>
              </p:cNvPr>
              <p:cNvSpPr/>
              <p:nvPr/>
            </p:nvSpPr>
            <p:spPr>
              <a:xfrm>
                <a:off x="3278925" y="4136350"/>
                <a:ext cx="853650" cy="23250"/>
              </a:xfrm>
              <a:custGeom>
                <a:avLst/>
                <a:gdLst/>
                <a:ahLst/>
                <a:cxnLst/>
                <a:rect l="l" t="t" r="r" b="b"/>
                <a:pathLst>
                  <a:path w="34146" h="930" extrusionOk="0">
                    <a:moveTo>
                      <a:pt x="1" y="1"/>
                    </a:moveTo>
                    <a:lnTo>
                      <a:pt x="1" y="930"/>
                    </a:lnTo>
                    <a:lnTo>
                      <a:pt x="34145" y="930"/>
                    </a:lnTo>
                    <a:lnTo>
                      <a:pt x="34145" y="1"/>
                    </a:lnTo>
                    <a:close/>
                  </a:path>
                </a:pathLst>
              </a:custGeom>
              <a:solidFill>
                <a:srgbClr val="03A6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542;p70">
                <a:extLst>
                  <a:ext uri="{FF2B5EF4-FFF2-40B4-BE49-F238E27FC236}">
                    <a16:creationId xmlns:a16="http://schemas.microsoft.com/office/drawing/2014/main" id="{3FE02CBC-BF64-47F2-A3E5-FA45C2E4134F}"/>
                  </a:ext>
                </a:extLst>
              </p:cNvPr>
              <p:cNvSpPr/>
              <p:nvPr/>
            </p:nvSpPr>
            <p:spPr>
              <a:xfrm>
                <a:off x="3278925" y="4082175"/>
                <a:ext cx="853650" cy="30975"/>
              </a:xfrm>
              <a:custGeom>
                <a:avLst/>
                <a:gdLst/>
                <a:ahLst/>
                <a:cxnLst/>
                <a:rect l="l" t="t" r="r" b="b"/>
                <a:pathLst>
                  <a:path w="34146" h="1239" extrusionOk="0">
                    <a:moveTo>
                      <a:pt x="1" y="0"/>
                    </a:moveTo>
                    <a:lnTo>
                      <a:pt x="1" y="1239"/>
                    </a:lnTo>
                    <a:lnTo>
                      <a:pt x="34145" y="1239"/>
                    </a:lnTo>
                    <a:lnTo>
                      <a:pt x="34145" y="0"/>
                    </a:lnTo>
                    <a:close/>
                  </a:path>
                </a:pathLst>
              </a:custGeom>
              <a:solidFill>
                <a:srgbClr val="03A6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543;p70">
                <a:extLst>
                  <a:ext uri="{FF2B5EF4-FFF2-40B4-BE49-F238E27FC236}">
                    <a16:creationId xmlns:a16="http://schemas.microsoft.com/office/drawing/2014/main" id="{506C4A0E-5F85-4A31-97B2-FAAABA1EF9F3}"/>
                  </a:ext>
                </a:extLst>
              </p:cNvPr>
              <p:cNvSpPr/>
              <p:nvPr/>
            </p:nvSpPr>
            <p:spPr>
              <a:xfrm>
                <a:off x="3278925" y="4113125"/>
                <a:ext cx="853650" cy="23250"/>
              </a:xfrm>
              <a:custGeom>
                <a:avLst/>
                <a:gdLst/>
                <a:ahLst/>
                <a:cxnLst/>
                <a:rect l="l" t="t" r="r" b="b"/>
                <a:pathLst>
                  <a:path w="34146" h="930" extrusionOk="0">
                    <a:moveTo>
                      <a:pt x="1" y="1"/>
                    </a:moveTo>
                    <a:lnTo>
                      <a:pt x="1" y="930"/>
                    </a:lnTo>
                    <a:lnTo>
                      <a:pt x="34145" y="930"/>
                    </a:lnTo>
                    <a:lnTo>
                      <a:pt x="34145" y="1"/>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544;p70">
                <a:extLst>
                  <a:ext uri="{FF2B5EF4-FFF2-40B4-BE49-F238E27FC236}">
                    <a16:creationId xmlns:a16="http://schemas.microsoft.com/office/drawing/2014/main" id="{CA960ECE-4E0B-44F2-BCB0-41EAA17DC1D4}"/>
                  </a:ext>
                </a:extLst>
              </p:cNvPr>
              <p:cNvSpPr/>
              <p:nvPr/>
            </p:nvSpPr>
            <p:spPr>
              <a:xfrm>
                <a:off x="3109125" y="4103325"/>
                <a:ext cx="53200" cy="24800"/>
              </a:xfrm>
              <a:custGeom>
                <a:avLst/>
                <a:gdLst/>
                <a:ahLst/>
                <a:cxnLst/>
                <a:rect l="l" t="t" r="r" b="b"/>
                <a:pathLst>
                  <a:path w="2128" h="992" extrusionOk="0">
                    <a:moveTo>
                      <a:pt x="2127" y="1"/>
                    </a:moveTo>
                    <a:lnTo>
                      <a:pt x="1" y="393"/>
                    </a:lnTo>
                    <a:lnTo>
                      <a:pt x="2127" y="991"/>
                    </a:lnTo>
                    <a:lnTo>
                      <a:pt x="2127" y="1"/>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545;p70">
                <a:extLst>
                  <a:ext uri="{FF2B5EF4-FFF2-40B4-BE49-F238E27FC236}">
                    <a16:creationId xmlns:a16="http://schemas.microsoft.com/office/drawing/2014/main" id="{07B8C289-D0AA-4B7F-9EA7-C454B148A81C}"/>
                  </a:ext>
                </a:extLst>
              </p:cNvPr>
              <p:cNvSpPr/>
              <p:nvPr/>
            </p:nvSpPr>
            <p:spPr>
              <a:xfrm>
                <a:off x="3162300" y="4082175"/>
                <a:ext cx="116650" cy="77950"/>
              </a:xfrm>
              <a:custGeom>
                <a:avLst/>
                <a:gdLst/>
                <a:ahLst/>
                <a:cxnLst/>
                <a:rect l="l" t="t" r="r" b="b"/>
                <a:pathLst>
                  <a:path w="4666" h="3118" extrusionOk="0">
                    <a:moveTo>
                      <a:pt x="4666" y="0"/>
                    </a:moveTo>
                    <a:lnTo>
                      <a:pt x="0" y="847"/>
                    </a:lnTo>
                    <a:lnTo>
                      <a:pt x="0" y="1837"/>
                    </a:lnTo>
                    <a:lnTo>
                      <a:pt x="4666" y="3117"/>
                    </a:lnTo>
                    <a:lnTo>
                      <a:pt x="4666" y="0"/>
                    </a:lnTo>
                    <a:close/>
                  </a:path>
                </a:pathLst>
              </a:custGeom>
              <a:solidFill>
                <a:srgbClr val="D5DC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2546;p70">
              <a:extLst>
                <a:ext uri="{FF2B5EF4-FFF2-40B4-BE49-F238E27FC236}">
                  <a16:creationId xmlns:a16="http://schemas.microsoft.com/office/drawing/2014/main" id="{C6A6B3CD-25EB-4D83-ADEC-728108D8F81C}"/>
                </a:ext>
              </a:extLst>
            </p:cNvPr>
            <p:cNvGrpSpPr/>
            <p:nvPr/>
          </p:nvGrpSpPr>
          <p:grpSpPr>
            <a:xfrm>
              <a:off x="6510022" y="2995800"/>
              <a:ext cx="1440340" cy="111754"/>
              <a:chOff x="4404050" y="4932175"/>
              <a:chExt cx="1167875" cy="94900"/>
            </a:xfrm>
          </p:grpSpPr>
          <p:sp>
            <p:nvSpPr>
              <p:cNvPr id="76" name="Google Shape;2547;p70">
                <a:extLst>
                  <a:ext uri="{FF2B5EF4-FFF2-40B4-BE49-F238E27FC236}">
                    <a16:creationId xmlns:a16="http://schemas.microsoft.com/office/drawing/2014/main" id="{4C384F95-B13E-4FBD-B01C-F00CC177A950}"/>
                  </a:ext>
                </a:extLst>
              </p:cNvPr>
              <p:cNvSpPr/>
              <p:nvPr/>
            </p:nvSpPr>
            <p:spPr>
              <a:xfrm>
                <a:off x="4494775" y="4939225"/>
                <a:ext cx="1029500" cy="65475"/>
              </a:xfrm>
              <a:custGeom>
                <a:avLst/>
                <a:gdLst/>
                <a:ahLst/>
                <a:cxnLst/>
                <a:rect l="l" t="t" r="r" b="b"/>
                <a:pathLst>
                  <a:path w="41180" h="2619" extrusionOk="0">
                    <a:moveTo>
                      <a:pt x="1" y="0"/>
                    </a:moveTo>
                    <a:lnTo>
                      <a:pt x="1" y="2618"/>
                    </a:lnTo>
                    <a:lnTo>
                      <a:pt x="41180" y="2618"/>
                    </a:lnTo>
                    <a:lnTo>
                      <a:pt x="41180" y="0"/>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548;p70">
                <a:extLst>
                  <a:ext uri="{FF2B5EF4-FFF2-40B4-BE49-F238E27FC236}">
                    <a16:creationId xmlns:a16="http://schemas.microsoft.com/office/drawing/2014/main" id="{7381425C-AA4E-450C-879F-5AB50B81A790}"/>
                  </a:ext>
                </a:extLst>
              </p:cNvPr>
              <p:cNvSpPr/>
              <p:nvPr/>
            </p:nvSpPr>
            <p:spPr>
              <a:xfrm>
                <a:off x="4404050" y="4963650"/>
                <a:ext cx="17425" cy="16600"/>
              </a:xfrm>
              <a:custGeom>
                <a:avLst/>
                <a:gdLst/>
                <a:ahLst/>
                <a:cxnLst/>
                <a:rect l="l" t="t" r="r" b="b"/>
                <a:pathLst>
                  <a:path w="697" h="664" extrusionOk="0">
                    <a:moveTo>
                      <a:pt x="697" y="1"/>
                    </a:moveTo>
                    <a:cubicBezTo>
                      <a:pt x="481" y="67"/>
                      <a:pt x="266" y="150"/>
                      <a:pt x="67" y="249"/>
                    </a:cubicBezTo>
                    <a:cubicBezTo>
                      <a:pt x="1" y="283"/>
                      <a:pt x="1" y="382"/>
                      <a:pt x="67" y="415"/>
                    </a:cubicBezTo>
                    <a:cubicBezTo>
                      <a:pt x="266" y="514"/>
                      <a:pt x="481" y="597"/>
                      <a:pt x="697" y="664"/>
                    </a:cubicBezTo>
                    <a:lnTo>
                      <a:pt x="697" y="1"/>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549;p70">
                <a:extLst>
                  <a:ext uri="{FF2B5EF4-FFF2-40B4-BE49-F238E27FC236}">
                    <a16:creationId xmlns:a16="http://schemas.microsoft.com/office/drawing/2014/main" id="{F7840310-8044-4EF0-A413-B04AB26E6782}"/>
                  </a:ext>
                </a:extLst>
              </p:cNvPr>
              <p:cNvSpPr/>
              <p:nvPr/>
            </p:nvSpPr>
            <p:spPr>
              <a:xfrm>
                <a:off x="4421450" y="4939225"/>
                <a:ext cx="73350" cy="65475"/>
              </a:xfrm>
              <a:custGeom>
                <a:avLst/>
                <a:gdLst/>
                <a:ahLst/>
                <a:cxnLst/>
                <a:rect l="l" t="t" r="r" b="b"/>
                <a:pathLst>
                  <a:path w="2934" h="2619" extrusionOk="0">
                    <a:moveTo>
                      <a:pt x="2934" y="0"/>
                    </a:moveTo>
                    <a:cubicBezTo>
                      <a:pt x="1923" y="182"/>
                      <a:pt x="945" y="481"/>
                      <a:pt x="1" y="878"/>
                    </a:cubicBezTo>
                    <a:lnTo>
                      <a:pt x="1" y="1757"/>
                    </a:lnTo>
                    <a:cubicBezTo>
                      <a:pt x="945" y="2138"/>
                      <a:pt x="1923" y="2436"/>
                      <a:pt x="2934" y="2618"/>
                    </a:cubicBezTo>
                    <a:lnTo>
                      <a:pt x="2934" y="0"/>
                    </a:lnTo>
                    <a:close/>
                  </a:path>
                </a:pathLst>
              </a:custGeom>
              <a:solidFill>
                <a:srgbClr val="F2B7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550;p70">
                <a:extLst>
                  <a:ext uri="{FF2B5EF4-FFF2-40B4-BE49-F238E27FC236}">
                    <a16:creationId xmlns:a16="http://schemas.microsoft.com/office/drawing/2014/main" id="{05434482-1F2F-47E6-AE32-6CC018AA904E}"/>
                  </a:ext>
                </a:extLst>
              </p:cNvPr>
              <p:cNvSpPr/>
              <p:nvPr/>
            </p:nvSpPr>
            <p:spPr>
              <a:xfrm>
                <a:off x="5430225" y="4948750"/>
                <a:ext cx="141700" cy="46425"/>
              </a:xfrm>
              <a:custGeom>
                <a:avLst/>
                <a:gdLst/>
                <a:ahLst/>
                <a:cxnLst/>
                <a:rect l="l" t="t" r="r" b="b"/>
                <a:pathLst>
                  <a:path w="5668" h="1857" extrusionOk="0">
                    <a:moveTo>
                      <a:pt x="547" y="0"/>
                    </a:moveTo>
                    <a:cubicBezTo>
                      <a:pt x="249" y="0"/>
                      <a:pt x="0" y="249"/>
                      <a:pt x="0" y="547"/>
                    </a:cubicBezTo>
                    <a:lnTo>
                      <a:pt x="0" y="1309"/>
                    </a:lnTo>
                    <a:cubicBezTo>
                      <a:pt x="0" y="1624"/>
                      <a:pt x="249" y="1856"/>
                      <a:pt x="547" y="1856"/>
                    </a:cubicBezTo>
                    <a:lnTo>
                      <a:pt x="5104" y="1856"/>
                    </a:lnTo>
                    <a:cubicBezTo>
                      <a:pt x="5419" y="1856"/>
                      <a:pt x="5667" y="1624"/>
                      <a:pt x="5667" y="1309"/>
                    </a:cubicBezTo>
                    <a:lnTo>
                      <a:pt x="5667" y="547"/>
                    </a:lnTo>
                    <a:cubicBezTo>
                      <a:pt x="5667" y="249"/>
                      <a:pt x="5419" y="0"/>
                      <a:pt x="5104" y="0"/>
                    </a:cubicBez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551;p70">
                <a:extLst>
                  <a:ext uri="{FF2B5EF4-FFF2-40B4-BE49-F238E27FC236}">
                    <a16:creationId xmlns:a16="http://schemas.microsoft.com/office/drawing/2014/main" id="{4A3F476E-F177-4E24-9E86-C99A19F63F19}"/>
                  </a:ext>
                </a:extLst>
              </p:cNvPr>
              <p:cNvSpPr/>
              <p:nvPr/>
            </p:nvSpPr>
            <p:spPr>
              <a:xfrm>
                <a:off x="5137750" y="4932175"/>
                <a:ext cx="386950" cy="94900"/>
              </a:xfrm>
              <a:custGeom>
                <a:avLst/>
                <a:gdLst/>
                <a:ahLst/>
                <a:cxnLst/>
                <a:rect l="l" t="t" r="r" b="b"/>
                <a:pathLst>
                  <a:path w="15478" h="3796" extrusionOk="0">
                    <a:moveTo>
                      <a:pt x="10025" y="0"/>
                    </a:moveTo>
                    <a:cubicBezTo>
                      <a:pt x="9893" y="0"/>
                      <a:pt x="9793" y="100"/>
                      <a:pt x="9793" y="216"/>
                    </a:cubicBezTo>
                    <a:lnTo>
                      <a:pt x="9793" y="3116"/>
                    </a:lnTo>
                    <a:lnTo>
                      <a:pt x="215" y="3116"/>
                    </a:lnTo>
                    <a:cubicBezTo>
                      <a:pt x="99" y="3116"/>
                      <a:pt x="0" y="3215"/>
                      <a:pt x="0" y="3331"/>
                    </a:cubicBezTo>
                    <a:cubicBezTo>
                      <a:pt x="0" y="3580"/>
                      <a:pt x="215" y="3795"/>
                      <a:pt x="481" y="3795"/>
                    </a:cubicBezTo>
                    <a:lnTo>
                      <a:pt x="15245" y="3795"/>
                    </a:lnTo>
                    <a:cubicBezTo>
                      <a:pt x="15378" y="3795"/>
                      <a:pt x="15477" y="3696"/>
                      <a:pt x="15477" y="3580"/>
                    </a:cubicBezTo>
                    <a:lnTo>
                      <a:pt x="15477" y="216"/>
                    </a:lnTo>
                    <a:cubicBezTo>
                      <a:pt x="15477" y="100"/>
                      <a:pt x="15378" y="0"/>
                      <a:pt x="15245" y="0"/>
                    </a:cubicBezTo>
                    <a:close/>
                  </a:path>
                </a:pathLst>
              </a:custGeom>
              <a:solidFill>
                <a:srgbClr val="F2B7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 name="Google Shape;2552;p70">
              <a:extLst>
                <a:ext uri="{FF2B5EF4-FFF2-40B4-BE49-F238E27FC236}">
                  <a16:creationId xmlns:a16="http://schemas.microsoft.com/office/drawing/2014/main" id="{980E468F-F45C-4113-AF79-9B45125B2ACB}"/>
                </a:ext>
              </a:extLst>
            </p:cNvPr>
            <p:cNvGrpSpPr/>
            <p:nvPr/>
          </p:nvGrpSpPr>
          <p:grpSpPr>
            <a:xfrm>
              <a:off x="6507975" y="1591185"/>
              <a:ext cx="1444800" cy="1303035"/>
              <a:chOff x="6498007" y="1591185"/>
              <a:chExt cx="1444800" cy="1303035"/>
            </a:xfrm>
          </p:grpSpPr>
          <p:sp>
            <p:nvSpPr>
              <p:cNvPr id="82" name="Google Shape;2553;p70">
                <a:extLst>
                  <a:ext uri="{FF2B5EF4-FFF2-40B4-BE49-F238E27FC236}">
                    <a16:creationId xmlns:a16="http://schemas.microsoft.com/office/drawing/2014/main" id="{80168EF6-86A7-4821-A82D-11DE38513588}"/>
                  </a:ext>
                </a:extLst>
              </p:cNvPr>
              <p:cNvSpPr/>
              <p:nvPr/>
            </p:nvSpPr>
            <p:spPr>
              <a:xfrm>
                <a:off x="6498007" y="1829821"/>
                <a:ext cx="1444800" cy="1064400"/>
              </a:xfrm>
              <a:prstGeom prst="rect">
                <a:avLst/>
              </a:prstGeom>
              <a:solidFill>
                <a:srgbClr val="D5DCF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MX" sz="16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Arial"/>
                    <a:cs typeface="Arial"/>
                    <a:sym typeface="Arial"/>
                  </a:rPr>
                  <a:t>Definiciones, límites  y restricciones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Arial"/>
                    <a:cs typeface="Arial"/>
                    <a:sym typeface="Arial"/>
                  </a:rPr>
                  <a:t>y si eso es operable</a:t>
                </a:r>
                <a:endParaRPr kumimoji="0" sz="1600" b="1" i="0" u="none" strike="noStrike" kern="0" cap="none" spc="0" normalizeH="0" baseline="0" noProof="0" dirty="0">
                  <a:ln>
                    <a:noFill/>
                  </a:ln>
                  <a:solidFill>
                    <a:srgbClr val="000000"/>
                  </a:solidFill>
                  <a:effectLst/>
                  <a:uLnTx/>
                  <a:uFillTx/>
                  <a:latin typeface="Arial"/>
                  <a:cs typeface="Arial"/>
                  <a:sym typeface="Arial"/>
                </a:endParaRPr>
              </a:p>
            </p:txBody>
          </p:sp>
          <p:grpSp>
            <p:nvGrpSpPr>
              <p:cNvPr id="83" name="Google Shape;2554;p70">
                <a:extLst>
                  <a:ext uri="{FF2B5EF4-FFF2-40B4-BE49-F238E27FC236}">
                    <a16:creationId xmlns:a16="http://schemas.microsoft.com/office/drawing/2014/main" id="{33876BBA-46C1-44CD-888A-F0C889F8D089}"/>
                  </a:ext>
                </a:extLst>
              </p:cNvPr>
              <p:cNvGrpSpPr/>
              <p:nvPr/>
            </p:nvGrpSpPr>
            <p:grpSpPr>
              <a:xfrm>
                <a:off x="7018672" y="1591185"/>
                <a:ext cx="403321" cy="456500"/>
                <a:chOff x="5330375" y="2963550"/>
                <a:chExt cx="304102" cy="342621"/>
              </a:xfrm>
            </p:grpSpPr>
            <p:sp>
              <p:nvSpPr>
                <p:cNvPr id="84" name="Google Shape;2555;p70">
                  <a:extLst>
                    <a:ext uri="{FF2B5EF4-FFF2-40B4-BE49-F238E27FC236}">
                      <a16:creationId xmlns:a16="http://schemas.microsoft.com/office/drawing/2014/main" id="{E4CA5D59-486E-4CF3-8368-CBBC3CA9FF9E}"/>
                    </a:ext>
                  </a:extLst>
                </p:cNvPr>
                <p:cNvSpPr/>
                <p:nvPr/>
              </p:nvSpPr>
              <p:spPr>
                <a:xfrm>
                  <a:off x="5330375" y="3125100"/>
                  <a:ext cx="304100" cy="154150"/>
                </a:xfrm>
                <a:custGeom>
                  <a:avLst/>
                  <a:gdLst/>
                  <a:ahLst/>
                  <a:cxnLst/>
                  <a:rect l="l" t="t" r="r" b="b"/>
                  <a:pathLst>
                    <a:path w="12164" h="6166" extrusionOk="0">
                      <a:moveTo>
                        <a:pt x="1" y="1"/>
                      </a:moveTo>
                      <a:lnTo>
                        <a:pt x="1" y="6165"/>
                      </a:lnTo>
                      <a:lnTo>
                        <a:pt x="12164" y="6165"/>
                      </a:lnTo>
                      <a:lnTo>
                        <a:pt x="12164" y="1"/>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556;p70">
                  <a:extLst>
                    <a:ext uri="{FF2B5EF4-FFF2-40B4-BE49-F238E27FC236}">
                      <a16:creationId xmlns:a16="http://schemas.microsoft.com/office/drawing/2014/main" id="{62891AE3-7400-41F8-91E6-FE0B6C3E9790}"/>
                    </a:ext>
                  </a:extLst>
                </p:cNvPr>
                <p:cNvSpPr/>
                <p:nvPr/>
              </p:nvSpPr>
              <p:spPr>
                <a:xfrm>
                  <a:off x="5345300" y="2963550"/>
                  <a:ext cx="274675" cy="336425"/>
                </a:xfrm>
                <a:custGeom>
                  <a:avLst/>
                  <a:gdLst/>
                  <a:ahLst/>
                  <a:cxnLst/>
                  <a:rect l="l" t="t" r="r" b="b"/>
                  <a:pathLst>
                    <a:path w="10987" h="13457" extrusionOk="0">
                      <a:moveTo>
                        <a:pt x="5485" y="0"/>
                      </a:moveTo>
                      <a:cubicBezTo>
                        <a:pt x="3298" y="0"/>
                        <a:pt x="2171" y="2635"/>
                        <a:pt x="3695" y="4226"/>
                      </a:cubicBezTo>
                      <a:cubicBezTo>
                        <a:pt x="3878" y="4391"/>
                        <a:pt x="3961" y="4623"/>
                        <a:pt x="3927" y="4872"/>
                      </a:cubicBezTo>
                      <a:cubicBezTo>
                        <a:pt x="3613" y="6910"/>
                        <a:pt x="2966" y="11202"/>
                        <a:pt x="2751" y="12644"/>
                      </a:cubicBezTo>
                      <a:cubicBezTo>
                        <a:pt x="2734" y="12776"/>
                        <a:pt x="2618" y="12876"/>
                        <a:pt x="2486" y="12876"/>
                      </a:cubicBezTo>
                      <a:lnTo>
                        <a:pt x="0" y="12876"/>
                      </a:lnTo>
                      <a:lnTo>
                        <a:pt x="0" y="13456"/>
                      </a:lnTo>
                      <a:lnTo>
                        <a:pt x="2486" y="13456"/>
                      </a:lnTo>
                      <a:cubicBezTo>
                        <a:pt x="2496" y="13456"/>
                        <a:pt x="2507" y="13456"/>
                        <a:pt x="2517" y="13456"/>
                      </a:cubicBezTo>
                      <a:cubicBezTo>
                        <a:pt x="2919" y="13456"/>
                        <a:pt x="3282" y="13147"/>
                        <a:pt x="3331" y="12727"/>
                      </a:cubicBezTo>
                      <a:cubicBezTo>
                        <a:pt x="3546" y="11285"/>
                        <a:pt x="4209" y="7010"/>
                        <a:pt x="4507" y="4955"/>
                      </a:cubicBezTo>
                      <a:cubicBezTo>
                        <a:pt x="4574" y="4541"/>
                        <a:pt x="4425" y="4110"/>
                        <a:pt x="4126" y="3811"/>
                      </a:cubicBezTo>
                      <a:cubicBezTo>
                        <a:pt x="2966" y="2602"/>
                        <a:pt x="3811" y="597"/>
                        <a:pt x="5485" y="597"/>
                      </a:cubicBezTo>
                      <a:cubicBezTo>
                        <a:pt x="7159" y="597"/>
                        <a:pt x="8020" y="2602"/>
                        <a:pt x="6844" y="3811"/>
                      </a:cubicBezTo>
                      <a:cubicBezTo>
                        <a:pt x="6546" y="4110"/>
                        <a:pt x="6413" y="4541"/>
                        <a:pt x="6463" y="4955"/>
                      </a:cubicBezTo>
                      <a:cubicBezTo>
                        <a:pt x="6778" y="7010"/>
                        <a:pt x="7424" y="11285"/>
                        <a:pt x="7639" y="12727"/>
                      </a:cubicBezTo>
                      <a:cubicBezTo>
                        <a:pt x="7704" y="13147"/>
                        <a:pt x="8052" y="13456"/>
                        <a:pt x="8469" y="13456"/>
                      </a:cubicBezTo>
                      <a:cubicBezTo>
                        <a:pt x="8479" y="13456"/>
                        <a:pt x="8490" y="13456"/>
                        <a:pt x="8501" y="13456"/>
                      </a:cubicBezTo>
                      <a:lnTo>
                        <a:pt x="10987" y="13456"/>
                      </a:lnTo>
                      <a:lnTo>
                        <a:pt x="10987" y="12876"/>
                      </a:lnTo>
                      <a:lnTo>
                        <a:pt x="8501" y="12876"/>
                      </a:lnTo>
                      <a:cubicBezTo>
                        <a:pt x="8368" y="12876"/>
                        <a:pt x="8252" y="12776"/>
                        <a:pt x="8236" y="12644"/>
                      </a:cubicBezTo>
                      <a:cubicBezTo>
                        <a:pt x="8020" y="11186"/>
                        <a:pt x="7358" y="6910"/>
                        <a:pt x="7059" y="4872"/>
                      </a:cubicBezTo>
                      <a:cubicBezTo>
                        <a:pt x="7026" y="4623"/>
                        <a:pt x="7109" y="4391"/>
                        <a:pt x="7275" y="4226"/>
                      </a:cubicBezTo>
                      <a:cubicBezTo>
                        <a:pt x="8799" y="2635"/>
                        <a:pt x="7689" y="0"/>
                        <a:pt x="5485" y="0"/>
                      </a:cubicBezTo>
                      <a:close/>
                    </a:path>
                  </a:pathLst>
                </a:custGeom>
                <a:solidFill>
                  <a:srgbClr val="F205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557;p70">
                  <a:extLst>
                    <a:ext uri="{FF2B5EF4-FFF2-40B4-BE49-F238E27FC236}">
                      <a16:creationId xmlns:a16="http://schemas.microsoft.com/office/drawing/2014/main" id="{2B4F7C47-F617-46F7-8B81-E60C4F0BC7E1}"/>
                    </a:ext>
                  </a:extLst>
                </p:cNvPr>
                <p:cNvSpPr/>
                <p:nvPr/>
              </p:nvSpPr>
              <p:spPr>
                <a:xfrm>
                  <a:off x="5558652" y="3273303"/>
                  <a:ext cx="75825" cy="32868"/>
                </a:xfrm>
                <a:custGeom>
                  <a:avLst/>
                  <a:gdLst/>
                  <a:ahLst/>
                  <a:cxnLst/>
                  <a:rect l="l" t="t" r="r" b="b"/>
                  <a:pathLst>
                    <a:path w="3033" h="1078" extrusionOk="0">
                      <a:moveTo>
                        <a:pt x="0" y="0"/>
                      </a:moveTo>
                      <a:lnTo>
                        <a:pt x="0" y="1077"/>
                      </a:lnTo>
                      <a:lnTo>
                        <a:pt x="3033" y="1077"/>
                      </a:lnTo>
                      <a:lnTo>
                        <a:pt x="3033" y="0"/>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558;p70">
                  <a:extLst>
                    <a:ext uri="{FF2B5EF4-FFF2-40B4-BE49-F238E27FC236}">
                      <a16:creationId xmlns:a16="http://schemas.microsoft.com/office/drawing/2014/main" id="{24CD1692-B465-4C71-8B3F-DAFC86CEEA77}"/>
                    </a:ext>
                  </a:extLst>
                </p:cNvPr>
                <p:cNvSpPr/>
                <p:nvPr/>
              </p:nvSpPr>
              <p:spPr>
                <a:xfrm>
                  <a:off x="5330379" y="3273303"/>
                  <a:ext cx="75825" cy="32868"/>
                </a:xfrm>
                <a:custGeom>
                  <a:avLst/>
                  <a:gdLst/>
                  <a:ahLst/>
                  <a:cxnLst/>
                  <a:rect l="l" t="t" r="r" b="b"/>
                  <a:pathLst>
                    <a:path w="3033" h="1078" extrusionOk="0">
                      <a:moveTo>
                        <a:pt x="1" y="0"/>
                      </a:moveTo>
                      <a:lnTo>
                        <a:pt x="1" y="1077"/>
                      </a:lnTo>
                      <a:lnTo>
                        <a:pt x="3033" y="1077"/>
                      </a:lnTo>
                      <a:lnTo>
                        <a:pt x="3033" y="0"/>
                      </a:lnTo>
                      <a:close/>
                    </a:path>
                  </a:pathLst>
                </a:custGeom>
                <a:solidFill>
                  <a:srgbClr val="2F41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8" name="Google Shape;2559;p70">
              <a:extLst>
                <a:ext uri="{FF2B5EF4-FFF2-40B4-BE49-F238E27FC236}">
                  <a16:creationId xmlns:a16="http://schemas.microsoft.com/office/drawing/2014/main" id="{BDFDF64A-D670-4624-A1E4-58E421D2BBD7}"/>
                </a:ext>
              </a:extLst>
            </p:cNvPr>
            <p:cNvGrpSpPr/>
            <p:nvPr/>
          </p:nvGrpSpPr>
          <p:grpSpPr>
            <a:xfrm>
              <a:off x="5033089" y="3074310"/>
              <a:ext cx="16537" cy="272967"/>
              <a:chOff x="-229627" y="1813408"/>
              <a:chExt cx="19369" cy="319708"/>
            </a:xfrm>
          </p:grpSpPr>
          <p:sp>
            <p:nvSpPr>
              <p:cNvPr id="137" name="Google Shape;2608;p70">
                <a:extLst>
                  <a:ext uri="{FF2B5EF4-FFF2-40B4-BE49-F238E27FC236}">
                    <a16:creationId xmlns:a16="http://schemas.microsoft.com/office/drawing/2014/main" id="{FACBB25A-A93D-4E86-8888-721E586EF55A}"/>
                  </a:ext>
                </a:extLst>
              </p:cNvPr>
              <p:cNvSpPr/>
              <p:nvPr/>
            </p:nvSpPr>
            <p:spPr>
              <a:xfrm>
                <a:off x="-229627" y="2114894"/>
                <a:ext cx="19369" cy="18222"/>
              </a:xfrm>
              <a:custGeom>
                <a:avLst/>
                <a:gdLst/>
                <a:ahLst/>
                <a:cxnLst/>
                <a:rect l="l" t="t" r="r" b="b"/>
                <a:pathLst>
                  <a:path w="811" h="763" extrusionOk="0">
                    <a:moveTo>
                      <a:pt x="382" y="0"/>
                    </a:moveTo>
                    <a:cubicBezTo>
                      <a:pt x="191" y="0"/>
                      <a:pt x="1" y="143"/>
                      <a:pt x="1" y="381"/>
                    </a:cubicBezTo>
                    <a:cubicBezTo>
                      <a:pt x="1" y="619"/>
                      <a:pt x="191" y="762"/>
                      <a:pt x="382" y="762"/>
                    </a:cubicBezTo>
                    <a:cubicBezTo>
                      <a:pt x="620" y="762"/>
                      <a:pt x="810" y="619"/>
                      <a:pt x="810" y="381"/>
                    </a:cubicBezTo>
                    <a:cubicBezTo>
                      <a:pt x="810" y="143"/>
                      <a:pt x="620" y="0"/>
                      <a:pt x="382" y="0"/>
                    </a:cubicBezTo>
                    <a:close/>
                  </a:path>
                </a:pathLst>
              </a:custGeom>
              <a:solidFill>
                <a:srgbClr val="FFC8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614;p70">
                <a:extLst>
                  <a:ext uri="{FF2B5EF4-FFF2-40B4-BE49-F238E27FC236}">
                    <a16:creationId xmlns:a16="http://schemas.microsoft.com/office/drawing/2014/main" id="{5013B507-8924-4230-8EB4-519C009AF368}"/>
                  </a:ext>
                </a:extLst>
              </p:cNvPr>
              <p:cNvSpPr/>
              <p:nvPr/>
            </p:nvSpPr>
            <p:spPr>
              <a:xfrm>
                <a:off x="-220528" y="1813408"/>
                <a:ext cx="10269" cy="10269"/>
              </a:xfrm>
              <a:custGeom>
                <a:avLst/>
                <a:gdLst/>
                <a:ahLst/>
                <a:cxnLst/>
                <a:rect l="l" t="t" r="r" b="b"/>
                <a:pathLst>
                  <a:path w="430" h="430" extrusionOk="0">
                    <a:moveTo>
                      <a:pt x="191" y="1"/>
                    </a:moveTo>
                    <a:cubicBezTo>
                      <a:pt x="96" y="1"/>
                      <a:pt x="1" y="96"/>
                      <a:pt x="1" y="191"/>
                    </a:cubicBezTo>
                    <a:cubicBezTo>
                      <a:pt x="1" y="334"/>
                      <a:pt x="96" y="429"/>
                      <a:pt x="191" y="429"/>
                    </a:cubicBezTo>
                    <a:cubicBezTo>
                      <a:pt x="334" y="429"/>
                      <a:pt x="429" y="334"/>
                      <a:pt x="429" y="191"/>
                    </a:cubicBezTo>
                    <a:cubicBezTo>
                      <a:pt x="429" y="96"/>
                      <a:pt x="334" y="1"/>
                      <a:pt x="191" y="1"/>
                    </a:cubicBezTo>
                    <a:close/>
                  </a:path>
                </a:pathLst>
              </a:custGeom>
              <a:solidFill>
                <a:srgbClr val="FFC8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0" name="Google Shape;2631;p70">
              <a:extLst>
                <a:ext uri="{FF2B5EF4-FFF2-40B4-BE49-F238E27FC236}">
                  <a16:creationId xmlns:a16="http://schemas.microsoft.com/office/drawing/2014/main" id="{22E83B73-2320-4888-AA57-8F34A608F97C}"/>
                </a:ext>
              </a:extLst>
            </p:cNvPr>
            <p:cNvGrpSpPr/>
            <p:nvPr/>
          </p:nvGrpSpPr>
          <p:grpSpPr>
            <a:xfrm>
              <a:off x="6507975" y="3667390"/>
              <a:ext cx="1444267" cy="143341"/>
              <a:chOff x="3512725" y="3763750"/>
              <a:chExt cx="1366125" cy="137300"/>
            </a:xfrm>
          </p:grpSpPr>
          <p:sp>
            <p:nvSpPr>
              <p:cNvPr id="161" name="Google Shape;2632;p70">
                <a:extLst>
                  <a:ext uri="{FF2B5EF4-FFF2-40B4-BE49-F238E27FC236}">
                    <a16:creationId xmlns:a16="http://schemas.microsoft.com/office/drawing/2014/main" id="{4ADBD16E-AA17-4CE4-91E9-DD361CD14D9D}"/>
                  </a:ext>
                </a:extLst>
              </p:cNvPr>
              <p:cNvSpPr/>
              <p:nvPr/>
            </p:nvSpPr>
            <p:spPr>
              <a:xfrm>
                <a:off x="3512725" y="3824650"/>
                <a:ext cx="56800" cy="1050"/>
              </a:xfrm>
              <a:custGeom>
                <a:avLst/>
                <a:gdLst/>
                <a:ahLst/>
                <a:cxnLst/>
                <a:rect l="l" t="t" r="r" b="b"/>
                <a:pathLst>
                  <a:path w="2272" h="42" fill="none" extrusionOk="0">
                    <a:moveTo>
                      <a:pt x="2271" y="21"/>
                    </a:moveTo>
                    <a:cubicBezTo>
                      <a:pt x="1363" y="41"/>
                      <a:pt x="661" y="0"/>
                      <a:pt x="0" y="0"/>
                    </a:cubicBezTo>
                  </a:path>
                </a:pathLst>
              </a:custGeom>
              <a:noFill/>
              <a:ln w="6700" cap="rnd" cmpd="sng">
                <a:solidFill>
                  <a:srgbClr val="D6003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633;p70">
                <a:extLst>
                  <a:ext uri="{FF2B5EF4-FFF2-40B4-BE49-F238E27FC236}">
                    <a16:creationId xmlns:a16="http://schemas.microsoft.com/office/drawing/2014/main" id="{8C973B0B-A866-4E7F-AC9C-0907A30A9D35}"/>
                  </a:ext>
                </a:extLst>
              </p:cNvPr>
              <p:cNvSpPr/>
              <p:nvPr/>
            </p:nvSpPr>
            <p:spPr>
              <a:xfrm>
                <a:off x="3525625" y="3785425"/>
                <a:ext cx="134725" cy="78450"/>
              </a:xfrm>
              <a:custGeom>
                <a:avLst/>
                <a:gdLst/>
                <a:ahLst/>
                <a:cxnLst/>
                <a:rect l="l" t="t" r="r" b="b"/>
                <a:pathLst>
                  <a:path w="5389" h="3138" extrusionOk="0">
                    <a:moveTo>
                      <a:pt x="5368" y="0"/>
                    </a:moveTo>
                    <a:cubicBezTo>
                      <a:pt x="5368" y="0"/>
                      <a:pt x="0" y="269"/>
                      <a:pt x="227" y="1652"/>
                    </a:cubicBezTo>
                    <a:cubicBezTo>
                      <a:pt x="393" y="2684"/>
                      <a:pt x="5388" y="3138"/>
                      <a:pt x="5388" y="3138"/>
                    </a:cubicBezTo>
                    <a:lnTo>
                      <a:pt x="5368"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634;p70">
                <a:extLst>
                  <a:ext uri="{FF2B5EF4-FFF2-40B4-BE49-F238E27FC236}">
                    <a16:creationId xmlns:a16="http://schemas.microsoft.com/office/drawing/2014/main" id="{DF9E92C7-8D4C-4FF4-881E-EEE63F5486A8}"/>
                  </a:ext>
                </a:extLst>
              </p:cNvPr>
              <p:cNvSpPr/>
              <p:nvPr/>
            </p:nvSpPr>
            <p:spPr>
              <a:xfrm>
                <a:off x="3659800" y="3783350"/>
                <a:ext cx="902675" cy="80525"/>
              </a:xfrm>
              <a:custGeom>
                <a:avLst/>
                <a:gdLst/>
                <a:ahLst/>
                <a:cxnLst/>
                <a:rect l="l" t="t" r="r" b="b"/>
                <a:pathLst>
                  <a:path w="36107" h="3221" extrusionOk="0">
                    <a:moveTo>
                      <a:pt x="31441" y="1"/>
                    </a:moveTo>
                    <a:lnTo>
                      <a:pt x="1" y="83"/>
                    </a:lnTo>
                    <a:lnTo>
                      <a:pt x="21" y="3221"/>
                    </a:lnTo>
                    <a:lnTo>
                      <a:pt x="31462" y="3138"/>
                    </a:lnTo>
                    <a:lnTo>
                      <a:pt x="36107" y="3138"/>
                    </a:lnTo>
                    <a:lnTo>
                      <a:pt x="36107" y="1"/>
                    </a:lnTo>
                    <a:close/>
                  </a:path>
                </a:pathLst>
              </a:custGeom>
              <a:solidFill>
                <a:srgbClr val="D5DC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635;p70">
                <a:extLst>
                  <a:ext uri="{FF2B5EF4-FFF2-40B4-BE49-F238E27FC236}">
                    <a16:creationId xmlns:a16="http://schemas.microsoft.com/office/drawing/2014/main" id="{6108CEBD-06A2-4770-AE37-1564E446AA5C}"/>
                  </a:ext>
                </a:extLst>
              </p:cNvPr>
              <p:cNvSpPr/>
              <p:nvPr/>
            </p:nvSpPr>
            <p:spPr>
              <a:xfrm>
                <a:off x="3661350" y="3817425"/>
                <a:ext cx="867075" cy="12925"/>
              </a:xfrm>
              <a:custGeom>
                <a:avLst/>
                <a:gdLst/>
                <a:ahLst/>
                <a:cxnLst/>
                <a:rect l="l" t="t" r="r" b="b"/>
                <a:pathLst>
                  <a:path w="34683" h="517" extrusionOk="0">
                    <a:moveTo>
                      <a:pt x="34661" y="0"/>
                    </a:moveTo>
                    <a:lnTo>
                      <a:pt x="21" y="62"/>
                    </a:lnTo>
                    <a:lnTo>
                      <a:pt x="1" y="516"/>
                    </a:lnTo>
                    <a:lnTo>
                      <a:pt x="34682" y="372"/>
                    </a:lnTo>
                    <a:lnTo>
                      <a:pt x="34661" y="0"/>
                    </a:lnTo>
                    <a:close/>
                  </a:path>
                </a:pathLst>
              </a:custGeom>
              <a:solidFill>
                <a:srgbClr val="D600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636;p70">
                <a:extLst>
                  <a:ext uri="{FF2B5EF4-FFF2-40B4-BE49-F238E27FC236}">
                    <a16:creationId xmlns:a16="http://schemas.microsoft.com/office/drawing/2014/main" id="{2D29A2D7-31C1-4E9F-9794-BF99D716276C}"/>
                  </a:ext>
                </a:extLst>
              </p:cNvPr>
              <p:cNvSpPr/>
              <p:nvPr/>
            </p:nvSpPr>
            <p:spPr>
              <a:xfrm>
                <a:off x="4291400" y="3777150"/>
                <a:ext cx="587450" cy="119300"/>
              </a:xfrm>
              <a:custGeom>
                <a:avLst/>
                <a:gdLst/>
                <a:ahLst/>
                <a:cxnLst/>
                <a:rect l="l" t="t" r="r" b="b"/>
                <a:pathLst>
                  <a:path w="23498" h="4772" extrusionOk="0">
                    <a:moveTo>
                      <a:pt x="8241" y="1"/>
                    </a:moveTo>
                    <a:lnTo>
                      <a:pt x="8283" y="3469"/>
                    </a:lnTo>
                    <a:lnTo>
                      <a:pt x="232" y="3593"/>
                    </a:lnTo>
                    <a:cubicBezTo>
                      <a:pt x="1" y="4695"/>
                      <a:pt x="6597" y="4772"/>
                      <a:pt x="8433" y="4772"/>
                    </a:cubicBezTo>
                    <a:cubicBezTo>
                      <a:pt x="8730" y="4772"/>
                      <a:pt x="8902" y="4770"/>
                      <a:pt x="8902" y="4770"/>
                    </a:cubicBezTo>
                    <a:cubicBezTo>
                      <a:pt x="8902" y="4770"/>
                      <a:pt x="22258" y="4088"/>
                      <a:pt x="22878" y="2623"/>
                    </a:cubicBezTo>
                    <a:cubicBezTo>
                      <a:pt x="23497" y="1178"/>
                      <a:pt x="18749" y="145"/>
                      <a:pt x="8241" y="1"/>
                    </a:cubicBezTo>
                    <a:close/>
                  </a:path>
                </a:pathLst>
              </a:custGeom>
              <a:solidFill>
                <a:srgbClr val="F205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637;p70">
                <a:extLst>
                  <a:ext uri="{FF2B5EF4-FFF2-40B4-BE49-F238E27FC236}">
                    <a16:creationId xmlns:a16="http://schemas.microsoft.com/office/drawing/2014/main" id="{E486B338-9B25-4CA6-B8D8-B0953F0D4D3B}"/>
                  </a:ext>
                </a:extLst>
              </p:cNvPr>
              <p:cNvSpPr/>
              <p:nvPr/>
            </p:nvSpPr>
            <p:spPr>
              <a:xfrm>
                <a:off x="4519625" y="3763750"/>
                <a:ext cx="13425" cy="137300"/>
              </a:xfrm>
              <a:custGeom>
                <a:avLst/>
                <a:gdLst/>
                <a:ahLst/>
                <a:cxnLst/>
                <a:rect l="l" t="t" r="r" b="b"/>
                <a:pathLst>
                  <a:path w="537" h="5492" extrusionOk="0">
                    <a:moveTo>
                      <a:pt x="0" y="0"/>
                    </a:moveTo>
                    <a:lnTo>
                      <a:pt x="62" y="5491"/>
                    </a:lnTo>
                    <a:lnTo>
                      <a:pt x="537" y="5491"/>
                    </a:lnTo>
                    <a:lnTo>
                      <a:pt x="475" y="0"/>
                    </a:lnTo>
                    <a:close/>
                  </a:path>
                </a:pathLst>
              </a:custGeom>
              <a:solidFill>
                <a:srgbClr val="D600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7" name="Google Shape;2638;p70">
              <a:extLst>
                <a:ext uri="{FF2B5EF4-FFF2-40B4-BE49-F238E27FC236}">
                  <a16:creationId xmlns:a16="http://schemas.microsoft.com/office/drawing/2014/main" id="{DDEBEB69-D809-4EF3-A614-D74FAF9A2F5A}"/>
                </a:ext>
              </a:extLst>
            </p:cNvPr>
            <p:cNvGrpSpPr/>
            <p:nvPr/>
          </p:nvGrpSpPr>
          <p:grpSpPr>
            <a:xfrm>
              <a:off x="6507975" y="3912311"/>
              <a:ext cx="1444267" cy="143341"/>
              <a:chOff x="3512725" y="3763750"/>
              <a:chExt cx="1366125" cy="137300"/>
            </a:xfrm>
          </p:grpSpPr>
          <p:sp>
            <p:nvSpPr>
              <p:cNvPr id="168" name="Google Shape;2639;p70">
                <a:extLst>
                  <a:ext uri="{FF2B5EF4-FFF2-40B4-BE49-F238E27FC236}">
                    <a16:creationId xmlns:a16="http://schemas.microsoft.com/office/drawing/2014/main" id="{461D9AC9-3C02-4B38-91D9-DA9E36599050}"/>
                  </a:ext>
                </a:extLst>
              </p:cNvPr>
              <p:cNvSpPr/>
              <p:nvPr/>
            </p:nvSpPr>
            <p:spPr>
              <a:xfrm>
                <a:off x="3512725" y="3824650"/>
                <a:ext cx="56800" cy="1050"/>
              </a:xfrm>
              <a:custGeom>
                <a:avLst/>
                <a:gdLst/>
                <a:ahLst/>
                <a:cxnLst/>
                <a:rect l="l" t="t" r="r" b="b"/>
                <a:pathLst>
                  <a:path w="2272" h="42" fill="none" extrusionOk="0">
                    <a:moveTo>
                      <a:pt x="2271" y="21"/>
                    </a:moveTo>
                    <a:cubicBezTo>
                      <a:pt x="1363" y="41"/>
                      <a:pt x="661" y="0"/>
                      <a:pt x="0" y="0"/>
                    </a:cubicBezTo>
                  </a:path>
                </a:pathLst>
              </a:custGeom>
              <a:noFill/>
              <a:ln w="6700" cap="rnd" cmpd="sng">
                <a:solidFill>
                  <a:srgbClr val="E5AC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640;p70">
                <a:extLst>
                  <a:ext uri="{FF2B5EF4-FFF2-40B4-BE49-F238E27FC236}">
                    <a16:creationId xmlns:a16="http://schemas.microsoft.com/office/drawing/2014/main" id="{F384A591-CBCB-4DDE-9FD8-F49AE679C55A}"/>
                  </a:ext>
                </a:extLst>
              </p:cNvPr>
              <p:cNvSpPr/>
              <p:nvPr/>
            </p:nvSpPr>
            <p:spPr>
              <a:xfrm>
                <a:off x="3525625" y="3785425"/>
                <a:ext cx="134725" cy="78450"/>
              </a:xfrm>
              <a:custGeom>
                <a:avLst/>
                <a:gdLst/>
                <a:ahLst/>
                <a:cxnLst/>
                <a:rect l="l" t="t" r="r" b="b"/>
                <a:pathLst>
                  <a:path w="5389" h="3138" extrusionOk="0">
                    <a:moveTo>
                      <a:pt x="5368" y="0"/>
                    </a:moveTo>
                    <a:cubicBezTo>
                      <a:pt x="5368" y="0"/>
                      <a:pt x="0" y="269"/>
                      <a:pt x="227" y="1652"/>
                    </a:cubicBezTo>
                    <a:cubicBezTo>
                      <a:pt x="393" y="2684"/>
                      <a:pt x="5388" y="3138"/>
                      <a:pt x="5388" y="3138"/>
                    </a:cubicBezTo>
                    <a:lnTo>
                      <a:pt x="5368" y="0"/>
                    </a:lnTo>
                    <a:close/>
                  </a:path>
                </a:pathLst>
              </a:custGeom>
              <a:solidFill>
                <a:srgbClr val="C0C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641;p70">
                <a:extLst>
                  <a:ext uri="{FF2B5EF4-FFF2-40B4-BE49-F238E27FC236}">
                    <a16:creationId xmlns:a16="http://schemas.microsoft.com/office/drawing/2014/main" id="{F02E2BBA-4CA7-469D-BEDD-414D7193A7CA}"/>
                  </a:ext>
                </a:extLst>
              </p:cNvPr>
              <p:cNvSpPr/>
              <p:nvPr/>
            </p:nvSpPr>
            <p:spPr>
              <a:xfrm>
                <a:off x="3659800" y="3783350"/>
                <a:ext cx="902675" cy="80525"/>
              </a:xfrm>
              <a:custGeom>
                <a:avLst/>
                <a:gdLst/>
                <a:ahLst/>
                <a:cxnLst/>
                <a:rect l="l" t="t" r="r" b="b"/>
                <a:pathLst>
                  <a:path w="36107" h="3221" extrusionOk="0">
                    <a:moveTo>
                      <a:pt x="31441" y="1"/>
                    </a:moveTo>
                    <a:lnTo>
                      <a:pt x="1" y="83"/>
                    </a:lnTo>
                    <a:lnTo>
                      <a:pt x="21" y="3221"/>
                    </a:lnTo>
                    <a:lnTo>
                      <a:pt x="31462" y="3138"/>
                    </a:lnTo>
                    <a:lnTo>
                      <a:pt x="36107" y="3138"/>
                    </a:lnTo>
                    <a:lnTo>
                      <a:pt x="36107" y="1"/>
                    </a:lnTo>
                    <a:close/>
                  </a:path>
                </a:pathLst>
              </a:custGeom>
              <a:solidFill>
                <a:srgbClr val="D5DC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642;p70">
                <a:extLst>
                  <a:ext uri="{FF2B5EF4-FFF2-40B4-BE49-F238E27FC236}">
                    <a16:creationId xmlns:a16="http://schemas.microsoft.com/office/drawing/2014/main" id="{9428D09C-A11F-40F3-B6B5-85B73F1C69C8}"/>
                  </a:ext>
                </a:extLst>
              </p:cNvPr>
              <p:cNvSpPr/>
              <p:nvPr/>
            </p:nvSpPr>
            <p:spPr>
              <a:xfrm>
                <a:off x="3661350" y="3817425"/>
                <a:ext cx="867075" cy="12925"/>
              </a:xfrm>
              <a:custGeom>
                <a:avLst/>
                <a:gdLst/>
                <a:ahLst/>
                <a:cxnLst/>
                <a:rect l="l" t="t" r="r" b="b"/>
                <a:pathLst>
                  <a:path w="34683" h="517" extrusionOk="0">
                    <a:moveTo>
                      <a:pt x="34661" y="0"/>
                    </a:moveTo>
                    <a:lnTo>
                      <a:pt x="21" y="62"/>
                    </a:lnTo>
                    <a:lnTo>
                      <a:pt x="1" y="516"/>
                    </a:lnTo>
                    <a:lnTo>
                      <a:pt x="34682" y="372"/>
                    </a:lnTo>
                    <a:lnTo>
                      <a:pt x="34661" y="0"/>
                    </a:lnTo>
                    <a:close/>
                  </a:path>
                </a:pathLst>
              </a:custGeom>
              <a:solidFill>
                <a:srgbClr val="E5A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643;p70">
                <a:extLst>
                  <a:ext uri="{FF2B5EF4-FFF2-40B4-BE49-F238E27FC236}">
                    <a16:creationId xmlns:a16="http://schemas.microsoft.com/office/drawing/2014/main" id="{FDDB272C-7AF2-4683-9051-64FCD195DB1A}"/>
                  </a:ext>
                </a:extLst>
              </p:cNvPr>
              <p:cNvSpPr/>
              <p:nvPr/>
            </p:nvSpPr>
            <p:spPr>
              <a:xfrm>
                <a:off x="4291400" y="3777150"/>
                <a:ext cx="587450" cy="119300"/>
              </a:xfrm>
              <a:custGeom>
                <a:avLst/>
                <a:gdLst/>
                <a:ahLst/>
                <a:cxnLst/>
                <a:rect l="l" t="t" r="r" b="b"/>
                <a:pathLst>
                  <a:path w="23498" h="4772" extrusionOk="0">
                    <a:moveTo>
                      <a:pt x="8241" y="1"/>
                    </a:moveTo>
                    <a:lnTo>
                      <a:pt x="8283" y="3469"/>
                    </a:lnTo>
                    <a:lnTo>
                      <a:pt x="232" y="3593"/>
                    </a:lnTo>
                    <a:cubicBezTo>
                      <a:pt x="1" y="4695"/>
                      <a:pt x="6597" y="4772"/>
                      <a:pt x="8433" y="4772"/>
                    </a:cubicBezTo>
                    <a:cubicBezTo>
                      <a:pt x="8730" y="4772"/>
                      <a:pt x="8902" y="4770"/>
                      <a:pt x="8902" y="4770"/>
                    </a:cubicBezTo>
                    <a:cubicBezTo>
                      <a:pt x="8902" y="4770"/>
                      <a:pt x="22258" y="4088"/>
                      <a:pt x="22878" y="2623"/>
                    </a:cubicBezTo>
                    <a:cubicBezTo>
                      <a:pt x="23497" y="1178"/>
                      <a:pt x="18749" y="145"/>
                      <a:pt x="8241" y="1"/>
                    </a:cubicBezTo>
                    <a:close/>
                  </a:path>
                </a:pathLst>
              </a:custGeom>
              <a:solidFill>
                <a:srgbClr val="F2B7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644;p70">
                <a:extLst>
                  <a:ext uri="{FF2B5EF4-FFF2-40B4-BE49-F238E27FC236}">
                    <a16:creationId xmlns:a16="http://schemas.microsoft.com/office/drawing/2014/main" id="{B5E15921-1306-4E02-BFD6-F5F217A813B4}"/>
                  </a:ext>
                </a:extLst>
              </p:cNvPr>
              <p:cNvSpPr/>
              <p:nvPr/>
            </p:nvSpPr>
            <p:spPr>
              <a:xfrm>
                <a:off x="4519625" y="3763750"/>
                <a:ext cx="13425" cy="137300"/>
              </a:xfrm>
              <a:custGeom>
                <a:avLst/>
                <a:gdLst/>
                <a:ahLst/>
                <a:cxnLst/>
                <a:rect l="l" t="t" r="r" b="b"/>
                <a:pathLst>
                  <a:path w="537" h="5492" extrusionOk="0">
                    <a:moveTo>
                      <a:pt x="0" y="0"/>
                    </a:moveTo>
                    <a:lnTo>
                      <a:pt x="62" y="5491"/>
                    </a:lnTo>
                    <a:lnTo>
                      <a:pt x="537" y="5491"/>
                    </a:lnTo>
                    <a:lnTo>
                      <a:pt x="475" y="0"/>
                    </a:lnTo>
                    <a:close/>
                  </a:path>
                </a:pathLst>
              </a:custGeom>
              <a:solidFill>
                <a:srgbClr val="E5A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65292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44D744C3-4595-4001-8DA6-35C32672C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178" y="0"/>
            <a:ext cx="7420745" cy="1059221"/>
          </a:xfrm>
          <a:prstGeom prst="rect">
            <a:avLst/>
          </a:prstGeom>
        </p:spPr>
      </p:pic>
      <p:grpSp>
        <p:nvGrpSpPr>
          <p:cNvPr id="47" name="Grupo 46">
            <a:extLst>
              <a:ext uri="{FF2B5EF4-FFF2-40B4-BE49-F238E27FC236}">
                <a16:creationId xmlns:a16="http://schemas.microsoft.com/office/drawing/2014/main" id="{D9698076-A24A-4714-BBF0-070BEF53EBCF}"/>
              </a:ext>
            </a:extLst>
          </p:cNvPr>
          <p:cNvGrpSpPr/>
          <p:nvPr/>
        </p:nvGrpSpPr>
        <p:grpSpPr>
          <a:xfrm>
            <a:off x="1477986" y="1832563"/>
            <a:ext cx="9669353" cy="3908302"/>
            <a:chOff x="615838" y="1054450"/>
            <a:chExt cx="7079109" cy="2581019"/>
          </a:xfrm>
        </p:grpSpPr>
        <p:sp>
          <p:nvSpPr>
            <p:cNvPr id="3" name="Google Shape;1263;p33">
              <a:extLst>
                <a:ext uri="{FF2B5EF4-FFF2-40B4-BE49-F238E27FC236}">
                  <a16:creationId xmlns:a16="http://schemas.microsoft.com/office/drawing/2014/main" id="{01AD6FE2-B8D4-4596-B556-CF65741B87CD}"/>
                </a:ext>
              </a:extLst>
            </p:cNvPr>
            <p:cNvSpPr/>
            <p:nvPr/>
          </p:nvSpPr>
          <p:spPr>
            <a:xfrm>
              <a:off x="904500" y="1127550"/>
              <a:ext cx="3157813" cy="821647"/>
            </a:xfrm>
            <a:custGeom>
              <a:avLst/>
              <a:gdLst/>
              <a:ahLst/>
              <a:cxnLst/>
              <a:rect l="l" t="t" r="r" b="b"/>
              <a:pathLst>
                <a:path w="25629" h="13815" extrusionOk="0">
                  <a:moveTo>
                    <a:pt x="24778" y="0"/>
                  </a:moveTo>
                  <a:cubicBezTo>
                    <a:pt x="24542" y="0"/>
                    <a:pt x="24306" y="32"/>
                    <a:pt x="24069" y="48"/>
                  </a:cubicBezTo>
                  <a:lnTo>
                    <a:pt x="24054" y="48"/>
                  </a:lnTo>
                  <a:cubicBezTo>
                    <a:pt x="23502" y="95"/>
                    <a:pt x="23030" y="126"/>
                    <a:pt x="22557" y="142"/>
                  </a:cubicBezTo>
                  <a:cubicBezTo>
                    <a:pt x="21833" y="174"/>
                    <a:pt x="21108" y="174"/>
                    <a:pt x="20399" y="174"/>
                  </a:cubicBezTo>
                  <a:lnTo>
                    <a:pt x="19407" y="174"/>
                  </a:lnTo>
                  <a:cubicBezTo>
                    <a:pt x="19029" y="174"/>
                    <a:pt x="18667" y="190"/>
                    <a:pt x="18336" y="190"/>
                  </a:cubicBezTo>
                  <a:lnTo>
                    <a:pt x="18257" y="190"/>
                  </a:lnTo>
                  <a:cubicBezTo>
                    <a:pt x="17643" y="190"/>
                    <a:pt x="17154" y="190"/>
                    <a:pt x="16682" y="205"/>
                  </a:cubicBezTo>
                  <a:lnTo>
                    <a:pt x="15815" y="237"/>
                  </a:lnTo>
                  <a:cubicBezTo>
                    <a:pt x="15563" y="237"/>
                    <a:pt x="15311" y="253"/>
                    <a:pt x="15044" y="253"/>
                  </a:cubicBezTo>
                  <a:lnTo>
                    <a:pt x="14114" y="284"/>
                  </a:lnTo>
                  <a:lnTo>
                    <a:pt x="13468" y="300"/>
                  </a:lnTo>
                  <a:lnTo>
                    <a:pt x="12760" y="316"/>
                  </a:lnTo>
                  <a:lnTo>
                    <a:pt x="11846" y="331"/>
                  </a:lnTo>
                  <a:cubicBezTo>
                    <a:pt x="11263" y="347"/>
                    <a:pt x="10743" y="363"/>
                    <a:pt x="10239" y="363"/>
                  </a:cubicBezTo>
                  <a:cubicBezTo>
                    <a:pt x="9704" y="379"/>
                    <a:pt x="9137" y="379"/>
                    <a:pt x="8538" y="379"/>
                  </a:cubicBezTo>
                  <a:lnTo>
                    <a:pt x="3939" y="379"/>
                  </a:lnTo>
                  <a:lnTo>
                    <a:pt x="3088" y="363"/>
                  </a:lnTo>
                  <a:cubicBezTo>
                    <a:pt x="2868" y="347"/>
                    <a:pt x="2663" y="347"/>
                    <a:pt x="2442" y="347"/>
                  </a:cubicBezTo>
                  <a:lnTo>
                    <a:pt x="1040" y="347"/>
                  </a:lnTo>
                  <a:cubicBezTo>
                    <a:pt x="993" y="347"/>
                    <a:pt x="946" y="347"/>
                    <a:pt x="899" y="379"/>
                  </a:cubicBezTo>
                  <a:lnTo>
                    <a:pt x="883" y="394"/>
                  </a:lnTo>
                  <a:lnTo>
                    <a:pt x="505" y="394"/>
                  </a:lnTo>
                  <a:cubicBezTo>
                    <a:pt x="505" y="316"/>
                    <a:pt x="473" y="237"/>
                    <a:pt x="410" y="190"/>
                  </a:cubicBezTo>
                  <a:cubicBezTo>
                    <a:pt x="395" y="190"/>
                    <a:pt x="379" y="174"/>
                    <a:pt x="363" y="174"/>
                  </a:cubicBezTo>
                  <a:cubicBezTo>
                    <a:pt x="316" y="174"/>
                    <a:pt x="284" y="205"/>
                    <a:pt x="253" y="237"/>
                  </a:cubicBezTo>
                  <a:cubicBezTo>
                    <a:pt x="237" y="268"/>
                    <a:pt x="237" y="284"/>
                    <a:pt x="221" y="316"/>
                  </a:cubicBezTo>
                  <a:cubicBezTo>
                    <a:pt x="221" y="363"/>
                    <a:pt x="206" y="394"/>
                    <a:pt x="206" y="442"/>
                  </a:cubicBezTo>
                  <a:lnTo>
                    <a:pt x="158" y="457"/>
                  </a:lnTo>
                  <a:cubicBezTo>
                    <a:pt x="95" y="489"/>
                    <a:pt x="32" y="552"/>
                    <a:pt x="17" y="631"/>
                  </a:cubicBezTo>
                  <a:cubicBezTo>
                    <a:pt x="1" y="709"/>
                    <a:pt x="1" y="788"/>
                    <a:pt x="48" y="851"/>
                  </a:cubicBezTo>
                  <a:cubicBezTo>
                    <a:pt x="80" y="914"/>
                    <a:pt x="111" y="946"/>
                    <a:pt x="158" y="977"/>
                  </a:cubicBezTo>
                  <a:lnTo>
                    <a:pt x="190" y="977"/>
                  </a:lnTo>
                  <a:lnTo>
                    <a:pt x="190" y="1182"/>
                  </a:lnTo>
                  <a:lnTo>
                    <a:pt x="190" y="1465"/>
                  </a:lnTo>
                  <a:lnTo>
                    <a:pt x="190" y="1906"/>
                  </a:lnTo>
                  <a:lnTo>
                    <a:pt x="190" y="2017"/>
                  </a:lnTo>
                  <a:cubicBezTo>
                    <a:pt x="190" y="2473"/>
                    <a:pt x="190" y="2930"/>
                    <a:pt x="206" y="3403"/>
                  </a:cubicBezTo>
                  <a:lnTo>
                    <a:pt x="206" y="3419"/>
                  </a:lnTo>
                  <a:cubicBezTo>
                    <a:pt x="221" y="3891"/>
                    <a:pt x="237" y="4379"/>
                    <a:pt x="269" y="4868"/>
                  </a:cubicBezTo>
                  <a:cubicBezTo>
                    <a:pt x="284" y="5214"/>
                    <a:pt x="316" y="5561"/>
                    <a:pt x="332" y="5892"/>
                  </a:cubicBezTo>
                  <a:cubicBezTo>
                    <a:pt x="347" y="6033"/>
                    <a:pt x="363" y="6191"/>
                    <a:pt x="379" y="6333"/>
                  </a:cubicBezTo>
                  <a:cubicBezTo>
                    <a:pt x="410" y="6837"/>
                    <a:pt x="442" y="7356"/>
                    <a:pt x="473" y="7892"/>
                  </a:cubicBezTo>
                  <a:cubicBezTo>
                    <a:pt x="505" y="8286"/>
                    <a:pt x="521" y="8695"/>
                    <a:pt x="521" y="9089"/>
                  </a:cubicBezTo>
                  <a:cubicBezTo>
                    <a:pt x="536" y="9231"/>
                    <a:pt x="536" y="9373"/>
                    <a:pt x="536" y="9514"/>
                  </a:cubicBezTo>
                  <a:cubicBezTo>
                    <a:pt x="568" y="10018"/>
                    <a:pt x="568" y="10523"/>
                    <a:pt x="599" y="11027"/>
                  </a:cubicBezTo>
                  <a:lnTo>
                    <a:pt x="599" y="11216"/>
                  </a:lnTo>
                  <a:cubicBezTo>
                    <a:pt x="599" y="11609"/>
                    <a:pt x="615" y="12003"/>
                    <a:pt x="631" y="12397"/>
                  </a:cubicBezTo>
                  <a:cubicBezTo>
                    <a:pt x="647" y="12523"/>
                    <a:pt x="662" y="12633"/>
                    <a:pt x="662" y="12759"/>
                  </a:cubicBezTo>
                  <a:cubicBezTo>
                    <a:pt x="678" y="12838"/>
                    <a:pt x="678" y="12917"/>
                    <a:pt x="678" y="13011"/>
                  </a:cubicBezTo>
                  <a:lnTo>
                    <a:pt x="678" y="13043"/>
                  </a:lnTo>
                  <a:cubicBezTo>
                    <a:pt x="678" y="13106"/>
                    <a:pt x="678" y="13185"/>
                    <a:pt x="678" y="13248"/>
                  </a:cubicBezTo>
                  <a:lnTo>
                    <a:pt x="678" y="13279"/>
                  </a:lnTo>
                  <a:cubicBezTo>
                    <a:pt x="694" y="13342"/>
                    <a:pt x="694" y="13405"/>
                    <a:pt x="725" y="13468"/>
                  </a:cubicBezTo>
                  <a:cubicBezTo>
                    <a:pt x="725" y="13515"/>
                    <a:pt x="741" y="13547"/>
                    <a:pt x="773" y="13594"/>
                  </a:cubicBezTo>
                  <a:cubicBezTo>
                    <a:pt x="804" y="13641"/>
                    <a:pt x="851" y="13689"/>
                    <a:pt x="899" y="13720"/>
                  </a:cubicBezTo>
                  <a:cubicBezTo>
                    <a:pt x="993" y="13767"/>
                    <a:pt x="1088" y="13783"/>
                    <a:pt x="1182" y="13799"/>
                  </a:cubicBezTo>
                  <a:lnTo>
                    <a:pt x="1261" y="13799"/>
                  </a:lnTo>
                  <a:cubicBezTo>
                    <a:pt x="1300" y="13799"/>
                    <a:pt x="1340" y="13795"/>
                    <a:pt x="1381" y="13795"/>
                  </a:cubicBezTo>
                  <a:cubicBezTo>
                    <a:pt x="1422" y="13795"/>
                    <a:pt x="1466" y="13799"/>
                    <a:pt x="1513" y="13815"/>
                  </a:cubicBezTo>
                  <a:lnTo>
                    <a:pt x="1686" y="13799"/>
                  </a:lnTo>
                  <a:lnTo>
                    <a:pt x="1875" y="13783"/>
                  </a:lnTo>
                  <a:cubicBezTo>
                    <a:pt x="2348" y="13736"/>
                    <a:pt x="2836" y="13736"/>
                    <a:pt x="3309" y="13736"/>
                  </a:cubicBezTo>
                  <a:lnTo>
                    <a:pt x="3466" y="13736"/>
                  </a:lnTo>
                  <a:cubicBezTo>
                    <a:pt x="4018" y="13736"/>
                    <a:pt x="4569" y="13720"/>
                    <a:pt x="5104" y="13704"/>
                  </a:cubicBezTo>
                  <a:cubicBezTo>
                    <a:pt x="6034" y="13689"/>
                    <a:pt x="7073" y="13657"/>
                    <a:pt x="8333" y="13610"/>
                  </a:cubicBezTo>
                  <a:lnTo>
                    <a:pt x="9657" y="13563"/>
                  </a:lnTo>
                  <a:lnTo>
                    <a:pt x="11547" y="13500"/>
                  </a:lnTo>
                  <a:cubicBezTo>
                    <a:pt x="12082" y="13484"/>
                    <a:pt x="12618" y="13468"/>
                    <a:pt x="13169" y="13452"/>
                  </a:cubicBezTo>
                  <a:cubicBezTo>
                    <a:pt x="13736" y="13437"/>
                    <a:pt x="14303" y="13437"/>
                    <a:pt x="14792" y="13437"/>
                  </a:cubicBezTo>
                  <a:lnTo>
                    <a:pt x="21360" y="13437"/>
                  </a:lnTo>
                  <a:cubicBezTo>
                    <a:pt x="21896" y="13437"/>
                    <a:pt x="22415" y="13421"/>
                    <a:pt x="22935" y="13405"/>
                  </a:cubicBezTo>
                  <a:cubicBezTo>
                    <a:pt x="23439" y="13389"/>
                    <a:pt x="23928" y="13342"/>
                    <a:pt x="24416" y="13263"/>
                  </a:cubicBezTo>
                  <a:cubicBezTo>
                    <a:pt x="24589" y="13248"/>
                    <a:pt x="24762" y="13200"/>
                    <a:pt x="24920" y="13153"/>
                  </a:cubicBezTo>
                  <a:cubicBezTo>
                    <a:pt x="24983" y="13137"/>
                    <a:pt x="25046" y="13106"/>
                    <a:pt x="25093" y="13074"/>
                  </a:cubicBezTo>
                  <a:lnTo>
                    <a:pt x="25125" y="13059"/>
                  </a:lnTo>
                  <a:lnTo>
                    <a:pt x="25140" y="13059"/>
                  </a:lnTo>
                  <a:cubicBezTo>
                    <a:pt x="25156" y="13059"/>
                    <a:pt x="25172" y="13043"/>
                    <a:pt x="25188" y="13027"/>
                  </a:cubicBezTo>
                  <a:cubicBezTo>
                    <a:pt x="25235" y="12980"/>
                    <a:pt x="25251" y="12933"/>
                    <a:pt x="25282" y="12885"/>
                  </a:cubicBezTo>
                  <a:cubicBezTo>
                    <a:pt x="25282" y="12854"/>
                    <a:pt x="25282" y="12822"/>
                    <a:pt x="25298" y="12791"/>
                  </a:cubicBezTo>
                  <a:lnTo>
                    <a:pt x="25298" y="12775"/>
                  </a:lnTo>
                  <a:cubicBezTo>
                    <a:pt x="25298" y="12696"/>
                    <a:pt x="25298" y="12602"/>
                    <a:pt x="25298" y="12507"/>
                  </a:cubicBezTo>
                  <a:lnTo>
                    <a:pt x="25298" y="12491"/>
                  </a:lnTo>
                  <a:cubicBezTo>
                    <a:pt x="25282" y="12381"/>
                    <a:pt x="25266" y="12255"/>
                    <a:pt x="25266" y="12145"/>
                  </a:cubicBezTo>
                  <a:cubicBezTo>
                    <a:pt x="25251" y="11893"/>
                    <a:pt x="25219" y="11641"/>
                    <a:pt x="25219" y="11389"/>
                  </a:cubicBezTo>
                  <a:cubicBezTo>
                    <a:pt x="25203" y="10822"/>
                    <a:pt x="25203" y="10318"/>
                    <a:pt x="25203" y="9814"/>
                  </a:cubicBezTo>
                  <a:lnTo>
                    <a:pt x="25203" y="9215"/>
                  </a:lnTo>
                  <a:cubicBezTo>
                    <a:pt x="25219" y="8884"/>
                    <a:pt x="25235" y="8554"/>
                    <a:pt x="25235" y="8223"/>
                  </a:cubicBezTo>
                  <a:cubicBezTo>
                    <a:pt x="25251" y="7703"/>
                    <a:pt x="25282" y="7167"/>
                    <a:pt x="25298" y="6663"/>
                  </a:cubicBezTo>
                  <a:cubicBezTo>
                    <a:pt x="25345" y="5986"/>
                    <a:pt x="25377" y="5482"/>
                    <a:pt x="25392" y="4994"/>
                  </a:cubicBezTo>
                  <a:cubicBezTo>
                    <a:pt x="25424" y="4710"/>
                    <a:pt x="25440" y="4427"/>
                    <a:pt x="25455" y="4143"/>
                  </a:cubicBezTo>
                  <a:cubicBezTo>
                    <a:pt x="25471" y="3923"/>
                    <a:pt x="25487" y="3718"/>
                    <a:pt x="25503" y="3497"/>
                  </a:cubicBezTo>
                  <a:cubicBezTo>
                    <a:pt x="25534" y="2962"/>
                    <a:pt x="25566" y="2521"/>
                    <a:pt x="25581" y="2080"/>
                  </a:cubicBezTo>
                  <a:cubicBezTo>
                    <a:pt x="25613" y="1639"/>
                    <a:pt x="25629" y="1245"/>
                    <a:pt x="25629" y="867"/>
                  </a:cubicBezTo>
                  <a:lnTo>
                    <a:pt x="25629" y="505"/>
                  </a:lnTo>
                  <a:lnTo>
                    <a:pt x="25629" y="489"/>
                  </a:lnTo>
                  <a:lnTo>
                    <a:pt x="25629" y="379"/>
                  </a:lnTo>
                  <a:lnTo>
                    <a:pt x="25629" y="347"/>
                  </a:lnTo>
                  <a:cubicBezTo>
                    <a:pt x="25613" y="316"/>
                    <a:pt x="25613" y="284"/>
                    <a:pt x="25597" y="253"/>
                  </a:cubicBezTo>
                  <a:cubicBezTo>
                    <a:pt x="25581" y="205"/>
                    <a:pt x="25566" y="158"/>
                    <a:pt x="25518" y="126"/>
                  </a:cubicBezTo>
                  <a:cubicBezTo>
                    <a:pt x="25503" y="95"/>
                    <a:pt x="25471" y="79"/>
                    <a:pt x="25440" y="63"/>
                  </a:cubicBezTo>
                  <a:cubicBezTo>
                    <a:pt x="25392" y="48"/>
                    <a:pt x="25345" y="16"/>
                    <a:pt x="25282" y="16"/>
                  </a:cubicBezTo>
                  <a:cubicBezTo>
                    <a:pt x="25219" y="0"/>
                    <a:pt x="25156" y="0"/>
                    <a:pt x="25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64;p33">
              <a:extLst>
                <a:ext uri="{FF2B5EF4-FFF2-40B4-BE49-F238E27FC236}">
                  <a16:creationId xmlns:a16="http://schemas.microsoft.com/office/drawing/2014/main" id="{5148A407-B63E-4A3A-B402-0891390A33AC}"/>
                </a:ext>
              </a:extLst>
            </p:cNvPr>
            <p:cNvSpPr/>
            <p:nvPr/>
          </p:nvSpPr>
          <p:spPr>
            <a:xfrm>
              <a:off x="912213" y="1128475"/>
              <a:ext cx="3157806" cy="821652"/>
            </a:xfrm>
            <a:custGeom>
              <a:avLst/>
              <a:gdLst/>
              <a:ahLst/>
              <a:cxnLst/>
              <a:rect l="l" t="t" r="r" b="b"/>
              <a:pathLst>
                <a:path w="25881" h="14153" extrusionOk="0">
                  <a:moveTo>
                    <a:pt x="23408" y="385"/>
                  </a:moveTo>
                  <a:lnTo>
                    <a:pt x="24684" y="417"/>
                  </a:lnTo>
                  <a:cubicBezTo>
                    <a:pt x="24904" y="433"/>
                    <a:pt x="25125" y="448"/>
                    <a:pt x="25329" y="448"/>
                  </a:cubicBezTo>
                  <a:lnTo>
                    <a:pt x="25424" y="448"/>
                  </a:lnTo>
                  <a:lnTo>
                    <a:pt x="25424" y="496"/>
                  </a:lnTo>
                  <a:lnTo>
                    <a:pt x="25424" y="795"/>
                  </a:lnTo>
                  <a:lnTo>
                    <a:pt x="25424" y="1425"/>
                  </a:lnTo>
                  <a:cubicBezTo>
                    <a:pt x="25424" y="1945"/>
                    <a:pt x="25440" y="2449"/>
                    <a:pt x="25440" y="2984"/>
                  </a:cubicBezTo>
                  <a:cubicBezTo>
                    <a:pt x="25440" y="3504"/>
                    <a:pt x="25424" y="4024"/>
                    <a:pt x="25424" y="4560"/>
                  </a:cubicBezTo>
                  <a:cubicBezTo>
                    <a:pt x="25408" y="5599"/>
                    <a:pt x="25392" y="6639"/>
                    <a:pt x="25361" y="7678"/>
                  </a:cubicBezTo>
                  <a:cubicBezTo>
                    <a:pt x="25345" y="8198"/>
                    <a:pt x="25329" y="8718"/>
                    <a:pt x="25298" y="9254"/>
                  </a:cubicBezTo>
                  <a:cubicBezTo>
                    <a:pt x="25282" y="9773"/>
                    <a:pt x="25266" y="10293"/>
                    <a:pt x="25235" y="10829"/>
                  </a:cubicBezTo>
                  <a:cubicBezTo>
                    <a:pt x="25203" y="11317"/>
                    <a:pt x="25172" y="11805"/>
                    <a:pt x="25156" y="12294"/>
                  </a:cubicBezTo>
                  <a:cubicBezTo>
                    <a:pt x="25140" y="12404"/>
                    <a:pt x="25140" y="12514"/>
                    <a:pt x="25140" y="12624"/>
                  </a:cubicBezTo>
                  <a:cubicBezTo>
                    <a:pt x="25140" y="12750"/>
                    <a:pt x="25140" y="12845"/>
                    <a:pt x="25140" y="12939"/>
                  </a:cubicBezTo>
                  <a:cubicBezTo>
                    <a:pt x="25125" y="13050"/>
                    <a:pt x="25125" y="13160"/>
                    <a:pt x="25109" y="13255"/>
                  </a:cubicBezTo>
                  <a:cubicBezTo>
                    <a:pt x="25046" y="13270"/>
                    <a:pt x="24967" y="13286"/>
                    <a:pt x="24904" y="13286"/>
                  </a:cubicBezTo>
                  <a:lnTo>
                    <a:pt x="24888" y="13286"/>
                  </a:lnTo>
                  <a:cubicBezTo>
                    <a:pt x="24636" y="13318"/>
                    <a:pt x="24400" y="13318"/>
                    <a:pt x="24132" y="13333"/>
                  </a:cubicBezTo>
                  <a:cubicBezTo>
                    <a:pt x="23865" y="13349"/>
                    <a:pt x="23597" y="13365"/>
                    <a:pt x="23329" y="13365"/>
                  </a:cubicBezTo>
                  <a:lnTo>
                    <a:pt x="21691" y="13444"/>
                  </a:lnTo>
                  <a:cubicBezTo>
                    <a:pt x="21171" y="13459"/>
                    <a:pt x="20667" y="13475"/>
                    <a:pt x="20116" y="13491"/>
                  </a:cubicBezTo>
                  <a:cubicBezTo>
                    <a:pt x="19564" y="13507"/>
                    <a:pt x="19013" y="13522"/>
                    <a:pt x="18462" y="13522"/>
                  </a:cubicBezTo>
                  <a:cubicBezTo>
                    <a:pt x="17406" y="13538"/>
                    <a:pt x="16335" y="13554"/>
                    <a:pt x="15280" y="13585"/>
                  </a:cubicBezTo>
                  <a:cubicBezTo>
                    <a:pt x="14177" y="13601"/>
                    <a:pt x="13043" y="13617"/>
                    <a:pt x="11956" y="13617"/>
                  </a:cubicBezTo>
                  <a:cubicBezTo>
                    <a:pt x="10869" y="13617"/>
                    <a:pt x="9783" y="13601"/>
                    <a:pt x="8711" y="13585"/>
                  </a:cubicBezTo>
                  <a:cubicBezTo>
                    <a:pt x="7640" y="13585"/>
                    <a:pt x="6569" y="13585"/>
                    <a:pt x="5498" y="13617"/>
                  </a:cubicBezTo>
                  <a:cubicBezTo>
                    <a:pt x="4978" y="13633"/>
                    <a:pt x="4474" y="13633"/>
                    <a:pt x="3954" y="13633"/>
                  </a:cubicBezTo>
                  <a:lnTo>
                    <a:pt x="2616" y="13633"/>
                  </a:lnTo>
                  <a:cubicBezTo>
                    <a:pt x="2206" y="13633"/>
                    <a:pt x="1797" y="13633"/>
                    <a:pt x="1387" y="13648"/>
                  </a:cubicBezTo>
                  <a:lnTo>
                    <a:pt x="993" y="13680"/>
                  </a:lnTo>
                  <a:cubicBezTo>
                    <a:pt x="914" y="13696"/>
                    <a:pt x="820" y="13696"/>
                    <a:pt x="741" y="13696"/>
                  </a:cubicBezTo>
                  <a:lnTo>
                    <a:pt x="741" y="13648"/>
                  </a:lnTo>
                  <a:lnTo>
                    <a:pt x="741" y="13302"/>
                  </a:lnTo>
                  <a:lnTo>
                    <a:pt x="741" y="12813"/>
                  </a:lnTo>
                  <a:cubicBezTo>
                    <a:pt x="741" y="12483"/>
                    <a:pt x="725" y="12136"/>
                    <a:pt x="710" y="11805"/>
                  </a:cubicBezTo>
                  <a:cubicBezTo>
                    <a:pt x="694" y="11553"/>
                    <a:pt x="694" y="11317"/>
                    <a:pt x="678" y="11065"/>
                  </a:cubicBezTo>
                  <a:cubicBezTo>
                    <a:pt x="678" y="10813"/>
                    <a:pt x="662" y="10577"/>
                    <a:pt x="662" y="10309"/>
                  </a:cubicBezTo>
                  <a:cubicBezTo>
                    <a:pt x="647" y="10057"/>
                    <a:pt x="631" y="9773"/>
                    <a:pt x="615" y="9521"/>
                  </a:cubicBezTo>
                  <a:cubicBezTo>
                    <a:pt x="599" y="9269"/>
                    <a:pt x="584" y="9033"/>
                    <a:pt x="584" y="8781"/>
                  </a:cubicBezTo>
                  <a:cubicBezTo>
                    <a:pt x="568" y="8309"/>
                    <a:pt x="552" y="7852"/>
                    <a:pt x="536" y="7348"/>
                  </a:cubicBezTo>
                  <a:cubicBezTo>
                    <a:pt x="521" y="6844"/>
                    <a:pt x="521" y="6324"/>
                    <a:pt x="521" y="5836"/>
                  </a:cubicBezTo>
                  <a:cubicBezTo>
                    <a:pt x="521" y="5363"/>
                    <a:pt x="521" y="4875"/>
                    <a:pt x="521" y="4402"/>
                  </a:cubicBezTo>
                  <a:cubicBezTo>
                    <a:pt x="505" y="3930"/>
                    <a:pt x="505" y="3426"/>
                    <a:pt x="505" y="2969"/>
                  </a:cubicBezTo>
                  <a:cubicBezTo>
                    <a:pt x="489" y="2528"/>
                    <a:pt x="473" y="2071"/>
                    <a:pt x="473" y="1630"/>
                  </a:cubicBezTo>
                  <a:lnTo>
                    <a:pt x="473" y="1126"/>
                  </a:lnTo>
                  <a:cubicBezTo>
                    <a:pt x="473" y="1000"/>
                    <a:pt x="473" y="874"/>
                    <a:pt x="473" y="748"/>
                  </a:cubicBezTo>
                  <a:lnTo>
                    <a:pt x="489" y="701"/>
                  </a:lnTo>
                  <a:lnTo>
                    <a:pt x="615" y="701"/>
                  </a:lnTo>
                  <a:lnTo>
                    <a:pt x="804" y="732"/>
                  </a:lnTo>
                  <a:lnTo>
                    <a:pt x="1324" y="779"/>
                  </a:lnTo>
                  <a:cubicBezTo>
                    <a:pt x="1702" y="811"/>
                    <a:pt x="2080" y="827"/>
                    <a:pt x="2458" y="827"/>
                  </a:cubicBezTo>
                  <a:cubicBezTo>
                    <a:pt x="2978" y="842"/>
                    <a:pt x="3513" y="842"/>
                    <a:pt x="4033" y="858"/>
                  </a:cubicBezTo>
                  <a:cubicBezTo>
                    <a:pt x="4569" y="874"/>
                    <a:pt x="5089" y="890"/>
                    <a:pt x="5624" y="905"/>
                  </a:cubicBezTo>
                  <a:lnTo>
                    <a:pt x="6301" y="921"/>
                  </a:lnTo>
                  <a:lnTo>
                    <a:pt x="7089" y="921"/>
                  </a:lnTo>
                  <a:cubicBezTo>
                    <a:pt x="7341" y="921"/>
                    <a:pt x="7577" y="905"/>
                    <a:pt x="7814" y="905"/>
                  </a:cubicBezTo>
                  <a:lnTo>
                    <a:pt x="8617" y="858"/>
                  </a:lnTo>
                  <a:cubicBezTo>
                    <a:pt x="9137" y="827"/>
                    <a:pt x="9657" y="795"/>
                    <a:pt x="10176" y="764"/>
                  </a:cubicBezTo>
                  <a:lnTo>
                    <a:pt x="11610" y="669"/>
                  </a:lnTo>
                  <a:cubicBezTo>
                    <a:pt x="11862" y="669"/>
                    <a:pt x="12098" y="669"/>
                    <a:pt x="12350" y="653"/>
                  </a:cubicBezTo>
                  <a:cubicBezTo>
                    <a:pt x="12602" y="638"/>
                    <a:pt x="12870" y="638"/>
                    <a:pt x="13138" y="638"/>
                  </a:cubicBezTo>
                  <a:lnTo>
                    <a:pt x="14697" y="606"/>
                  </a:lnTo>
                  <a:cubicBezTo>
                    <a:pt x="15217" y="590"/>
                    <a:pt x="15737" y="590"/>
                    <a:pt x="16257" y="590"/>
                  </a:cubicBezTo>
                  <a:lnTo>
                    <a:pt x="17832" y="590"/>
                  </a:lnTo>
                  <a:cubicBezTo>
                    <a:pt x="18336" y="590"/>
                    <a:pt x="18856" y="590"/>
                    <a:pt x="19375" y="575"/>
                  </a:cubicBezTo>
                  <a:lnTo>
                    <a:pt x="20147" y="559"/>
                  </a:lnTo>
                  <a:lnTo>
                    <a:pt x="20887" y="543"/>
                  </a:lnTo>
                  <a:lnTo>
                    <a:pt x="21581" y="496"/>
                  </a:lnTo>
                  <a:lnTo>
                    <a:pt x="22226" y="464"/>
                  </a:lnTo>
                  <a:cubicBezTo>
                    <a:pt x="22463" y="448"/>
                    <a:pt x="22699" y="433"/>
                    <a:pt x="22919" y="417"/>
                  </a:cubicBezTo>
                  <a:cubicBezTo>
                    <a:pt x="23093" y="401"/>
                    <a:pt x="23250" y="385"/>
                    <a:pt x="23408" y="385"/>
                  </a:cubicBezTo>
                  <a:close/>
                  <a:moveTo>
                    <a:pt x="18714" y="0"/>
                  </a:moveTo>
                  <a:cubicBezTo>
                    <a:pt x="18346" y="0"/>
                    <a:pt x="17979" y="2"/>
                    <a:pt x="17611" y="7"/>
                  </a:cubicBezTo>
                  <a:cubicBezTo>
                    <a:pt x="16509" y="7"/>
                    <a:pt x="15422" y="23"/>
                    <a:pt x="14303" y="55"/>
                  </a:cubicBezTo>
                  <a:cubicBezTo>
                    <a:pt x="13185" y="86"/>
                    <a:pt x="12051" y="133"/>
                    <a:pt x="10932" y="196"/>
                  </a:cubicBezTo>
                  <a:cubicBezTo>
                    <a:pt x="9846" y="259"/>
                    <a:pt x="8743" y="338"/>
                    <a:pt x="7656" y="401"/>
                  </a:cubicBezTo>
                  <a:cubicBezTo>
                    <a:pt x="7121" y="433"/>
                    <a:pt x="6601" y="448"/>
                    <a:pt x="6065" y="480"/>
                  </a:cubicBezTo>
                  <a:cubicBezTo>
                    <a:pt x="5782" y="480"/>
                    <a:pt x="5514" y="464"/>
                    <a:pt x="5230" y="464"/>
                  </a:cubicBezTo>
                  <a:cubicBezTo>
                    <a:pt x="4695" y="433"/>
                    <a:pt x="4159" y="417"/>
                    <a:pt x="3639" y="401"/>
                  </a:cubicBezTo>
                  <a:cubicBezTo>
                    <a:pt x="3104" y="385"/>
                    <a:pt x="2584" y="385"/>
                    <a:pt x="2064" y="370"/>
                  </a:cubicBezTo>
                  <a:cubicBezTo>
                    <a:pt x="1812" y="354"/>
                    <a:pt x="1560" y="338"/>
                    <a:pt x="1308" y="322"/>
                  </a:cubicBezTo>
                  <a:lnTo>
                    <a:pt x="662" y="275"/>
                  </a:lnTo>
                  <a:lnTo>
                    <a:pt x="410" y="275"/>
                  </a:lnTo>
                  <a:cubicBezTo>
                    <a:pt x="332" y="275"/>
                    <a:pt x="253" y="322"/>
                    <a:pt x="174" y="370"/>
                  </a:cubicBezTo>
                  <a:cubicBezTo>
                    <a:pt x="80" y="480"/>
                    <a:pt x="17" y="622"/>
                    <a:pt x="32" y="779"/>
                  </a:cubicBezTo>
                  <a:cubicBezTo>
                    <a:pt x="17" y="842"/>
                    <a:pt x="17" y="890"/>
                    <a:pt x="17" y="968"/>
                  </a:cubicBezTo>
                  <a:lnTo>
                    <a:pt x="17" y="1173"/>
                  </a:lnTo>
                  <a:lnTo>
                    <a:pt x="17" y="1709"/>
                  </a:lnTo>
                  <a:cubicBezTo>
                    <a:pt x="17" y="1929"/>
                    <a:pt x="1" y="2118"/>
                    <a:pt x="17" y="2354"/>
                  </a:cubicBezTo>
                  <a:cubicBezTo>
                    <a:pt x="17" y="2591"/>
                    <a:pt x="17" y="2811"/>
                    <a:pt x="17" y="3048"/>
                  </a:cubicBezTo>
                  <a:cubicBezTo>
                    <a:pt x="32" y="3536"/>
                    <a:pt x="32" y="4040"/>
                    <a:pt x="32" y="4512"/>
                  </a:cubicBezTo>
                  <a:lnTo>
                    <a:pt x="32" y="5946"/>
                  </a:lnTo>
                  <a:cubicBezTo>
                    <a:pt x="32" y="6450"/>
                    <a:pt x="48" y="6970"/>
                    <a:pt x="64" y="7458"/>
                  </a:cubicBezTo>
                  <a:cubicBezTo>
                    <a:pt x="80" y="7930"/>
                    <a:pt x="95" y="8403"/>
                    <a:pt x="111" y="8876"/>
                  </a:cubicBezTo>
                  <a:cubicBezTo>
                    <a:pt x="127" y="9143"/>
                    <a:pt x="127" y="9380"/>
                    <a:pt x="143" y="9647"/>
                  </a:cubicBezTo>
                  <a:cubicBezTo>
                    <a:pt x="158" y="9915"/>
                    <a:pt x="174" y="10167"/>
                    <a:pt x="190" y="10435"/>
                  </a:cubicBezTo>
                  <a:cubicBezTo>
                    <a:pt x="206" y="10923"/>
                    <a:pt x="221" y="11412"/>
                    <a:pt x="237" y="11900"/>
                  </a:cubicBezTo>
                  <a:cubicBezTo>
                    <a:pt x="253" y="12152"/>
                    <a:pt x="253" y="12420"/>
                    <a:pt x="269" y="12656"/>
                  </a:cubicBezTo>
                  <a:cubicBezTo>
                    <a:pt x="284" y="12892"/>
                    <a:pt x="284" y="13144"/>
                    <a:pt x="284" y="13381"/>
                  </a:cubicBezTo>
                  <a:cubicBezTo>
                    <a:pt x="284" y="13459"/>
                    <a:pt x="284" y="13554"/>
                    <a:pt x="284" y="13648"/>
                  </a:cubicBezTo>
                  <a:cubicBezTo>
                    <a:pt x="300" y="13680"/>
                    <a:pt x="300" y="13727"/>
                    <a:pt x="300" y="13774"/>
                  </a:cubicBezTo>
                  <a:cubicBezTo>
                    <a:pt x="300" y="13790"/>
                    <a:pt x="316" y="13822"/>
                    <a:pt x="316" y="13837"/>
                  </a:cubicBezTo>
                  <a:cubicBezTo>
                    <a:pt x="332" y="13900"/>
                    <a:pt x="363" y="13963"/>
                    <a:pt x="410" y="14011"/>
                  </a:cubicBezTo>
                  <a:cubicBezTo>
                    <a:pt x="442" y="14042"/>
                    <a:pt x="473" y="14074"/>
                    <a:pt x="505" y="14089"/>
                  </a:cubicBezTo>
                  <a:cubicBezTo>
                    <a:pt x="552" y="14105"/>
                    <a:pt x="599" y="14121"/>
                    <a:pt x="647" y="14137"/>
                  </a:cubicBezTo>
                  <a:cubicBezTo>
                    <a:pt x="678" y="14137"/>
                    <a:pt x="725" y="14152"/>
                    <a:pt x="773" y="14152"/>
                  </a:cubicBezTo>
                  <a:lnTo>
                    <a:pt x="773" y="14137"/>
                  </a:lnTo>
                  <a:cubicBezTo>
                    <a:pt x="851" y="14137"/>
                    <a:pt x="946" y="14121"/>
                    <a:pt x="1040" y="14121"/>
                  </a:cubicBezTo>
                  <a:lnTo>
                    <a:pt x="1466" y="14105"/>
                  </a:lnTo>
                  <a:cubicBezTo>
                    <a:pt x="1875" y="14089"/>
                    <a:pt x="2301" y="14089"/>
                    <a:pt x="2726" y="14089"/>
                  </a:cubicBezTo>
                  <a:lnTo>
                    <a:pt x="4096" y="14089"/>
                  </a:lnTo>
                  <a:cubicBezTo>
                    <a:pt x="4600" y="14074"/>
                    <a:pt x="5089" y="14074"/>
                    <a:pt x="5624" y="14058"/>
                  </a:cubicBezTo>
                  <a:cubicBezTo>
                    <a:pt x="6160" y="14026"/>
                    <a:pt x="6695" y="14026"/>
                    <a:pt x="7231" y="14026"/>
                  </a:cubicBezTo>
                  <a:lnTo>
                    <a:pt x="8853" y="14026"/>
                  </a:lnTo>
                  <a:cubicBezTo>
                    <a:pt x="9940" y="14042"/>
                    <a:pt x="11027" y="14058"/>
                    <a:pt x="12114" y="14058"/>
                  </a:cubicBezTo>
                  <a:cubicBezTo>
                    <a:pt x="12665" y="14058"/>
                    <a:pt x="13216" y="14058"/>
                    <a:pt x="13768" y="14042"/>
                  </a:cubicBezTo>
                  <a:lnTo>
                    <a:pt x="15437" y="13995"/>
                  </a:lnTo>
                  <a:cubicBezTo>
                    <a:pt x="16493" y="13979"/>
                    <a:pt x="17564" y="13963"/>
                    <a:pt x="18619" y="13948"/>
                  </a:cubicBezTo>
                  <a:cubicBezTo>
                    <a:pt x="19171" y="13932"/>
                    <a:pt x="19722" y="13932"/>
                    <a:pt x="20273" y="13900"/>
                  </a:cubicBezTo>
                  <a:lnTo>
                    <a:pt x="21848" y="13837"/>
                  </a:lnTo>
                  <a:lnTo>
                    <a:pt x="23502" y="13774"/>
                  </a:lnTo>
                  <a:lnTo>
                    <a:pt x="24274" y="13743"/>
                  </a:lnTo>
                  <a:cubicBezTo>
                    <a:pt x="24542" y="13727"/>
                    <a:pt x="24825" y="13711"/>
                    <a:pt x="25077" y="13680"/>
                  </a:cubicBezTo>
                  <a:cubicBezTo>
                    <a:pt x="25172" y="13680"/>
                    <a:pt x="25266" y="13648"/>
                    <a:pt x="25361" y="13617"/>
                  </a:cubicBezTo>
                  <a:cubicBezTo>
                    <a:pt x="25377" y="13601"/>
                    <a:pt x="25408" y="13585"/>
                    <a:pt x="25424" y="13570"/>
                  </a:cubicBezTo>
                  <a:cubicBezTo>
                    <a:pt x="25440" y="13554"/>
                    <a:pt x="25455" y="13522"/>
                    <a:pt x="25471" y="13507"/>
                  </a:cubicBezTo>
                  <a:cubicBezTo>
                    <a:pt x="25487" y="13491"/>
                    <a:pt x="25503" y="13459"/>
                    <a:pt x="25518" y="13428"/>
                  </a:cubicBezTo>
                  <a:cubicBezTo>
                    <a:pt x="25534" y="13396"/>
                    <a:pt x="25534" y="13381"/>
                    <a:pt x="25534" y="13349"/>
                  </a:cubicBezTo>
                  <a:cubicBezTo>
                    <a:pt x="25566" y="13223"/>
                    <a:pt x="25581" y="13097"/>
                    <a:pt x="25581" y="12955"/>
                  </a:cubicBezTo>
                  <a:cubicBezTo>
                    <a:pt x="25581" y="12845"/>
                    <a:pt x="25597" y="12750"/>
                    <a:pt x="25597" y="12656"/>
                  </a:cubicBezTo>
                  <a:lnTo>
                    <a:pt x="25613" y="12309"/>
                  </a:lnTo>
                  <a:cubicBezTo>
                    <a:pt x="25629" y="12073"/>
                    <a:pt x="25644" y="11837"/>
                    <a:pt x="25644" y="11601"/>
                  </a:cubicBezTo>
                  <a:cubicBezTo>
                    <a:pt x="25676" y="11097"/>
                    <a:pt x="25707" y="10592"/>
                    <a:pt x="25739" y="10073"/>
                  </a:cubicBezTo>
                  <a:cubicBezTo>
                    <a:pt x="25755" y="9553"/>
                    <a:pt x="25770" y="9049"/>
                    <a:pt x="25802" y="8529"/>
                  </a:cubicBezTo>
                  <a:cubicBezTo>
                    <a:pt x="25833" y="7474"/>
                    <a:pt x="25865" y="6418"/>
                    <a:pt x="25865" y="5379"/>
                  </a:cubicBezTo>
                  <a:cubicBezTo>
                    <a:pt x="25865" y="4859"/>
                    <a:pt x="25865" y="4339"/>
                    <a:pt x="25865" y="3804"/>
                  </a:cubicBezTo>
                  <a:cubicBezTo>
                    <a:pt x="25865" y="3552"/>
                    <a:pt x="25881" y="3268"/>
                    <a:pt x="25865" y="3016"/>
                  </a:cubicBezTo>
                  <a:cubicBezTo>
                    <a:pt x="25865" y="2748"/>
                    <a:pt x="25865" y="2480"/>
                    <a:pt x="25865" y="2228"/>
                  </a:cubicBezTo>
                  <a:cubicBezTo>
                    <a:pt x="25849" y="1724"/>
                    <a:pt x="25849" y="1220"/>
                    <a:pt x="25849" y="732"/>
                  </a:cubicBezTo>
                  <a:lnTo>
                    <a:pt x="25849" y="385"/>
                  </a:lnTo>
                  <a:cubicBezTo>
                    <a:pt x="25849" y="338"/>
                    <a:pt x="25833" y="291"/>
                    <a:pt x="25833" y="244"/>
                  </a:cubicBezTo>
                  <a:cubicBezTo>
                    <a:pt x="25818" y="165"/>
                    <a:pt x="25770" y="102"/>
                    <a:pt x="25723" y="70"/>
                  </a:cubicBezTo>
                  <a:cubicBezTo>
                    <a:pt x="25673" y="41"/>
                    <a:pt x="25623" y="30"/>
                    <a:pt x="25577" y="30"/>
                  </a:cubicBezTo>
                  <a:cubicBezTo>
                    <a:pt x="25551" y="30"/>
                    <a:pt x="25526" y="33"/>
                    <a:pt x="25503" y="39"/>
                  </a:cubicBezTo>
                  <a:lnTo>
                    <a:pt x="25030" y="39"/>
                  </a:lnTo>
                  <a:lnTo>
                    <a:pt x="24180" y="23"/>
                  </a:lnTo>
                  <a:lnTo>
                    <a:pt x="22589" y="23"/>
                  </a:lnTo>
                  <a:cubicBezTo>
                    <a:pt x="22037" y="7"/>
                    <a:pt x="21486" y="7"/>
                    <a:pt x="20935" y="7"/>
                  </a:cubicBezTo>
                  <a:cubicBezTo>
                    <a:pt x="20189" y="7"/>
                    <a:pt x="19451" y="0"/>
                    <a:pt x="18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65;p33">
              <a:extLst>
                <a:ext uri="{FF2B5EF4-FFF2-40B4-BE49-F238E27FC236}">
                  <a16:creationId xmlns:a16="http://schemas.microsoft.com/office/drawing/2014/main" id="{CBF71240-44F5-4878-A56B-95EA7EE33821}"/>
                </a:ext>
              </a:extLst>
            </p:cNvPr>
            <p:cNvSpPr/>
            <p:nvPr/>
          </p:nvSpPr>
          <p:spPr>
            <a:xfrm>
              <a:off x="635059" y="1068457"/>
              <a:ext cx="650274" cy="610042"/>
            </a:xfrm>
            <a:custGeom>
              <a:avLst/>
              <a:gdLst/>
              <a:ahLst/>
              <a:cxnLst/>
              <a:rect l="l" t="t" r="r" b="b"/>
              <a:pathLst>
                <a:path w="11201" h="10508" extrusionOk="0">
                  <a:moveTo>
                    <a:pt x="5246" y="1"/>
                  </a:moveTo>
                  <a:cubicBezTo>
                    <a:pt x="4963" y="32"/>
                    <a:pt x="4695" y="64"/>
                    <a:pt x="4411" y="143"/>
                  </a:cubicBezTo>
                  <a:cubicBezTo>
                    <a:pt x="4254" y="174"/>
                    <a:pt x="4144" y="206"/>
                    <a:pt x="4018" y="237"/>
                  </a:cubicBezTo>
                  <a:cubicBezTo>
                    <a:pt x="3892" y="284"/>
                    <a:pt x="3766" y="332"/>
                    <a:pt x="3624" y="379"/>
                  </a:cubicBezTo>
                  <a:cubicBezTo>
                    <a:pt x="3387" y="473"/>
                    <a:pt x="3183" y="584"/>
                    <a:pt x="2962" y="694"/>
                  </a:cubicBezTo>
                  <a:cubicBezTo>
                    <a:pt x="2742" y="820"/>
                    <a:pt x="2505" y="962"/>
                    <a:pt x="2285" y="1119"/>
                  </a:cubicBezTo>
                  <a:cubicBezTo>
                    <a:pt x="2049" y="1277"/>
                    <a:pt x="1828" y="1450"/>
                    <a:pt x="1608" y="1639"/>
                  </a:cubicBezTo>
                  <a:cubicBezTo>
                    <a:pt x="1403" y="1828"/>
                    <a:pt x="1198" y="2049"/>
                    <a:pt x="1025" y="2285"/>
                  </a:cubicBezTo>
                  <a:cubicBezTo>
                    <a:pt x="867" y="2490"/>
                    <a:pt x="725" y="2726"/>
                    <a:pt x="615" y="2962"/>
                  </a:cubicBezTo>
                  <a:cubicBezTo>
                    <a:pt x="489" y="3198"/>
                    <a:pt x="395" y="3435"/>
                    <a:pt x="316" y="3687"/>
                  </a:cubicBezTo>
                  <a:cubicBezTo>
                    <a:pt x="237" y="3923"/>
                    <a:pt x="190" y="4159"/>
                    <a:pt x="143" y="4380"/>
                  </a:cubicBezTo>
                  <a:cubicBezTo>
                    <a:pt x="32" y="4884"/>
                    <a:pt x="1" y="5419"/>
                    <a:pt x="32" y="5939"/>
                  </a:cubicBezTo>
                  <a:cubicBezTo>
                    <a:pt x="48" y="6207"/>
                    <a:pt x="80" y="6490"/>
                    <a:pt x="111" y="6790"/>
                  </a:cubicBezTo>
                  <a:cubicBezTo>
                    <a:pt x="143" y="6932"/>
                    <a:pt x="158" y="7058"/>
                    <a:pt x="190" y="7199"/>
                  </a:cubicBezTo>
                  <a:cubicBezTo>
                    <a:pt x="206" y="7310"/>
                    <a:pt x="237" y="7436"/>
                    <a:pt x="269" y="7562"/>
                  </a:cubicBezTo>
                  <a:cubicBezTo>
                    <a:pt x="300" y="7703"/>
                    <a:pt x="347" y="7845"/>
                    <a:pt x="410" y="7987"/>
                  </a:cubicBezTo>
                  <a:cubicBezTo>
                    <a:pt x="458" y="8113"/>
                    <a:pt x="521" y="8239"/>
                    <a:pt x="584" y="8349"/>
                  </a:cubicBezTo>
                  <a:cubicBezTo>
                    <a:pt x="725" y="8585"/>
                    <a:pt x="899" y="8806"/>
                    <a:pt x="1088" y="8995"/>
                  </a:cubicBezTo>
                  <a:cubicBezTo>
                    <a:pt x="1293" y="9200"/>
                    <a:pt x="1513" y="9389"/>
                    <a:pt x="1749" y="9562"/>
                  </a:cubicBezTo>
                  <a:cubicBezTo>
                    <a:pt x="1844" y="9641"/>
                    <a:pt x="1970" y="9720"/>
                    <a:pt x="2112" y="9798"/>
                  </a:cubicBezTo>
                  <a:cubicBezTo>
                    <a:pt x="2253" y="9877"/>
                    <a:pt x="2364" y="9940"/>
                    <a:pt x="2458" y="9987"/>
                  </a:cubicBezTo>
                  <a:cubicBezTo>
                    <a:pt x="2600" y="10066"/>
                    <a:pt x="2742" y="10129"/>
                    <a:pt x="2899" y="10192"/>
                  </a:cubicBezTo>
                  <a:cubicBezTo>
                    <a:pt x="3025" y="10239"/>
                    <a:pt x="3151" y="10287"/>
                    <a:pt x="3293" y="10318"/>
                  </a:cubicBezTo>
                  <a:cubicBezTo>
                    <a:pt x="3577" y="10397"/>
                    <a:pt x="3860" y="10460"/>
                    <a:pt x="4159" y="10476"/>
                  </a:cubicBezTo>
                  <a:cubicBezTo>
                    <a:pt x="4427" y="10507"/>
                    <a:pt x="4663" y="10507"/>
                    <a:pt x="4884" y="10507"/>
                  </a:cubicBezTo>
                  <a:lnTo>
                    <a:pt x="5010" y="10491"/>
                  </a:lnTo>
                  <a:cubicBezTo>
                    <a:pt x="5561" y="10476"/>
                    <a:pt x="6113" y="10397"/>
                    <a:pt x="6648" y="10271"/>
                  </a:cubicBezTo>
                  <a:cubicBezTo>
                    <a:pt x="6758" y="10255"/>
                    <a:pt x="6916" y="10208"/>
                    <a:pt x="7026" y="10176"/>
                  </a:cubicBezTo>
                  <a:cubicBezTo>
                    <a:pt x="7152" y="10129"/>
                    <a:pt x="7262" y="10082"/>
                    <a:pt x="7420" y="10035"/>
                  </a:cubicBezTo>
                  <a:lnTo>
                    <a:pt x="7467" y="10035"/>
                  </a:lnTo>
                  <a:cubicBezTo>
                    <a:pt x="7861" y="9877"/>
                    <a:pt x="8255" y="9672"/>
                    <a:pt x="8617" y="9436"/>
                  </a:cubicBezTo>
                  <a:cubicBezTo>
                    <a:pt x="8838" y="9279"/>
                    <a:pt x="9058" y="9105"/>
                    <a:pt x="9263" y="8932"/>
                  </a:cubicBezTo>
                  <a:cubicBezTo>
                    <a:pt x="9357" y="8837"/>
                    <a:pt x="9436" y="8759"/>
                    <a:pt x="9531" y="8648"/>
                  </a:cubicBezTo>
                  <a:cubicBezTo>
                    <a:pt x="9625" y="8538"/>
                    <a:pt x="9720" y="8428"/>
                    <a:pt x="9783" y="8333"/>
                  </a:cubicBezTo>
                  <a:cubicBezTo>
                    <a:pt x="9798" y="8333"/>
                    <a:pt x="9814" y="8318"/>
                    <a:pt x="9814" y="8302"/>
                  </a:cubicBezTo>
                  <a:cubicBezTo>
                    <a:pt x="9972" y="8097"/>
                    <a:pt x="10098" y="7924"/>
                    <a:pt x="10208" y="7766"/>
                  </a:cubicBezTo>
                  <a:cubicBezTo>
                    <a:pt x="10365" y="7546"/>
                    <a:pt x="10507" y="7310"/>
                    <a:pt x="10633" y="7089"/>
                  </a:cubicBezTo>
                  <a:cubicBezTo>
                    <a:pt x="10759" y="6853"/>
                    <a:pt x="10869" y="6617"/>
                    <a:pt x="10964" y="6364"/>
                  </a:cubicBezTo>
                  <a:cubicBezTo>
                    <a:pt x="11011" y="6238"/>
                    <a:pt x="11043" y="6128"/>
                    <a:pt x="11074" y="6002"/>
                  </a:cubicBezTo>
                  <a:cubicBezTo>
                    <a:pt x="11122" y="5860"/>
                    <a:pt x="11137" y="5719"/>
                    <a:pt x="11153" y="5593"/>
                  </a:cubicBezTo>
                  <a:cubicBezTo>
                    <a:pt x="11200" y="5325"/>
                    <a:pt x="11200" y="5057"/>
                    <a:pt x="11185" y="4805"/>
                  </a:cubicBezTo>
                  <a:cubicBezTo>
                    <a:pt x="11169" y="4522"/>
                    <a:pt x="11106" y="4254"/>
                    <a:pt x="11027" y="3986"/>
                  </a:cubicBezTo>
                  <a:cubicBezTo>
                    <a:pt x="10996" y="3860"/>
                    <a:pt x="10948" y="3718"/>
                    <a:pt x="10885" y="3561"/>
                  </a:cubicBezTo>
                  <a:cubicBezTo>
                    <a:pt x="10822" y="3419"/>
                    <a:pt x="10759" y="3293"/>
                    <a:pt x="10712" y="3167"/>
                  </a:cubicBezTo>
                  <a:cubicBezTo>
                    <a:pt x="10586" y="2915"/>
                    <a:pt x="10444" y="2679"/>
                    <a:pt x="10287" y="2458"/>
                  </a:cubicBezTo>
                  <a:cubicBezTo>
                    <a:pt x="10176" y="2316"/>
                    <a:pt x="10113" y="2222"/>
                    <a:pt x="10019" y="2112"/>
                  </a:cubicBezTo>
                  <a:cubicBezTo>
                    <a:pt x="9924" y="2001"/>
                    <a:pt x="9830" y="1907"/>
                    <a:pt x="9720" y="1797"/>
                  </a:cubicBezTo>
                  <a:cubicBezTo>
                    <a:pt x="9531" y="1592"/>
                    <a:pt x="9310" y="1418"/>
                    <a:pt x="9090" y="1245"/>
                  </a:cubicBezTo>
                  <a:cubicBezTo>
                    <a:pt x="8869" y="1072"/>
                    <a:pt x="8633" y="914"/>
                    <a:pt x="8381" y="788"/>
                  </a:cubicBezTo>
                  <a:cubicBezTo>
                    <a:pt x="8144" y="647"/>
                    <a:pt x="7877" y="521"/>
                    <a:pt x="7609" y="426"/>
                  </a:cubicBezTo>
                  <a:cubicBezTo>
                    <a:pt x="7357" y="316"/>
                    <a:pt x="7089" y="237"/>
                    <a:pt x="6821" y="158"/>
                  </a:cubicBezTo>
                  <a:cubicBezTo>
                    <a:pt x="6727" y="143"/>
                    <a:pt x="6601" y="111"/>
                    <a:pt x="6459" y="95"/>
                  </a:cubicBezTo>
                  <a:cubicBezTo>
                    <a:pt x="6443" y="64"/>
                    <a:pt x="6396" y="32"/>
                    <a:pt x="6365" y="32"/>
                  </a:cubicBezTo>
                  <a:cubicBezTo>
                    <a:pt x="6302" y="17"/>
                    <a:pt x="6254" y="17"/>
                    <a:pt x="6207" y="17"/>
                  </a:cubicBezTo>
                  <a:cubicBezTo>
                    <a:pt x="6113" y="1"/>
                    <a:pt x="6018" y="1"/>
                    <a:pt x="5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66;p33">
              <a:extLst>
                <a:ext uri="{FF2B5EF4-FFF2-40B4-BE49-F238E27FC236}">
                  <a16:creationId xmlns:a16="http://schemas.microsoft.com/office/drawing/2014/main" id="{F7C030C8-3C1F-414D-B17C-9C4D6698DBE7}"/>
                </a:ext>
              </a:extLst>
            </p:cNvPr>
            <p:cNvSpPr/>
            <p:nvPr/>
          </p:nvSpPr>
          <p:spPr>
            <a:xfrm>
              <a:off x="615838" y="1054450"/>
              <a:ext cx="679534" cy="644178"/>
            </a:xfrm>
            <a:custGeom>
              <a:avLst/>
              <a:gdLst/>
              <a:ahLst/>
              <a:cxnLst/>
              <a:rect l="l" t="t" r="r" b="b"/>
              <a:pathLst>
                <a:path w="11705" h="11096" extrusionOk="0">
                  <a:moveTo>
                    <a:pt x="5733" y="388"/>
                  </a:moveTo>
                  <a:cubicBezTo>
                    <a:pt x="6106" y="388"/>
                    <a:pt x="6484" y="417"/>
                    <a:pt x="6853" y="463"/>
                  </a:cubicBezTo>
                  <a:lnTo>
                    <a:pt x="6916" y="463"/>
                  </a:lnTo>
                  <a:cubicBezTo>
                    <a:pt x="7136" y="495"/>
                    <a:pt x="7357" y="511"/>
                    <a:pt x="7577" y="574"/>
                  </a:cubicBezTo>
                  <a:cubicBezTo>
                    <a:pt x="7798" y="652"/>
                    <a:pt x="7987" y="731"/>
                    <a:pt x="8191" y="810"/>
                  </a:cubicBezTo>
                  <a:lnTo>
                    <a:pt x="8302" y="857"/>
                  </a:lnTo>
                  <a:cubicBezTo>
                    <a:pt x="8506" y="952"/>
                    <a:pt x="8711" y="1062"/>
                    <a:pt x="8900" y="1188"/>
                  </a:cubicBezTo>
                  <a:cubicBezTo>
                    <a:pt x="9105" y="1298"/>
                    <a:pt x="9310" y="1440"/>
                    <a:pt x="9499" y="1582"/>
                  </a:cubicBezTo>
                  <a:cubicBezTo>
                    <a:pt x="9672" y="1708"/>
                    <a:pt x="9830" y="1865"/>
                    <a:pt x="9987" y="2023"/>
                  </a:cubicBezTo>
                  <a:cubicBezTo>
                    <a:pt x="10145" y="2196"/>
                    <a:pt x="10286" y="2369"/>
                    <a:pt x="10428" y="2543"/>
                  </a:cubicBezTo>
                  <a:cubicBezTo>
                    <a:pt x="10664" y="2858"/>
                    <a:pt x="10853" y="3204"/>
                    <a:pt x="10995" y="3566"/>
                  </a:cubicBezTo>
                  <a:cubicBezTo>
                    <a:pt x="11074" y="3755"/>
                    <a:pt x="11121" y="3929"/>
                    <a:pt x="11168" y="4118"/>
                  </a:cubicBezTo>
                  <a:cubicBezTo>
                    <a:pt x="11216" y="4307"/>
                    <a:pt x="11247" y="4512"/>
                    <a:pt x="11279" y="4701"/>
                  </a:cubicBezTo>
                  <a:cubicBezTo>
                    <a:pt x="11326" y="5126"/>
                    <a:pt x="11310" y="5551"/>
                    <a:pt x="11263" y="5976"/>
                  </a:cubicBezTo>
                  <a:cubicBezTo>
                    <a:pt x="11200" y="6370"/>
                    <a:pt x="11090" y="6748"/>
                    <a:pt x="10932" y="7111"/>
                  </a:cubicBezTo>
                  <a:lnTo>
                    <a:pt x="10869" y="7252"/>
                  </a:lnTo>
                  <a:cubicBezTo>
                    <a:pt x="10664" y="7709"/>
                    <a:pt x="10381" y="8134"/>
                    <a:pt x="10066" y="8528"/>
                  </a:cubicBezTo>
                  <a:lnTo>
                    <a:pt x="10003" y="8607"/>
                  </a:lnTo>
                  <a:cubicBezTo>
                    <a:pt x="9688" y="9016"/>
                    <a:pt x="9310" y="9363"/>
                    <a:pt x="8900" y="9678"/>
                  </a:cubicBezTo>
                  <a:cubicBezTo>
                    <a:pt x="8743" y="9804"/>
                    <a:pt x="8554" y="9914"/>
                    <a:pt x="8380" y="10009"/>
                  </a:cubicBezTo>
                  <a:cubicBezTo>
                    <a:pt x="8207" y="10088"/>
                    <a:pt x="8018" y="10182"/>
                    <a:pt x="7845" y="10245"/>
                  </a:cubicBezTo>
                  <a:cubicBezTo>
                    <a:pt x="7609" y="10340"/>
                    <a:pt x="7357" y="10418"/>
                    <a:pt x="7120" y="10481"/>
                  </a:cubicBezTo>
                  <a:cubicBezTo>
                    <a:pt x="6868" y="10544"/>
                    <a:pt x="6601" y="10607"/>
                    <a:pt x="6349" y="10639"/>
                  </a:cubicBezTo>
                  <a:cubicBezTo>
                    <a:pt x="6254" y="10639"/>
                    <a:pt x="6159" y="10655"/>
                    <a:pt x="6065" y="10655"/>
                  </a:cubicBezTo>
                  <a:cubicBezTo>
                    <a:pt x="5908" y="10673"/>
                    <a:pt x="5751" y="10681"/>
                    <a:pt x="5594" y="10681"/>
                  </a:cubicBezTo>
                  <a:cubicBezTo>
                    <a:pt x="5483" y="10681"/>
                    <a:pt x="5373" y="10677"/>
                    <a:pt x="5262" y="10670"/>
                  </a:cubicBezTo>
                  <a:cubicBezTo>
                    <a:pt x="4994" y="10670"/>
                    <a:pt x="4742" y="10639"/>
                    <a:pt x="4490" y="10607"/>
                  </a:cubicBezTo>
                  <a:cubicBezTo>
                    <a:pt x="4254" y="10576"/>
                    <a:pt x="4017" y="10529"/>
                    <a:pt x="3797" y="10466"/>
                  </a:cubicBezTo>
                  <a:cubicBezTo>
                    <a:pt x="3560" y="10403"/>
                    <a:pt x="3324" y="10324"/>
                    <a:pt x="3104" y="10245"/>
                  </a:cubicBezTo>
                  <a:cubicBezTo>
                    <a:pt x="2915" y="10151"/>
                    <a:pt x="2726" y="10056"/>
                    <a:pt x="2537" y="9946"/>
                  </a:cubicBezTo>
                  <a:cubicBezTo>
                    <a:pt x="2348" y="9836"/>
                    <a:pt x="2174" y="9725"/>
                    <a:pt x="2017" y="9584"/>
                  </a:cubicBezTo>
                  <a:cubicBezTo>
                    <a:pt x="1875" y="9473"/>
                    <a:pt x="1733" y="9347"/>
                    <a:pt x="1623" y="9221"/>
                  </a:cubicBezTo>
                  <a:cubicBezTo>
                    <a:pt x="1481" y="9079"/>
                    <a:pt x="1371" y="8953"/>
                    <a:pt x="1261" y="8796"/>
                  </a:cubicBezTo>
                  <a:cubicBezTo>
                    <a:pt x="1150" y="8638"/>
                    <a:pt x="1040" y="8481"/>
                    <a:pt x="946" y="8308"/>
                  </a:cubicBezTo>
                  <a:cubicBezTo>
                    <a:pt x="851" y="8134"/>
                    <a:pt x="757" y="7961"/>
                    <a:pt x="694" y="7772"/>
                  </a:cubicBezTo>
                  <a:cubicBezTo>
                    <a:pt x="615" y="7599"/>
                    <a:pt x="552" y="7410"/>
                    <a:pt x="505" y="7221"/>
                  </a:cubicBezTo>
                  <a:cubicBezTo>
                    <a:pt x="473" y="7032"/>
                    <a:pt x="426" y="6843"/>
                    <a:pt x="410" y="6638"/>
                  </a:cubicBezTo>
                  <a:lnTo>
                    <a:pt x="410" y="6575"/>
                  </a:lnTo>
                  <a:cubicBezTo>
                    <a:pt x="379" y="6307"/>
                    <a:pt x="363" y="6024"/>
                    <a:pt x="379" y="5756"/>
                  </a:cubicBezTo>
                  <a:cubicBezTo>
                    <a:pt x="379" y="5504"/>
                    <a:pt x="410" y="5252"/>
                    <a:pt x="442" y="5016"/>
                  </a:cubicBezTo>
                  <a:cubicBezTo>
                    <a:pt x="505" y="4543"/>
                    <a:pt x="631" y="4086"/>
                    <a:pt x="804" y="3661"/>
                  </a:cubicBezTo>
                  <a:cubicBezTo>
                    <a:pt x="898" y="3440"/>
                    <a:pt x="1024" y="3220"/>
                    <a:pt x="1150" y="3015"/>
                  </a:cubicBezTo>
                  <a:cubicBezTo>
                    <a:pt x="1276" y="2795"/>
                    <a:pt x="1434" y="2621"/>
                    <a:pt x="1576" y="2417"/>
                  </a:cubicBezTo>
                  <a:cubicBezTo>
                    <a:pt x="1718" y="2243"/>
                    <a:pt x="1875" y="2054"/>
                    <a:pt x="2048" y="1897"/>
                  </a:cubicBezTo>
                  <a:lnTo>
                    <a:pt x="2111" y="1834"/>
                  </a:lnTo>
                  <a:cubicBezTo>
                    <a:pt x="2119" y="1842"/>
                    <a:pt x="2131" y="1846"/>
                    <a:pt x="2143" y="1846"/>
                  </a:cubicBezTo>
                  <a:cubicBezTo>
                    <a:pt x="2155" y="1846"/>
                    <a:pt x="2166" y="1842"/>
                    <a:pt x="2174" y="1834"/>
                  </a:cubicBezTo>
                  <a:cubicBezTo>
                    <a:pt x="2285" y="1723"/>
                    <a:pt x="2395" y="1613"/>
                    <a:pt x="2521" y="1503"/>
                  </a:cubicBezTo>
                  <a:cubicBezTo>
                    <a:pt x="2600" y="1440"/>
                    <a:pt x="2678" y="1377"/>
                    <a:pt x="2757" y="1314"/>
                  </a:cubicBezTo>
                  <a:cubicBezTo>
                    <a:pt x="2899" y="1219"/>
                    <a:pt x="3025" y="1141"/>
                    <a:pt x="3167" y="1062"/>
                  </a:cubicBezTo>
                  <a:cubicBezTo>
                    <a:pt x="3387" y="952"/>
                    <a:pt x="3608" y="857"/>
                    <a:pt x="3844" y="763"/>
                  </a:cubicBezTo>
                  <a:cubicBezTo>
                    <a:pt x="4049" y="684"/>
                    <a:pt x="4254" y="605"/>
                    <a:pt x="4474" y="558"/>
                  </a:cubicBezTo>
                  <a:cubicBezTo>
                    <a:pt x="4695" y="495"/>
                    <a:pt x="4915" y="448"/>
                    <a:pt x="5151" y="416"/>
                  </a:cubicBezTo>
                  <a:cubicBezTo>
                    <a:pt x="5199" y="400"/>
                    <a:pt x="5262" y="400"/>
                    <a:pt x="5325" y="400"/>
                  </a:cubicBezTo>
                  <a:cubicBezTo>
                    <a:pt x="5460" y="392"/>
                    <a:pt x="5596" y="388"/>
                    <a:pt x="5733" y="388"/>
                  </a:cubicBezTo>
                  <a:close/>
                  <a:moveTo>
                    <a:pt x="5863" y="0"/>
                  </a:moveTo>
                  <a:cubicBezTo>
                    <a:pt x="5679" y="0"/>
                    <a:pt x="5498" y="15"/>
                    <a:pt x="5325" y="38"/>
                  </a:cubicBezTo>
                  <a:cubicBezTo>
                    <a:pt x="5057" y="70"/>
                    <a:pt x="4789" y="117"/>
                    <a:pt x="4537" y="196"/>
                  </a:cubicBezTo>
                  <a:lnTo>
                    <a:pt x="4364" y="259"/>
                  </a:lnTo>
                  <a:lnTo>
                    <a:pt x="4222" y="306"/>
                  </a:lnTo>
                  <a:cubicBezTo>
                    <a:pt x="3954" y="385"/>
                    <a:pt x="3702" y="479"/>
                    <a:pt x="3450" y="589"/>
                  </a:cubicBezTo>
                  <a:cubicBezTo>
                    <a:pt x="2962" y="778"/>
                    <a:pt x="2521" y="1062"/>
                    <a:pt x="2111" y="1393"/>
                  </a:cubicBezTo>
                  <a:cubicBezTo>
                    <a:pt x="1702" y="1739"/>
                    <a:pt x="1339" y="2133"/>
                    <a:pt x="1024" y="2574"/>
                  </a:cubicBezTo>
                  <a:cubicBezTo>
                    <a:pt x="867" y="2779"/>
                    <a:pt x="741" y="2999"/>
                    <a:pt x="615" y="3236"/>
                  </a:cubicBezTo>
                  <a:cubicBezTo>
                    <a:pt x="489" y="3472"/>
                    <a:pt x="394" y="3724"/>
                    <a:pt x="316" y="3992"/>
                  </a:cubicBezTo>
                  <a:cubicBezTo>
                    <a:pt x="237" y="4244"/>
                    <a:pt x="174" y="4480"/>
                    <a:pt x="127" y="4748"/>
                  </a:cubicBezTo>
                  <a:cubicBezTo>
                    <a:pt x="79" y="5016"/>
                    <a:pt x="48" y="5283"/>
                    <a:pt x="32" y="5551"/>
                  </a:cubicBezTo>
                  <a:cubicBezTo>
                    <a:pt x="1" y="6102"/>
                    <a:pt x="32" y="6654"/>
                    <a:pt x="142" y="7205"/>
                  </a:cubicBezTo>
                  <a:cubicBezTo>
                    <a:pt x="205" y="7473"/>
                    <a:pt x="284" y="7725"/>
                    <a:pt x="394" y="7993"/>
                  </a:cubicBezTo>
                  <a:cubicBezTo>
                    <a:pt x="489" y="8245"/>
                    <a:pt x="615" y="8481"/>
                    <a:pt x="772" y="8717"/>
                  </a:cubicBezTo>
                  <a:cubicBezTo>
                    <a:pt x="851" y="8843"/>
                    <a:pt x="930" y="8969"/>
                    <a:pt x="1024" y="9095"/>
                  </a:cubicBezTo>
                  <a:cubicBezTo>
                    <a:pt x="1087" y="9190"/>
                    <a:pt x="1182" y="9284"/>
                    <a:pt x="1261" y="9379"/>
                  </a:cubicBezTo>
                  <a:cubicBezTo>
                    <a:pt x="1355" y="9473"/>
                    <a:pt x="1418" y="9552"/>
                    <a:pt x="1529" y="9662"/>
                  </a:cubicBezTo>
                  <a:cubicBezTo>
                    <a:pt x="1639" y="9757"/>
                    <a:pt x="1749" y="9851"/>
                    <a:pt x="1875" y="9946"/>
                  </a:cubicBezTo>
                  <a:cubicBezTo>
                    <a:pt x="2300" y="10277"/>
                    <a:pt x="2789" y="10529"/>
                    <a:pt x="3293" y="10718"/>
                  </a:cubicBezTo>
                  <a:cubicBezTo>
                    <a:pt x="3545" y="10796"/>
                    <a:pt x="3781" y="10875"/>
                    <a:pt x="4033" y="10922"/>
                  </a:cubicBezTo>
                  <a:cubicBezTo>
                    <a:pt x="4301" y="10985"/>
                    <a:pt x="4569" y="11017"/>
                    <a:pt x="4852" y="11048"/>
                  </a:cubicBezTo>
                  <a:cubicBezTo>
                    <a:pt x="5088" y="11064"/>
                    <a:pt x="5309" y="11080"/>
                    <a:pt x="5545" y="11096"/>
                  </a:cubicBezTo>
                  <a:lnTo>
                    <a:pt x="5640" y="11096"/>
                  </a:lnTo>
                  <a:cubicBezTo>
                    <a:pt x="5781" y="11080"/>
                    <a:pt x="5907" y="11080"/>
                    <a:pt x="6065" y="11064"/>
                  </a:cubicBezTo>
                  <a:cubicBezTo>
                    <a:pt x="6207" y="11064"/>
                    <a:pt x="6349" y="11048"/>
                    <a:pt x="6490" y="11017"/>
                  </a:cubicBezTo>
                  <a:cubicBezTo>
                    <a:pt x="6758" y="10985"/>
                    <a:pt x="7026" y="10938"/>
                    <a:pt x="7294" y="10859"/>
                  </a:cubicBezTo>
                  <a:cubicBezTo>
                    <a:pt x="7561" y="10781"/>
                    <a:pt x="7829" y="10702"/>
                    <a:pt x="8081" y="10592"/>
                  </a:cubicBezTo>
                  <a:cubicBezTo>
                    <a:pt x="8317" y="10497"/>
                    <a:pt x="8554" y="10371"/>
                    <a:pt x="8774" y="10245"/>
                  </a:cubicBezTo>
                  <a:cubicBezTo>
                    <a:pt x="9026" y="10103"/>
                    <a:pt x="9247" y="9930"/>
                    <a:pt x="9467" y="9757"/>
                  </a:cubicBezTo>
                  <a:cubicBezTo>
                    <a:pt x="10050" y="9237"/>
                    <a:pt x="10570" y="8623"/>
                    <a:pt x="10964" y="7945"/>
                  </a:cubicBezTo>
                  <a:cubicBezTo>
                    <a:pt x="11105" y="7709"/>
                    <a:pt x="11216" y="7457"/>
                    <a:pt x="11326" y="7205"/>
                  </a:cubicBezTo>
                  <a:cubicBezTo>
                    <a:pt x="11421" y="6969"/>
                    <a:pt x="11499" y="6732"/>
                    <a:pt x="11562" y="6480"/>
                  </a:cubicBezTo>
                  <a:cubicBezTo>
                    <a:pt x="11625" y="6228"/>
                    <a:pt x="11673" y="5961"/>
                    <a:pt x="11688" y="5693"/>
                  </a:cubicBezTo>
                  <a:cubicBezTo>
                    <a:pt x="11704" y="5441"/>
                    <a:pt x="11704" y="5189"/>
                    <a:pt x="11688" y="4921"/>
                  </a:cubicBezTo>
                  <a:cubicBezTo>
                    <a:pt x="11673" y="4795"/>
                    <a:pt x="11657" y="4669"/>
                    <a:pt x="11641" y="4527"/>
                  </a:cubicBezTo>
                  <a:cubicBezTo>
                    <a:pt x="11625" y="4386"/>
                    <a:pt x="11610" y="4259"/>
                    <a:pt x="11578" y="4133"/>
                  </a:cubicBezTo>
                  <a:cubicBezTo>
                    <a:pt x="11515" y="3881"/>
                    <a:pt x="11436" y="3629"/>
                    <a:pt x="11342" y="3377"/>
                  </a:cubicBezTo>
                  <a:cubicBezTo>
                    <a:pt x="11247" y="3141"/>
                    <a:pt x="11137" y="2905"/>
                    <a:pt x="11011" y="2700"/>
                  </a:cubicBezTo>
                  <a:cubicBezTo>
                    <a:pt x="10869" y="2464"/>
                    <a:pt x="10696" y="2243"/>
                    <a:pt x="10538" y="2039"/>
                  </a:cubicBezTo>
                  <a:cubicBezTo>
                    <a:pt x="10381" y="1865"/>
                    <a:pt x="10239" y="1708"/>
                    <a:pt x="10066" y="1550"/>
                  </a:cubicBezTo>
                  <a:cubicBezTo>
                    <a:pt x="9877" y="1377"/>
                    <a:pt x="9672" y="1219"/>
                    <a:pt x="9467" y="1078"/>
                  </a:cubicBezTo>
                  <a:cubicBezTo>
                    <a:pt x="9263" y="936"/>
                    <a:pt x="9058" y="810"/>
                    <a:pt x="8853" y="700"/>
                  </a:cubicBezTo>
                  <a:cubicBezTo>
                    <a:pt x="8632" y="589"/>
                    <a:pt x="8412" y="479"/>
                    <a:pt x="8191" y="400"/>
                  </a:cubicBezTo>
                  <a:cubicBezTo>
                    <a:pt x="7971" y="322"/>
                    <a:pt x="7735" y="243"/>
                    <a:pt x="7514" y="196"/>
                  </a:cubicBezTo>
                  <a:cubicBezTo>
                    <a:pt x="7262" y="133"/>
                    <a:pt x="7010" y="85"/>
                    <a:pt x="6758" y="54"/>
                  </a:cubicBezTo>
                  <a:cubicBezTo>
                    <a:pt x="6522" y="22"/>
                    <a:pt x="6301" y="7"/>
                    <a:pt x="6065" y="7"/>
                  </a:cubicBezTo>
                  <a:cubicBezTo>
                    <a:pt x="5997" y="2"/>
                    <a:pt x="5930" y="0"/>
                    <a:pt x="58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67;p33">
              <a:extLst>
                <a:ext uri="{FF2B5EF4-FFF2-40B4-BE49-F238E27FC236}">
                  <a16:creationId xmlns:a16="http://schemas.microsoft.com/office/drawing/2014/main" id="{101814C1-816B-46AC-8F28-F107AC6825BD}"/>
                </a:ext>
              </a:extLst>
            </p:cNvPr>
            <p:cNvSpPr/>
            <p:nvPr/>
          </p:nvSpPr>
          <p:spPr>
            <a:xfrm>
              <a:off x="904525" y="1987575"/>
              <a:ext cx="3157813" cy="802030"/>
            </a:xfrm>
            <a:custGeom>
              <a:avLst/>
              <a:gdLst/>
              <a:ahLst/>
              <a:cxnLst/>
              <a:rect l="l" t="t" r="r" b="b"/>
              <a:pathLst>
                <a:path w="25629" h="13815" extrusionOk="0">
                  <a:moveTo>
                    <a:pt x="24778" y="0"/>
                  </a:moveTo>
                  <a:cubicBezTo>
                    <a:pt x="24542" y="16"/>
                    <a:pt x="24306" y="32"/>
                    <a:pt x="24069" y="47"/>
                  </a:cubicBezTo>
                  <a:lnTo>
                    <a:pt x="24054" y="47"/>
                  </a:lnTo>
                  <a:cubicBezTo>
                    <a:pt x="23502" y="95"/>
                    <a:pt x="23030" y="142"/>
                    <a:pt x="22557" y="158"/>
                  </a:cubicBezTo>
                  <a:cubicBezTo>
                    <a:pt x="21833" y="173"/>
                    <a:pt x="21108" y="173"/>
                    <a:pt x="20399" y="173"/>
                  </a:cubicBezTo>
                  <a:lnTo>
                    <a:pt x="19407" y="173"/>
                  </a:lnTo>
                  <a:cubicBezTo>
                    <a:pt x="19029" y="189"/>
                    <a:pt x="18667" y="189"/>
                    <a:pt x="18336" y="205"/>
                  </a:cubicBezTo>
                  <a:lnTo>
                    <a:pt x="18257" y="205"/>
                  </a:lnTo>
                  <a:cubicBezTo>
                    <a:pt x="17643" y="205"/>
                    <a:pt x="17154" y="205"/>
                    <a:pt x="16682" y="221"/>
                  </a:cubicBezTo>
                  <a:lnTo>
                    <a:pt x="15815" y="236"/>
                  </a:lnTo>
                  <a:lnTo>
                    <a:pt x="15044" y="268"/>
                  </a:lnTo>
                  <a:lnTo>
                    <a:pt x="14114" y="284"/>
                  </a:lnTo>
                  <a:lnTo>
                    <a:pt x="13468" y="299"/>
                  </a:lnTo>
                  <a:lnTo>
                    <a:pt x="12760" y="331"/>
                  </a:lnTo>
                  <a:cubicBezTo>
                    <a:pt x="12460" y="331"/>
                    <a:pt x="12145" y="347"/>
                    <a:pt x="11846" y="347"/>
                  </a:cubicBezTo>
                  <a:cubicBezTo>
                    <a:pt x="11263" y="362"/>
                    <a:pt x="10743" y="378"/>
                    <a:pt x="10239" y="378"/>
                  </a:cubicBezTo>
                  <a:cubicBezTo>
                    <a:pt x="9704" y="394"/>
                    <a:pt x="9137" y="394"/>
                    <a:pt x="8538" y="394"/>
                  </a:cubicBezTo>
                  <a:lnTo>
                    <a:pt x="3939" y="394"/>
                  </a:lnTo>
                  <a:cubicBezTo>
                    <a:pt x="3655" y="394"/>
                    <a:pt x="3372" y="378"/>
                    <a:pt x="3088" y="378"/>
                  </a:cubicBezTo>
                  <a:lnTo>
                    <a:pt x="1040" y="378"/>
                  </a:lnTo>
                  <a:cubicBezTo>
                    <a:pt x="993" y="378"/>
                    <a:pt x="946" y="378"/>
                    <a:pt x="899" y="410"/>
                  </a:cubicBezTo>
                  <a:cubicBezTo>
                    <a:pt x="883" y="410"/>
                    <a:pt x="883" y="410"/>
                    <a:pt x="883" y="425"/>
                  </a:cubicBezTo>
                  <a:lnTo>
                    <a:pt x="505" y="425"/>
                  </a:lnTo>
                  <a:cubicBezTo>
                    <a:pt x="505" y="347"/>
                    <a:pt x="473" y="268"/>
                    <a:pt x="410" y="221"/>
                  </a:cubicBezTo>
                  <a:cubicBezTo>
                    <a:pt x="395" y="221"/>
                    <a:pt x="379" y="205"/>
                    <a:pt x="363" y="205"/>
                  </a:cubicBezTo>
                  <a:cubicBezTo>
                    <a:pt x="316" y="205"/>
                    <a:pt x="284" y="236"/>
                    <a:pt x="253" y="268"/>
                  </a:cubicBezTo>
                  <a:cubicBezTo>
                    <a:pt x="237" y="299"/>
                    <a:pt x="237" y="315"/>
                    <a:pt x="221" y="347"/>
                  </a:cubicBezTo>
                  <a:cubicBezTo>
                    <a:pt x="221" y="378"/>
                    <a:pt x="206" y="425"/>
                    <a:pt x="206" y="473"/>
                  </a:cubicBezTo>
                  <a:lnTo>
                    <a:pt x="158" y="488"/>
                  </a:lnTo>
                  <a:cubicBezTo>
                    <a:pt x="95" y="520"/>
                    <a:pt x="32" y="583"/>
                    <a:pt x="17" y="677"/>
                  </a:cubicBezTo>
                  <a:cubicBezTo>
                    <a:pt x="1" y="740"/>
                    <a:pt x="1" y="819"/>
                    <a:pt x="48" y="882"/>
                  </a:cubicBezTo>
                  <a:cubicBezTo>
                    <a:pt x="80" y="945"/>
                    <a:pt x="111" y="977"/>
                    <a:pt x="158" y="1024"/>
                  </a:cubicBezTo>
                  <a:lnTo>
                    <a:pt x="190" y="1024"/>
                  </a:lnTo>
                  <a:lnTo>
                    <a:pt x="190" y="1229"/>
                  </a:lnTo>
                  <a:lnTo>
                    <a:pt x="190" y="1497"/>
                  </a:lnTo>
                  <a:lnTo>
                    <a:pt x="190" y="1953"/>
                  </a:lnTo>
                  <a:lnTo>
                    <a:pt x="190" y="2064"/>
                  </a:lnTo>
                  <a:cubicBezTo>
                    <a:pt x="190" y="2505"/>
                    <a:pt x="190" y="2977"/>
                    <a:pt x="206" y="3434"/>
                  </a:cubicBezTo>
                  <a:lnTo>
                    <a:pt x="206" y="3450"/>
                  </a:lnTo>
                  <a:cubicBezTo>
                    <a:pt x="221" y="3922"/>
                    <a:pt x="237" y="4426"/>
                    <a:pt x="269" y="4915"/>
                  </a:cubicBezTo>
                  <a:cubicBezTo>
                    <a:pt x="284" y="5245"/>
                    <a:pt x="316" y="5592"/>
                    <a:pt x="332" y="5923"/>
                  </a:cubicBezTo>
                  <a:cubicBezTo>
                    <a:pt x="347" y="6080"/>
                    <a:pt x="363" y="6222"/>
                    <a:pt x="379" y="6364"/>
                  </a:cubicBezTo>
                  <a:cubicBezTo>
                    <a:pt x="410" y="6884"/>
                    <a:pt x="442" y="7403"/>
                    <a:pt x="473" y="7923"/>
                  </a:cubicBezTo>
                  <a:cubicBezTo>
                    <a:pt x="505" y="8333"/>
                    <a:pt x="521" y="8742"/>
                    <a:pt x="521" y="9136"/>
                  </a:cubicBezTo>
                  <a:cubicBezTo>
                    <a:pt x="536" y="9278"/>
                    <a:pt x="536" y="9420"/>
                    <a:pt x="536" y="9546"/>
                  </a:cubicBezTo>
                  <a:cubicBezTo>
                    <a:pt x="568" y="10065"/>
                    <a:pt x="568" y="10569"/>
                    <a:pt x="599" y="11058"/>
                  </a:cubicBezTo>
                  <a:lnTo>
                    <a:pt x="599" y="11263"/>
                  </a:lnTo>
                  <a:cubicBezTo>
                    <a:pt x="599" y="11656"/>
                    <a:pt x="615" y="12050"/>
                    <a:pt x="631" y="12444"/>
                  </a:cubicBezTo>
                  <a:cubicBezTo>
                    <a:pt x="647" y="12554"/>
                    <a:pt x="662" y="12680"/>
                    <a:pt x="662" y="12790"/>
                  </a:cubicBezTo>
                  <a:cubicBezTo>
                    <a:pt x="678" y="12869"/>
                    <a:pt x="678" y="12964"/>
                    <a:pt x="678" y="13042"/>
                  </a:cubicBezTo>
                  <a:lnTo>
                    <a:pt x="678" y="13074"/>
                  </a:lnTo>
                  <a:cubicBezTo>
                    <a:pt x="678" y="13137"/>
                    <a:pt x="678" y="13216"/>
                    <a:pt x="678" y="13279"/>
                  </a:cubicBezTo>
                  <a:lnTo>
                    <a:pt x="678" y="13310"/>
                  </a:lnTo>
                  <a:cubicBezTo>
                    <a:pt x="694" y="13373"/>
                    <a:pt x="694" y="13436"/>
                    <a:pt x="725" y="13499"/>
                  </a:cubicBezTo>
                  <a:cubicBezTo>
                    <a:pt x="725" y="13546"/>
                    <a:pt x="741" y="13578"/>
                    <a:pt x="773" y="13625"/>
                  </a:cubicBezTo>
                  <a:cubicBezTo>
                    <a:pt x="804" y="13673"/>
                    <a:pt x="851" y="13720"/>
                    <a:pt x="899" y="13751"/>
                  </a:cubicBezTo>
                  <a:cubicBezTo>
                    <a:pt x="993" y="13799"/>
                    <a:pt x="1088" y="13814"/>
                    <a:pt x="1182" y="13814"/>
                  </a:cubicBezTo>
                  <a:lnTo>
                    <a:pt x="1513" y="13814"/>
                  </a:lnTo>
                  <a:lnTo>
                    <a:pt x="1686" y="13799"/>
                  </a:lnTo>
                  <a:lnTo>
                    <a:pt x="1875" y="13783"/>
                  </a:lnTo>
                  <a:cubicBezTo>
                    <a:pt x="2348" y="13751"/>
                    <a:pt x="2836" y="13736"/>
                    <a:pt x="3309" y="13736"/>
                  </a:cubicBezTo>
                  <a:lnTo>
                    <a:pt x="3466" y="13736"/>
                  </a:lnTo>
                  <a:cubicBezTo>
                    <a:pt x="4018" y="13736"/>
                    <a:pt x="4569" y="13720"/>
                    <a:pt x="5104" y="13720"/>
                  </a:cubicBezTo>
                  <a:cubicBezTo>
                    <a:pt x="6034" y="13688"/>
                    <a:pt x="7073" y="13673"/>
                    <a:pt x="8333" y="13625"/>
                  </a:cubicBezTo>
                  <a:lnTo>
                    <a:pt x="9657" y="13578"/>
                  </a:lnTo>
                  <a:lnTo>
                    <a:pt x="11547" y="13499"/>
                  </a:lnTo>
                  <a:cubicBezTo>
                    <a:pt x="12082" y="13483"/>
                    <a:pt x="12618" y="13483"/>
                    <a:pt x="13169" y="13452"/>
                  </a:cubicBezTo>
                  <a:cubicBezTo>
                    <a:pt x="13736" y="13436"/>
                    <a:pt x="14303" y="13436"/>
                    <a:pt x="14792" y="13436"/>
                  </a:cubicBezTo>
                  <a:lnTo>
                    <a:pt x="18099" y="13436"/>
                  </a:lnTo>
                  <a:cubicBezTo>
                    <a:pt x="18919" y="13452"/>
                    <a:pt x="19738" y="13452"/>
                    <a:pt x="20557" y="13452"/>
                  </a:cubicBezTo>
                  <a:lnTo>
                    <a:pt x="21360" y="13452"/>
                  </a:lnTo>
                  <a:cubicBezTo>
                    <a:pt x="21896" y="13452"/>
                    <a:pt x="22415" y="13436"/>
                    <a:pt x="22935" y="13405"/>
                  </a:cubicBezTo>
                  <a:cubicBezTo>
                    <a:pt x="23439" y="13389"/>
                    <a:pt x="23928" y="13357"/>
                    <a:pt x="24416" y="13279"/>
                  </a:cubicBezTo>
                  <a:cubicBezTo>
                    <a:pt x="24589" y="13263"/>
                    <a:pt x="24762" y="13216"/>
                    <a:pt x="24920" y="13168"/>
                  </a:cubicBezTo>
                  <a:cubicBezTo>
                    <a:pt x="24983" y="13137"/>
                    <a:pt x="25046" y="13121"/>
                    <a:pt x="25093" y="13090"/>
                  </a:cubicBezTo>
                  <a:lnTo>
                    <a:pt x="25125" y="13074"/>
                  </a:lnTo>
                  <a:lnTo>
                    <a:pt x="25140" y="13058"/>
                  </a:lnTo>
                  <a:cubicBezTo>
                    <a:pt x="25156" y="13058"/>
                    <a:pt x="25172" y="13042"/>
                    <a:pt x="25188" y="13027"/>
                  </a:cubicBezTo>
                  <a:cubicBezTo>
                    <a:pt x="25235" y="12979"/>
                    <a:pt x="25251" y="12932"/>
                    <a:pt x="25282" y="12885"/>
                  </a:cubicBezTo>
                  <a:cubicBezTo>
                    <a:pt x="25282" y="12853"/>
                    <a:pt x="25282" y="12822"/>
                    <a:pt x="25298" y="12790"/>
                  </a:cubicBezTo>
                  <a:cubicBezTo>
                    <a:pt x="25298" y="12696"/>
                    <a:pt x="25298" y="12601"/>
                    <a:pt x="25298" y="12507"/>
                  </a:cubicBezTo>
                  <a:lnTo>
                    <a:pt x="25298" y="12491"/>
                  </a:lnTo>
                  <a:cubicBezTo>
                    <a:pt x="25282" y="12365"/>
                    <a:pt x="25266" y="12255"/>
                    <a:pt x="25266" y="12145"/>
                  </a:cubicBezTo>
                  <a:cubicBezTo>
                    <a:pt x="25251" y="11893"/>
                    <a:pt x="25219" y="11625"/>
                    <a:pt x="25219" y="11373"/>
                  </a:cubicBezTo>
                  <a:cubicBezTo>
                    <a:pt x="25203" y="10821"/>
                    <a:pt x="25203" y="10302"/>
                    <a:pt x="25203" y="9798"/>
                  </a:cubicBezTo>
                  <a:lnTo>
                    <a:pt x="25203" y="9231"/>
                  </a:lnTo>
                  <a:cubicBezTo>
                    <a:pt x="25219" y="8900"/>
                    <a:pt x="25235" y="8553"/>
                    <a:pt x="25235" y="8222"/>
                  </a:cubicBezTo>
                  <a:cubicBezTo>
                    <a:pt x="25251" y="7703"/>
                    <a:pt x="25282" y="7167"/>
                    <a:pt x="25298" y="6663"/>
                  </a:cubicBezTo>
                  <a:cubicBezTo>
                    <a:pt x="25345" y="5986"/>
                    <a:pt x="25377" y="5482"/>
                    <a:pt x="25392" y="5009"/>
                  </a:cubicBezTo>
                  <a:cubicBezTo>
                    <a:pt x="25424" y="4726"/>
                    <a:pt x="25440" y="4426"/>
                    <a:pt x="25455" y="4143"/>
                  </a:cubicBezTo>
                  <a:cubicBezTo>
                    <a:pt x="25471" y="3938"/>
                    <a:pt x="25487" y="3718"/>
                    <a:pt x="25503" y="3513"/>
                  </a:cubicBezTo>
                  <a:cubicBezTo>
                    <a:pt x="25534" y="2977"/>
                    <a:pt x="25566" y="2520"/>
                    <a:pt x="25581" y="2079"/>
                  </a:cubicBezTo>
                  <a:cubicBezTo>
                    <a:pt x="25613" y="1638"/>
                    <a:pt x="25629" y="1245"/>
                    <a:pt x="25629" y="866"/>
                  </a:cubicBezTo>
                  <a:lnTo>
                    <a:pt x="25629" y="520"/>
                  </a:lnTo>
                  <a:lnTo>
                    <a:pt x="25629" y="504"/>
                  </a:lnTo>
                  <a:lnTo>
                    <a:pt x="25629" y="378"/>
                  </a:lnTo>
                  <a:lnTo>
                    <a:pt x="25629" y="362"/>
                  </a:lnTo>
                  <a:cubicBezTo>
                    <a:pt x="25613" y="331"/>
                    <a:pt x="25613" y="299"/>
                    <a:pt x="25597" y="268"/>
                  </a:cubicBezTo>
                  <a:cubicBezTo>
                    <a:pt x="25581" y="205"/>
                    <a:pt x="25566" y="158"/>
                    <a:pt x="25518" y="126"/>
                  </a:cubicBezTo>
                  <a:cubicBezTo>
                    <a:pt x="25503" y="110"/>
                    <a:pt x="25471" y="79"/>
                    <a:pt x="25440" y="79"/>
                  </a:cubicBezTo>
                  <a:cubicBezTo>
                    <a:pt x="25392" y="47"/>
                    <a:pt x="25345" y="32"/>
                    <a:pt x="25282" y="16"/>
                  </a:cubicBezTo>
                  <a:cubicBezTo>
                    <a:pt x="25219" y="16"/>
                    <a:pt x="25156" y="0"/>
                    <a:pt x="25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68;p33">
              <a:extLst>
                <a:ext uri="{FF2B5EF4-FFF2-40B4-BE49-F238E27FC236}">
                  <a16:creationId xmlns:a16="http://schemas.microsoft.com/office/drawing/2014/main" id="{0B7F9F32-DD96-454F-A17C-F4AC33349288}"/>
                </a:ext>
              </a:extLst>
            </p:cNvPr>
            <p:cNvSpPr/>
            <p:nvPr/>
          </p:nvSpPr>
          <p:spPr>
            <a:xfrm>
              <a:off x="912213" y="1970391"/>
              <a:ext cx="3157806" cy="821943"/>
            </a:xfrm>
            <a:custGeom>
              <a:avLst/>
              <a:gdLst/>
              <a:ahLst/>
              <a:cxnLst/>
              <a:rect l="l" t="t" r="r" b="b"/>
              <a:pathLst>
                <a:path w="25881" h="14158" extrusionOk="0">
                  <a:moveTo>
                    <a:pt x="23408" y="406"/>
                  </a:moveTo>
                  <a:lnTo>
                    <a:pt x="24684" y="438"/>
                  </a:lnTo>
                  <a:cubicBezTo>
                    <a:pt x="24904" y="438"/>
                    <a:pt x="25125" y="454"/>
                    <a:pt x="25329" y="454"/>
                  </a:cubicBezTo>
                  <a:lnTo>
                    <a:pt x="25424" y="454"/>
                  </a:lnTo>
                  <a:lnTo>
                    <a:pt x="25424" y="517"/>
                  </a:lnTo>
                  <a:lnTo>
                    <a:pt x="25424" y="816"/>
                  </a:lnTo>
                  <a:lnTo>
                    <a:pt x="25424" y="1446"/>
                  </a:lnTo>
                  <a:cubicBezTo>
                    <a:pt x="25424" y="1966"/>
                    <a:pt x="25440" y="2470"/>
                    <a:pt x="25440" y="2990"/>
                  </a:cubicBezTo>
                  <a:cubicBezTo>
                    <a:pt x="25440" y="3525"/>
                    <a:pt x="25424" y="4045"/>
                    <a:pt x="25424" y="4565"/>
                  </a:cubicBezTo>
                  <a:cubicBezTo>
                    <a:pt x="25408" y="5604"/>
                    <a:pt x="25392" y="6644"/>
                    <a:pt x="25361" y="7684"/>
                  </a:cubicBezTo>
                  <a:cubicBezTo>
                    <a:pt x="25345" y="8219"/>
                    <a:pt x="25329" y="8739"/>
                    <a:pt x="25298" y="9259"/>
                  </a:cubicBezTo>
                  <a:cubicBezTo>
                    <a:pt x="25282" y="9794"/>
                    <a:pt x="25266" y="10314"/>
                    <a:pt x="25235" y="10834"/>
                  </a:cubicBezTo>
                  <a:cubicBezTo>
                    <a:pt x="25203" y="11322"/>
                    <a:pt x="25172" y="11811"/>
                    <a:pt x="25156" y="12315"/>
                  </a:cubicBezTo>
                  <a:cubicBezTo>
                    <a:pt x="25140" y="12425"/>
                    <a:pt x="25140" y="12535"/>
                    <a:pt x="25140" y="12645"/>
                  </a:cubicBezTo>
                  <a:cubicBezTo>
                    <a:pt x="25140" y="12740"/>
                    <a:pt x="25140" y="12850"/>
                    <a:pt x="25140" y="12945"/>
                  </a:cubicBezTo>
                  <a:cubicBezTo>
                    <a:pt x="25125" y="13055"/>
                    <a:pt x="25125" y="13165"/>
                    <a:pt x="25109" y="13275"/>
                  </a:cubicBezTo>
                  <a:cubicBezTo>
                    <a:pt x="25046" y="13291"/>
                    <a:pt x="24967" y="13291"/>
                    <a:pt x="24904" y="13307"/>
                  </a:cubicBezTo>
                  <a:lnTo>
                    <a:pt x="24888" y="13307"/>
                  </a:lnTo>
                  <a:cubicBezTo>
                    <a:pt x="24636" y="13323"/>
                    <a:pt x="24384" y="13354"/>
                    <a:pt x="24132" y="13354"/>
                  </a:cubicBezTo>
                  <a:lnTo>
                    <a:pt x="23329" y="13386"/>
                  </a:lnTo>
                  <a:lnTo>
                    <a:pt x="21691" y="13449"/>
                  </a:lnTo>
                  <a:cubicBezTo>
                    <a:pt x="21171" y="13464"/>
                    <a:pt x="20667" y="13480"/>
                    <a:pt x="20116" y="13496"/>
                  </a:cubicBezTo>
                  <a:cubicBezTo>
                    <a:pt x="19564" y="13512"/>
                    <a:pt x="19013" y="13527"/>
                    <a:pt x="18462" y="13527"/>
                  </a:cubicBezTo>
                  <a:cubicBezTo>
                    <a:pt x="17406" y="13543"/>
                    <a:pt x="16335" y="13559"/>
                    <a:pt x="15280" y="13590"/>
                  </a:cubicBezTo>
                  <a:cubicBezTo>
                    <a:pt x="14388" y="13603"/>
                    <a:pt x="13475" y="13626"/>
                    <a:pt x="12584" y="13626"/>
                  </a:cubicBezTo>
                  <a:cubicBezTo>
                    <a:pt x="12373" y="13626"/>
                    <a:pt x="12164" y="13625"/>
                    <a:pt x="11956" y="13622"/>
                  </a:cubicBezTo>
                  <a:cubicBezTo>
                    <a:pt x="10869" y="13622"/>
                    <a:pt x="9783" y="13606"/>
                    <a:pt x="8711" y="13606"/>
                  </a:cubicBezTo>
                  <a:cubicBezTo>
                    <a:pt x="8398" y="13602"/>
                    <a:pt x="8084" y="13600"/>
                    <a:pt x="7770" y="13600"/>
                  </a:cubicBezTo>
                  <a:cubicBezTo>
                    <a:pt x="7013" y="13600"/>
                    <a:pt x="6256" y="13611"/>
                    <a:pt x="5498" y="13622"/>
                  </a:cubicBezTo>
                  <a:cubicBezTo>
                    <a:pt x="4978" y="13638"/>
                    <a:pt x="4474" y="13638"/>
                    <a:pt x="3954" y="13638"/>
                  </a:cubicBezTo>
                  <a:lnTo>
                    <a:pt x="2616" y="13638"/>
                  </a:lnTo>
                  <a:cubicBezTo>
                    <a:pt x="2206" y="13638"/>
                    <a:pt x="1797" y="13638"/>
                    <a:pt x="1387" y="13669"/>
                  </a:cubicBezTo>
                  <a:cubicBezTo>
                    <a:pt x="1261" y="13669"/>
                    <a:pt x="1119" y="13685"/>
                    <a:pt x="993" y="13701"/>
                  </a:cubicBezTo>
                  <a:cubicBezTo>
                    <a:pt x="914" y="13701"/>
                    <a:pt x="820" y="13716"/>
                    <a:pt x="741" y="13716"/>
                  </a:cubicBezTo>
                  <a:lnTo>
                    <a:pt x="741" y="13669"/>
                  </a:lnTo>
                  <a:lnTo>
                    <a:pt x="741" y="13323"/>
                  </a:lnTo>
                  <a:lnTo>
                    <a:pt x="741" y="12834"/>
                  </a:lnTo>
                  <a:cubicBezTo>
                    <a:pt x="741" y="12504"/>
                    <a:pt x="725" y="12157"/>
                    <a:pt x="710" y="11826"/>
                  </a:cubicBezTo>
                  <a:cubicBezTo>
                    <a:pt x="694" y="11574"/>
                    <a:pt x="694" y="11338"/>
                    <a:pt x="678" y="11086"/>
                  </a:cubicBezTo>
                  <a:cubicBezTo>
                    <a:pt x="678" y="10834"/>
                    <a:pt x="662" y="10598"/>
                    <a:pt x="662" y="10330"/>
                  </a:cubicBezTo>
                  <a:cubicBezTo>
                    <a:pt x="647" y="10078"/>
                    <a:pt x="631" y="9794"/>
                    <a:pt x="615" y="9542"/>
                  </a:cubicBezTo>
                  <a:cubicBezTo>
                    <a:pt x="599" y="9306"/>
                    <a:pt x="584" y="9054"/>
                    <a:pt x="584" y="8802"/>
                  </a:cubicBezTo>
                  <a:cubicBezTo>
                    <a:pt x="568" y="8329"/>
                    <a:pt x="552" y="7873"/>
                    <a:pt x="536" y="7369"/>
                  </a:cubicBezTo>
                  <a:cubicBezTo>
                    <a:pt x="521" y="6865"/>
                    <a:pt x="521" y="6345"/>
                    <a:pt x="521" y="5872"/>
                  </a:cubicBezTo>
                  <a:cubicBezTo>
                    <a:pt x="521" y="5384"/>
                    <a:pt x="521" y="4896"/>
                    <a:pt x="521" y="4423"/>
                  </a:cubicBezTo>
                  <a:cubicBezTo>
                    <a:pt x="505" y="3951"/>
                    <a:pt x="505" y="3446"/>
                    <a:pt x="505" y="3005"/>
                  </a:cubicBezTo>
                  <a:cubicBezTo>
                    <a:pt x="489" y="2549"/>
                    <a:pt x="473" y="2108"/>
                    <a:pt x="473" y="1651"/>
                  </a:cubicBezTo>
                  <a:lnTo>
                    <a:pt x="473" y="1147"/>
                  </a:lnTo>
                  <a:cubicBezTo>
                    <a:pt x="473" y="1021"/>
                    <a:pt x="473" y="910"/>
                    <a:pt x="473" y="800"/>
                  </a:cubicBezTo>
                  <a:lnTo>
                    <a:pt x="489" y="737"/>
                  </a:lnTo>
                  <a:lnTo>
                    <a:pt x="615" y="737"/>
                  </a:lnTo>
                  <a:lnTo>
                    <a:pt x="804" y="753"/>
                  </a:lnTo>
                  <a:lnTo>
                    <a:pt x="1324" y="800"/>
                  </a:lnTo>
                  <a:cubicBezTo>
                    <a:pt x="1702" y="832"/>
                    <a:pt x="2080" y="863"/>
                    <a:pt x="2458" y="863"/>
                  </a:cubicBezTo>
                  <a:cubicBezTo>
                    <a:pt x="2978" y="879"/>
                    <a:pt x="3513" y="879"/>
                    <a:pt x="4033" y="895"/>
                  </a:cubicBezTo>
                  <a:cubicBezTo>
                    <a:pt x="4569" y="910"/>
                    <a:pt x="5089" y="926"/>
                    <a:pt x="5624" y="942"/>
                  </a:cubicBezTo>
                  <a:lnTo>
                    <a:pt x="7089" y="942"/>
                  </a:lnTo>
                  <a:cubicBezTo>
                    <a:pt x="7341" y="926"/>
                    <a:pt x="7577" y="926"/>
                    <a:pt x="7814" y="910"/>
                  </a:cubicBezTo>
                  <a:lnTo>
                    <a:pt x="8617" y="863"/>
                  </a:lnTo>
                  <a:cubicBezTo>
                    <a:pt x="9137" y="832"/>
                    <a:pt x="9657" y="800"/>
                    <a:pt x="10176" y="769"/>
                  </a:cubicBezTo>
                  <a:cubicBezTo>
                    <a:pt x="10649" y="753"/>
                    <a:pt x="11137" y="721"/>
                    <a:pt x="11610" y="690"/>
                  </a:cubicBezTo>
                  <a:cubicBezTo>
                    <a:pt x="11862" y="674"/>
                    <a:pt x="12098" y="658"/>
                    <a:pt x="12350" y="658"/>
                  </a:cubicBezTo>
                  <a:lnTo>
                    <a:pt x="13138" y="643"/>
                  </a:lnTo>
                  <a:lnTo>
                    <a:pt x="14697" y="627"/>
                  </a:lnTo>
                  <a:cubicBezTo>
                    <a:pt x="15217" y="611"/>
                    <a:pt x="15737" y="611"/>
                    <a:pt x="16257" y="611"/>
                  </a:cubicBezTo>
                  <a:lnTo>
                    <a:pt x="17832" y="611"/>
                  </a:lnTo>
                  <a:cubicBezTo>
                    <a:pt x="18336" y="611"/>
                    <a:pt x="18856" y="611"/>
                    <a:pt x="19375" y="595"/>
                  </a:cubicBezTo>
                  <a:cubicBezTo>
                    <a:pt x="19627" y="595"/>
                    <a:pt x="19895" y="580"/>
                    <a:pt x="20147" y="580"/>
                  </a:cubicBezTo>
                  <a:cubicBezTo>
                    <a:pt x="20383" y="564"/>
                    <a:pt x="20651" y="564"/>
                    <a:pt x="20887" y="548"/>
                  </a:cubicBezTo>
                  <a:cubicBezTo>
                    <a:pt x="21108" y="548"/>
                    <a:pt x="21344" y="532"/>
                    <a:pt x="21581" y="517"/>
                  </a:cubicBezTo>
                  <a:lnTo>
                    <a:pt x="22226" y="469"/>
                  </a:lnTo>
                  <a:lnTo>
                    <a:pt x="22919" y="422"/>
                  </a:lnTo>
                  <a:cubicBezTo>
                    <a:pt x="23093" y="422"/>
                    <a:pt x="23250" y="406"/>
                    <a:pt x="23408" y="406"/>
                  </a:cubicBezTo>
                  <a:close/>
                  <a:moveTo>
                    <a:pt x="19267" y="1"/>
                  </a:moveTo>
                  <a:cubicBezTo>
                    <a:pt x="18714" y="1"/>
                    <a:pt x="18162" y="5"/>
                    <a:pt x="17611" y="13"/>
                  </a:cubicBezTo>
                  <a:cubicBezTo>
                    <a:pt x="16509" y="13"/>
                    <a:pt x="15422" y="44"/>
                    <a:pt x="14303" y="60"/>
                  </a:cubicBezTo>
                  <a:cubicBezTo>
                    <a:pt x="13185" y="91"/>
                    <a:pt x="12051" y="139"/>
                    <a:pt x="10932" y="202"/>
                  </a:cubicBezTo>
                  <a:cubicBezTo>
                    <a:pt x="9846" y="265"/>
                    <a:pt x="8743" y="343"/>
                    <a:pt x="7656" y="406"/>
                  </a:cubicBezTo>
                  <a:cubicBezTo>
                    <a:pt x="7121" y="438"/>
                    <a:pt x="6601" y="469"/>
                    <a:pt x="6065" y="485"/>
                  </a:cubicBezTo>
                  <a:cubicBezTo>
                    <a:pt x="5782" y="485"/>
                    <a:pt x="5514" y="485"/>
                    <a:pt x="5230" y="469"/>
                  </a:cubicBezTo>
                  <a:cubicBezTo>
                    <a:pt x="4695" y="454"/>
                    <a:pt x="4159" y="422"/>
                    <a:pt x="3639" y="406"/>
                  </a:cubicBezTo>
                  <a:cubicBezTo>
                    <a:pt x="3104" y="406"/>
                    <a:pt x="2584" y="391"/>
                    <a:pt x="2064" y="375"/>
                  </a:cubicBezTo>
                  <a:cubicBezTo>
                    <a:pt x="1812" y="375"/>
                    <a:pt x="1560" y="359"/>
                    <a:pt x="1308" y="328"/>
                  </a:cubicBezTo>
                  <a:lnTo>
                    <a:pt x="662" y="280"/>
                  </a:lnTo>
                  <a:lnTo>
                    <a:pt x="410" y="280"/>
                  </a:lnTo>
                  <a:cubicBezTo>
                    <a:pt x="332" y="296"/>
                    <a:pt x="253" y="328"/>
                    <a:pt x="174" y="375"/>
                  </a:cubicBezTo>
                  <a:cubicBezTo>
                    <a:pt x="80" y="485"/>
                    <a:pt x="17" y="643"/>
                    <a:pt x="32" y="784"/>
                  </a:cubicBezTo>
                  <a:cubicBezTo>
                    <a:pt x="17" y="847"/>
                    <a:pt x="17" y="895"/>
                    <a:pt x="17" y="973"/>
                  </a:cubicBezTo>
                  <a:lnTo>
                    <a:pt x="17" y="1194"/>
                  </a:lnTo>
                  <a:lnTo>
                    <a:pt x="17" y="1714"/>
                  </a:lnTo>
                  <a:cubicBezTo>
                    <a:pt x="17" y="1934"/>
                    <a:pt x="1" y="2123"/>
                    <a:pt x="17" y="2360"/>
                  </a:cubicBezTo>
                  <a:cubicBezTo>
                    <a:pt x="17" y="2596"/>
                    <a:pt x="17" y="2832"/>
                    <a:pt x="17" y="3068"/>
                  </a:cubicBezTo>
                  <a:cubicBezTo>
                    <a:pt x="32" y="3541"/>
                    <a:pt x="32" y="4061"/>
                    <a:pt x="32" y="4533"/>
                  </a:cubicBezTo>
                  <a:lnTo>
                    <a:pt x="32" y="5967"/>
                  </a:lnTo>
                  <a:cubicBezTo>
                    <a:pt x="32" y="6455"/>
                    <a:pt x="48" y="6991"/>
                    <a:pt x="64" y="7463"/>
                  </a:cubicBezTo>
                  <a:cubicBezTo>
                    <a:pt x="80" y="7936"/>
                    <a:pt x="95" y="8424"/>
                    <a:pt x="111" y="8897"/>
                  </a:cubicBezTo>
                  <a:cubicBezTo>
                    <a:pt x="127" y="9149"/>
                    <a:pt x="127" y="9385"/>
                    <a:pt x="143" y="9653"/>
                  </a:cubicBezTo>
                  <a:cubicBezTo>
                    <a:pt x="158" y="9920"/>
                    <a:pt x="174" y="10172"/>
                    <a:pt x="190" y="10440"/>
                  </a:cubicBezTo>
                  <a:cubicBezTo>
                    <a:pt x="206" y="10928"/>
                    <a:pt x="221" y="11417"/>
                    <a:pt x="237" y="11921"/>
                  </a:cubicBezTo>
                  <a:cubicBezTo>
                    <a:pt x="253" y="12157"/>
                    <a:pt x="253" y="12425"/>
                    <a:pt x="269" y="12661"/>
                  </a:cubicBezTo>
                  <a:cubicBezTo>
                    <a:pt x="284" y="12913"/>
                    <a:pt x="284" y="13149"/>
                    <a:pt x="284" y="13386"/>
                  </a:cubicBezTo>
                  <a:cubicBezTo>
                    <a:pt x="284" y="13480"/>
                    <a:pt x="284" y="13559"/>
                    <a:pt x="284" y="13653"/>
                  </a:cubicBezTo>
                  <a:cubicBezTo>
                    <a:pt x="300" y="13701"/>
                    <a:pt x="300" y="13748"/>
                    <a:pt x="300" y="13795"/>
                  </a:cubicBezTo>
                  <a:cubicBezTo>
                    <a:pt x="300" y="13811"/>
                    <a:pt x="316" y="13827"/>
                    <a:pt x="316" y="13842"/>
                  </a:cubicBezTo>
                  <a:cubicBezTo>
                    <a:pt x="332" y="13905"/>
                    <a:pt x="363" y="13969"/>
                    <a:pt x="410" y="14016"/>
                  </a:cubicBezTo>
                  <a:cubicBezTo>
                    <a:pt x="442" y="14047"/>
                    <a:pt x="473" y="14079"/>
                    <a:pt x="505" y="14095"/>
                  </a:cubicBezTo>
                  <a:cubicBezTo>
                    <a:pt x="552" y="14126"/>
                    <a:pt x="599" y="14142"/>
                    <a:pt x="647" y="14142"/>
                  </a:cubicBezTo>
                  <a:cubicBezTo>
                    <a:pt x="694" y="14158"/>
                    <a:pt x="725" y="14158"/>
                    <a:pt x="773" y="14158"/>
                  </a:cubicBezTo>
                  <a:lnTo>
                    <a:pt x="1040" y="14158"/>
                  </a:lnTo>
                  <a:lnTo>
                    <a:pt x="1466" y="14126"/>
                  </a:lnTo>
                  <a:cubicBezTo>
                    <a:pt x="1875" y="14110"/>
                    <a:pt x="2301" y="14110"/>
                    <a:pt x="2726" y="14110"/>
                  </a:cubicBezTo>
                  <a:lnTo>
                    <a:pt x="4096" y="14110"/>
                  </a:lnTo>
                  <a:cubicBezTo>
                    <a:pt x="4600" y="14110"/>
                    <a:pt x="5089" y="14095"/>
                    <a:pt x="5624" y="14079"/>
                  </a:cubicBezTo>
                  <a:cubicBezTo>
                    <a:pt x="6160" y="14063"/>
                    <a:pt x="6695" y="14047"/>
                    <a:pt x="7231" y="14047"/>
                  </a:cubicBezTo>
                  <a:lnTo>
                    <a:pt x="8853" y="14047"/>
                  </a:lnTo>
                  <a:cubicBezTo>
                    <a:pt x="9940" y="14063"/>
                    <a:pt x="11027" y="14079"/>
                    <a:pt x="12114" y="14079"/>
                  </a:cubicBezTo>
                  <a:cubicBezTo>
                    <a:pt x="12665" y="14079"/>
                    <a:pt x="13216" y="14079"/>
                    <a:pt x="13768" y="14063"/>
                  </a:cubicBezTo>
                  <a:lnTo>
                    <a:pt x="15437" y="14016"/>
                  </a:lnTo>
                  <a:cubicBezTo>
                    <a:pt x="16493" y="14000"/>
                    <a:pt x="17564" y="13984"/>
                    <a:pt x="18619" y="13969"/>
                  </a:cubicBezTo>
                  <a:cubicBezTo>
                    <a:pt x="19171" y="13953"/>
                    <a:pt x="19722" y="13953"/>
                    <a:pt x="20273" y="13921"/>
                  </a:cubicBezTo>
                  <a:lnTo>
                    <a:pt x="21848" y="13858"/>
                  </a:lnTo>
                  <a:lnTo>
                    <a:pt x="23502" y="13795"/>
                  </a:lnTo>
                  <a:cubicBezTo>
                    <a:pt x="23770" y="13779"/>
                    <a:pt x="24006" y="13779"/>
                    <a:pt x="24274" y="13764"/>
                  </a:cubicBezTo>
                  <a:cubicBezTo>
                    <a:pt x="24542" y="13748"/>
                    <a:pt x="24825" y="13732"/>
                    <a:pt x="25077" y="13701"/>
                  </a:cubicBezTo>
                  <a:cubicBezTo>
                    <a:pt x="25172" y="13701"/>
                    <a:pt x="25266" y="13669"/>
                    <a:pt x="25361" y="13638"/>
                  </a:cubicBezTo>
                  <a:cubicBezTo>
                    <a:pt x="25377" y="13622"/>
                    <a:pt x="25408" y="13606"/>
                    <a:pt x="25424" y="13590"/>
                  </a:cubicBezTo>
                  <a:cubicBezTo>
                    <a:pt x="25440" y="13575"/>
                    <a:pt x="25455" y="13543"/>
                    <a:pt x="25471" y="13527"/>
                  </a:cubicBezTo>
                  <a:cubicBezTo>
                    <a:pt x="25487" y="13512"/>
                    <a:pt x="25503" y="13480"/>
                    <a:pt x="25518" y="13449"/>
                  </a:cubicBezTo>
                  <a:cubicBezTo>
                    <a:pt x="25534" y="13417"/>
                    <a:pt x="25534" y="13401"/>
                    <a:pt x="25534" y="13370"/>
                  </a:cubicBezTo>
                  <a:cubicBezTo>
                    <a:pt x="25566" y="13244"/>
                    <a:pt x="25581" y="13118"/>
                    <a:pt x="25581" y="12976"/>
                  </a:cubicBezTo>
                  <a:cubicBezTo>
                    <a:pt x="25581" y="12866"/>
                    <a:pt x="25597" y="12771"/>
                    <a:pt x="25597" y="12677"/>
                  </a:cubicBezTo>
                  <a:lnTo>
                    <a:pt x="25613" y="12330"/>
                  </a:lnTo>
                  <a:cubicBezTo>
                    <a:pt x="25629" y="12094"/>
                    <a:pt x="25644" y="11858"/>
                    <a:pt x="25644" y="11622"/>
                  </a:cubicBezTo>
                  <a:cubicBezTo>
                    <a:pt x="25676" y="11117"/>
                    <a:pt x="25707" y="10613"/>
                    <a:pt x="25739" y="10094"/>
                  </a:cubicBezTo>
                  <a:cubicBezTo>
                    <a:pt x="25755" y="9574"/>
                    <a:pt x="25770" y="9070"/>
                    <a:pt x="25802" y="8550"/>
                  </a:cubicBezTo>
                  <a:cubicBezTo>
                    <a:pt x="25833" y="7495"/>
                    <a:pt x="25865" y="6439"/>
                    <a:pt x="25865" y="5400"/>
                  </a:cubicBezTo>
                  <a:cubicBezTo>
                    <a:pt x="25865" y="4880"/>
                    <a:pt x="25865" y="4360"/>
                    <a:pt x="25865" y="3825"/>
                  </a:cubicBezTo>
                  <a:cubicBezTo>
                    <a:pt x="25865" y="3572"/>
                    <a:pt x="25881" y="3289"/>
                    <a:pt x="25865" y="3037"/>
                  </a:cubicBezTo>
                  <a:cubicBezTo>
                    <a:pt x="25865" y="2769"/>
                    <a:pt x="25865" y="2501"/>
                    <a:pt x="25865" y="2249"/>
                  </a:cubicBezTo>
                  <a:cubicBezTo>
                    <a:pt x="25849" y="1745"/>
                    <a:pt x="25849" y="1241"/>
                    <a:pt x="25849" y="753"/>
                  </a:cubicBezTo>
                  <a:lnTo>
                    <a:pt x="25849" y="406"/>
                  </a:lnTo>
                  <a:cubicBezTo>
                    <a:pt x="25849" y="359"/>
                    <a:pt x="25833" y="312"/>
                    <a:pt x="25833" y="265"/>
                  </a:cubicBezTo>
                  <a:cubicBezTo>
                    <a:pt x="25818" y="186"/>
                    <a:pt x="25770" y="123"/>
                    <a:pt x="25723" y="91"/>
                  </a:cubicBezTo>
                  <a:cubicBezTo>
                    <a:pt x="25673" y="61"/>
                    <a:pt x="25623" y="50"/>
                    <a:pt x="25577" y="50"/>
                  </a:cubicBezTo>
                  <a:cubicBezTo>
                    <a:pt x="25551" y="50"/>
                    <a:pt x="25526" y="54"/>
                    <a:pt x="25503" y="60"/>
                  </a:cubicBezTo>
                  <a:cubicBezTo>
                    <a:pt x="25487" y="52"/>
                    <a:pt x="25475" y="48"/>
                    <a:pt x="25463" y="48"/>
                  </a:cubicBezTo>
                  <a:cubicBezTo>
                    <a:pt x="25452" y="48"/>
                    <a:pt x="25440" y="52"/>
                    <a:pt x="25424" y="60"/>
                  </a:cubicBezTo>
                  <a:lnTo>
                    <a:pt x="25030" y="60"/>
                  </a:lnTo>
                  <a:cubicBezTo>
                    <a:pt x="24747" y="44"/>
                    <a:pt x="24463" y="44"/>
                    <a:pt x="24180" y="44"/>
                  </a:cubicBezTo>
                  <a:lnTo>
                    <a:pt x="23392" y="44"/>
                  </a:lnTo>
                  <a:lnTo>
                    <a:pt x="22589" y="28"/>
                  </a:lnTo>
                  <a:lnTo>
                    <a:pt x="20935" y="13"/>
                  </a:lnTo>
                  <a:cubicBezTo>
                    <a:pt x="20376" y="5"/>
                    <a:pt x="19820" y="1"/>
                    <a:pt x="19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69;p33">
              <a:extLst>
                <a:ext uri="{FF2B5EF4-FFF2-40B4-BE49-F238E27FC236}">
                  <a16:creationId xmlns:a16="http://schemas.microsoft.com/office/drawing/2014/main" id="{C8DA92A7-A1C1-424C-AE4C-AE7FE7869862}"/>
                </a:ext>
              </a:extLst>
            </p:cNvPr>
            <p:cNvSpPr/>
            <p:nvPr/>
          </p:nvSpPr>
          <p:spPr>
            <a:xfrm>
              <a:off x="634125" y="1913494"/>
              <a:ext cx="650274" cy="611842"/>
            </a:xfrm>
            <a:custGeom>
              <a:avLst/>
              <a:gdLst/>
              <a:ahLst/>
              <a:cxnLst/>
              <a:rect l="l" t="t" r="r" b="b"/>
              <a:pathLst>
                <a:path w="11201" h="10539" extrusionOk="0">
                  <a:moveTo>
                    <a:pt x="5687" y="0"/>
                  </a:moveTo>
                  <a:cubicBezTo>
                    <a:pt x="5514" y="0"/>
                    <a:pt x="5372" y="16"/>
                    <a:pt x="5246" y="16"/>
                  </a:cubicBezTo>
                  <a:cubicBezTo>
                    <a:pt x="4962" y="48"/>
                    <a:pt x="4679" y="79"/>
                    <a:pt x="4411" y="158"/>
                  </a:cubicBezTo>
                  <a:cubicBezTo>
                    <a:pt x="4254" y="189"/>
                    <a:pt x="4143" y="205"/>
                    <a:pt x="4017" y="252"/>
                  </a:cubicBezTo>
                  <a:cubicBezTo>
                    <a:pt x="3876" y="300"/>
                    <a:pt x="3750" y="347"/>
                    <a:pt x="3608" y="394"/>
                  </a:cubicBezTo>
                  <a:cubicBezTo>
                    <a:pt x="3387" y="489"/>
                    <a:pt x="3167" y="583"/>
                    <a:pt x="2962" y="709"/>
                  </a:cubicBezTo>
                  <a:cubicBezTo>
                    <a:pt x="2726" y="835"/>
                    <a:pt x="2489" y="977"/>
                    <a:pt x="2269" y="1134"/>
                  </a:cubicBezTo>
                  <a:cubicBezTo>
                    <a:pt x="2033" y="1292"/>
                    <a:pt x="1812" y="1465"/>
                    <a:pt x="1607" y="1654"/>
                  </a:cubicBezTo>
                  <a:cubicBezTo>
                    <a:pt x="1387" y="1843"/>
                    <a:pt x="1182" y="2064"/>
                    <a:pt x="1009" y="2300"/>
                  </a:cubicBezTo>
                  <a:cubicBezTo>
                    <a:pt x="867" y="2505"/>
                    <a:pt x="725" y="2741"/>
                    <a:pt x="615" y="2977"/>
                  </a:cubicBezTo>
                  <a:cubicBezTo>
                    <a:pt x="489" y="3198"/>
                    <a:pt x="394" y="3450"/>
                    <a:pt x="316" y="3702"/>
                  </a:cubicBezTo>
                  <a:cubicBezTo>
                    <a:pt x="237" y="3938"/>
                    <a:pt x="190" y="4174"/>
                    <a:pt x="142" y="4395"/>
                  </a:cubicBezTo>
                  <a:cubicBezTo>
                    <a:pt x="32" y="4899"/>
                    <a:pt x="1" y="5419"/>
                    <a:pt x="32" y="5954"/>
                  </a:cubicBezTo>
                  <a:cubicBezTo>
                    <a:pt x="48" y="6222"/>
                    <a:pt x="79" y="6506"/>
                    <a:pt x="111" y="6805"/>
                  </a:cubicBezTo>
                  <a:cubicBezTo>
                    <a:pt x="142" y="6931"/>
                    <a:pt x="158" y="7073"/>
                    <a:pt x="190" y="7199"/>
                  </a:cubicBezTo>
                  <a:cubicBezTo>
                    <a:pt x="205" y="7325"/>
                    <a:pt x="237" y="7451"/>
                    <a:pt x="268" y="7561"/>
                  </a:cubicBezTo>
                  <a:cubicBezTo>
                    <a:pt x="300" y="7719"/>
                    <a:pt x="347" y="7860"/>
                    <a:pt x="410" y="8002"/>
                  </a:cubicBezTo>
                  <a:cubicBezTo>
                    <a:pt x="457" y="8128"/>
                    <a:pt x="520" y="8238"/>
                    <a:pt x="583" y="8364"/>
                  </a:cubicBezTo>
                  <a:cubicBezTo>
                    <a:pt x="725" y="8601"/>
                    <a:pt x="883" y="8821"/>
                    <a:pt x="1072" y="9010"/>
                  </a:cubicBezTo>
                  <a:cubicBezTo>
                    <a:pt x="1277" y="9231"/>
                    <a:pt x="1497" y="9420"/>
                    <a:pt x="1733" y="9577"/>
                  </a:cubicBezTo>
                  <a:cubicBezTo>
                    <a:pt x="1828" y="9656"/>
                    <a:pt x="1954" y="9735"/>
                    <a:pt x="2096" y="9813"/>
                  </a:cubicBezTo>
                  <a:cubicBezTo>
                    <a:pt x="2237" y="9908"/>
                    <a:pt x="2348" y="9955"/>
                    <a:pt x="2442" y="10018"/>
                  </a:cubicBezTo>
                  <a:cubicBezTo>
                    <a:pt x="2584" y="10097"/>
                    <a:pt x="2726" y="10160"/>
                    <a:pt x="2883" y="10207"/>
                  </a:cubicBezTo>
                  <a:cubicBezTo>
                    <a:pt x="3009" y="10255"/>
                    <a:pt x="3135" y="10302"/>
                    <a:pt x="3277" y="10349"/>
                  </a:cubicBezTo>
                  <a:cubicBezTo>
                    <a:pt x="3561" y="10428"/>
                    <a:pt x="3844" y="10475"/>
                    <a:pt x="4143" y="10507"/>
                  </a:cubicBezTo>
                  <a:cubicBezTo>
                    <a:pt x="4411" y="10522"/>
                    <a:pt x="4647" y="10538"/>
                    <a:pt x="4868" y="10538"/>
                  </a:cubicBezTo>
                  <a:lnTo>
                    <a:pt x="5010" y="10491"/>
                  </a:lnTo>
                  <a:cubicBezTo>
                    <a:pt x="5293" y="10491"/>
                    <a:pt x="5577" y="10459"/>
                    <a:pt x="5860" y="10428"/>
                  </a:cubicBezTo>
                  <a:cubicBezTo>
                    <a:pt x="6128" y="10396"/>
                    <a:pt x="6396" y="10349"/>
                    <a:pt x="6648" y="10286"/>
                  </a:cubicBezTo>
                  <a:cubicBezTo>
                    <a:pt x="6758" y="10255"/>
                    <a:pt x="6916" y="10223"/>
                    <a:pt x="7026" y="10176"/>
                  </a:cubicBezTo>
                  <a:cubicBezTo>
                    <a:pt x="7152" y="10144"/>
                    <a:pt x="7262" y="10097"/>
                    <a:pt x="7420" y="10034"/>
                  </a:cubicBezTo>
                  <a:lnTo>
                    <a:pt x="7451" y="10034"/>
                  </a:lnTo>
                  <a:cubicBezTo>
                    <a:pt x="7845" y="9877"/>
                    <a:pt x="8239" y="9672"/>
                    <a:pt x="8601" y="9435"/>
                  </a:cubicBezTo>
                  <a:cubicBezTo>
                    <a:pt x="8822" y="9278"/>
                    <a:pt x="9042" y="9105"/>
                    <a:pt x="9247" y="8931"/>
                  </a:cubicBezTo>
                  <a:cubicBezTo>
                    <a:pt x="9341" y="8837"/>
                    <a:pt x="9420" y="8758"/>
                    <a:pt x="9515" y="8648"/>
                  </a:cubicBezTo>
                  <a:cubicBezTo>
                    <a:pt x="9609" y="8538"/>
                    <a:pt x="9704" y="8427"/>
                    <a:pt x="9767" y="8333"/>
                  </a:cubicBezTo>
                  <a:cubicBezTo>
                    <a:pt x="9782" y="8333"/>
                    <a:pt x="9798" y="8317"/>
                    <a:pt x="9798" y="8301"/>
                  </a:cubicBezTo>
                  <a:cubicBezTo>
                    <a:pt x="9956" y="8112"/>
                    <a:pt x="10082" y="7923"/>
                    <a:pt x="10192" y="7766"/>
                  </a:cubicBezTo>
                  <a:cubicBezTo>
                    <a:pt x="10349" y="7545"/>
                    <a:pt x="10491" y="7325"/>
                    <a:pt x="10617" y="7104"/>
                  </a:cubicBezTo>
                  <a:cubicBezTo>
                    <a:pt x="10743" y="6868"/>
                    <a:pt x="10869" y="6616"/>
                    <a:pt x="10964" y="6380"/>
                  </a:cubicBezTo>
                  <a:cubicBezTo>
                    <a:pt x="11011" y="6254"/>
                    <a:pt x="11043" y="6143"/>
                    <a:pt x="11074" y="6017"/>
                  </a:cubicBezTo>
                  <a:cubicBezTo>
                    <a:pt x="11106" y="5876"/>
                    <a:pt x="11137" y="5734"/>
                    <a:pt x="11153" y="5592"/>
                  </a:cubicBezTo>
                  <a:cubicBezTo>
                    <a:pt x="11184" y="5340"/>
                    <a:pt x="11200" y="5072"/>
                    <a:pt x="11184" y="4805"/>
                  </a:cubicBezTo>
                  <a:cubicBezTo>
                    <a:pt x="11153" y="4537"/>
                    <a:pt x="11106" y="4269"/>
                    <a:pt x="11027" y="4001"/>
                  </a:cubicBezTo>
                  <a:cubicBezTo>
                    <a:pt x="10980" y="3875"/>
                    <a:pt x="10932" y="3733"/>
                    <a:pt x="10869" y="3576"/>
                  </a:cubicBezTo>
                  <a:cubicBezTo>
                    <a:pt x="10822" y="3434"/>
                    <a:pt x="10759" y="3308"/>
                    <a:pt x="10696" y="3182"/>
                  </a:cubicBezTo>
                  <a:cubicBezTo>
                    <a:pt x="10586" y="2930"/>
                    <a:pt x="10444" y="2694"/>
                    <a:pt x="10271" y="2473"/>
                  </a:cubicBezTo>
                  <a:cubicBezTo>
                    <a:pt x="10176" y="2332"/>
                    <a:pt x="10097" y="2237"/>
                    <a:pt x="10003" y="2127"/>
                  </a:cubicBezTo>
                  <a:cubicBezTo>
                    <a:pt x="9908" y="2016"/>
                    <a:pt x="9814" y="1922"/>
                    <a:pt x="9719" y="1812"/>
                  </a:cubicBezTo>
                  <a:cubicBezTo>
                    <a:pt x="9515" y="1607"/>
                    <a:pt x="9310" y="1418"/>
                    <a:pt x="9074" y="1245"/>
                  </a:cubicBezTo>
                  <a:cubicBezTo>
                    <a:pt x="8853" y="1087"/>
                    <a:pt x="8617" y="930"/>
                    <a:pt x="8380" y="804"/>
                  </a:cubicBezTo>
                  <a:cubicBezTo>
                    <a:pt x="8128" y="662"/>
                    <a:pt x="7876" y="536"/>
                    <a:pt x="7609" y="426"/>
                  </a:cubicBezTo>
                  <a:cubicBezTo>
                    <a:pt x="7357" y="331"/>
                    <a:pt x="7089" y="237"/>
                    <a:pt x="6821" y="174"/>
                  </a:cubicBezTo>
                  <a:cubicBezTo>
                    <a:pt x="6711" y="158"/>
                    <a:pt x="6585" y="126"/>
                    <a:pt x="6459" y="111"/>
                  </a:cubicBezTo>
                  <a:cubicBezTo>
                    <a:pt x="6427" y="63"/>
                    <a:pt x="6396" y="48"/>
                    <a:pt x="6349" y="48"/>
                  </a:cubicBezTo>
                  <a:cubicBezTo>
                    <a:pt x="6301" y="32"/>
                    <a:pt x="6254" y="32"/>
                    <a:pt x="6191" y="16"/>
                  </a:cubicBezTo>
                  <a:cubicBezTo>
                    <a:pt x="6097" y="16"/>
                    <a:pt x="5986" y="0"/>
                    <a:pt x="5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70;p33">
              <a:extLst>
                <a:ext uri="{FF2B5EF4-FFF2-40B4-BE49-F238E27FC236}">
                  <a16:creationId xmlns:a16="http://schemas.microsoft.com/office/drawing/2014/main" id="{9DF2689F-71AD-40BE-9979-F437C1993C6F}"/>
                </a:ext>
              </a:extLst>
            </p:cNvPr>
            <p:cNvSpPr/>
            <p:nvPr/>
          </p:nvSpPr>
          <p:spPr>
            <a:xfrm>
              <a:off x="615838" y="1896136"/>
              <a:ext cx="679534" cy="643830"/>
            </a:xfrm>
            <a:custGeom>
              <a:avLst/>
              <a:gdLst/>
              <a:ahLst/>
              <a:cxnLst/>
              <a:rect l="l" t="t" r="r" b="b"/>
              <a:pathLst>
                <a:path w="11705" h="11090" extrusionOk="0">
                  <a:moveTo>
                    <a:pt x="5821" y="387"/>
                  </a:moveTo>
                  <a:cubicBezTo>
                    <a:pt x="6169" y="387"/>
                    <a:pt x="6515" y="419"/>
                    <a:pt x="6868" y="473"/>
                  </a:cubicBezTo>
                  <a:lnTo>
                    <a:pt x="6916" y="473"/>
                  </a:lnTo>
                  <a:cubicBezTo>
                    <a:pt x="7136" y="504"/>
                    <a:pt x="7357" y="520"/>
                    <a:pt x="7577" y="583"/>
                  </a:cubicBezTo>
                  <a:cubicBezTo>
                    <a:pt x="7798" y="646"/>
                    <a:pt x="8002" y="725"/>
                    <a:pt x="8191" y="803"/>
                  </a:cubicBezTo>
                  <a:lnTo>
                    <a:pt x="8302" y="851"/>
                  </a:lnTo>
                  <a:cubicBezTo>
                    <a:pt x="8506" y="945"/>
                    <a:pt x="8711" y="1055"/>
                    <a:pt x="8916" y="1181"/>
                  </a:cubicBezTo>
                  <a:cubicBezTo>
                    <a:pt x="9121" y="1292"/>
                    <a:pt x="9310" y="1433"/>
                    <a:pt x="9499" y="1575"/>
                  </a:cubicBezTo>
                  <a:cubicBezTo>
                    <a:pt x="9672" y="1717"/>
                    <a:pt x="9845" y="1859"/>
                    <a:pt x="9987" y="2016"/>
                  </a:cubicBezTo>
                  <a:cubicBezTo>
                    <a:pt x="10145" y="2189"/>
                    <a:pt x="10302" y="2363"/>
                    <a:pt x="10428" y="2552"/>
                  </a:cubicBezTo>
                  <a:cubicBezTo>
                    <a:pt x="10664" y="2867"/>
                    <a:pt x="10853" y="3198"/>
                    <a:pt x="11011" y="3560"/>
                  </a:cubicBezTo>
                  <a:cubicBezTo>
                    <a:pt x="11074" y="3749"/>
                    <a:pt x="11137" y="3938"/>
                    <a:pt x="11168" y="4127"/>
                  </a:cubicBezTo>
                  <a:cubicBezTo>
                    <a:pt x="11216" y="4316"/>
                    <a:pt x="11247" y="4505"/>
                    <a:pt x="11279" y="4710"/>
                  </a:cubicBezTo>
                  <a:cubicBezTo>
                    <a:pt x="11326" y="5135"/>
                    <a:pt x="11326" y="5560"/>
                    <a:pt x="11263" y="5986"/>
                  </a:cubicBezTo>
                  <a:cubicBezTo>
                    <a:pt x="11200" y="6379"/>
                    <a:pt x="11090" y="6757"/>
                    <a:pt x="10948" y="7120"/>
                  </a:cubicBezTo>
                  <a:cubicBezTo>
                    <a:pt x="10916" y="7167"/>
                    <a:pt x="10901" y="7214"/>
                    <a:pt x="10885" y="7246"/>
                  </a:cubicBezTo>
                  <a:cubicBezTo>
                    <a:pt x="10664" y="7718"/>
                    <a:pt x="10397" y="8144"/>
                    <a:pt x="10082" y="8537"/>
                  </a:cubicBezTo>
                  <a:lnTo>
                    <a:pt x="10019" y="8616"/>
                  </a:lnTo>
                  <a:cubicBezTo>
                    <a:pt x="9688" y="9026"/>
                    <a:pt x="9326" y="9372"/>
                    <a:pt x="8916" y="9687"/>
                  </a:cubicBezTo>
                  <a:cubicBezTo>
                    <a:pt x="8743" y="9813"/>
                    <a:pt x="8569" y="9908"/>
                    <a:pt x="8380" y="10018"/>
                  </a:cubicBezTo>
                  <a:cubicBezTo>
                    <a:pt x="8207" y="10097"/>
                    <a:pt x="8034" y="10191"/>
                    <a:pt x="7845" y="10254"/>
                  </a:cubicBezTo>
                  <a:cubicBezTo>
                    <a:pt x="7609" y="10349"/>
                    <a:pt x="7372" y="10428"/>
                    <a:pt x="7120" y="10491"/>
                  </a:cubicBezTo>
                  <a:cubicBezTo>
                    <a:pt x="6868" y="10554"/>
                    <a:pt x="6616" y="10601"/>
                    <a:pt x="6349" y="10648"/>
                  </a:cubicBezTo>
                  <a:cubicBezTo>
                    <a:pt x="6254" y="10648"/>
                    <a:pt x="6159" y="10664"/>
                    <a:pt x="6065" y="10664"/>
                  </a:cubicBezTo>
                  <a:cubicBezTo>
                    <a:pt x="5876" y="10675"/>
                    <a:pt x="5686" y="10686"/>
                    <a:pt x="5497" y="10686"/>
                  </a:cubicBezTo>
                  <a:cubicBezTo>
                    <a:pt x="5419" y="10686"/>
                    <a:pt x="5340" y="10684"/>
                    <a:pt x="5262" y="10680"/>
                  </a:cubicBezTo>
                  <a:lnTo>
                    <a:pt x="5262" y="10695"/>
                  </a:lnTo>
                  <a:cubicBezTo>
                    <a:pt x="4994" y="10680"/>
                    <a:pt x="4742" y="10648"/>
                    <a:pt x="4474" y="10617"/>
                  </a:cubicBezTo>
                  <a:cubicBezTo>
                    <a:pt x="4238" y="10585"/>
                    <a:pt x="4002" y="10538"/>
                    <a:pt x="3781" y="10475"/>
                  </a:cubicBezTo>
                  <a:cubicBezTo>
                    <a:pt x="3560" y="10412"/>
                    <a:pt x="3324" y="10333"/>
                    <a:pt x="3119" y="10239"/>
                  </a:cubicBezTo>
                  <a:cubicBezTo>
                    <a:pt x="2915" y="10160"/>
                    <a:pt x="2726" y="10049"/>
                    <a:pt x="2537" y="9939"/>
                  </a:cubicBezTo>
                  <a:cubicBezTo>
                    <a:pt x="2363" y="9829"/>
                    <a:pt x="2190" y="9719"/>
                    <a:pt x="2017" y="9593"/>
                  </a:cubicBezTo>
                  <a:cubicBezTo>
                    <a:pt x="1875" y="9467"/>
                    <a:pt x="1749" y="9356"/>
                    <a:pt x="1623" y="9215"/>
                  </a:cubicBezTo>
                  <a:cubicBezTo>
                    <a:pt x="1497" y="9089"/>
                    <a:pt x="1371" y="8947"/>
                    <a:pt x="1261" y="8805"/>
                  </a:cubicBezTo>
                  <a:cubicBezTo>
                    <a:pt x="1150" y="8632"/>
                    <a:pt x="1040" y="8474"/>
                    <a:pt x="946" y="8301"/>
                  </a:cubicBezTo>
                  <a:cubicBezTo>
                    <a:pt x="851" y="8128"/>
                    <a:pt x="772" y="7955"/>
                    <a:pt x="694" y="7766"/>
                  </a:cubicBezTo>
                  <a:cubicBezTo>
                    <a:pt x="631" y="7592"/>
                    <a:pt x="568" y="7403"/>
                    <a:pt x="520" y="7214"/>
                  </a:cubicBezTo>
                  <a:cubicBezTo>
                    <a:pt x="473" y="7025"/>
                    <a:pt x="442" y="6836"/>
                    <a:pt x="410" y="6647"/>
                  </a:cubicBezTo>
                  <a:lnTo>
                    <a:pt x="410" y="6584"/>
                  </a:lnTo>
                  <a:cubicBezTo>
                    <a:pt x="379" y="6301"/>
                    <a:pt x="379" y="6033"/>
                    <a:pt x="379" y="5749"/>
                  </a:cubicBezTo>
                  <a:cubicBezTo>
                    <a:pt x="394" y="5497"/>
                    <a:pt x="410" y="5261"/>
                    <a:pt x="442" y="5009"/>
                  </a:cubicBezTo>
                  <a:cubicBezTo>
                    <a:pt x="505" y="4536"/>
                    <a:pt x="631" y="4095"/>
                    <a:pt x="820" y="3654"/>
                  </a:cubicBezTo>
                  <a:cubicBezTo>
                    <a:pt x="914" y="3434"/>
                    <a:pt x="1024" y="3213"/>
                    <a:pt x="1150" y="3009"/>
                  </a:cubicBezTo>
                  <a:cubicBezTo>
                    <a:pt x="1292" y="2804"/>
                    <a:pt x="1434" y="2615"/>
                    <a:pt x="1576" y="2426"/>
                  </a:cubicBezTo>
                  <a:cubicBezTo>
                    <a:pt x="1733" y="2237"/>
                    <a:pt x="1891" y="2063"/>
                    <a:pt x="2048" y="1890"/>
                  </a:cubicBezTo>
                  <a:lnTo>
                    <a:pt x="2111" y="1827"/>
                  </a:lnTo>
                  <a:cubicBezTo>
                    <a:pt x="2119" y="1835"/>
                    <a:pt x="2131" y="1839"/>
                    <a:pt x="2145" y="1839"/>
                  </a:cubicBezTo>
                  <a:cubicBezTo>
                    <a:pt x="2159" y="1839"/>
                    <a:pt x="2174" y="1835"/>
                    <a:pt x="2190" y="1827"/>
                  </a:cubicBezTo>
                  <a:cubicBezTo>
                    <a:pt x="2300" y="1717"/>
                    <a:pt x="2411" y="1607"/>
                    <a:pt x="2521" y="1512"/>
                  </a:cubicBezTo>
                  <a:cubicBezTo>
                    <a:pt x="2600" y="1433"/>
                    <a:pt x="2678" y="1370"/>
                    <a:pt x="2773" y="1307"/>
                  </a:cubicBezTo>
                  <a:cubicBezTo>
                    <a:pt x="2899" y="1229"/>
                    <a:pt x="3041" y="1134"/>
                    <a:pt x="3182" y="1071"/>
                  </a:cubicBezTo>
                  <a:cubicBezTo>
                    <a:pt x="3387" y="945"/>
                    <a:pt x="3623" y="851"/>
                    <a:pt x="3844" y="756"/>
                  </a:cubicBezTo>
                  <a:cubicBezTo>
                    <a:pt x="4049" y="677"/>
                    <a:pt x="4269" y="599"/>
                    <a:pt x="4490" y="551"/>
                  </a:cubicBezTo>
                  <a:cubicBezTo>
                    <a:pt x="4710" y="488"/>
                    <a:pt x="4931" y="457"/>
                    <a:pt x="5151" y="425"/>
                  </a:cubicBezTo>
                  <a:cubicBezTo>
                    <a:pt x="5214" y="410"/>
                    <a:pt x="5277" y="410"/>
                    <a:pt x="5325" y="410"/>
                  </a:cubicBezTo>
                  <a:cubicBezTo>
                    <a:pt x="5491" y="394"/>
                    <a:pt x="5656" y="387"/>
                    <a:pt x="5821" y="387"/>
                  </a:cubicBezTo>
                  <a:close/>
                  <a:moveTo>
                    <a:pt x="6065" y="0"/>
                  </a:moveTo>
                  <a:cubicBezTo>
                    <a:pt x="5813" y="0"/>
                    <a:pt x="5561" y="0"/>
                    <a:pt x="5325" y="32"/>
                  </a:cubicBezTo>
                  <a:cubicBezTo>
                    <a:pt x="5057" y="63"/>
                    <a:pt x="4789" y="110"/>
                    <a:pt x="4537" y="205"/>
                  </a:cubicBezTo>
                  <a:lnTo>
                    <a:pt x="4364" y="268"/>
                  </a:lnTo>
                  <a:lnTo>
                    <a:pt x="4222" y="299"/>
                  </a:lnTo>
                  <a:cubicBezTo>
                    <a:pt x="3954" y="378"/>
                    <a:pt x="3702" y="473"/>
                    <a:pt x="3450" y="583"/>
                  </a:cubicBezTo>
                  <a:cubicBezTo>
                    <a:pt x="2962" y="788"/>
                    <a:pt x="2521" y="1055"/>
                    <a:pt x="2111" y="1386"/>
                  </a:cubicBezTo>
                  <a:cubicBezTo>
                    <a:pt x="1702" y="1733"/>
                    <a:pt x="1339" y="2126"/>
                    <a:pt x="1024" y="2568"/>
                  </a:cubicBezTo>
                  <a:cubicBezTo>
                    <a:pt x="867" y="2772"/>
                    <a:pt x="741" y="2993"/>
                    <a:pt x="615" y="3229"/>
                  </a:cubicBezTo>
                  <a:cubicBezTo>
                    <a:pt x="489" y="3481"/>
                    <a:pt x="394" y="3733"/>
                    <a:pt x="316" y="3985"/>
                  </a:cubicBezTo>
                  <a:cubicBezTo>
                    <a:pt x="237" y="4237"/>
                    <a:pt x="174" y="4489"/>
                    <a:pt x="127" y="4741"/>
                  </a:cubicBezTo>
                  <a:cubicBezTo>
                    <a:pt x="79" y="5009"/>
                    <a:pt x="48" y="5277"/>
                    <a:pt x="32" y="5545"/>
                  </a:cubicBezTo>
                  <a:cubicBezTo>
                    <a:pt x="1" y="6096"/>
                    <a:pt x="32" y="6663"/>
                    <a:pt x="142" y="7198"/>
                  </a:cubicBezTo>
                  <a:cubicBezTo>
                    <a:pt x="205" y="7466"/>
                    <a:pt x="284" y="7734"/>
                    <a:pt x="394" y="7986"/>
                  </a:cubicBezTo>
                  <a:cubicBezTo>
                    <a:pt x="489" y="8238"/>
                    <a:pt x="615" y="8490"/>
                    <a:pt x="772" y="8726"/>
                  </a:cubicBezTo>
                  <a:cubicBezTo>
                    <a:pt x="851" y="8852"/>
                    <a:pt x="930" y="8963"/>
                    <a:pt x="1024" y="9089"/>
                  </a:cubicBezTo>
                  <a:cubicBezTo>
                    <a:pt x="1087" y="9199"/>
                    <a:pt x="1182" y="9293"/>
                    <a:pt x="1261" y="9388"/>
                  </a:cubicBezTo>
                  <a:cubicBezTo>
                    <a:pt x="1355" y="9482"/>
                    <a:pt x="1418" y="9561"/>
                    <a:pt x="1529" y="9656"/>
                  </a:cubicBezTo>
                  <a:cubicBezTo>
                    <a:pt x="1639" y="9766"/>
                    <a:pt x="1749" y="9860"/>
                    <a:pt x="1875" y="9955"/>
                  </a:cubicBezTo>
                  <a:cubicBezTo>
                    <a:pt x="2300" y="10270"/>
                    <a:pt x="2789" y="10538"/>
                    <a:pt x="3308" y="10727"/>
                  </a:cubicBezTo>
                  <a:cubicBezTo>
                    <a:pt x="3545" y="10806"/>
                    <a:pt x="3797" y="10884"/>
                    <a:pt x="4049" y="10932"/>
                  </a:cubicBezTo>
                  <a:cubicBezTo>
                    <a:pt x="4317" y="10995"/>
                    <a:pt x="4584" y="11026"/>
                    <a:pt x="4852" y="11042"/>
                  </a:cubicBezTo>
                  <a:lnTo>
                    <a:pt x="4852" y="11058"/>
                  </a:lnTo>
                  <a:cubicBezTo>
                    <a:pt x="5088" y="11073"/>
                    <a:pt x="5309" y="11089"/>
                    <a:pt x="5545" y="11089"/>
                  </a:cubicBezTo>
                  <a:lnTo>
                    <a:pt x="5640" y="11089"/>
                  </a:lnTo>
                  <a:cubicBezTo>
                    <a:pt x="5781" y="11089"/>
                    <a:pt x="5907" y="11073"/>
                    <a:pt x="6065" y="11073"/>
                  </a:cubicBezTo>
                  <a:cubicBezTo>
                    <a:pt x="6207" y="11058"/>
                    <a:pt x="6349" y="11042"/>
                    <a:pt x="6490" y="11026"/>
                  </a:cubicBezTo>
                  <a:cubicBezTo>
                    <a:pt x="6758" y="10995"/>
                    <a:pt x="7042" y="10932"/>
                    <a:pt x="7294" y="10853"/>
                  </a:cubicBezTo>
                  <a:cubicBezTo>
                    <a:pt x="7561" y="10790"/>
                    <a:pt x="7829" y="10695"/>
                    <a:pt x="8081" y="10601"/>
                  </a:cubicBezTo>
                  <a:cubicBezTo>
                    <a:pt x="8317" y="10491"/>
                    <a:pt x="8554" y="10380"/>
                    <a:pt x="8774" y="10239"/>
                  </a:cubicBezTo>
                  <a:cubicBezTo>
                    <a:pt x="9026" y="10097"/>
                    <a:pt x="9247" y="9939"/>
                    <a:pt x="9452" y="9750"/>
                  </a:cubicBezTo>
                  <a:cubicBezTo>
                    <a:pt x="9861" y="9404"/>
                    <a:pt x="10223" y="9026"/>
                    <a:pt x="10523" y="8600"/>
                  </a:cubicBezTo>
                  <a:cubicBezTo>
                    <a:pt x="10680" y="8380"/>
                    <a:pt x="10838" y="8159"/>
                    <a:pt x="10964" y="7939"/>
                  </a:cubicBezTo>
                  <a:cubicBezTo>
                    <a:pt x="11105" y="7703"/>
                    <a:pt x="11216" y="7450"/>
                    <a:pt x="11326" y="7198"/>
                  </a:cubicBezTo>
                  <a:cubicBezTo>
                    <a:pt x="11421" y="6978"/>
                    <a:pt x="11499" y="6726"/>
                    <a:pt x="11562" y="6490"/>
                  </a:cubicBezTo>
                  <a:cubicBezTo>
                    <a:pt x="11625" y="6222"/>
                    <a:pt x="11673" y="5970"/>
                    <a:pt x="11688" y="5702"/>
                  </a:cubicBezTo>
                  <a:cubicBezTo>
                    <a:pt x="11704" y="5434"/>
                    <a:pt x="11704" y="5182"/>
                    <a:pt x="11688" y="4914"/>
                  </a:cubicBezTo>
                  <a:cubicBezTo>
                    <a:pt x="11673" y="4788"/>
                    <a:pt x="11657" y="4662"/>
                    <a:pt x="11641" y="4521"/>
                  </a:cubicBezTo>
                  <a:cubicBezTo>
                    <a:pt x="11625" y="4395"/>
                    <a:pt x="11610" y="4269"/>
                    <a:pt x="11578" y="4127"/>
                  </a:cubicBezTo>
                  <a:cubicBezTo>
                    <a:pt x="11515" y="3875"/>
                    <a:pt x="11436" y="3623"/>
                    <a:pt x="11342" y="3371"/>
                  </a:cubicBezTo>
                  <a:cubicBezTo>
                    <a:pt x="11247" y="3135"/>
                    <a:pt x="11137" y="2914"/>
                    <a:pt x="10995" y="2694"/>
                  </a:cubicBezTo>
                  <a:cubicBezTo>
                    <a:pt x="10853" y="2473"/>
                    <a:pt x="10696" y="2252"/>
                    <a:pt x="10523" y="2048"/>
                  </a:cubicBezTo>
                  <a:cubicBezTo>
                    <a:pt x="10381" y="1859"/>
                    <a:pt x="10223" y="1701"/>
                    <a:pt x="10050" y="1544"/>
                  </a:cubicBezTo>
                  <a:cubicBezTo>
                    <a:pt x="9861" y="1370"/>
                    <a:pt x="9672" y="1213"/>
                    <a:pt x="9452" y="1071"/>
                  </a:cubicBezTo>
                  <a:cubicBezTo>
                    <a:pt x="9263" y="929"/>
                    <a:pt x="9058" y="803"/>
                    <a:pt x="8837" y="693"/>
                  </a:cubicBezTo>
                  <a:cubicBezTo>
                    <a:pt x="8632" y="583"/>
                    <a:pt x="8412" y="473"/>
                    <a:pt x="8191" y="394"/>
                  </a:cubicBezTo>
                  <a:cubicBezTo>
                    <a:pt x="7971" y="315"/>
                    <a:pt x="7735" y="252"/>
                    <a:pt x="7514" y="189"/>
                  </a:cubicBezTo>
                  <a:cubicBezTo>
                    <a:pt x="7262" y="126"/>
                    <a:pt x="7010" y="79"/>
                    <a:pt x="6758" y="47"/>
                  </a:cubicBezTo>
                  <a:cubicBezTo>
                    <a:pt x="6522" y="16"/>
                    <a:pt x="6301" y="0"/>
                    <a:pt x="6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71;p33">
              <a:extLst>
                <a:ext uri="{FF2B5EF4-FFF2-40B4-BE49-F238E27FC236}">
                  <a16:creationId xmlns:a16="http://schemas.microsoft.com/office/drawing/2014/main" id="{B3FCAA9B-B4E3-4A96-B947-920B76D3121D}"/>
                </a:ext>
              </a:extLst>
            </p:cNvPr>
            <p:cNvSpPr/>
            <p:nvPr/>
          </p:nvSpPr>
          <p:spPr>
            <a:xfrm>
              <a:off x="880030" y="2811100"/>
              <a:ext cx="3182289" cy="821647"/>
            </a:xfrm>
            <a:custGeom>
              <a:avLst/>
              <a:gdLst/>
              <a:ahLst/>
              <a:cxnLst/>
              <a:rect l="l" t="t" r="r" b="b"/>
              <a:pathLst>
                <a:path w="25629" h="13815" extrusionOk="0">
                  <a:moveTo>
                    <a:pt x="24778" y="0"/>
                  </a:moveTo>
                  <a:cubicBezTo>
                    <a:pt x="24542" y="16"/>
                    <a:pt x="24306" y="32"/>
                    <a:pt x="24069" y="47"/>
                  </a:cubicBezTo>
                  <a:lnTo>
                    <a:pt x="24054" y="47"/>
                  </a:lnTo>
                  <a:cubicBezTo>
                    <a:pt x="23502" y="95"/>
                    <a:pt x="23030" y="142"/>
                    <a:pt x="22557" y="158"/>
                  </a:cubicBezTo>
                  <a:cubicBezTo>
                    <a:pt x="21833" y="173"/>
                    <a:pt x="21108" y="173"/>
                    <a:pt x="20399" y="173"/>
                  </a:cubicBezTo>
                  <a:lnTo>
                    <a:pt x="19407" y="173"/>
                  </a:lnTo>
                  <a:cubicBezTo>
                    <a:pt x="19029" y="189"/>
                    <a:pt x="18667" y="189"/>
                    <a:pt x="18336" y="205"/>
                  </a:cubicBezTo>
                  <a:lnTo>
                    <a:pt x="18257" y="205"/>
                  </a:lnTo>
                  <a:cubicBezTo>
                    <a:pt x="17643" y="205"/>
                    <a:pt x="17154" y="205"/>
                    <a:pt x="16682" y="221"/>
                  </a:cubicBezTo>
                  <a:lnTo>
                    <a:pt x="15815" y="236"/>
                  </a:lnTo>
                  <a:lnTo>
                    <a:pt x="15044" y="268"/>
                  </a:lnTo>
                  <a:lnTo>
                    <a:pt x="14114" y="284"/>
                  </a:lnTo>
                  <a:lnTo>
                    <a:pt x="13468" y="299"/>
                  </a:lnTo>
                  <a:lnTo>
                    <a:pt x="12760" y="331"/>
                  </a:lnTo>
                  <a:lnTo>
                    <a:pt x="11846" y="347"/>
                  </a:lnTo>
                  <a:cubicBezTo>
                    <a:pt x="11263" y="362"/>
                    <a:pt x="10743" y="378"/>
                    <a:pt x="10239" y="378"/>
                  </a:cubicBezTo>
                  <a:cubicBezTo>
                    <a:pt x="9704" y="394"/>
                    <a:pt x="9137" y="394"/>
                    <a:pt x="8538" y="394"/>
                  </a:cubicBezTo>
                  <a:lnTo>
                    <a:pt x="3939" y="394"/>
                  </a:lnTo>
                  <a:cubicBezTo>
                    <a:pt x="3655" y="394"/>
                    <a:pt x="3372" y="378"/>
                    <a:pt x="3088" y="378"/>
                  </a:cubicBezTo>
                  <a:lnTo>
                    <a:pt x="2442" y="362"/>
                  </a:lnTo>
                  <a:lnTo>
                    <a:pt x="1040" y="362"/>
                  </a:lnTo>
                  <a:cubicBezTo>
                    <a:pt x="993" y="362"/>
                    <a:pt x="946" y="378"/>
                    <a:pt x="899" y="394"/>
                  </a:cubicBezTo>
                  <a:cubicBezTo>
                    <a:pt x="883" y="394"/>
                    <a:pt x="883" y="410"/>
                    <a:pt x="883" y="410"/>
                  </a:cubicBezTo>
                  <a:lnTo>
                    <a:pt x="505" y="410"/>
                  </a:lnTo>
                  <a:cubicBezTo>
                    <a:pt x="505" y="331"/>
                    <a:pt x="473" y="268"/>
                    <a:pt x="410" y="221"/>
                  </a:cubicBezTo>
                  <a:cubicBezTo>
                    <a:pt x="395" y="205"/>
                    <a:pt x="379" y="205"/>
                    <a:pt x="363" y="205"/>
                  </a:cubicBezTo>
                  <a:cubicBezTo>
                    <a:pt x="316" y="205"/>
                    <a:pt x="284" y="221"/>
                    <a:pt x="253" y="268"/>
                  </a:cubicBezTo>
                  <a:cubicBezTo>
                    <a:pt x="237" y="284"/>
                    <a:pt x="237" y="315"/>
                    <a:pt x="221" y="331"/>
                  </a:cubicBezTo>
                  <a:cubicBezTo>
                    <a:pt x="221" y="378"/>
                    <a:pt x="206" y="425"/>
                    <a:pt x="206" y="457"/>
                  </a:cubicBezTo>
                  <a:lnTo>
                    <a:pt x="158" y="473"/>
                  </a:lnTo>
                  <a:cubicBezTo>
                    <a:pt x="95" y="520"/>
                    <a:pt x="32" y="583"/>
                    <a:pt x="17" y="662"/>
                  </a:cubicBezTo>
                  <a:cubicBezTo>
                    <a:pt x="1" y="740"/>
                    <a:pt x="1" y="819"/>
                    <a:pt x="48" y="882"/>
                  </a:cubicBezTo>
                  <a:cubicBezTo>
                    <a:pt x="80" y="929"/>
                    <a:pt x="111" y="977"/>
                    <a:pt x="158" y="1008"/>
                  </a:cubicBezTo>
                  <a:cubicBezTo>
                    <a:pt x="174" y="1008"/>
                    <a:pt x="174" y="1008"/>
                    <a:pt x="190" y="1024"/>
                  </a:cubicBezTo>
                  <a:lnTo>
                    <a:pt x="190" y="1213"/>
                  </a:lnTo>
                  <a:lnTo>
                    <a:pt x="190" y="1496"/>
                  </a:lnTo>
                  <a:lnTo>
                    <a:pt x="190" y="1938"/>
                  </a:lnTo>
                  <a:lnTo>
                    <a:pt x="190" y="2048"/>
                  </a:lnTo>
                  <a:cubicBezTo>
                    <a:pt x="190" y="2505"/>
                    <a:pt x="190" y="2961"/>
                    <a:pt x="206" y="3434"/>
                  </a:cubicBezTo>
                  <a:lnTo>
                    <a:pt x="206" y="3450"/>
                  </a:lnTo>
                  <a:cubicBezTo>
                    <a:pt x="221" y="3922"/>
                    <a:pt x="237" y="4411"/>
                    <a:pt x="269" y="4899"/>
                  </a:cubicBezTo>
                  <a:cubicBezTo>
                    <a:pt x="284" y="5245"/>
                    <a:pt x="316" y="5592"/>
                    <a:pt x="332" y="5923"/>
                  </a:cubicBezTo>
                  <a:cubicBezTo>
                    <a:pt x="347" y="6064"/>
                    <a:pt x="363" y="6222"/>
                    <a:pt x="379" y="6364"/>
                  </a:cubicBezTo>
                  <a:cubicBezTo>
                    <a:pt x="410" y="6868"/>
                    <a:pt x="442" y="7388"/>
                    <a:pt x="473" y="7923"/>
                  </a:cubicBezTo>
                  <a:cubicBezTo>
                    <a:pt x="505" y="8317"/>
                    <a:pt x="521" y="8726"/>
                    <a:pt x="521" y="9120"/>
                  </a:cubicBezTo>
                  <a:cubicBezTo>
                    <a:pt x="536" y="9262"/>
                    <a:pt x="536" y="9404"/>
                    <a:pt x="536" y="9546"/>
                  </a:cubicBezTo>
                  <a:cubicBezTo>
                    <a:pt x="568" y="10050"/>
                    <a:pt x="568" y="10554"/>
                    <a:pt x="599" y="11058"/>
                  </a:cubicBezTo>
                  <a:lnTo>
                    <a:pt x="599" y="11247"/>
                  </a:lnTo>
                  <a:cubicBezTo>
                    <a:pt x="599" y="11625"/>
                    <a:pt x="615" y="12034"/>
                    <a:pt x="631" y="12428"/>
                  </a:cubicBezTo>
                  <a:cubicBezTo>
                    <a:pt x="647" y="12538"/>
                    <a:pt x="662" y="12664"/>
                    <a:pt x="662" y="12790"/>
                  </a:cubicBezTo>
                  <a:cubicBezTo>
                    <a:pt x="678" y="12869"/>
                    <a:pt x="678" y="12948"/>
                    <a:pt x="678" y="13027"/>
                  </a:cubicBezTo>
                  <a:lnTo>
                    <a:pt x="678" y="13074"/>
                  </a:lnTo>
                  <a:cubicBezTo>
                    <a:pt x="678" y="13137"/>
                    <a:pt x="678" y="13200"/>
                    <a:pt x="678" y="13263"/>
                  </a:cubicBezTo>
                  <a:lnTo>
                    <a:pt x="678" y="13294"/>
                  </a:lnTo>
                  <a:cubicBezTo>
                    <a:pt x="694" y="13357"/>
                    <a:pt x="694" y="13420"/>
                    <a:pt x="725" y="13499"/>
                  </a:cubicBezTo>
                  <a:cubicBezTo>
                    <a:pt x="725" y="13531"/>
                    <a:pt x="741" y="13578"/>
                    <a:pt x="773" y="13609"/>
                  </a:cubicBezTo>
                  <a:cubicBezTo>
                    <a:pt x="804" y="13657"/>
                    <a:pt x="851" y="13704"/>
                    <a:pt x="899" y="13735"/>
                  </a:cubicBezTo>
                  <a:cubicBezTo>
                    <a:pt x="993" y="13783"/>
                    <a:pt x="1088" y="13814"/>
                    <a:pt x="1182" y="13814"/>
                  </a:cubicBezTo>
                  <a:lnTo>
                    <a:pt x="1261" y="13814"/>
                  </a:lnTo>
                  <a:cubicBezTo>
                    <a:pt x="1313" y="13814"/>
                    <a:pt x="1366" y="13807"/>
                    <a:pt x="1423" y="13807"/>
                  </a:cubicBezTo>
                  <a:cubicBezTo>
                    <a:pt x="1452" y="13807"/>
                    <a:pt x="1482" y="13809"/>
                    <a:pt x="1513" y="13814"/>
                  </a:cubicBezTo>
                  <a:lnTo>
                    <a:pt x="1686" y="13798"/>
                  </a:lnTo>
                  <a:lnTo>
                    <a:pt x="1875" y="13783"/>
                  </a:lnTo>
                  <a:cubicBezTo>
                    <a:pt x="2348" y="13751"/>
                    <a:pt x="2836" y="13735"/>
                    <a:pt x="3309" y="13735"/>
                  </a:cubicBezTo>
                  <a:lnTo>
                    <a:pt x="3466" y="13735"/>
                  </a:lnTo>
                  <a:cubicBezTo>
                    <a:pt x="4018" y="13735"/>
                    <a:pt x="4569" y="13720"/>
                    <a:pt x="5104" y="13720"/>
                  </a:cubicBezTo>
                  <a:cubicBezTo>
                    <a:pt x="6034" y="13688"/>
                    <a:pt x="7073" y="13657"/>
                    <a:pt x="8333" y="13625"/>
                  </a:cubicBezTo>
                  <a:lnTo>
                    <a:pt x="9657" y="13562"/>
                  </a:lnTo>
                  <a:lnTo>
                    <a:pt x="11547" y="13499"/>
                  </a:lnTo>
                  <a:cubicBezTo>
                    <a:pt x="12082" y="13483"/>
                    <a:pt x="12618" y="13468"/>
                    <a:pt x="13169" y="13452"/>
                  </a:cubicBezTo>
                  <a:cubicBezTo>
                    <a:pt x="13736" y="13436"/>
                    <a:pt x="14303" y="13436"/>
                    <a:pt x="14792" y="13436"/>
                  </a:cubicBezTo>
                  <a:lnTo>
                    <a:pt x="21360" y="13436"/>
                  </a:lnTo>
                  <a:cubicBezTo>
                    <a:pt x="21896" y="13436"/>
                    <a:pt x="22415" y="13420"/>
                    <a:pt x="22935" y="13405"/>
                  </a:cubicBezTo>
                  <a:cubicBezTo>
                    <a:pt x="23439" y="13389"/>
                    <a:pt x="23928" y="13342"/>
                    <a:pt x="24416" y="13263"/>
                  </a:cubicBezTo>
                  <a:cubicBezTo>
                    <a:pt x="24589" y="13247"/>
                    <a:pt x="24762" y="13200"/>
                    <a:pt x="24920" y="13153"/>
                  </a:cubicBezTo>
                  <a:cubicBezTo>
                    <a:pt x="24983" y="13137"/>
                    <a:pt x="25046" y="13105"/>
                    <a:pt x="25093" y="13074"/>
                  </a:cubicBezTo>
                  <a:lnTo>
                    <a:pt x="25125" y="13058"/>
                  </a:lnTo>
                  <a:lnTo>
                    <a:pt x="25140" y="13058"/>
                  </a:lnTo>
                  <a:cubicBezTo>
                    <a:pt x="25156" y="13042"/>
                    <a:pt x="25172" y="13027"/>
                    <a:pt x="25188" y="13011"/>
                  </a:cubicBezTo>
                  <a:cubicBezTo>
                    <a:pt x="25235" y="12979"/>
                    <a:pt x="25251" y="12932"/>
                    <a:pt x="25282" y="12869"/>
                  </a:cubicBezTo>
                  <a:cubicBezTo>
                    <a:pt x="25282" y="12853"/>
                    <a:pt x="25282" y="12822"/>
                    <a:pt x="25298" y="12790"/>
                  </a:cubicBezTo>
                  <a:lnTo>
                    <a:pt x="25298" y="12775"/>
                  </a:lnTo>
                  <a:cubicBezTo>
                    <a:pt x="25298" y="12680"/>
                    <a:pt x="25298" y="12586"/>
                    <a:pt x="25298" y="12507"/>
                  </a:cubicBezTo>
                  <a:lnTo>
                    <a:pt x="25298" y="12491"/>
                  </a:lnTo>
                  <a:cubicBezTo>
                    <a:pt x="25282" y="12365"/>
                    <a:pt x="25266" y="12255"/>
                    <a:pt x="25266" y="12145"/>
                  </a:cubicBezTo>
                  <a:cubicBezTo>
                    <a:pt x="25251" y="11893"/>
                    <a:pt x="25219" y="11640"/>
                    <a:pt x="25219" y="11388"/>
                  </a:cubicBezTo>
                  <a:cubicBezTo>
                    <a:pt x="25203" y="10821"/>
                    <a:pt x="25203" y="10302"/>
                    <a:pt x="25203" y="9813"/>
                  </a:cubicBezTo>
                  <a:lnTo>
                    <a:pt x="25203" y="9230"/>
                  </a:lnTo>
                  <a:cubicBezTo>
                    <a:pt x="25219" y="8900"/>
                    <a:pt x="25235" y="8569"/>
                    <a:pt x="25235" y="8222"/>
                  </a:cubicBezTo>
                  <a:cubicBezTo>
                    <a:pt x="25251" y="7703"/>
                    <a:pt x="25282" y="7183"/>
                    <a:pt x="25298" y="6663"/>
                  </a:cubicBezTo>
                  <a:cubicBezTo>
                    <a:pt x="25345" y="5986"/>
                    <a:pt x="25377" y="5482"/>
                    <a:pt x="25392" y="5009"/>
                  </a:cubicBezTo>
                  <a:cubicBezTo>
                    <a:pt x="25424" y="4726"/>
                    <a:pt x="25440" y="4426"/>
                    <a:pt x="25455" y="4158"/>
                  </a:cubicBezTo>
                  <a:cubicBezTo>
                    <a:pt x="25471" y="3938"/>
                    <a:pt x="25487" y="3717"/>
                    <a:pt x="25503" y="3513"/>
                  </a:cubicBezTo>
                  <a:cubicBezTo>
                    <a:pt x="25534" y="2977"/>
                    <a:pt x="25566" y="2520"/>
                    <a:pt x="25581" y="2079"/>
                  </a:cubicBezTo>
                  <a:cubicBezTo>
                    <a:pt x="25613" y="1654"/>
                    <a:pt x="25629" y="1244"/>
                    <a:pt x="25629" y="866"/>
                  </a:cubicBezTo>
                  <a:lnTo>
                    <a:pt x="25629" y="520"/>
                  </a:lnTo>
                  <a:lnTo>
                    <a:pt x="25629" y="504"/>
                  </a:lnTo>
                  <a:lnTo>
                    <a:pt x="25629" y="378"/>
                  </a:lnTo>
                  <a:lnTo>
                    <a:pt x="25629" y="362"/>
                  </a:lnTo>
                  <a:cubicBezTo>
                    <a:pt x="25613" y="331"/>
                    <a:pt x="25613" y="299"/>
                    <a:pt x="25597" y="268"/>
                  </a:cubicBezTo>
                  <a:cubicBezTo>
                    <a:pt x="25581" y="221"/>
                    <a:pt x="25566" y="173"/>
                    <a:pt x="25518" y="126"/>
                  </a:cubicBezTo>
                  <a:cubicBezTo>
                    <a:pt x="25503" y="110"/>
                    <a:pt x="25471" y="95"/>
                    <a:pt x="25440" y="79"/>
                  </a:cubicBezTo>
                  <a:cubicBezTo>
                    <a:pt x="25392" y="47"/>
                    <a:pt x="25345" y="32"/>
                    <a:pt x="25282" y="16"/>
                  </a:cubicBezTo>
                  <a:cubicBezTo>
                    <a:pt x="25219" y="16"/>
                    <a:pt x="25156" y="0"/>
                    <a:pt x="25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72;p33">
              <a:extLst>
                <a:ext uri="{FF2B5EF4-FFF2-40B4-BE49-F238E27FC236}">
                  <a16:creationId xmlns:a16="http://schemas.microsoft.com/office/drawing/2014/main" id="{CB00DABE-1501-474F-81C9-CD467C30E7DE}"/>
                </a:ext>
              </a:extLst>
            </p:cNvPr>
            <p:cNvSpPr/>
            <p:nvPr/>
          </p:nvSpPr>
          <p:spPr>
            <a:xfrm>
              <a:off x="912213" y="2813294"/>
              <a:ext cx="3157806" cy="822175"/>
            </a:xfrm>
            <a:custGeom>
              <a:avLst/>
              <a:gdLst/>
              <a:ahLst/>
              <a:cxnLst/>
              <a:rect l="l" t="t" r="r" b="b"/>
              <a:pathLst>
                <a:path w="25881" h="14162" extrusionOk="0">
                  <a:moveTo>
                    <a:pt x="23408" y="410"/>
                  </a:moveTo>
                  <a:cubicBezTo>
                    <a:pt x="23833" y="426"/>
                    <a:pt x="24258" y="442"/>
                    <a:pt x="24684" y="442"/>
                  </a:cubicBezTo>
                  <a:lnTo>
                    <a:pt x="25329" y="458"/>
                  </a:lnTo>
                  <a:lnTo>
                    <a:pt x="25424" y="458"/>
                  </a:lnTo>
                  <a:lnTo>
                    <a:pt x="25424" y="521"/>
                  </a:lnTo>
                  <a:lnTo>
                    <a:pt x="25424" y="820"/>
                  </a:lnTo>
                  <a:lnTo>
                    <a:pt x="25424" y="1450"/>
                  </a:lnTo>
                  <a:cubicBezTo>
                    <a:pt x="25424" y="1970"/>
                    <a:pt x="25440" y="2474"/>
                    <a:pt x="25440" y="3009"/>
                  </a:cubicBezTo>
                  <a:cubicBezTo>
                    <a:pt x="25440" y="3529"/>
                    <a:pt x="25424" y="4049"/>
                    <a:pt x="25424" y="4569"/>
                  </a:cubicBezTo>
                  <a:cubicBezTo>
                    <a:pt x="25408" y="5608"/>
                    <a:pt x="25392" y="6648"/>
                    <a:pt x="25361" y="7688"/>
                  </a:cubicBezTo>
                  <a:cubicBezTo>
                    <a:pt x="25345" y="8223"/>
                    <a:pt x="25329" y="8743"/>
                    <a:pt x="25298" y="9263"/>
                  </a:cubicBezTo>
                  <a:cubicBezTo>
                    <a:pt x="25282" y="9783"/>
                    <a:pt x="25266" y="10302"/>
                    <a:pt x="25235" y="10822"/>
                  </a:cubicBezTo>
                  <a:cubicBezTo>
                    <a:pt x="25203" y="11310"/>
                    <a:pt x="25172" y="11814"/>
                    <a:pt x="25156" y="12303"/>
                  </a:cubicBezTo>
                  <a:cubicBezTo>
                    <a:pt x="25140" y="12413"/>
                    <a:pt x="25140" y="12523"/>
                    <a:pt x="25140" y="12634"/>
                  </a:cubicBezTo>
                  <a:cubicBezTo>
                    <a:pt x="25140" y="12744"/>
                    <a:pt x="25140" y="12838"/>
                    <a:pt x="25140" y="12949"/>
                  </a:cubicBezTo>
                  <a:cubicBezTo>
                    <a:pt x="25125" y="13059"/>
                    <a:pt x="25125" y="13153"/>
                    <a:pt x="25109" y="13264"/>
                  </a:cubicBezTo>
                  <a:cubicBezTo>
                    <a:pt x="25046" y="13279"/>
                    <a:pt x="24967" y="13295"/>
                    <a:pt x="24904" y="13295"/>
                  </a:cubicBezTo>
                  <a:lnTo>
                    <a:pt x="24888" y="13295"/>
                  </a:lnTo>
                  <a:cubicBezTo>
                    <a:pt x="24636" y="13327"/>
                    <a:pt x="24384" y="13327"/>
                    <a:pt x="24132" y="13342"/>
                  </a:cubicBezTo>
                  <a:lnTo>
                    <a:pt x="23329" y="13374"/>
                  </a:lnTo>
                  <a:cubicBezTo>
                    <a:pt x="22778" y="13390"/>
                    <a:pt x="22211" y="13421"/>
                    <a:pt x="21691" y="13437"/>
                  </a:cubicBezTo>
                  <a:cubicBezTo>
                    <a:pt x="21171" y="13468"/>
                    <a:pt x="20667" y="13484"/>
                    <a:pt x="20116" y="13500"/>
                  </a:cubicBezTo>
                  <a:cubicBezTo>
                    <a:pt x="19564" y="13516"/>
                    <a:pt x="19013" y="13531"/>
                    <a:pt x="18462" y="13531"/>
                  </a:cubicBezTo>
                  <a:cubicBezTo>
                    <a:pt x="17406" y="13547"/>
                    <a:pt x="16335" y="13563"/>
                    <a:pt x="15280" y="13579"/>
                  </a:cubicBezTo>
                  <a:cubicBezTo>
                    <a:pt x="14177" y="13610"/>
                    <a:pt x="13043" y="13626"/>
                    <a:pt x="11956" y="13626"/>
                  </a:cubicBezTo>
                  <a:cubicBezTo>
                    <a:pt x="10869" y="13610"/>
                    <a:pt x="9783" y="13610"/>
                    <a:pt x="8711" y="13594"/>
                  </a:cubicBezTo>
                  <a:cubicBezTo>
                    <a:pt x="8424" y="13590"/>
                    <a:pt x="8137" y="13588"/>
                    <a:pt x="7850" y="13588"/>
                  </a:cubicBezTo>
                  <a:cubicBezTo>
                    <a:pt x="7066" y="13588"/>
                    <a:pt x="6282" y="13603"/>
                    <a:pt x="5498" y="13626"/>
                  </a:cubicBezTo>
                  <a:cubicBezTo>
                    <a:pt x="4978" y="13642"/>
                    <a:pt x="4474" y="13642"/>
                    <a:pt x="3954" y="13642"/>
                  </a:cubicBezTo>
                  <a:lnTo>
                    <a:pt x="2616" y="13642"/>
                  </a:lnTo>
                  <a:cubicBezTo>
                    <a:pt x="2206" y="13642"/>
                    <a:pt x="1797" y="13642"/>
                    <a:pt x="1387" y="13657"/>
                  </a:cubicBezTo>
                  <a:cubicBezTo>
                    <a:pt x="1261" y="13657"/>
                    <a:pt x="1119" y="13689"/>
                    <a:pt x="993" y="13689"/>
                  </a:cubicBezTo>
                  <a:cubicBezTo>
                    <a:pt x="914" y="13705"/>
                    <a:pt x="836" y="13705"/>
                    <a:pt x="757" y="13705"/>
                  </a:cubicBezTo>
                  <a:lnTo>
                    <a:pt x="757" y="13657"/>
                  </a:lnTo>
                  <a:lnTo>
                    <a:pt x="757" y="13311"/>
                  </a:lnTo>
                  <a:lnTo>
                    <a:pt x="757" y="12823"/>
                  </a:lnTo>
                  <a:cubicBezTo>
                    <a:pt x="741" y="12492"/>
                    <a:pt x="725" y="12161"/>
                    <a:pt x="710" y="11814"/>
                  </a:cubicBezTo>
                  <a:cubicBezTo>
                    <a:pt x="710" y="11562"/>
                    <a:pt x="694" y="11326"/>
                    <a:pt x="694" y="11074"/>
                  </a:cubicBezTo>
                  <a:cubicBezTo>
                    <a:pt x="678" y="10822"/>
                    <a:pt x="678" y="10586"/>
                    <a:pt x="662" y="10334"/>
                  </a:cubicBezTo>
                  <a:cubicBezTo>
                    <a:pt x="647" y="10066"/>
                    <a:pt x="631" y="9783"/>
                    <a:pt x="615" y="9546"/>
                  </a:cubicBezTo>
                  <a:cubicBezTo>
                    <a:pt x="599" y="9294"/>
                    <a:pt x="584" y="9042"/>
                    <a:pt x="584" y="8790"/>
                  </a:cubicBezTo>
                  <a:cubicBezTo>
                    <a:pt x="568" y="8318"/>
                    <a:pt x="568" y="7861"/>
                    <a:pt x="536" y="7357"/>
                  </a:cubicBezTo>
                  <a:cubicBezTo>
                    <a:pt x="521" y="6868"/>
                    <a:pt x="521" y="6333"/>
                    <a:pt x="521" y="5860"/>
                  </a:cubicBezTo>
                  <a:cubicBezTo>
                    <a:pt x="521" y="5372"/>
                    <a:pt x="521" y="4884"/>
                    <a:pt x="521" y="4411"/>
                  </a:cubicBezTo>
                  <a:cubicBezTo>
                    <a:pt x="521" y="3939"/>
                    <a:pt x="521" y="3435"/>
                    <a:pt x="505" y="2994"/>
                  </a:cubicBezTo>
                  <a:cubicBezTo>
                    <a:pt x="505" y="2537"/>
                    <a:pt x="473" y="2096"/>
                    <a:pt x="473" y="1639"/>
                  </a:cubicBezTo>
                  <a:lnTo>
                    <a:pt x="473" y="1135"/>
                  </a:lnTo>
                  <a:cubicBezTo>
                    <a:pt x="473" y="1009"/>
                    <a:pt x="473" y="899"/>
                    <a:pt x="473" y="788"/>
                  </a:cubicBezTo>
                  <a:lnTo>
                    <a:pt x="489" y="741"/>
                  </a:lnTo>
                  <a:lnTo>
                    <a:pt x="615" y="741"/>
                  </a:lnTo>
                  <a:lnTo>
                    <a:pt x="804" y="757"/>
                  </a:lnTo>
                  <a:lnTo>
                    <a:pt x="1324" y="804"/>
                  </a:lnTo>
                  <a:cubicBezTo>
                    <a:pt x="1702" y="836"/>
                    <a:pt x="2080" y="851"/>
                    <a:pt x="2458" y="867"/>
                  </a:cubicBezTo>
                  <a:cubicBezTo>
                    <a:pt x="2978" y="867"/>
                    <a:pt x="3513" y="883"/>
                    <a:pt x="4033" y="899"/>
                  </a:cubicBezTo>
                  <a:cubicBezTo>
                    <a:pt x="4569" y="899"/>
                    <a:pt x="5089" y="930"/>
                    <a:pt x="5624" y="930"/>
                  </a:cubicBezTo>
                  <a:lnTo>
                    <a:pt x="6301" y="930"/>
                  </a:lnTo>
                  <a:cubicBezTo>
                    <a:pt x="6480" y="930"/>
                    <a:pt x="6666" y="937"/>
                    <a:pt x="6839" y="937"/>
                  </a:cubicBezTo>
                  <a:cubicBezTo>
                    <a:pt x="6926" y="937"/>
                    <a:pt x="7010" y="935"/>
                    <a:pt x="7089" y="930"/>
                  </a:cubicBezTo>
                  <a:cubicBezTo>
                    <a:pt x="7341" y="930"/>
                    <a:pt x="7577" y="930"/>
                    <a:pt x="7814" y="914"/>
                  </a:cubicBezTo>
                  <a:lnTo>
                    <a:pt x="8617" y="867"/>
                  </a:lnTo>
                  <a:cubicBezTo>
                    <a:pt x="9137" y="836"/>
                    <a:pt x="9657" y="804"/>
                    <a:pt x="10176" y="773"/>
                  </a:cubicBezTo>
                  <a:cubicBezTo>
                    <a:pt x="10649" y="757"/>
                    <a:pt x="11137" y="725"/>
                    <a:pt x="11610" y="694"/>
                  </a:cubicBezTo>
                  <a:cubicBezTo>
                    <a:pt x="11862" y="678"/>
                    <a:pt x="12098" y="662"/>
                    <a:pt x="12350" y="662"/>
                  </a:cubicBezTo>
                  <a:lnTo>
                    <a:pt x="13138" y="647"/>
                  </a:lnTo>
                  <a:lnTo>
                    <a:pt x="14697" y="631"/>
                  </a:lnTo>
                  <a:cubicBezTo>
                    <a:pt x="15217" y="615"/>
                    <a:pt x="15737" y="615"/>
                    <a:pt x="16257" y="615"/>
                  </a:cubicBezTo>
                  <a:lnTo>
                    <a:pt x="17832" y="615"/>
                  </a:lnTo>
                  <a:cubicBezTo>
                    <a:pt x="18336" y="615"/>
                    <a:pt x="18856" y="615"/>
                    <a:pt x="19375" y="599"/>
                  </a:cubicBezTo>
                  <a:lnTo>
                    <a:pt x="20147" y="584"/>
                  </a:lnTo>
                  <a:cubicBezTo>
                    <a:pt x="20383" y="568"/>
                    <a:pt x="20651" y="568"/>
                    <a:pt x="20887" y="552"/>
                  </a:cubicBezTo>
                  <a:cubicBezTo>
                    <a:pt x="21108" y="552"/>
                    <a:pt x="21344" y="536"/>
                    <a:pt x="21581" y="521"/>
                  </a:cubicBezTo>
                  <a:lnTo>
                    <a:pt x="22226" y="473"/>
                  </a:lnTo>
                  <a:lnTo>
                    <a:pt x="22919" y="442"/>
                  </a:lnTo>
                  <a:cubicBezTo>
                    <a:pt x="23093" y="426"/>
                    <a:pt x="23250" y="410"/>
                    <a:pt x="23408" y="410"/>
                  </a:cubicBezTo>
                  <a:close/>
                  <a:moveTo>
                    <a:pt x="17611" y="1"/>
                  </a:moveTo>
                  <a:cubicBezTo>
                    <a:pt x="16509" y="17"/>
                    <a:pt x="15422" y="32"/>
                    <a:pt x="14303" y="64"/>
                  </a:cubicBezTo>
                  <a:cubicBezTo>
                    <a:pt x="13185" y="95"/>
                    <a:pt x="12051" y="143"/>
                    <a:pt x="10932" y="206"/>
                  </a:cubicBezTo>
                  <a:cubicBezTo>
                    <a:pt x="9846" y="269"/>
                    <a:pt x="8743" y="332"/>
                    <a:pt x="7656" y="395"/>
                  </a:cubicBezTo>
                  <a:cubicBezTo>
                    <a:pt x="7121" y="426"/>
                    <a:pt x="6601" y="458"/>
                    <a:pt x="6065" y="489"/>
                  </a:cubicBezTo>
                  <a:cubicBezTo>
                    <a:pt x="5782" y="489"/>
                    <a:pt x="5514" y="458"/>
                    <a:pt x="5230" y="458"/>
                  </a:cubicBezTo>
                  <a:cubicBezTo>
                    <a:pt x="4695" y="442"/>
                    <a:pt x="4159" y="426"/>
                    <a:pt x="3639" y="410"/>
                  </a:cubicBezTo>
                  <a:cubicBezTo>
                    <a:pt x="3104" y="395"/>
                    <a:pt x="2584" y="395"/>
                    <a:pt x="2064" y="379"/>
                  </a:cubicBezTo>
                  <a:cubicBezTo>
                    <a:pt x="1812" y="363"/>
                    <a:pt x="1560" y="347"/>
                    <a:pt x="1308" y="332"/>
                  </a:cubicBezTo>
                  <a:cubicBezTo>
                    <a:pt x="1103" y="316"/>
                    <a:pt x="883" y="300"/>
                    <a:pt x="662" y="284"/>
                  </a:cubicBezTo>
                  <a:lnTo>
                    <a:pt x="536" y="284"/>
                  </a:lnTo>
                  <a:cubicBezTo>
                    <a:pt x="521" y="276"/>
                    <a:pt x="501" y="273"/>
                    <a:pt x="479" y="273"/>
                  </a:cubicBezTo>
                  <a:cubicBezTo>
                    <a:pt x="458" y="273"/>
                    <a:pt x="434" y="276"/>
                    <a:pt x="410" y="284"/>
                  </a:cubicBezTo>
                  <a:cubicBezTo>
                    <a:pt x="332" y="284"/>
                    <a:pt x="253" y="316"/>
                    <a:pt x="174" y="379"/>
                  </a:cubicBezTo>
                  <a:cubicBezTo>
                    <a:pt x="80" y="489"/>
                    <a:pt x="17" y="631"/>
                    <a:pt x="32" y="788"/>
                  </a:cubicBezTo>
                  <a:cubicBezTo>
                    <a:pt x="17" y="851"/>
                    <a:pt x="17" y="899"/>
                    <a:pt x="17" y="962"/>
                  </a:cubicBezTo>
                  <a:lnTo>
                    <a:pt x="17" y="1182"/>
                  </a:lnTo>
                  <a:lnTo>
                    <a:pt x="17" y="1718"/>
                  </a:lnTo>
                  <a:cubicBezTo>
                    <a:pt x="17" y="1922"/>
                    <a:pt x="1" y="2127"/>
                    <a:pt x="17" y="2364"/>
                  </a:cubicBezTo>
                  <a:cubicBezTo>
                    <a:pt x="17" y="2584"/>
                    <a:pt x="17" y="2820"/>
                    <a:pt x="17" y="3057"/>
                  </a:cubicBezTo>
                  <a:cubicBezTo>
                    <a:pt x="32" y="3545"/>
                    <a:pt x="32" y="4049"/>
                    <a:pt x="32" y="4522"/>
                  </a:cubicBezTo>
                  <a:lnTo>
                    <a:pt x="32" y="5955"/>
                  </a:lnTo>
                  <a:cubicBezTo>
                    <a:pt x="32" y="6459"/>
                    <a:pt x="48" y="6979"/>
                    <a:pt x="64" y="7451"/>
                  </a:cubicBezTo>
                  <a:cubicBezTo>
                    <a:pt x="80" y="7940"/>
                    <a:pt x="95" y="8412"/>
                    <a:pt x="111" y="8885"/>
                  </a:cubicBezTo>
                  <a:cubicBezTo>
                    <a:pt x="127" y="9137"/>
                    <a:pt x="127" y="9389"/>
                    <a:pt x="143" y="9641"/>
                  </a:cubicBezTo>
                  <a:cubicBezTo>
                    <a:pt x="158" y="9909"/>
                    <a:pt x="174" y="10176"/>
                    <a:pt x="190" y="10428"/>
                  </a:cubicBezTo>
                  <a:cubicBezTo>
                    <a:pt x="206" y="10917"/>
                    <a:pt x="221" y="11421"/>
                    <a:pt x="237" y="11909"/>
                  </a:cubicBezTo>
                  <a:cubicBezTo>
                    <a:pt x="253" y="12161"/>
                    <a:pt x="253" y="12413"/>
                    <a:pt x="269" y="12665"/>
                  </a:cubicBezTo>
                  <a:cubicBezTo>
                    <a:pt x="284" y="12901"/>
                    <a:pt x="284" y="13138"/>
                    <a:pt x="284" y="13390"/>
                  </a:cubicBezTo>
                  <a:cubicBezTo>
                    <a:pt x="284" y="13468"/>
                    <a:pt x="284" y="13563"/>
                    <a:pt x="284" y="13642"/>
                  </a:cubicBezTo>
                  <a:cubicBezTo>
                    <a:pt x="300" y="13689"/>
                    <a:pt x="300" y="13736"/>
                    <a:pt x="300" y="13783"/>
                  </a:cubicBezTo>
                  <a:cubicBezTo>
                    <a:pt x="300" y="13799"/>
                    <a:pt x="316" y="13815"/>
                    <a:pt x="316" y="13846"/>
                  </a:cubicBezTo>
                  <a:cubicBezTo>
                    <a:pt x="332" y="13909"/>
                    <a:pt x="363" y="13972"/>
                    <a:pt x="410" y="14020"/>
                  </a:cubicBezTo>
                  <a:cubicBezTo>
                    <a:pt x="442" y="14051"/>
                    <a:pt x="473" y="14067"/>
                    <a:pt x="505" y="14098"/>
                  </a:cubicBezTo>
                  <a:cubicBezTo>
                    <a:pt x="552" y="14114"/>
                    <a:pt x="599" y="14130"/>
                    <a:pt x="647" y="14146"/>
                  </a:cubicBezTo>
                  <a:cubicBezTo>
                    <a:pt x="694" y="14161"/>
                    <a:pt x="725" y="14161"/>
                    <a:pt x="773" y="14161"/>
                  </a:cubicBezTo>
                  <a:lnTo>
                    <a:pt x="773" y="14146"/>
                  </a:lnTo>
                  <a:cubicBezTo>
                    <a:pt x="851" y="14146"/>
                    <a:pt x="946" y="14130"/>
                    <a:pt x="1040" y="14130"/>
                  </a:cubicBezTo>
                  <a:lnTo>
                    <a:pt x="1466" y="14114"/>
                  </a:lnTo>
                  <a:cubicBezTo>
                    <a:pt x="1875" y="14083"/>
                    <a:pt x="2301" y="14083"/>
                    <a:pt x="2726" y="14083"/>
                  </a:cubicBezTo>
                  <a:lnTo>
                    <a:pt x="4096" y="14083"/>
                  </a:lnTo>
                  <a:cubicBezTo>
                    <a:pt x="4600" y="14083"/>
                    <a:pt x="5089" y="14067"/>
                    <a:pt x="5624" y="14051"/>
                  </a:cubicBezTo>
                  <a:cubicBezTo>
                    <a:pt x="6160" y="14051"/>
                    <a:pt x="6695" y="14051"/>
                    <a:pt x="7231" y="14035"/>
                  </a:cubicBezTo>
                  <a:cubicBezTo>
                    <a:pt x="7415" y="14030"/>
                    <a:pt x="7597" y="14028"/>
                    <a:pt x="7777" y="14028"/>
                  </a:cubicBezTo>
                  <a:cubicBezTo>
                    <a:pt x="8139" y="14028"/>
                    <a:pt x="8496" y="14035"/>
                    <a:pt x="8853" y="14035"/>
                  </a:cubicBezTo>
                  <a:cubicBezTo>
                    <a:pt x="9940" y="14051"/>
                    <a:pt x="11027" y="14067"/>
                    <a:pt x="12114" y="14067"/>
                  </a:cubicBezTo>
                  <a:cubicBezTo>
                    <a:pt x="12665" y="14067"/>
                    <a:pt x="13216" y="14051"/>
                    <a:pt x="13768" y="14051"/>
                  </a:cubicBezTo>
                  <a:cubicBezTo>
                    <a:pt x="14319" y="14035"/>
                    <a:pt x="14886" y="14020"/>
                    <a:pt x="15437" y="14004"/>
                  </a:cubicBezTo>
                  <a:cubicBezTo>
                    <a:pt x="16493" y="13972"/>
                    <a:pt x="17564" y="13972"/>
                    <a:pt x="18619" y="13941"/>
                  </a:cubicBezTo>
                  <a:cubicBezTo>
                    <a:pt x="19171" y="13941"/>
                    <a:pt x="19722" y="13925"/>
                    <a:pt x="20273" y="13909"/>
                  </a:cubicBezTo>
                  <a:lnTo>
                    <a:pt x="21848" y="13846"/>
                  </a:lnTo>
                  <a:lnTo>
                    <a:pt x="23502" y="13783"/>
                  </a:lnTo>
                  <a:cubicBezTo>
                    <a:pt x="23770" y="13768"/>
                    <a:pt x="24006" y="13752"/>
                    <a:pt x="24274" y="13736"/>
                  </a:cubicBezTo>
                  <a:cubicBezTo>
                    <a:pt x="24542" y="13736"/>
                    <a:pt x="24825" y="13720"/>
                    <a:pt x="25077" y="13689"/>
                  </a:cubicBezTo>
                  <a:cubicBezTo>
                    <a:pt x="25172" y="13673"/>
                    <a:pt x="25266" y="13657"/>
                    <a:pt x="25361" y="13610"/>
                  </a:cubicBezTo>
                  <a:cubicBezTo>
                    <a:pt x="25377" y="13594"/>
                    <a:pt x="25408" y="13594"/>
                    <a:pt x="25424" y="13563"/>
                  </a:cubicBezTo>
                  <a:cubicBezTo>
                    <a:pt x="25440" y="13547"/>
                    <a:pt x="25455" y="13531"/>
                    <a:pt x="25471" y="13516"/>
                  </a:cubicBezTo>
                  <a:cubicBezTo>
                    <a:pt x="25487" y="13484"/>
                    <a:pt x="25503" y="13453"/>
                    <a:pt x="25518" y="13437"/>
                  </a:cubicBezTo>
                  <a:cubicBezTo>
                    <a:pt x="25534" y="13405"/>
                    <a:pt x="25534" y="13374"/>
                    <a:pt x="25534" y="13358"/>
                  </a:cubicBezTo>
                  <a:cubicBezTo>
                    <a:pt x="25566" y="13232"/>
                    <a:pt x="25581" y="13090"/>
                    <a:pt x="25581" y="12964"/>
                  </a:cubicBezTo>
                  <a:cubicBezTo>
                    <a:pt x="25581" y="12854"/>
                    <a:pt x="25597" y="12760"/>
                    <a:pt x="25597" y="12649"/>
                  </a:cubicBezTo>
                  <a:lnTo>
                    <a:pt x="25613" y="12319"/>
                  </a:lnTo>
                  <a:cubicBezTo>
                    <a:pt x="25629" y="12082"/>
                    <a:pt x="25644" y="11846"/>
                    <a:pt x="25644" y="11610"/>
                  </a:cubicBezTo>
                  <a:cubicBezTo>
                    <a:pt x="25676" y="11090"/>
                    <a:pt x="25707" y="10602"/>
                    <a:pt x="25739" y="10082"/>
                  </a:cubicBezTo>
                  <a:cubicBezTo>
                    <a:pt x="25755" y="9562"/>
                    <a:pt x="25770" y="9042"/>
                    <a:pt x="25802" y="8522"/>
                  </a:cubicBezTo>
                  <a:cubicBezTo>
                    <a:pt x="25833" y="7483"/>
                    <a:pt x="25865" y="6427"/>
                    <a:pt x="25865" y="5372"/>
                  </a:cubicBezTo>
                  <a:cubicBezTo>
                    <a:pt x="25865" y="4852"/>
                    <a:pt x="25865" y="4332"/>
                    <a:pt x="25865" y="3813"/>
                  </a:cubicBezTo>
                  <a:cubicBezTo>
                    <a:pt x="25865" y="3545"/>
                    <a:pt x="25881" y="3277"/>
                    <a:pt x="25865" y="3009"/>
                  </a:cubicBezTo>
                  <a:cubicBezTo>
                    <a:pt x="25865" y="2757"/>
                    <a:pt x="25865" y="2490"/>
                    <a:pt x="25865" y="2222"/>
                  </a:cubicBezTo>
                  <a:cubicBezTo>
                    <a:pt x="25849" y="1733"/>
                    <a:pt x="25849" y="1229"/>
                    <a:pt x="25849" y="725"/>
                  </a:cubicBezTo>
                  <a:lnTo>
                    <a:pt x="25849" y="395"/>
                  </a:lnTo>
                  <a:cubicBezTo>
                    <a:pt x="25849" y="347"/>
                    <a:pt x="25833" y="300"/>
                    <a:pt x="25833" y="253"/>
                  </a:cubicBezTo>
                  <a:cubicBezTo>
                    <a:pt x="25818" y="174"/>
                    <a:pt x="25770" y="111"/>
                    <a:pt x="25723" y="80"/>
                  </a:cubicBezTo>
                  <a:cubicBezTo>
                    <a:pt x="25664" y="44"/>
                    <a:pt x="25605" y="26"/>
                    <a:pt x="25553" y="26"/>
                  </a:cubicBezTo>
                  <a:cubicBezTo>
                    <a:pt x="25535" y="26"/>
                    <a:pt x="25518" y="28"/>
                    <a:pt x="25503" y="32"/>
                  </a:cubicBezTo>
                  <a:cubicBezTo>
                    <a:pt x="25471" y="32"/>
                    <a:pt x="25455" y="48"/>
                    <a:pt x="25424" y="48"/>
                  </a:cubicBezTo>
                  <a:lnTo>
                    <a:pt x="25030" y="48"/>
                  </a:lnTo>
                  <a:lnTo>
                    <a:pt x="24180" y="32"/>
                  </a:lnTo>
                  <a:lnTo>
                    <a:pt x="23392" y="32"/>
                  </a:lnTo>
                  <a:lnTo>
                    <a:pt x="22589" y="17"/>
                  </a:lnTo>
                  <a:cubicBezTo>
                    <a:pt x="22037" y="1"/>
                    <a:pt x="21486" y="1"/>
                    <a:pt x="209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73;p33">
              <a:extLst>
                <a:ext uri="{FF2B5EF4-FFF2-40B4-BE49-F238E27FC236}">
                  <a16:creationId xmlns:a16="http://schemas.microsoft.com/office/drawing/2014/main" id="{4552FDEC-452E-4DCF-93A6-6276695ED349}"/>
                </a:ext>
              </a:extLst>
            </p:cNvPr>
            <p:cNvSpPr/>
            <p:nvPr/>
          </p:nvSpPr>
          <p:spPr>
            <a:xfrm>
              <a:off x="634125" y="2747950"/>
              <a:ext cx="650274" cy="623409"/>
            </a:xfrm>
            <a:custGeom>
              <a:avLst/>
              <a:gdLst/>
              <a:ahLst/>
              <a:cxnLst/>
              <a:rect l="l" t="t" r="r" b="b"/>
              <a:pathLst>
                <a:path w="11201" h="10523" extrusionOk="0">
                  <a:moveTo>
                    <a:pt x="5687" y="0"/>
                  </a:moveTo>
                  <a:cubicBezTo>
                    <a:pt x="5514" y="0"/>
                    <a:pt x="5372" y="16"/>
                    <a:pt x="5246" y="16"/>
                  </a:cubicBezTo>
                  <a:cubicBezTo>
                    <a:pt x="4962" y="32"/>
                    <a:pt x="4679" y="79"/>
                    <a:pt x="4411" y="142"/>
                  </a:cubicBezTo>
                  <a:cubicBezTo>
                    <a:pt x="4254" y="173"/>
                    <a:pt x="4143" y="205"/>
                    <a:pt x="4017" y="236"/>
                  </a:cubicBezTo>
                  <a:cubicBezTo>
                    <a:pt x="3876" y="284"/>
                    <a:pt x="3750" y="331"/>
                    <a:pt x="3608" y="394"/>
                  </a:cubicBezTo>
                  <a:cubicBezTo>
                    <a:pt x="3387" y="473"/>
                    <a:pt x="3167" y="583"/>
                    <a:pt x="2962" y="693"/>
                  </a:cubicBezTo>
                  <a:cubicBezTo>
                    <a:pt x="2726" y="835"/>
                    <a:pt x="2489" y="977"/>
                    <a:pt x="2269" y="1119"/>
                  </a:cubicBezTo>
                  <a:cubicBezTo>
                    <a:pt x="2033" y="1276"/>
                    <a:pt x="1812" y="1449"/>
                    <a:pt x="1607" y="1638"/>
                  </a:cubicBezTo>
                  <a:cubicBezTo>
                    <a:pt x="1387" y="1827"/>
                    <a:pt x="1198" y="2048"/>
                    <a:pt x="1009" y="2284"/>
                  </a:cubicBezTo>
                  <a:cubicBezTo>
                    <a:pt x="867" y="2505"/>
                    <a:pt x="725" y="2725"/>
                    <a:pt x="615" y="2962"/>
                  </a:cubicBezTo>
                  <a:cubicBezTo>
                    <a:pt x="489" y="3198"/>
                    <a:pt x="394" y="3434"/>
                    <a:pt x="316" y="3686"/>
                  </a:cubicBezTo>
                  <a:cubicBezTo>
                    <a:pt x="237" y="3938"/>
                    <a:pt x="190" y="4159"/>
                    <a:pt x="142" y="4379"/>
                  </a:cubicBezTo>
                  <a:cubicBezTo>
                    <a:pt x="32" y="4899"/>
                    <a:pt x="1" y="5419"/>
                    <a:pt x="32" y="5939"/>
                  </a:cubicBezTo>
                  <a:cubicBezTo>
                    <a:pt x="48" y="6222"/>
                    <a:pt x="79" y="6506"/>
                    <a:pt x="111" y="6789"/>
                  </a:cubicBezTo>
                  <a:cubicBezTo>
                    <a:pt x="142" y="6931"/>
                    <a:pt x="158" y="7073"/>
                    <a:pt x="190" y="7199"/>
                  </a:cubicBezTo>
                  <a:cubicBezTo>
                    <a:pt x="205" y="7325"/>
                    <a:pt x="237" y="7435"/>
                    <a:pt x="268" y="7561"/>
                  </a:cubicBezTo>
                  <a:cubicBezTo>
                    <a:pt x="300" y="7703"/>
                    <a:pt x="347" y="7844"/>
                    <a:pt x="410" y="7986"/>
                  </a:cubicBezTo>
                  <a:cubicBezTo>
                    <a:pt x="457" y="8112"/>
                    <a:pt x="520" y="8238"/>
                    <a:pt x="583" y="8349"/>
                  </a:cubicBezTo>
                  <a:cubicBezTo>
                    <a:pt x="725" y="8585"/>
                    <a:pt x="883" y="8805"/>
                    <a:pt x="1072" y="9010"/>
                  </a:cubicBezTo>
                  <a:cubicBezTo>
                    <a:pt x="1277" y="9215"/>
                    <a:pt x="1497" y="9404"/>
                    <a:pt x="1733" y="9577"/>
                  </a:cubicBezTo>
                  <a:cubicBezTo>
                    <a:pt x="1828" y="9640"/>
                    <a:pt x="1954" y="9719"/>
                    <a:pt x="2096" y="9813"/>
                  </a:cubicBezTo>
                  <a:cubicBezTo>
                    <a:pt x="2237" y="9892"/>
                    <a:pt x="2348" y="9955"/>
                    <a:pt x="2442" y="10002"/>
                  </a:cubicBezTo>
                  <a:cubicBezTo>
                    <a:pt x="2584" y="10081"/>
                    <a:pt x="2726" y="10144"/>
                    <a:pt x="2883" y="10207"/>
                  </a:cubicBezTo>
                  <a:cubicBezTo>
                    <a:pt x="3009" y="10254"/>
                    <a:pt x="3135" y="10302"/>
                    <a:pt x="3277" y="10333"/>
                  </a:cubicBezTo>
                  <a:cubicBezTo>
                    <a:pt x="3561" y="10412"/>
                    <a:pt x="3844" y="10459"/>
                    <a:pt x="4143" y="10491"/>
                  </a:cubicBezTo>
                  <a:cubicBezTo>
                    <a:pt x="4411" y="10506"/>
                    <a:pt x="4647" y="10522"/>
                    <a:pt x="4868" y="10522"/>
                  </a:cubicBezTo>
                  <a:lnTo>
                    <a:pt x="5010" y="10475"/>
                  </a:lnTo>
                  <a:cubicBezTo>
                    <a:pt x="5293" y="10475"/>
                    <a:pt x="5577" y="10443"/>
                    <a:pt x="5860" y="10412"/>
                  </a:cubicBezTo>
                  <a:cubicBezTo>
                    <a:pt x="6128" y="10380"/>
                    <a:pt x="6396" y="10333"/>
                    <a:pt x="6648" y="10270"/>
                  </a:cubicBezTo>
                  <a:cubicBezTo>
                    <a:pt x="6758" y="10239"/>
                    <a:pt x="6916" y="10191"/>
                    <a:pt x="7026" y="10160"/>
                  </a:cubicBezTo>
                  <a:cubicBezTo>
                    <a:pt x="7152" y="10128"/>
                    <a:pt x="7262" y="10081"/>
                    <a:pt x="7420" y="10018"/>
                  </a:cubicBezTo>
                  <a:lnTo>
                    <a:pt x="7451" y="10018"/>
                  </a:lnTo>
                  <a:cubicBezTo>
                    <a:pt x="7845" y="9861"/>
                    <a:pt x="8239" y="9672"/>
                    <a:pt x="8601" y="9435"/>
                  </a:cubicBezTo>
                  <a:cubicBezTo>
                    <a:pt x="8822" y="9278"/>
                    <a:pt x="9042" y="9105"/>
                    <a:pt x="9247" y="8916"/>
                  </a:cubicBezTo>
                  <a:cubicBezTo>
                    <a:pt x="9341" y="8837"/>
                    <a:pt x="9420" y="8742"/>
                    <a:pt x="9515" y="8632"/>
                  </a:cubicBezTo>
                  <a:cubicBezTo>
                    <a:pt x="9609" y="8522"/>
                    <a:pt x="9704" y="8427"/>
                    <a:pt x="9767" y="8333"/>
                  </a:cubicBezTo>
                  <a:cubicBezTo>
                    <a:pt x="9782" y="8317"/>
                    <a:pt x="9798" y="8301"/>
                    <a:pt x="9798" y="8286"/>
                  </a:cubicBezTo>
                  <a:cubicBezTo>
                    <a:pt x="9956" y="8097"/>
                    <a:pt x="10082" y="7923"/>
                    <a:pt x="10192" y="7750"/>
                  </a:cubicBezTo>
                  <a:cubicBezTo>
                    <a:pt x="10349" y="7529"/>
                    <a:pt x="10491" y="7309"/>
                    <a:pt x="10617" y="7088"/>
                  </a:cubicBezTo>
                  <a:cubicBezTo>
                    <a:pt x="10743" y="6852"/>
                    <a:pt x="10869" y="6616"/>
                    <a:pt x="10964" y="6364"/>
                  </a:cubicBezTo>
                  <a:cubicBezTo>
                    <a:pt x="11011" y="6238"/>
                    <a:pt x="11043" y="6128"/>
                    <a:pt x="11074" y="6002"/>
                  </a:cubicBezTo>
                  <a:cubicBezTo>
                    <a:pt x="11106" y="5876"/>
                    <a:pt x="11137" y="5734"/>
                    <a:pt x="11153" y="5592"/>
                  </a:cubicBezTo>
                  <a:cubicBezTo>
                    <a:pt x="11184" y="5324"/>
                    <a:pt x="11200" y="5056"/>
                    <a:pt x="11184" y="4804"/>
                  </a:cubicBezTo>
                  <a:cubicBezTo>
                    <a:pt x="11153" y="4521"/>
                    <a:pt x="11106" y="4253"/>
                    <a:pt x="11027" y="4001"/>
                  </a:cubicBezTo>
                  <a:cubicBezTo>
                    <a:pt x="10980" y="3875"/>
                    <a:pt x="10932" y="3733"/>
                    <a:pt x="10869" y="3560"/>
                  </a:cubicBezTo>
                  <a:cubicBezTo>
                    <a:pt x="10822" y="3434"/>
                    <a:pt x="10759" y="3292"/>
                    <a:pt x="10696" y="3166"/>
                  </a:cubicBezTo>
                  <a:cubicBezTo>
                    <a:pt x="10586" y="2930"/>
                    <a:pt x="10444" y="2694"/>
                    <a:pt x="10271" y="2473"/>
                  </a:cubicBezTo>
                  <a:cubicBezTo>
                    <a:pt x="10176" y="2316"/>
                    <a:pt x="10097" y="2221"/>
                    <a:pt x="10003" y="2127"/>
                  </a:cubicBezTo>
                  <a:cubicBezTo>
                    <a:pt x="9908" y="2016"/>
                    <a:pt x="9814" y="1906"/>
                    <a:pt x="9719" y="1812"/>
                  </a:cubicBezTo>
                  <a:cubicBezTo>
                    <a:pt x="9515" y="1607"/>
                    <a:pt x="9310" y="1418"/>
                    <a:pt x="9074" y="1245"/>
                  </a:cubicBezTo>
                  <a:cubicBezTo>
                    <a:pt x="8853" y="1071"/>
                    <a:pt x="8617" y="930"/>
                    <a:pt x="8380" y="788"/>
                  </a:cubicBezTo>
                  <a:cubicBezTo>
                    <a:pt x="8128" y="646"/>
                    <a:pt x="7876" y="520"/>
                    <a:pt x="7609" y="426"/>
                  </a:cubicBezTo>
                  <a:cubicBezTo>
                    <a:pt x="7357" y="315"/>
                    <a:pt x="7089" y="236"/>
                    <a:pt x="6821" y="173"/>
                  </a:cubicBezTo>
                  <a:cubicBezTo>
                    <a:pt x="6711" y="142"/>
                    <a:pt x="6585" y="126"/>
                    <a:pt x="6459" y="95"/>
                  </a:cubicBezTo>
                  <a:cubicBezTo>
                    <a:pt x="6427" y="63"/>
                    <a:pt x="6396" y="32"/>
                    <a:pt x="6349" y="32"/>
                  </a:cubicBezTo>
                  <a:lnTo>
                    <a:pt x="6191" y="16"/>
                  </a:lnTo>
                  <a:cubicBezTo>
                    <a:pt x="6097" y="0"/>
                    <a:pt x="6002" y="0"/>
                    <a:pt x="58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74;p33">
              <a:extLst>
                <a:ext uri="{FF2B5EF4-FFF2-40B4-BE49-F238E27FC236}">
                  <a16:creationId xmlns:a16="http://schemas.microsoft.com/office/drawing/2014/main" id="{CE0003D2-06A2-4A98-ACD1-A294CD52B1AA}"/>
                </a:ext>
              </a:extLst>
            </p:cNvPr>
            <p:cNvSpPr/>
            <p:nvPr/>
          </p:nvSpPr>
          <p:spPr>
            <a:xfrm>
              <a:off x="615838" y="2738344"/>
              <a:ext cx="680405" cy="644759"/>
            </a:xfrm>
            <a:custGeom>
              <a:avLst/>
              <a:gdLst/>
              <a:ahLst/>
              <a:cxnLst/>
              <a:rect l="l" t="t" r="r" b="b"/>
              <a:pathLst>
                <a:path w="11720" h="11106" extrusionOk="0">
                  <a:moveTo>
                    <a:pt x="5815" y="395"/>
                  </a:moveTo>
                  <a:cubicBezTo>
                    <a:pt x="6165" y="395"/>
                    <a:pt x="6513" y="419"/>
                    <a:pt x="6868" y="473"/>
                  </a:cubicBezTo>
                  <a:lnTo>
                    <a:pt x="6916" y="473"/>
                  </a:lnTo>
                  <a:cubicBezTo>
                    <a:pt x="7136" y="504"/>
                    <a:pt x="7357" y="520"/>
                    <a:pt x="7577" y="583"/>
                  </a:cubicBezTo>
                  <a:cubicBezTo>
                    <a:pt x="7798" y="646"/>
                    <a:pt x="8002" y="725"/>
                    <a:pt x="8191" y="819"/>
                  </a:cubicBezTo>
                  <a:lnTo>
                    <a:pt x="8302" y="867"/>
                  </a:lnTo>
                  <a:cubicBezTo>
                    <a:pt x="8506" y="961"/>
                    <a:pt x="8711" y="1071"/>
                    <a:pt x="8916" y="1182"/>
                  </a:cubicBezTo>
                  <a:cubicBezTo>
                    <a:pt x="9121" y="1308"/>
                    <a:pt x="9310" y="1434"/>
                    <a:pt x="9499" y="1575"/>
                  </a:cubicBezTo>
                  <a:cubicBezTo>
                    <a:pt x="9672" y="1717"/>
                    <a:pt x="9845" y="1875"/>
                    <a:pt x="9987" y="2032"/>
                  </a:cubicBezTo>
                  <a:cubicBezTo>
                    <a:pt x="10145" y="2190"/>
                    <a:pt x="10302" y="2363"/>
                    <a:pt x="10428" y="2552"/>
                  </a:cubicBezTo>
                  <a:cubicBezTo>
                    <a:pt x="10664" y="2867"/>
                    <a:pt x="10853" y="3213"/>
                    <a:pt x="11011" y="3576"/>
                  </a:cubicBezTo>
                  <a:cubicBezTo>
                    <a:pt x="11074" y="3749"/>
                    <a:pt x="11137" y="3938"/>
                    <a:pt x="11168" y="4127"/>
                  </a:cubicBezTo>
                  <a:cubicBezTo>
                    <a:pt x="11216" y="4316"/>
                    <a:pt x="11247" y="4521"/>
                    <a:pt x="11279" y="4710"/>
                  </a:cubicBezTo>
                  <a:cubicBezTo>
                    <a:pt x="11326" y="5135"/>
                    <a:pt x="11326" y="5576"/>
                    <a:pt x="11263" y="5986"/>
                  </a:cubicBezTo>
                  <a:cubicBezTo>
                    <a:pt x="11200" y="6380"/>
                    <a:pt x="11090" y="6758"/>
                    <a:pt x="10948" y="7120"/>
                  </a:cubicBezTo>
                  <a:cubicBezTo>
                    <a:pt x="10916" y="7167"/>
                    <a:pt x="10901" y="7214"/>
                    <a:pt x="10885" y="7262"/>
                  </a:cubicBezTo>
                  <a:cubicBezTo>
                    <a:pt x="10664" y="7718"/>
                    <a:pt x="10397" y="8144"/>
                    <a:pt x="10082" y="8553"/>
                  </a:cubicBezTo>
                  <a:lnTo>
                    <a:pt x="10019" y="8632"/>
                  </a:lnTo>
                  <a:cubicBezTo>
                    <a:pt x="9688" y="9026"/>
                    <a:pt x="9326" y="9388"/>
                    <a:pt x="8916" y="9687"/>
                  </a:cubicBezTo>
                  <a:cubicBezTo>
                    <a:pt x="8743" y="9813"/>
                    <a:pt x="8569" y="9924"/>
                    <a:pt x="8380" y="10018"/>
                  </a:cubicBezTo>
                  <a:cubicBezTo>
                    <a:pt x="8207" y="10113"/>
                    <a:pt x="8034" y="10191"/>
                    <a:pt x="7845" y="10270"/>
                  </a:cubicBezTo>
                  <a:cubicBezTo>
                    <a:pt x="7609" y="10349"/>
                    <a:pt x="7372" y="10428"/>
                    <a:pt x="7120" y="10506"/>
                  </a:cubicBezTo>
                  <a:cubicBezTo>
                    <a:pt x="6868" y="10569"/>
                    <a:pt x="6616" y="10617"/>
                    <a:pt x="6349" y="10648"/>
                  </a:cubicBezTo>
                  <a:cubicBezTo>
                    <a:pt x="6254" y="10664"/>
                    <a:pt x="6159" y="10680"/>
                    <a:pt x="6065" y="10680"/>
                  </a:cubicBezTo>
                  <a:cubicBezTo>
                    <a:pt x="5886" y="10680"/>
                    <a:pt x="5708" y="10687"/>
                    <a:pt x="5529" y="10687"/>
                  </a:cubicBezTo>
                  <a:cubicBezTo>
                    <a:pt x="5440" y="10687"/>
                    <a:pt x="5351" y="10685"/>
                    <a:pt x="5262" y="10680"/>
                  </a:cubicBezTo>
                  <a:lnTo>
                    <a:pt x="5262" y="10695"/>
                  </a:lnTo>
                  <a:cubicBezTo>
                    <a:pt x="4994" y="10680"/>
                    <a:pt x="4742" y="10664"/>
                    <a:pt x="4474" y="10632"/>
                  </a:cubicBezTo>
                  <a:cubicBezTo>
                    <a:pt x="4238" y="10585"/>
                    <a:pt x="4002" y="10538"/>
                    <a:pt x="3781" y="10475"/>
                  </a:cubicBezTo>
                  <a:cubicBezTo>
                    <a:pt x="3545" y="10412"/>
                    <a:pt x="3324" y="10333"/>
                    <a:pt x="3104" y="10239"/>
                  </a:cubicBezTo>
                  <a:cubicBezTo>
                    <a:pt x="2915" y="10160"/>
                    <a:pt x="2726" y="10065"/>
                    <a:pt x="2537" y="9955"/>
                  </a:cubicBezTo>
                  <a:cubicBezTo>
                    <a:pt x="2348" y="9845"/>
                    <a:pt x="2174" y="9719"/>
                    <a:pt x="2017" y="9593"/>
                  </a:cubicBezTo>
                  <a:cubicBezTo>
                    <a:pt x="1875" y="9467"/>
                    <a:pt x="1733" y="9357"/>
                    <a:pt x="1623" y="9231"/>
                  </a:cubicBezTo>
                  <a:cubicBezTo>
                    <a:pt x="1497" y="9089"/>
                    <a:pt x="1371" y="8947"/>
                    <a:pt x="1261" y="8805"/>
                  </a:cubicBezTo>
                  <a:cubicBezTo>
                    <a:pt x="1150" y="8648"/>
                    <a:pt x="1040" y="8475"/>
                    <a:pt x="946" y="8317"/>
                  </a:cubicBezTo>
                  <a:cubicBezTo>
                    <a:pt x="851" y="8144"/>
                    <a:pt x="757" y="7955"/>
                    <a:pt x="694" y="7781"/>
                  </a:cubicBezTo>
                  <a:cubicBezTo>
                    <a:pt x="615" y="7592"/>
                    <a:pt x="568" y="7403"/>
                    <a:pt x="520" y="7214"/>
                  </a:cubicBezTo>
                  <a:cubicBezTo>
                    <a:pt x="473" y="7025"/>
                    <a:pt x="426" y="6836"/>
                    <a:pt x="410" y="6647"/>
                  </a:cubicBezTo>
                  <a:lnTo>
                    <a:pt x="410" y="6584"/>
                  </a:lnTo>
                  <a:cubicBezTo>
                    <a:pt x="379" y="6301"/>
                    <a:pt x="363" y="6033"/>
                    <a:pt x="379" y="5749"/>
                  </a:cubicBezTo>
                  <a:cubicBezTo>
                    <a:pt x="379" y="5497"/>
                    <a:pt x="410" y="5261"/>
                    <a:pt x="442" y="5009"/>
                  </a:cubicBezTo>
                  <a:cubicBezTo>
                    <a:pt x="505" y="4552"/>
                    <a:pt x="631" y="4096"/>
                    <a:pt x="804" y="3655"/>
                  </a:cubicBezTo>
                  <a:cubicBezTo>
                    <a:pt x="914" y="3434"/>
                    <a:pt x="1024" y="3213"/>
                    <a:pt x="1150" y="3009"/>
                  </a:cubicBezTo>
                  <a:cubicBezTo>
                    <a:pt x="1276" y="2804"/>
                    <a:pt x="1434" y="2615"/>
                    <a:pt x="1576" y="2426"/>
                  </a:cubicBezTo>
                  <a:cubicBezTo>
                    <a:pt x="1718" y="2237"/>
                    <a:pt x="1875" y="2064"/>
                    <a:pt x="2048" y="1890"/>
                  </a:cubicBezTo>
                  <a:lnTo>
                    <a:pt x="2111" y="1843"/>
                  </a:lnTo>
                  <a:cubicBezTo>
                    <a:pt x="2119" y="1851"/>
                    <a:pt x="2131" y="1855"/>
                    <a:pt x="2143" y="1855"/>
                  </a:cubicBezTo>
                  <a:cubicBezTo>
                    <a:pt x="2155" y="1855"/>
                    <a:pt x="2166" y="1851"/>
                    <a:pt x="2174" y="1843"/>
                  </a:cubicBezTo>
                  <a:cubicBezTo>
                    <a:pt x="2285" y="1733"/>
                    <a:pt x="2411" y="1623"/>
                    <a:pt x="2521" y="1512"/>
                  </a:cubicBezTo>
                  <a:cubicBezTo>
                    <a:pt x="2600" y="1449"/>
                    <a:pt x="2678" y="1386"/>
                    <a:pt x="2757" y="1308"/>
                  </a:cubicBezTo>
                  <a:cubicBezTo>
                    <a:pt x="2899" y="1229"/>
                    <a:pt x="3025" y="1150"/>
                    <a:pt x="3167" y="1071"/>
                  </a:cubicBezTo>
                  <a:cubicBezTo>
                    <a:pt x="3387" y="961"/>
                    <a:pt x="3608" y="851"/>
                    <a:pt x="3844" y="772"/>
                  </a:cubicBezTo>
                  <a:cubicBezTo>
                    <a:pt x="4049" y="677"/>
                    <a:pt x="4269" y="614"/>
                    <a:pt x="4474" y="551"/>
                  </a:cubicBezTo>
                  <a:cubicBezTo>
                    <a:pt x="4695" y="504"/>
                    <a:pt x="4915" y="457"/>
                    <a:pt x="5151" y="425"/>
                  </a:cubicBezTo>
                  <a:lnTo>
                    <a:pt x="5325" y="410"/>
                  </a:lnTo>
                  <a:cubicBezTo>
                    <a:pt x="5489" y="400"/>
                    <a:pt x="5652" y="395"/>
                    <a:pt x="5815" y="395"/>
                  </a:cubicBezTo>
                  <a:close/>
                  <a:moveTo>
                    <a:pt x="6065" y="0"/>
                  </a:moveTo>
                  <a:cubicBezTo>
                    <a:pt x="5813" y="0"/>
                    <a:pt x="5577" y="16"/>
                    <a:pt x="5325" y="32"/>
                  </a:cubicBezTo>
                  <a:cubicBezTo>
                    <a:pt x="5057" y="63"/>
                    <a:pt x="4805" y="126"/>
                    <a:pt x="4537" y="205"/>
                  </a:cubicBezTo>
                  <a:lnTo>
                    <a:pt x="4364" y="268"/>
                  </a:lnTo>
                  <a:lnTo>
                    <a:pt x="4222" y="315"/>
                  </a:lnTo>
                  <a:cubicBezTo>
                    <a:pt x="3970" y="394"/>
                    <a:pt x="3702" y="488"/>
                    <a:pt x="3466" y="599"/>
                  </a:cubicBezTo>
                  <a:cubicBezTo>
                    <a:pt x="2978" y="788"/>
                    <a:pt x="2521" y="1056"/>
                    <a:pt x="2111" y="1386"/>
                  </a:cubicBezTo>
                  <a:cubicBezTo>
                    <a:pt x="1702" y="1733"/>
                    <a:pt x="1339" y="2142"/>
                    <a:pt x="1040" y="2568"/>
                  </a:cubicBezTo>
                  <a:cubicBezTo>
                    <a:pt x="883" y="2788"/>
                    <a:pt x="741" y="3009"/>
                    <a:pt x="631" y="3229"/>
                  </a:cubicBezTo>
                  <a:cubicBezTo>
                    <a:pt x="505" y="3481"/>
                    <a:pt x="394" y="3733"/>
                    <a:pt x="316" y="4001"/>
                  </a:cubicBezTo>
                  <a:cubicBezTo>
                    <a:pt x="237" y="4237"/>
                    <a:pt x="174" y="4489"/>
                    <a:pt x="127" y="4741"/>
                  </a:cubicBezTo>
                  <a:cubicBezTo>
                    <a:pt x="79" y="5009"/>
                    <a:pt x="48" y="5277"/>
                    <a:pt x="32" y="5560"/>
                  </a:cubicBezTo>
                  <a:cubicBezTo>
                    <a:pt x="1" y="6112"/>
                    <a:pt x="48" y="6663"/>
                    <a:pt x="158" y="7199"/>
                  </a:cubicBezTo>
                  <a:cubicBezTo>
                    <a:pt x="205" y="7466"/>
                    <a:pt x="300" y="7734"/>
                    <a:pt x="394" y="7986"/>
                  </a:cubicBezTo>
                  <a:cubicBezTo>
                    <a:pt x="505" y="8254"/>
                    <a:pt x="631" y="8490"/>
                    <a:pt x="772" y="8727"/>
                  </a:cubicBezTo>
                  <a:cubicBezTo>
                    <a:pt x="851" y="8853"/>
                    <a:pt x="930" y="8979"/>
                    <a:pt x="1024" y="9089"/>
                  </a:cubicBezTo>
                  <a:cubicBezTo>
                    <a:pt x="1103" y="9199"/>
                    <a:pt x="1182" y="9294"/>
                    <a:pt x="1276" y="9388"/>
                  </a:cubicBezTo>
                  <a:cubicBezTo>
                    <a:pt x="1355" y="9483"/>
                    <a:pt x="1434" y="9561"/>
                    <a:pt x="1544" y="9672"/>
                  </a:cubicBezTo>
                  <a:cubicBezTo>
                    <a:pt x="1639" y="9766"/>
                    <a:pt x="1765" y="9861"/>
                    <a:pt x="1875" y="9955"/>
                  </a:cubicBezTo>
                  <a:cubicBezTo>
                    <a:pt x="2300" y="10286"/>
                    <a:pt x="2789" y="10538"/>
                    <a:pt x="3308" y="10727"/>
                  </a:cubicBezTo>
                  <a:cubicBezTo>
                    <a:pt x="3545" y="10821"/>
                    <a:pt x="3797" y="10884"/>
                    <a:pt x="4049" y="10948"/>
                  </a:cubicBezTo>
                  <a:cubicBezTo>
                    <a:pt x="4317" y="10995"/>
                    <a:pt x="4584" y="11026"/>
                    <a:pt x="4852" y="11058"/>
                  </a:cubicBezTo>
                  <a:cubicBezTo>
                    <a:pt x="5088" y="11089"/>
                    <a:pt x="5309" y="11089"/>
                    <a:pt x="5561" y="11105"/>
                  </a:cubicBezTo>
                  <a:lnTo>
                    <a:pt x="5655" y="11105"/>
                  </a:lnTo>
                  <a:cubicBezTo>
                    <a:pt x="5797" y="11089"/>
                    <a:pt x="5923" y="11089"/>
                    <a:pt x="6081" y="11074"/>
                  </a:cubicBezTo>
                  <a:cubicBezTo>
                    <a:pt x="6222" y="11074"/>
                    <a:pt x="6364" y="11058"/>
                    <a:pt x="6506" y="11042"/>
                  </a:cubicBezTo>
                  <a:cubicBezTo>
                    <a:pt x="6774" y="10995"/>
                    <a:pt x="7057" y="10948"/>
                    <a:pt x="7309" y="10869"/>
                  </a:cubicBezTo>
                  <a:cubicBezTo>
                    <a:pt x="7577" y="10806"/>
                    <a:pt x="7845" y="10711"/>
                    <a:pt x="8097" y="10601"/>
                  </a:cubicBezTo>
                  <a:cubicBezTo>
                    <a:pt x="8333" y="10506"/>
                    <a:pt x="8569" y="10396"/>
                    <a:pt x="8790" y="10254"/>
                  </a:cubicBezTo>
                  <a:cubicBezTo>
                    <a:pt x="9042" y="10113"/>
                    <a:pt x="9263" y="9939"/>
                    <a:pt x="9483" y="9766"/>
                  </a:cubicBezTo>
                  <a:cubicBezTo>
                    <a:pt x="10066" y="9246"/>
                    <a:pt x="10586" y="8632"/>
                    <a:pt x="10979" y="7955"/>
                  </a:cubicBezTo>
                  <a:cubicBezTo>
                    <a:pt x="11121" y="7718"/>
                    <a:pt x="11232" y="7466"/>
                    <a:pt x="11342" y="7214"/>
                  </a:cubicBezTo>
                  <a:cubicBezTo>
                    <a:pt x="11436" y="6978"/>
                    <a:pt x="11515" y="6742"/>
                    <a:pt x="11578" y="6490"/>
                  </a:cubicBezTo>
                  <a:cubicBezTo>
                    <a:pt x="11641" y="6238"/>
                    <a:pt x="11688" y="5970"/>
                    <a:pt x="11704" y="5702"/>
                  </a:cubicBezTo>
                  <a:cubicBezTo>
                    <a:pt x="11720" y="5450"/>
                    <a:pt x="11720" y="5198"/>
                    <a:pt x="11704" y="4930"/>
                  </a:cubicBezTo>
                  <a:cubicBezTo>
                    <a:pt x="11688" y="4804"/>
                    <a:pt x="11673" y="4678"/>
                    <a:pt x="11657" y="4537"/>
                  </a:cubicBezTo>
                  <a:cubicBezTo>
                    <a:pt x="11641" y="4411"/>
                    <a:pt x="11625" y="4269"/>
                    <a:pt x="11594" y="4143"/>
                  </a:cubicBezTo>
                  <a:cubicBezTo>
                    <a:pt x="11531" y="3891"/>
                    <a:pt x="11452" y="3639"/>
                    <a:pt x="11358" y="3387"/>
                  </a:cubicBezTo>
                  <a:cubicBezTo>
                    <a:pt x="11263" y="3150"/>
                    <a:pt x="11153" y="2930"/>
                    <a:pt x="11011" y="2709"/>
                  </a:cubicBezTo>
                  <a:cubicBezTo>
                    <a:pt x="10869" y="2489"/>
                    <a:pt x="10712" y="2268"/>
                    <a:pt x="10538" y="2048"/>
                  </a:cubicBezTo>
                  <a:cubicBezTo>
                    <a:pt x="10397" y="1875"/>
                    <a:pt x="10239" y="1717"/>
                    <a:pt x="10066" y="1560"/>
                  </a:cubicBezTo>
                  <a:cubicBezTo>
                    <a:pt x="9877" y="1386"/>
                    <a:pt x="9688" y="1229"/>
                    <a:pt x="9467" y="1071"/>
                  </a:cubicBezTo>
                  <a:cubicBezTo>
                    <a:pt x="9278" y="945"/>
                    <a:pt x="9074" y="819"/>
                    <a:pt x="8853" y="709"/>
                  </a:cubicBezTo>
                  <a:cubicBezTo>
                    <a:pt x="8648" y="583"/>
                    <a:pt x="8412" y="488"/>
                    <a:pt x="8191" y="394"/>
                  </a:cubicBezTo>
                  <a:cubicBezTo>
                    <a:pt x="7971" y="315"/>
                    <a:pt x="7735" y="252"/>
                    <a:pt x="7514" y="205"/>
                  </a:cubicBezTo>
                  <a:cubicBezTo>
                    <a:pt x="7262" y="142"/>
                    <a:pt x="7010" y="95"/>
                    <a:pt x="6774" y="63"/>
                  </a:cubicBezTo>
                  <a:cubicBezTo>
                    <a:pt x="6538" y="32"/>
                    <a:pt x="6301" y="16"/>
                    <a:pt x="6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6;p33">
              <a:extLst>
                <a:ext uri="{FF2B5EF4-FFF2-40B4-BE49-F238E27FC236}">
                  <a16:creationId xmlns:a16="http://schemas.microsoft.com/office/drawing/2014/main" id="{21C14708-7FFF-4FA6-831F-78E2A70B0CFA}"/>
                </a:ext>
              </a:extLst>
            </p:cNvPr>
            <p:cNvSpPr/>
            <p:nvPr/>
          </p:nvSpPr>
          <p:spPr>
            <a:xfrm flipH="1">
              <a:off x="7647243" y="2010047"/>
              <a:ext cx="41125" cy="617478"/>
            </a:xfrm>
            <a:custGeom>
              <a:avLst/>
              <a:gdLst/>
              <a:ahLst/>
              <a:cxnLst/>
              <a:rect l="l" t="t" r="r" b="b"/>
              <a:pathLst>
                <a:path w="820" h="12312" extrusionOk="0">
                  <a:moveTo>
                    <a:pt x="1" y="0"/>
                  </a:moveTo>
                  <a:lnTo>
                    <a:pt x="1" y="12311"/>
                  </a:lnTo>
                  <a:lnTo>
                    <a:pt x="819" y="12311"/>
                  </a:lnTo>
                  <a:lnTo>
                    <a:pt x="8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7;p33">
              <a:extLst>
                <a:ext uri="{FF2B5EF4-FFF2-40B4-BE49-F238E27FC236}">
                  <a16:creationId xmlns:a16="http://schemas.microsoft.com/office/drawing/2014/main" id="{77C28DA1-5CCD-438C-954E-8637BEFDDD90}"/>
                </a:ext>
              </a:extLst>
            </p:cNvPr>
            <p:cNvSpPr txBox="1"/>
            <p:nvPr/>
          </p:nvSpPr>
          <p:spPr>
            <a:xfrm>
              <a:off x="1350447" y="2262188"/>
              <a:ext cx="2628000" cy="205500"/>
            </a:xfrm>
            <a:prstGeom prst="rect">
              <a:avLst/>
            </a:prstGeom>
            <a:noFill/>
            <a:ln>
              <a:noFill/>
            </a:ln>
          </p:spPr>
          <p:txBody>
            <a:bodyPr spcFirstLastPara="1" wrap="square" lIns="91425" tIns="91425" rIns="91425" bIns="91425" anchor="ctr" anchorCtr="0">
              <a:noAutofit/>
            </a:bodyPr>
            <a:lstStyle/>
            <a:p>
              <a:pPr algn="ctr"/>
              <a:r>
                <a:rPr lang="en" sz="2000" b="1" dirty="0">
                  <a:solidFill>
                    <a:schemeClr val="lt1"/>
                  </a:solidFill>
                  <a:latin typeface="Arial Narrow" panose="020B0606020202030204" pitchFamily="34" charset="0"/>
                  <a:sym typeface="Fira Sans Extra Condensed Medium"/>
                </a:rPr>
                <a:t>Pueden identificarse en:</a:t>
              </a:r>
              <a:endParaRPr sz="2000" b="1" dirty="0">
                <a:solidFill>
                  <a:schemeClr val="lt1"/>
                </a:solidFill>
                <a:latin typeface="Arial Narrow" panose="020B0606020202030204" pitchFamily="34" charset="0"/>
                <a:sym typeface="Fira Sans Extra Condensed Medium"/>
              </a:endParaRPr>
            </a:p>
          </p:txBody>
        </p:sp>
        <p:sp>
          <p:nvSpPr>
            <p:cNvPr id="25" name="Google Shape;1290;p33">
              <a:extLst>
                <a:ext uri="{FF2B5EF4-FFF2-40B4-BE49-F238E27FC236}">
                  <a16:creationId xmlns:a16="http://schemas.microsoft.com/office/drawing/2014/main" id="{89D6E985-FF4E-4037-93D2-9F36CA3F4877}"/>
                </a:ext>
              </a:extLst>
            </p:cNvPr>
            <p:cNvSpPr/>
            <p:nvPr/>
          </p:nvSpPr>
          <p:spPr>
            <a:xfrm flipH="1">
              <a:off x="7644764" y="1180794"/>
              <a:ext cx="41125" cy="619233"/>
            </a:xfrm>
            <a:custGeom>
              <a:avLst/>
              <a:gdLst/>
              <a:ahLst/>
              <a:cxnLst/>
              <a:rect l="l" t="t" r="r" b="b"/>
              <a:pathLst>
                <a:path w="820" h="12347" extrusionOk="0">
                  <a:moveTo>
                    <a:pt x="1" y="0"/>
                  </a:moveTo>
                  <a:lnTo>
                    <a:pt x="1" y="12347"/>
                  </a:lnTo>
                  <a:lnTo>
                    <a:pt x="819" y="12347"/>
                  </a:lnTo>
                  <a:lnTo>
                    <a:pt x="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91;p33">
              <a:extLst>
                <a:ext uri="{FF2B5EF4-FFF2-40B4-BE49-F238E27FC236}">
                  <a16:creationId xmlns:a16="http://schemas.microsoft.com/office/drawing/2014/main" id="{11347B54-C27B-46F5-B13F-93A49407A6B3}"/>
                </a:ext>
              </a:extLst>
            </p:cNvPr>
            <p:cNvSpPr txBox="1"/>
            <p:nvPr/>
          </p:nvSpPr>
          <p:spPr>
            <a:xfrm>
              <a:off x="1381521" y="1406580"/>
              <a:ext cx="2628000" cy="20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lt1"/>
                  </a:solidFill>
                  <a:latin typeface="Arial Narrow" panose="020B0606020202030204" pitchFamily="34" charset="0"/>
                  <a:ea typeface="Fira Sans Extra Condensed Medium"/>
                  <a:cs typeface="Fira Sans Extra Condensed Medium"/>
                  <a:sym typeface="Fira Sans Extra Condensed Medium"/>
                </a:rPr>
                <a:t>Posibles límites a los derechos</a:t>
              </a:r>
              <a:endParaRPr sz="2000" b="1" dirty="0">
                <a:solidFill>
                  <a:schemeClr val="lt1"/>
                </a:solidFill>
                <a:latin typeface="Arial Narrow" panose="020B0606020202030204" pitchFamily="34" charset="0"/>
                <a:ea typeface="Fira Sans Extra Condensed Medium"/>
                <a:cs typeface="Fira Sans Extra Condensed Medium"/>
                <a:sym typeface="Fira Sans Extra Condensed Medium"/>
              </a:endParaRPr>
            </a:p>
          </p:txBody>
        </p:sp>
        <p:sp>
          <p:nvSpPr>
            <p:cNvPr id="28" name="Google Shape;1293;p33">
              <a:extLst>
                <a:ext uri="{FF2B5EF4-FFF2-40B4-BE49-F238E27FC236}">
                  <a16:creationId xmlns:a16="http://schemas.microsoft.com/office/drawing/2014/main" id="{5C04DB73-59DB-4554-B06F-D4F06DB7C1FD}"/>
                </a:ext>
              </a:extLst>
            </p:cNvPr>
            <p:cNvSpPr/>
            <p:nvPr/>
          </p:nvSpPr>
          <p:spPr>
            <a:xfrm flipH="1">
              <a:off x="7653822" y="2857235"/>
              <a:ext cx="41125" cy="617478"/>
            </a:xfrm>
            <a:custGeom>
              <a:avLst/>
              <a:gdLst/>
              <a:ahLst/>
              <a:cxnLst/>
              <a:rect l="l" t="t" r="r" b="b"/>
              <a:pathLst>
                <a:path w="820" h="12312" extrusionOk="0">
                  <a:moveTo>
                    <a:pt x="1" y="0"/>
                  </a:moveTo>
                  <a:lnTo>
                    <a:pt x="1" y="12311"/>
                  </a:lnTo>
                  <a:lnTo>
                    <a:pt x="819" y="12311"/>
                  </a:lnTo>
                  <a:lnTo>
                    <a:pt x="8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94;p33">
              <a:extLst>
                <a:ext uri="{FF2B5EF4-FFF2-40B4-BE49-F238E27FC236}">
                  <a16:creationId xmlns:a16="http://schemas.microsoft.com/office/drawing/2014/main" id="{1096E2D9-7B5F-4BC8-B735-5E4D4589D282}"/>
                </a:ext>
              </a:extLst>
            </p:cNvPr>
            <p:cNvSpPr txBox="1"/>
            <p:nvPr/>
          </p:nvSpPr>
          <p:spPr>
            <a:xfrm>
              <a:off x="1405986" y="3069251"/>
              <a:ext cx="2628000" cy="205500"/>
            </a:xfrm>
            <a:prstGeom prst="rect">
              <a:avLst/>
            </a:prstGeom>
            <a:noFill/>
            <a:ln>
              <a:noFill/>
            </a:ln>
          </p:spPr>
          <p:txBody>
            <a:bodyPr spcFirstLastPara="1" wrap="square" lIns="91425" tIns="91425" rIns="91425" bIns="91425" anchor="ctr" anchorCtr="0">
              <a:noAutofit/>
            </a:bodyPr>
            <a:lstStyle/>
            <a:p>
              <a:pPr algn="ctr"/>
              <a:r>
                <a:rPr lang="en" sz="2000" b="1" dirty="0">
                  <a:solidFill>
                    <a:srgbClr val="C00000"/>
                  </a:solidFill>
                  <a:latin typeface="Arial Narrow" panose="020B0606020202030204" pitchFamily="34" charset="0"/>
                  <a:sym typeface="Fira Sans Extra Condensed Medium"/>
                </a:rPr>
                <a:t>El riesgo de los derechos:</a:t>
              </a:r>
              <a:endParaRPr sz="2000" b="1" dirty="0">
                <a:solidFill>
                  <a:srgbClr val="C00000"/>
                </a:solidFill>
                <a:latin typeface="Arial Narrow" panose="020B0606020202030204" pitchFamily="34" charset="0"/>
                <a:sym typeface="Fira Sans Extra Condensed Medium"/>
              </a:endParaRPr>
            </a:p>
          </p:txBody>
        </p:sp>
        <p:sp>
          <p:nvSpPr>
            <p:cNvPr id="31" name="Google Shape;1296;p33">
              <a:extLst>
                <a:ext uri="{FF2B5EF4-FFF2-40B4-BE49-F238E27FC236}">
                  <a16:creationId xmlns:a16="http://schemas.microsoft.com/office/drawing/2014/main" id="{189A0BAA-4967-443E-ABF0-FEFD614B3044}"/>
                </a:ext>
              </a:extLst>
            </p:cNvPr>
            <p:cNvSpPr txBox="1"/>
            <p:nvPr/>
          </p:nvSpPr>
          <p:spPr>
            <a:xfrm>
              <a:off x="693788" y="1157088"/>
              <a:ext cx="532800" cy="41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Fira Sans Extra Condensed"/>
                  <a:ea typeface="Fira Sans Extra Condensed"/>
                  <a:cs typeface="Fira Sans Extra Condensed"/>
                  <a:sym typeface="Fira Sans Extra Condensed"/>
                </a:rPr>
                <a:t>1</a:t>
              </a:r>
              <a:endParaRPr sz="3000" b="1">
                <a:solidFill>
                  <a:schemeClr val="lt1"/>
                </a:solidFill>
                <a:latin typeface="Fira Sans Extra Condensed"/>
                <a:ea typeface="Fira Sans Extra Condensed"/>
                <a:cs typeface="Fira Sans Extra Condensed"/>
                <a:sym typeface="Fira Sans Extra Condensed"/>
              </a:endParaRPr>
            </a:p>
          </p:txBody>
        </p:sp>
        <p:sp>
          <p:nvSpPr>
            <p:cNvPr id="32" name="Google Shape;1297;p33">
              <a:extLst>
                <a:ext uri="{FF2B5EF4-FFF2-40B4-BE49-F238E27FC236}">
                  <a16:creationId xmlns:a16="http://schemas.microsoft.com/office/drawing/2014/main" id="{227B58EB-B5B5-487C-8809-2FC0A514CA18}"/>
                </a:ext>
              </a:extLst>
            </p:cNvPr>
            <p:cNvSpPr txBox="1"/>
            <p:nvPr/>
          </p:nvSpPr>
          <p:spPr>
            <a:xfrm>
              <a:off x="689200" y="2017938"/>
              <a:ext cx="532800" cy="41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Fira Sans Extra Condensed"/>
                  <a:ea typeface="Fira Sans Extra Condensed"/>
                  <a:cs typeface="Fira Sans Extra Condensed"/>
                  <a:sym typeface="Fira Sans Extra Condensed"/>
                </a:rPr>
                <a:t>2</a:t>
              </a:r>
              <a:endParaRPr sz="3000" b="1">
                <a:solidFill>
                  <a:schemeClr val="lt1"/>
                </a:solidFill>
                <a:latin typeface="Fira Sans Extra Condensed"/>
                <a:ea typeface="Fira Sans Extra Condensed"/>
                <a:cs typeface="Fira Sans Extra Condensed"/>
                <a:sym typeface="Fira Sans Extra Condensed"/>
              </a:endParaRPr>
            </a:p>
          </p:txBody>
        </p:sp>
        <p:sp>
          <p:nvSpPr>
            <p:cNvPr id="33" name="Google Shape;1298;p33">
              <a:extLst>
                <a:ext uri="{FF2B5EF4-FFF2-40B4-BE49-F238E27FC236}">
                  <a16:creationId xmlns:a16="http://schemas.microsoft.com/office/drawing/2014/main" id="{46AEFBC7-F529-4B76-BB48-7D3A150E0DEB}"/>
                </a:ext>
              </a:extLst>
            </p:cNvPr>
            <p:cNvSpPr txBox="1"/>
            <p:nvPr/>
          </p:nvSpPr>
          <p:spPr>
            <a:xfrm>
              <a:off x="689188" y="2864050"/>
              <a:ext cx="532800" cy="41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Fira Sans Extra Condensed"/>
                  <a:ea typeface="Fira Sans Extra Condensed"/>
                  <a:cs typeface="Fira Sans Extra Condensed"/>
                  <a:sym typeface="Fira Sans Extra Condensed"/>
                </a:rPr>
                <a:t>3</a:t>
              </a:r>
              <a:endParaRPr sz="3000" b="1">
                <a:solidFill>
                  <a:schemeClr val="lt1"/>
                </a:solidFill>
                <a:latin typeface="Fira Sans Extra Condensed"/>
                <a:ea typeface="Fira Sans Extra Condensed"/>
                <a:cs typeface="Fira Sans Extra Condensed"/>
                <a:sym typeface="Fira Sans Extra Condensed"/>
              </a:endParaRPr>
            </a:p>
          </p:txBody>
        </p:sp>
        <p:sp>
          <p:nvSpPr>
            <p:cNvPr id="35" name="Google Shape;1300;p33">
              <a:extLst>
                <a:ext uri="{FF2B5EF4-FFF2-40B4-BE49-F238E27FC236}">
                  <a16:creationId xmlns:a16="http://schemas.microsoft.com/office/drawing/2014/main" id="{2294A82D-42C5-439F-A4ED-3745777FD451}"/>
                </a:ext>
              </a:extLst>
            </p:cNvPr>
            <p:cNvSpPr/>
            <p:nvPr/>
          </p:nvSpPr>
          <p:spPr>
            <a:xfrm>
              <a:off x="4649713" y="2863314"/>
              <a:ext cx="41125" cy="617478"/>
            </a:xfrm>
            <a:custGeom>
              <a:avLst/>
              <a:gdLst/>
              <a:ahLst/>
              <a:cxnLst/>
              <a:rect l="l" t="t" r="r" b="b"/>
              <a:pathLst>
                <a:path w="820" h="12312" extrusionOk="0">
                  <a:moveTo>
                    <a:pt x="1" y="0"/>
                  </a:moveTo>
                  <a:lnTo>
                    <a:pt x="1" y="12311"/>
                  </a:lnTo>
                  <a:lnTo>
                    <a:pt x="819" y="12311"/>
                  </a:lnTo>
                  <a:lnTo>
                    <a:pt x="8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01;p33">
              <a:extLst>
                <a:ext uri="{FF2B5EF4-FFF2-40B4-BE49-F238E27FC236}">
                  <a16:creationId xmlns:a16="http://schemas.microsoft.com/office/drawing/2014/main" id="{D83DCD82-A772-4A61-9906-F2BB2812C264}"/>
                </a:ext>
              </a:extLst>
            </p:cNvPr>
            <p:cNvSpPr txBox="1"/>
            <p:nvPr/>
          </p:nvSpPr>
          <p:spPr>
            <a:xfrm>
              <a:off x="4713417" y="1292597"/>
              <a:ext cx="2851064" cy="410700"/>
            </a:xfrm>
            <a:prstGeom prst="rect">
              <a:avLst/>
            </a:prstGeom>
            <a:noFill/>
            <a:ln>
              <a:noFill/>
            </a:ln>
          </p:spPr>
          <p:txBody>
            <a:bodyPr spcFirstLastPara="1" wrap="square" lIns="91425" tIns="91425" rIns="91425" bIns="91425" anchor="ctr" anchorCtr="0">
              <a:noAutofit/>
            </a:bodyPr>
            <a:lstStyle/>
            <a:p>
              <a:pPr marL="285750" lvl="0" indent="-285750" rtl="0">
                <a:spcBef>
                  <a:spcPts val="0"/>
                </a:spcBef>
                <a:spcAft>
                  <a:spcPts val="0"/>
                </a:spcAft>
                <a:buFont typeface="Arial" panose="020B0604020202020204" pitchFamily="34" charset="0"/>
                <a:buChar char="•"/>
              </a:pPr>
              <a:r>
                <a:rPr lang="en" sz="1700" b="1" dirty="0">
                  <a:solidFill>
                    <a:schemeClr val="dk1"/>
                  </a:solidFill>
                  <a:latin typeface="Arial Narrow" panose="020B0606020202030204" pitchFamily="34" charset="0"/>
                  <a:ea typeface="Fira Sans Extra Condensed"/>
                  <a:cs typeface="Fira Sans Extra Condensed"/>
                  <a:sym typeface="Fira Sans Extra Condensed"/>
                </a:rPr>
                <a:t>Implícitos en su propia estructura lógica</a:t>
              </a:r>
            </a:p>
            <a:p>
              <a:pPr marL="285750" lvl="0" indent="-285750" rtl="0">
                <a:spcBef>
                  <a:spcPts val="0"/>
                </a:spcBef>
                <a:spcAft>
                  <a:spcPts val="0"/>
                </a:spcAft>
                <a:buFont typeface="Arial" panose="020B0604020202020204" pitchFamily="34" charset="0"/>
                <a:buChar char="•"/>
              </a:pPr>
              <a:r>
                <a:rPr lang="en" sz="1700" b="1" dirty="0">
                  <a:solidFill>
                    <a:schemeClr val="dk1"/>
                  </a:solidFill>
                  <a:latin typeface="Arial Narrow" panose="020B0606020202030204" pitchFamily="34" charset="0"/>
                  <a:ea typeface="Fira Sans Extra Condensed"/>
                  <a:cs typeface="Fira Sans Extra Condensed"/>
                  <a:sym typeface="Fira Sans Extra Condensed"/>
                </a:rPr>
                <a:t>Impuestos por </a:t>
              </a:r>
              <a:r>
                <a:rPr lang="en" sz="1700" b="1" dirty="0" err="1">
                  <a:solidFill>
                    <a:schemeClr val="dk1"/>
                  </a:solidFill>
                  <a:latin typeface="Arial Narrow" panose="020B0606020202030204" pitchFamily="34" charset="0"/>
                  <a:ea typeface="Fira Sans Extra Condensed"/>
                  <a:cs typeface="Fira Sans Extra Condensed"/>
                  <a:sym typeface="Fira Sans Extra Condensed"/>
                </a:rPr>
                <a:t>su</a:t>
              </a:r>
              <a:r>
                <a:rPr lang="en" sz="1700" b="1" dirty="0">
                  <a:solidFill>
                    <a:schemeClr val="dk1"/>
                  </a:solidFill>
                  <a:latin typeface="Arial Narrow" panose="020B0606020202030204" pitchFamily="34" charset="0"/>
                  <a:ea typeface="Fira Sans Extra Condensed"/>
                  <a:cs typeface="Fira Sans Extra Condensed"/>
                  <a:sym typeface="Fira Sans Extra Condensed"/>
                </a:rPr>
                <a:t> </a:t>
              </a:r>
              <a:r>
                <a:rPr lang="en" sz="1700" b="1" dirty="0" err="1">
                  <a:solidFill>
                    <a:schemeClr val="dk1"/>
                  </a:solidFill>
                  <a:latin typeface="Arial Narrow" panose="020B0606020202030204" pitchFamily="34" charset="0"/>
                  <a:ea typeface="Fira Sans Extra Condensed"/>
                  <a:cs typeface="Fira Sans Extra Condensed"/>
                  <a:sym typeface="Fira Sans Extra Condensed"/>
                </a:rPr>
                <a:t>relación</a:t>
              </a:r>
              <a:r>
                <a:rPr lang="en" sz="1700" b="1" dirty="0">
                  <a:solidFill>
                    <a:schemeClr val="dk1"/>
                  </a:solidFill>
                  <a:latin typeface="Arial Narrow" panose="020B0606020202030204" pitchFamily="34" charset="0"/>
                  <a:ea typeface="Fira Sans Extra Condensed"/>
                  <a:cs typeface="Fira Sans Extra Condensed"/>
                  <a:sym typeface="Fira Sans Extra Condensed"/>
                </a:rPr>
                <a:t> con otros derechos</a:t>
              </a:r>
              <a:endParaRPr sz="1700" b="1" dirty="0">
                <a:solidFill>
                  <a:schemeClr val="dk1"/>
                </a:solidFill>
                <a:latin typeface="Arial Narrow" panose="020B0606020202030204" pitchFamily="34" charset="0"/>
                <a:ea typeface="Fira Sans Extra Condensed"/>
                <a:cs typeface="Fira Sans Extra Condensed"/>
                <a:sym typeface="Fira Sans Extra Condensed"/>
              </a:endParaRPr>
            </a:p>
          </p:txBody>
        </p:sp>
        <p:sp>
          <p:nvSpPr>
            <p:cNvPr id="37" name="Google Shape;1302;p33">
              <a:extLst>
                <a:ext uri="{FF2B5EF4-FFF2-40B4-BE49-F238E27FC236}">
                  <a16:creationId xmlns:a16="http://schemas.microsoft.com/office/drawing/2014/main" id="{50AC27E8-0F3B-4756-ADD8-F78C74D1A0B2}"/>
                </a:ext>
              </a:extLst>
            </p:cNvPr>
            <p:cNvSpPr txBox="1"/>
            <p:nvPr/>
          </p:nvSpPr>
          <p:spPr>
            <a:xfrm>
              <a:off x="4733371" y="2114636"/>
              <a:ext cx="2881497" cy="410700"/>
            </a:xfrm>
            <a:prstGeom prst="rect">
              <a:avLst/>
            </a:prstGeom>
            <a:noFill/>
            <a:ln>
              <a:noFill/>
            </a:ln>
          </p:spPr>
          <p:txBody>
            <a:bodyPr spcFirstLastPara="1" wrap="square" lIns="91425" tIns="91425" rIns="91425" bIns="91425" anchor="ctr" anchorCtr="0">
              <a:noAutofit/>
            </a:bodyPr>
            <a:lstStyle/>
            <a:p>
              <a:pPr marL="285750" indent="-285750">
                <a:buFont typeface="Arial" panose="020B0604020202020204" pitchFamily="34" charset="0"/>
                <a:buChar char="•"/>
              </a:pPr>
              <a:r>
                <a:rPr lang="en" sz="1700" b="1" dirty="0">
                  <a:solidFill>
                    <a:schemeClr val="dk1"/>
                  </a:solidFill>
                  <a:latin typeface="Arial Narrow" panose="020B0606020202030204" pitchFamily="34" charset="0"/>
                  <a:sym typeface="Fira Sans Extra Condensed"/>
                </a:rPr>
                <a:t>Los textos constitucionales</a:t>
              </a:r>
            </a:p>
            <a:p>
              <a:pPr marL="285750" indent="-285750">
                <a:buFont typeface="Arial" panose="020B0604020202020204" pitchFamily="34" charset="0"/>
                <a:buChar char="•"/>
              </a:pPr>
              <a:r>
                <a:rPr lang="en" sz="1700" b="1" dirty="0">
                  <a:solidFill>
                    <a:schemeClr val="dk1"/>
                  </a:solidFill>
                  <a:latin typeface="Arial Narrow" panose="020B0606020202030204" pitchFamily="34" charset="0"/>
                  <a:sym typeface="Fira Sans Extra Condensed"/>
                </a:rPr>
                <a:t>La legislación secundaria</a:t>
              </a:r>
              <a:endParaRPr sz="1700" b="1" dirty="0">
                <a:solidFill>
                  <a:schemeClr val="dk1"/>
                </a:solidFill>
                <a:latin typeface="Arial Narrow" panose="020B0606020202030204" pitchFamily="34" charset="0"/>
                <a:sym typeface="Fira Sans Extra Condensed"/>
              </a:endParaRPr>
            </a:p>
          </p:txBody>
        </p:sp>
        <p:sp>
          <p:nvSpPr>
            <p:cNvPr id="38" name="Google Shape;1303;p33">
              <a:extLst>
                <a:ext uri="{FF2B5EF4-FFF2-40B4-BE49-F238E27FC236}">
                  <a16:creationId xmlns:a16="http://schemas.microsoft.com/office/drawing/2014/main" id="{8B0C6C58-00C7-488A-8DFB-9DA48FBF0137}"/>
                </a:ext>
              </a:extLst>
            </p:cNvPr>
            <p:cNvSpPr txBox="1"/>
            <p:nvPr/>
          </p:nvSpPr>
          <p:spPr>
            <a:xfrm>
              <a:off x="4724657" y="2900299"/>
              <a:ext cx="2881497" cy="615278"/>
            </a:xfrm>
            <a:prstGeom prst="rect">
              <a:avLst/>
            </a:prstGeom>
            <a:noFill/>
            <a:ln>
              <a:noFill/>
            </a:ln>
          </p:spPr>
          <p:txBody>
            <a:bodyPr spcFirstLastPara="1" wrap="square" lIns="91425" tIns="91425" rIns="91425" bIns="91425" anchor="ctr" anchorCtr="0">
              <a:noAutofit/>
            </a:bodyPr>
            <a:lstStyle/>
            <a:p>
              <a:pPr marL="285750" indent="-285750">
                <a:buFont typeface="Arial" panose="020B0604020202020204" pitchFamily="34" charset="0"/>
                <a:buChar char="•"/>
              </a:pPr>
              <a:r>
                <a:rPr lang="en" sz="1700" b="1" dirty="0">
                  <a:solidFill>
                    <a:schemeClr val="dk1"/>
                  </a:solidFill>
                  <a:latin typeface="Arial Narrow" panose="020B0606020202030204" pitchFamily="34" charset="0"/>
                  <a:sym typeface="Fira Sans Extra Condensed"/>
                </a:rPr>
                <a:t>Límites impuestos discrecionalmente por una visión moral o </a:t>
              </a:r>
              <a:r>
                <a:rPr lang="en" sz="1700" b="1" dirty="0" err="1">
                  <a:solidFill>
                    <a:schemeClr val="dk1"/>
                  </a:solidFill>
                  <a:latin typeface="Arial Narrow" panose="020B0606020202030204" pitchFamily="34" charset="0"/>
                  <a:sym typeface="Fira Sans Extra Condensed"/>
                </a:rPr>
                <a:t>ideológica</a:t>
              </a:r>
              <a:r>
                <a:rPr lang="en" sz="1700" b="1" dirty="0">
                  <a:solidFill>
                    <a:schemeClr val="dk1"/>
                  </a:solidFill>
                  <a:latin typeface="Arial Narrow" panose="020B0606020202030204" pitchFamily="34" charset="0"/>
                  <a:sym typeface="Fira Sans Extra Condensed"/>
                </a:rPr>
                <a:t> por:</a:t>
              </a:r>
            </a:p>
            <a:p>
              <a:r>
                <a:rPr lang="en" sz="1700" b="1" dirty="0">
                  <a:solidFill>
                    <a:schemeClr val="dk1"/>
                  </a:solidFill>
                  <a:latin typeface="Arial Narrow" panose="020B0606020202030204" pitchFamily="34" charset="0"/>
                  <a:sym typeface="Fira Sans Extra Condensed"/>
                </a:rPr>
                <a:t>      el </a:t>
              </a:r>
              <a:r>
                <a:rPr lang="en" sz="1700" b="1" dirty="0" err="1">
                  <a:solidFill>
                    <a:schemeClr val="dk1"/>
                  </a:solidFill>
                  <a:latin typeface="Arial Narrow" panose="020B0606020202030204" pitchFamily="34" charset="0"/>
                  <a:sym typeface="Fira Sans Extra Condensed"/>
                </a:rPr>
                <a:t>legislador</a:t>
              </a:r>
              <a:r>
                <a:rPr lang="en" sz="1700" b="1" dirty="0">
                  <a:solidFill>
                    <a:schemeClr val="dk1"/>
                  </a:solidFill>
                  <a:latin typeface="Arial Narrow" panose="020B0606020202030204" pitchFamily="34" charset="0"/>
                  <a:sym typeface="Fira Sans Extra Condensed"/>
                </a:rPr>
                <a:t> o </a:t>
              </a:r>
            </a:p>
            <a:p>
              <a:r>
                <a:rPr lang="en" sz="1700" b="1" dirty="0">
                  <a:solidFill>
                    <a:schemeClr val="dk1"/>
                  </a:solidFill>
                  <a:latin typeface="Arial Narrow" panose="020B0606020202030204" pitchFamily="34" charset="0"/>
                  <a:sym typeface="Fira Sans Extra Condensed"/>
                </a:rPr>
                <a:t>      el operador jurídico</a:t>
              </a:r>
            </a:p>
          </p:txBody>
        </p:sp>
        <p:cxnSp>
          <p:nvCxnSpPr>
            <p:cNvPr id="40" name="Google Shape;1371;p33">
              <a:extLst>
                <a:ext uri="{FF2B5EF4-FFF2-40B4-BE49-F238E27FC236}">
                  <a16:creationId xmlns:a16="http://schemas.microsoft.com/office/drawing/2014/main" id="{A67CB0F5-0805-4EC3-935C-C770779F16BF}"/>
                </a:ext>
              </a:extLst>
            </p:cNvPr>
            <p:cNvCxnSpPr/>
            <p:nvPr/>
          </p:nvCxnSpPr>
          <p:spPr>
            <a:xfrm rot="10800000" flipH="1">
              <a:off x="4021792" y="1497047"/>
              <a:ext cx="636900" cy="1800"/>
            </a:xfrm>
            <a:prstGeom prst="straightConnector1">
              <a:avLst/>
            </a:prstGeom>
            <a:noFill/>
            <a:ln w="38100" cap="flat" cmpd="sng">
              <a:solidFill>
                <a:schemeClr val="dk1"/>
              </a:solidFill>
              <a:prstDash val="solid"/>
              <a:round/>
              <a:headEnd type="none" w="med" len="med"/>
              <a:tailEnd type="none" w="med" len="med"/>
            </a:ln>
          </p:spPr>
        </p:cxnSp>
        <p:sp>
          <p:nvSpPr>
            <p:cNvPr id="41" name="Google Shape;1372;p33">
              <a:extLst>
                <a:ext uri="{FF2B5EF4-FFF2-40B4-BE49-F238E27FC236}">
                  <a16:creationId xmlns:a16="http://schemas.microsoft.com/office/drawing/2014/main" id="{34AB29E2-B4E4-4AE9-9A33-31FAD60F6F63}"/>
                </a:ext>
              </a:extLst>
            </p:cNvPr>
            <p:cNvSpPr/>
            <p:nvPr/>
          </p:nvSpPr>
          <p:spPr>
            <a:xfrm>
              <a:off x="4630618" y="1180794"/>
              <a:ext cx="41125" cy="619233"/>
            </a:xfrm>
            <a:custGeom>
              <a:avLst/>
              <a:gdLst/>
              <a:ahLst/>
              <a:cxnLst/>
              <a:rect l="l" t="t" r="r" b="b"/>
              <a:pathLst>
                <a:path w="820" h="12347" extrusionOk="0">
                  <a:moveTo>
                    <a:pt x="1" y="0"/>
                  </a:moveTo>
                  <a:lnTo>
                    <a:pt x="1" y="12347"/>
                  </a:lnTo>
                  <a:lnTo>
                    <a:pt x="819" y="12347"/>
                  </a:lnTo>
                  <a:lnTo>
                    <a:pt x="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1373;p33">
              <a:extLst>
                <a:ext uri="{FF2B5EF4-FFF2-40B4-BE49-F238E27FC236}">
                  <a16:creationId xmlns:a16="http://schemas.microsoft.com/office/drawing/2014/main" id="{CD5132DE-4C0A-4128-A801-432A1CD160CB}"/>
                </a:ext>
              </a:extLst>
            </p:cNvPr>
            <p:cNvCxnSpPr>
              <a:cxnSpLocks/>
            </p:cNvCxnSpPr>
            <p:nvPr/>
          </p:nvCxnSpPr>
          <p:spPr>
            <a:xfrm rot="10800000" flipH="1">
              <a:off x="4047959" y="2318787"/>
              <a:ext cx="636300" cy="1200"/>
            </a:xfrm>
            <a:prstGeom prst="straightConnector1">
              <a:avLst/>
            </a:prstGeom>
            <a:noFill/>
            <a:ln w="38100" cap="flat" cmpd="sng">
              <a:solidFill>
                <a:schemeClr val="dk1"/>
              </a:solidFill>
              <a:prstDash val="solid"/>
              <a:round/>
              <a:headEnd type="none" w="med" len="med"/>
              <a:tailEnd type="none" w="med" len="med"/>
            </a:ln>
          </p:spPr>
        </p:cxnSp>
        <p:sp>
          <p:nvSpPr>
            <p:cNvPr id="43" name="Google Shape;1374;p33">
              <a:extLst>
                <a:ext uri="{FF2B5EF4-FFF2-40B4-BE49-F238E27FC236}">
                  <a16:creationId xmlns:a16="http://schemas.microsoft.com/office/drawing/2014/main" id="{5118AB75-72DA-44E2-A221-7707509F80F0}"/>
                </a:ext>
              </a:extLst>
            </p:cNvPr>
            <p:cNvSpPr/>
            <p:nvPr/>
          </p:nvSpPr>
          <p:spPr>
            <a:xfrm>
              <a:off x="4648434" y="2011855"/>
              <a:ext cx="41125" cy="617478"/>
            </a:xfrm>
            <a:custGeom>
              <a:avLst/>
              <a:gdLst/>
              <a:ahLst/>
              <a:cxnLst/>
              <a:rect l="l" t="t" r="r" b="b"/>
              <a:pathLst>
                <a:path w="820" h="12312" extrusionOk="0">
                  <a:moveTo>
                    <a:pt x="1" y="0"/>
                  </a:moveTo>
                  <a:lnTo>
                    <a:pt x="1" y="12311"/>
                  </a:lnTo>
                  <a:lnTo>
                    <a:pt x="819" y="12311"/>
                  </a:lnTo>
                  <a:lnTo>
                    <a:pt x="8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1375;p33">
              <a:extLst>
                <a:ext uri="{FF2B5EF4-FFF2-40B4-BE49-F238E27FC236}">
                  <a16:creationId xmlns:a16="http://schemas.microsoft.com/office/drawing/2014/main" id="{70609E00-1C23-45AB-9CA9-277DAE25F8A4}"/>
                </a:ext>
              </a:extLst>
            </p:cNvPr>
            <p:cNvCxnSpPr>
              <a:cxnSpLocks/>
            </p:cNvCxnSpPr>
            <p:nvPr/>
          </p:nvCxnSpPr>
          <p:spPr>
            <a:xfrm>
              <a:off x="4030850" y="3152356"/>
              <a:ext cx="613200" cy="0"/>
            </a:xfrm>
            <a:prstGeom prst="straightConnector1">
              <a:avLst/>
            </a:prstGeom>
            <a:noFill/>
            <a:ln w="3810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9367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10;&#10;Descripción generada automáticamente con confianza media">
            <a:extLst>
              <a:ext uri="{FF2B5EF4-FFF2-40B4-BE49-F238E27FC236}">
                <a16:creationId xmlns:a16="http://schemas.microsoft.com/office/drawing/2014/main" id="{8D695F43-7B46-42F0-AA8F-E793795A7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887" y="0"/>
            <a:ext cx="7420745" cy="1059221"/>
          </a:xfrm>
          <a:prstGeom prst="rect">
            <a:avLst/>
          </a:prstGeom>
        </p:spPr>
      </p:pic>
      <p:grpSp>
        <p:nvGrpSpPr>
          <p:cNvPr id="27" name="Grupo 26">
            <a:extLst>
              <a:ext uri="{FF2B5EF4-FFF2-40B4-BE49-F238E27FC236}">
                <a16:creationId xmlns:a16="http://schemas.microsoft.com/office/drawing/2014/main" id="{6024BC33-6B84-462C-A9BC-662D822B8E5D}"/>
              </a:ext>
            </a:extLst>
          </p:cNvPr>
          <p:cNvGrpSpPr/>
          <p:nvPr/>
        </p:nvGrpSpPr>
        <p:grpSpPr>
          <a:xfrm>
            <a:off x="951411" y="2507110"/>
            <a:ext cx="10289177" cy="3484387"/>
            <a:chOff x="457200" y="2141350"/>
            <a:chExt cx="8229600" cy="2592649"/>
          </a:xfrm>
        </p:grpSpPr>
        <p:sp>
          <p:nvSpPr>
            <p:cNvPr id="16" name="Google Shape;134;p18">
              <a:extLst>
                <a:ext uri="{FF2B5EF4-FFF2-40B4-BE49-F238E27FC236}">
                  <a16:creationId xmlns:a16="http://schemas.microsoft.com/office/drawing/2014/main" id="{3DE2A2AB-66B9-4EAD-930B-BE922E88903B}"/>
                </a:ext>
              </a:extLst>
            </p:cNvPr>
            <p:cNvSpPr/>
            <p:nvPr/>
          </p:nvSpPr>
          <p:spPr>
            <a:xfrm>
              <a:off x="457200" y="3962999"/>
              <a:ext cx="8229600" cy="771000"/>
            </a:xfrm>
            <a:prstGeom prst="trapezoid">
              <a:avLst>
                <a:gd name="adj" fmla="val 51648"/>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300" dirty="0">
                  <a:solidFill>
                    <a:srgbClr val="FFFF00"/>
                  </a:solidFill>
                  <a:latin typeface="Fira Sans Extra Condensed Medium"/>
                  <a:ea typeface="Fira Sans Extra Condensed Medium"/>
                  <a:cs typeface="Fira Sans Extra Condensed Medium"/>
                  <a:sym typeface="Fira Sans Extra Condensed Medium"/>
                </a:rPr>
                <a:t>                  </a:t>
              </a:r>
              <a:r>
                <a:rPr lang="en" sz="2300" b="1" dirty="0">
                  <a:solidFill>
                    <a:srgbClr val="FFFF00"/>
                  </a:solidFill>
                  <a:latin typeface="Arial Narrow" panose="020B0606020202030204" pitchFamily="34" charset="0"/>
                  <a:sym typeface="Fira Sans Extra Condensed Medium"/>
                </a:rPr>
                <a:t>SER / NO SER</a:t>
              </a:r>
              <a:endParaRPr sz="2300" b="1" dirty="0">
                <a:solidFill>
                  <a:srgbClr val="FFFF00"/>
                </a:solidFill>
                <a:latin typeface="Arial Narrow" panose="020B0606020202030204" pitchFamily="34" charset="0"/>
                <a:sym typeface="Fira Sans Extra Condensed Medium"/>
              </a:endParaRPr>
            </a:p>
          </p:txBody>
        </p:sp>
        <p:sp>
          <p:nvSpPr>
            <p:cNvPr id="17" name="Google Shape;135;p18">
              <a:extLst>
                <a:ext uri="{FF2B5EF4-FFF2-40B4-BE49-F238E27FC236}">
                  <a16:creationId xmlns:a16="http://schemas.microsoft.com/office/drawing/2014/main" id="{E994B429-7B3B-4498-8CE8-2A9CC3D61282}"/>
                </a:ext>
              </a:extLst>
            </p:cNvPr>
            <p:cNvSpPr/>
            <p:nvPr/>
          </p:nvSpPr>
          <p:spPr>
            <a:xfrm>
              <a:off x="999051" y="3050864"/>
              <a:ext cx="7146000" cy="681900"/>
            </a:xfrm>
            <a:prstGeom prst="trapezoid">
              <a:avLst>
                <a:gd name="adj" fmla="val 51648"/>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300" dirty="0">
                  <a:solidFill>
                    <a:schemeClr val="lt1"/>
                  </a:solidFill>
                  <a:latin typeface="Fira Sans Extra Condensed Medium"/>
                  <a:ea typeface="Fira Sans Extra Condensed Medium"/>
                  <a:cs typeface="Fira Sans Extra Condensed Medium"/>
                  <a:sym typeface="Fira Sans Extra Condensed Medium"/>
                </a:rPr>
                <a:t>         </a:t>
              </a:r>
              <a:r>
                <a:rPr lang="en" sz="2300" b="1" dirty="0">
                  <a:solidFill>
                    <a:schemeClr val="lt1"/>
                  </a:solidFill>
                  <a:latin typeface="Arial Narrow" panose="020B0606020202030204" pitchFamily="34" charset="0"/>
                  <a:sym typeface="Fira Sans Extra Condensed Medium"/>
                </a:rPr>
                <a:t>LÍMITES EXTERNOS</a:t>
              </a:r>
              <a:endParaRPr sz="2300" b="1" dirty="0">
                <a:solidFill>
                  <a:schemeClr val="lt1"/>
                </a:solidFill>
                <a:latin typeface="Arial Narrow" panose="020B0606020202030204" pitchFamily="34" charset="0"/>
                <a:sym typeface="Fira Sans Extra Condensed Medium"/>
              </a:endParaRPr>
            </a:p>
          </p:txBody>
        </p:sp>
        <p:sp>
          <p:nvSpPr>
            <p:cNvPr id="18" name="Google Shape;136;p18">
              <a:extLst>
                <a:ext uri="{FF2B5EF4-FFF2-40B4-BE49-F238E27FC236}">
                  <a16:creationId xmlns:a16="http://schemas.microsoft.com/office/drawing/2014/main" id="{46343F0E-8DD3-4130-A608-52E6A9C7B16A}"/>
                </a:ext>
              </a:extLst>
            </p:cNvPr>
            <p:cNvSpPr/>
            <p:nvPr/>
          </p:nvSpPr>
          <p:spPr>
            <a:xfrm>
              <a:off x="1475445" y="2141350"/>
              <a:ext cx="6157500" cy="681900"/>
            </a:xfrm>
            <a:prstGeom prst="trapezoid">
              <a:avLst>
                <a:gd name="adj" fmla="val 51648"/>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300" b="1" dirty="0">
                  <a:solidFill>
                    <a:srgbClr val="C00000"/>
                  </a:solidFill>
                  <a:latin typeface="Fira Sans Extra Condensed Medium"/>
                  <a:ea typeface="Fira Sans Extra Condensed Medium"/>
                  <a:cs typeface="Fira Sans Extra Condensed Medium"/>
                  <a:sym typeface="Fira Sans Extra Condensed Medium"/>
                </a:rPr>
                <a:t> </a:t>
              </a:r>
              <a:r>
                <a:rPr lang="en" sz="2300" b="1" dirty="0">
                  <a:solidFill>
                    <a:srgbClr val="C00000"/>
                  </a:solidFill>
                  <a:latin typeface="Arial Narrow" panose="020B0606020202030204" pitchFamily="34" charset="0"/>
                  <a:ea typeface="Fira Sans Extra Condensed Medium"/>
                  <a:cs typeface="Fira Sans Extra Condensed Medium"/>
                  <a:sym typeface="Fira Sans Extra Condensed Medium"/>
                </a:rPr>
                <a:t>LÍMITES INTERNOS</a:t>
              </a:r>
              <a:endParaRPr sz="2300" b="1" dirty="0">
                <a:solidFill>
                  <a:srgbClr val="C00000"/>
                </a:solidFill>
                <a:latin typeface="Arial Narrow" panose="020B0606020202030204" pitchFamily="34" charset="0"/>
                <a:ea typeface="Fira Sans Extra Condensed Medium"/>
                <a:cs typeface="Fira Sans Extra Condensed Medium"/>
                <a:sym typeface="Fira Sans Extra Condensed Medium"/>
              </a:endParaRPr>
            </a:p>
          </p:txBody>
        </p:sp>
        <p:sp>
          <p:nvSpPr>
            <p:cNvPr id="19" name="Google Shape;138;p18">
              <a:extLst>
                <a:ext uri="{FF2B5EF4-FFF2-40B4-BE49-F238E27FC236}">
                  <a16:creationId xmlns:a16="http://schemas.microsoft.com/office/drawing/2014/main" id="{D813C94C-A0DC-4CC9-9AEF-52376A292131}"/>
                </a:ext>
              </a:extLst>
            </p:cNvPr>
            <p:cNvSpPr txBox="1"/>
            <p:nvPr/>
          </p:nvSpPr>
          <p:spPr>
            <a:xfrm>
              <a:off x="5143500" y="4185575"/>
              <a:ext cx="2381100" cy="325800"/>
            </a:xfrm>
            <a:prstGeom prst="rect">
              <a:avLst/>
            </a:prstGeom>
            <a:noFill/>
            <a:ln>
              <a:noFill/>
            </a:ln>
          </p:spPr>
          <p:txBody>
            <a:bodyPr spcFirstLastPara="1" wrap="square" lIns="91425" tIns="91425" rIns="91425" bIns="91425" anchor="ctr" anchorCtr="0">
              <a:noAutofit/>
            </a:bodyPr>
            <a:lstStyle/>
            <a:p>
              <a:pPr algn="ctr">
                <a:buClr>
                  <a:schemeClr val="dk1"/>
                </a:buClr>
                <a:buSzPts val="1100"/>
              </a:pPr>
              <a:r>
                <a:rPr lang="en" sz="1600" b="1" dirty="0">
                  <a:solidFill>
                    <a:srgbClr val="FFFF00"/>
                  </a:solidFill>
                  <a:latin typeface="Arial Narrow" panose="020B0606020202030204" pitchFamily="34" charset="0"/>
                  <a:ea typeface="Roboto"/>
                  <a:sym typeface="Roboto"/>
                </a:rPr>
                <a:t>¿Quién los define?</a:t>
              </a:r>
            </a:p>
            <a:p>
              <a:pPr algn="ctr">
                <a:buClr>
                  <a:schemeClr val="dk1"/>
                </a:buClr>
                <a:buSzPts val="1100"/>
              </a:pPr>
              <a:r>
                <a:rPr lang="en" sz="1600" b="1" dirty="0">
                  <a:solidFill>
                    <a:srgbClr val="FFFF00"/>
                  </a:solidFill>
                  <a:latin typeface="Arial Narrow" panose="020B0606020202030204" pitchFamily="34" charset="0"/>
                  <a:ea typeface="Roboto"/>
                  <a:sym typeface="Roboto"/>
                </a:rPr>
                <a:t>¿El Legislador?</a:t>
              </a:r>
            </a:p>
            <a:p>
              <a:pPr algn="ctr">
                <a:buClr>
                  <a:schemeClr val="dk1"/>
                </a:buClr>
                <a:buSzPts val="1100"/>
              </a:pPr>
              <a:r>
                <a:rPr lang="en" sz="1600" b="1" dirty="0">
                  <a:solidFill>
                    <a:srgbClr val="FFFF00"/>
                  </a:solidFill>
                  <a:latin typeface="Arial Narrow" panose="020B0606020202030204" pitchFamily="34" charset="0"/>
                  <a:ea typeface="Roboto"/>
                  <a:sym typeface="Roboto"/>
                </a:rPr>
                <a:t>¿El juez?</a:t>
              </a:r>
              <a:endParaRPr sz="1600" b="1" dirty="0">
                <a:solidFill>
                  <a:srgbClr val="FFFF00"/>
                </a:solidFill>
                <a:latin typeface="Arial Narrow" panose="020B0606020202030204" pitchFamily="34" charset="0"/>
                <a:ea typeface="Roboto"/>
                <a:sym typeface="Roboto"/>
              </a:endParaRPr>
            </a:p>
          </p:txBody>
        </p:sp>
        <p:sp>
          <p:nvSpPr>
            <p:cNvPr id="20" name="Google Shape;139;p18">
              <a:extLst>
                <a:ext uri="{FF2B5EF4-FFF2-40B4-BE49-F238E27FC236}">
                  <a16:creationId xmlns:a16="http://schemas.microsoft.com/office/drawing/2014/main" id="{406C3B74-EF16-4C2E-8447-13ABA0AD40AC}"/>
                </a:ext>
              </a:extLst>
            </p:cNvPr>
            <p:cNvSpPr txBox="1"/>
            <p:nvPr/>
          </p:nvSpPr>
          <p:spPr>
            <a:xfrm>
              <a:off x="4948131" y="3229000"/>
              <a:ext cx="2786152" cy="32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00" b="1" dirty="0">
                  <a:solidFill>
                    <a:schemeClr val="bg1"/>
                  </a:solidFill>
                  <a:latin typeface="Arial Narrow" panose="020B0606020202030204" pitchFamily="34" charset="0"/>
                  <a:ea typeface="Roboto"/>
                  <a:sym typeface="Roboto"/>
                </a:rPr>
                <a:t>La consecuencia de la simultánea protección de dos bienes relevantes en condiciones de igualdad.</a:t>
              </a:r>
            </a:p>
            <a:p>
              <a:pPr marL="0" lvl="0" indent="0" algn="ctr" rtl="0">
                <a:spcBef>
                  <a:spcPts val="0"/>
                </a:spcBef>
                <a:spcAft>
                  <a:spcPts val="0"/>
                </a:spcAft>
                <a:buClr>
                  <a:schemeClr val="dk1"/>
                </a:buClr>
                <a:buSzPts val="1100"/>
                <a:buFont typeface="Arial"/>
                <a:buNone/>
              </a:pPr>
              <a:r>
                <a:rPr lang="en" sz="1400" b="1" dirty="0">
                  <a:solidFill>
                    <a:schemeClr val="bg1"/>
                  </a:solidFill>
                  <a:latin typeface="Arial Narrow" panose="020B0606020202030204" pitchFamily="34" charset="0"/>
                  <a:ea typeface="Roboto"/>
                  <a:sym typeface="Roboto"/>
                </a:rPr>
                <a:t>Restricciones indirectas entre sí (Schauer)</a:t>
              </a:r>
              <a:endParaRPr sz="1400" b="1" dirty="0">
                <a:solidFill>
                  <a:schemeClr val="bg1"/>
                </a:solidFill>
                <a:latin typeface="Arial Narrow" panose="020B0606020202030204" pitchFamily="34" charset="0"/>
                <a:ea typeface="Roboto"/>
                <a:sym typeface="Roboto"/>
              </a:endParaRPr>
            </a:p>
          </p:txBody>
        </p:sp>
        <p:sp>
          <p:nvSpPr>
            <p:cNvPr id="21" name="Google Shape;140;p18">
              <a:extLst>
                <a:ext uri="{FF2B5EF4-FFF2-40B4-BE49-F238E27FC236}">
                  <a16:creationId xmlns:a16="http://schemas.microsoft.com/office/drawing/2014/main" id="{E535CDEE-E795-4917-BAD5-EF7CA765D525}"/>
                </a:ext>
              </a:extLst>
            </p:cNvPr>
            <p:cNvSpPr txBox="1"/>
            <p:nvPr/>
          </p:nvSpPr>
          <p:spPr>
            <a:xfrm>
              <a:off x="5143501" y="2319475"/>
              <a:ext cx="2138034" cy="32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MX" sz="1600" b="1" dirty="0">
                  <a:solidFill>
                    <a:srgbClr val="C00000"/>
                  </a:solidFill>
                  <a:latin typeface="Arial Narrow" panose="020B0606020202030204" pitchFamily="34" charset="0"/>
                  <a:ea typeface="Roboto"/>
                  <a:cs typeface="Roboto"/>
                  <a:sym typeface="Roboto"/>
                </a:rPr>
                <a:t>Consecuencia</a:t>
              </a:r>
              <a:r>
                <a:rPr lang="en" sz="1600" b="1" dirty="0">
                  <a:solidFill>
                    <a:srgbClr val="C00000"/>
                  </a:solidFill>
                  <a:latin typeface="Arial Narrow" panose="020B0606020202030204" pitchFamily="34" charset="0"/>
                  <a:ea typeface="Roboto"/>
                  <a:cs typeface="Roboto"/>
                  <a:sym typeface="Roboto"/>
                </a:rPr>
                <a:t> del significado del texto jurídico que lo reconoce</a:t>
              </a:r>
              <a:endParaRPr sz="1600" b="1" dirty="0">
                <a:solidFill>
                  <a:srgbClr val="C00000"/>
                </a:solidFill>
                <a:latin typeface="Arial Narrow" panose="020B0606020202030204" pitchFamily="34" charset="0"/>
                <a:ea typeface="Roboto"/>
                <a:cs typeface="Roboto"/>
                <a:sym typeface="Roboto"/>
              </a:endParaRPr>
            </a:p>
          </p:txBody>
        </p:sp>
      </p:grpSp>
      <p:grpSp>
        <p:nvGrpSpPr>
          <p:cNvPr id="28" name="Google Shape;1838;p43">
            <a:extLst>
              <a:ext uri="{FF2B5EF4-FFF2-40B4-BE49-F238E27FC236}">
                <a16:creationId xmlns:a16="http://schemas.microsoft.com/office/drawing/2014/main" id="{F23714AF-2116-4C3C-A68C-7E74FB271EA9}"/>
              </a:ext>
            </a:extLst>
          </p:cNvPr>
          <p:cNvGrpSpPr/>
          <p:nvPr/>
        </p:nvGrpSpPr>
        <p:grpSpPr>
          <a:xfrm>
            <a:off x="5844120" y="5254443"/>
            <a:ext cx="459238" cy="448310"/>
            <a:chOff x="1291111" y="834150"/>
            <a:chExt cx="734130" cy="900999"/>
          </a:xfrm>
        </p:grpSpPr>
        <p:sp>
          <p:nvSpPr>
            <p:cNvPr id="29" name="Google Shape;1839;p43">
              <a:extLst>
                <a:ext uri="{FF2B5EF4-FFF2-40B4-BE49-F238E27FC236}">
                  <a16:creationId xmlns:a16="http://schemas.microsoft.com/office/drawing/2014/main" id="{F71D1F8A-1A75-4D87-ACD8-FD766D606E68}"/>
                </a:ext>
              </a:extLst>
            </p:cNvPr>
            <p:cNvSpPr/>
            <p:nvPr/>
          </p:nvSpPr>
          <p:spPr>
            <a:xfrm>
              <a:off x="1435562" y="834150"/>
              <a:ext cx="413604" cy="465792"/>
            </a:xfrm>
            <a:custGeom>
              <a:avLst/>
              <a:gdLst/>
              <a:ahLst/>
              <a:cxnLst/>
              <a:rect l="l" t="t" r="r" b="b"/>
              <a:pathLst>
                <a:path w="5088" h="5730" extrusionOk="0">
                  <a:moveTo>
                    <a:pt x="2886" y="248"/>
                  </a:moveTo>
                  <a:cubicBezTo>
                    <a:pt x="3407" y="248"/>
                    <a:pt x="3903" y="474"/>
                    <a:pt x="4255" y="873"/>
                  </a:cubicBezTo>
                  <a:cubicBezTo>
                    <a:pt x="4569" y="1255"/>
                    <a:pt x="4680" y="1731"/>
                    <a:pt x="4731" y="2215"/>
                  </a:cubicBezTo>
                  <a:cubicBezTo>
                    <a:pt x="4365" y="1926"/>
                    <a:pt x="4026" y="1612"/>
                    <a:pt x="3898" y="1145"/>
                  </a:cubicBezTo>
                  <a:cubicBezTo>
                    <a:pt x="3881" y="1085"/>
                    <a:pt x="3832" y="1056"/>
                    <a:pt x="3783" y="1056"/>
                  </a:cubicBezTo>
                  <a:cubicBezTo>
                    <a:pt x="3735" y="1056"/>
                    <a:pt x="3686" y="1085"/>
                    <a:pt x="3669" y="1145"/>
                  </a:cubicBezTo>
                  <a:cubicBezTo>
                    <a:pt x="3600" y="1502"/>
                    <a:pt x="3362" y="1632"/>
                    <a:pt x="3088" y="1632"/>
                  </a:cubicBezTo>
                  <a:cubicBezTo>
                    <a:pt x="2722" y="1632"/>
                    <a:pt x="2290" y="1400"/>
                    <a:pt x="2106" y="1162"/>
                  </a:cubicBezTo>
                  <a:cubicBezTo>
                    <a:pt x="2081" y="1125"/>
                    <a:pt x="2036" y="1104"/>
                    <a:pt x="1993" y="1104"/>
                  </a:cubicBezTo>
                  <a:cubicBezTo>
                    <a:pt x="1946" y="1104"/>
                    <a:pt x="1902" y="1130"/>
                    <a:pt x="1893" y="1187"/>
                  </a:cubicBezTo>
                  <a:cubicBezTo>
                    <a:pt x="1791" y="1740"/>
                    <a:pt x="1486" y="2241"/>
                    <a:pt x="1035" y="2572"/>
                  </a:cubicBezTo>
                  <a:cubicBezTo>
                    <a:pt x="1112" y="1544"/>
                    <a:pt x="1528" y="457"/>
                    <a:pt x="2658" y="312"/>
                  </a:cubicBezTo>
                  <a:cubicBezTo>
                    <a:pt x="2692" y="304"/>
                    <a:pt x="2726" y="287"/>
                    <a:pt x="2751" y="253"/>
                  </a:cubicBezTo>
                  <a:cubicBezTo>
                    <a:pt x="2796" y="250"/>
                    <a:pt x="2841" y="248"/>
                    <a:pt x="2886" y="248"/>
                  </a:cubicBezTo>
                  <a:close/>
                  <a:moveTo>
                    <a:pt x="2072" y="1459"/>
                  </a:moveTo>
                  <a:cubicBezTo>
                    <a:pt x="2339" y="1693"/>
                    <a:pt x="2737" y="1857"/>
                    <a:pt x="3094" y="1857"/>
                  </a:cubicBezTo>
                  <a:cubicBezTo>
                    <a:pt x="3374" y="1857"/>
                    <a:pt x="3630" y="1756"/>
                    <a:pt x="3779" y="1510"/>
                  </a:cubicBezTo>
                  <a:cubicBezTo>
                    <a:pt x="3992" y="1935"/>
                    <a:pt x="4357" y="2232"/>
                    <a:pt x="4748" y="2530"/>
                  </a:cubicBezTo>
                  <a:cubicBezTo>
                    <a:pt x="4748" y="2589"/>
                    <a:pt x="4748" y="2649"/>
                    <a:pt x="4756" y="2700"/>
                  </a:cubicBezTo>
                  <a:cubicBezTo>
                    <a:pt x="4790" y="3812"/>
                    <a:pt x="4374" y="5426"/>
                    <a:pt x="2989" y="5486"/>
                  </a:cubicBezTo>
                  <a:cubicBezTo>
                    <a:pt x="2967" y="5487"/>
                    <a:pt x="2944" y="5487"/>
                    <a:pt x="2922" y="5487"/>
                  </a:cubicBezTo>
                  <a:cubicBezTo>
                    <a:pt x="1701" y="5487"/>
                    <a:pt x="1077" y="4353"/>
                    <a:pt x="1018" y="3260"/>
                  </a:cubicBezTo>
                  <a:cubicBezTo>
                    <a:pt x="1018" y="3133"/>
                    <a:pt x="1010" y="3005"/>
                    <a:pt x="1018" y="2869"/>
                  </a:cubicBezTo>
                  <a:cubicBezTo>
                    <a:pt x="1528" y="2547"/>
                    <a:pt x="1910" y="2045"/>
                    <a:pt x="2072" y="1459"/>
                  </a:cubicBezTo>
                  <a:close/>
                  <a:moveTo>
                    <a:pt x="2903" y="1"/>
                  </a:moveTo>
                  <a:cubicBezTo>
                    <a:pt x="2662" y="1"/>
                    <a:pt x="2423" y="54"/>
                    <a:pt x="2199" y="177"/>
                  </a:cubicBezTo>
                  <a:cubicBezTo>
                    <a:pt x="2191" y="185"/>
                    <a:pt x="2182" y="194"/>
                    <a:pt x="2174" y="202"/>
                  </a:cubicBezTo>
                  <a:cubicBezTo>
                    <a:pt x="1" y="1084"/>
                    <a:pt x="318" y="5729"/>
                    <a:pt x="2861" y="5729"/>
                  </a:cubicBezTo>
                  <a:cubicBezTo>
                    <a:pt x="2963" y="5729"/>
                    <a:pt x="3068" y="5722"/>
                    <a:pt x="3176" y="5707"/>
                  </a:cubicBezTo>
                  <a:cubicBezTo>
                    <a:pt x="4790" y="5477"/>
                    <a:pt x="5087" y="3557"/>
                    <a:pt x="4969" y="2241"/>
                  </a:cubicBezTo>
                  <a:cubicBezTo>
                    <a:pt x="4918" y="1604"/>
                    <a:pt x="4731" y="899"/>
                    <a:pt x="4204" y="482"/>
                  </a:cubicBezTo>
                  <a:cubicBezTo>
                    <a:pt x="3830" y="198"/>
                    <a:pt x="3364" y="1"/>
                    <a:pt x="290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840;p43">
              <a:extLst>
                <a:ext uri="{FF2B5EF4-FFF2-40B4-BE49-F238E27FC236}">
                  <a16:creationId xmlns:a16="http://schemas.microsoft.com/office/drawing/2014/main" id="{56247020-423E-42BC-B099-803108B9266D}"/>
                </a:ext>
              </a:extLst>
            </p:cNvPr>
            <p:cNvSpPr/>
            <p:nvPr/>
          </p:nvSpPr>
          <p:spPr>
            <a:xfrm>
              <a:off x="1291111" y="1363491"/>
              <a:ext cx="734130" cy="371658"/>
            </a:xfrm>
            <a:custGeom>
              <a:avLst/>
              <a:gdLst/>
              <a:ahLst/>
              <a:cxnLst/>
              <a:rect l="l" t="t" r="r" b="b"/>
              <a:pathLst>
                <a:path w="9031" h="4572" extrusionOk="0">
                  <a:moveTo>
                    <a:pt x="2914" y="588"/>
                  </a:moveTo>
                  <a:lnTo>
                    <a:pt x="2914" y="588"/>
                  </a:lnTo>
                  <a:cubicBezTo>
                    <a:pt x="2863" y="698"/>
                    <a:pt x="2804" y="809"/>
                    <a:pt x="2736" y="919"/>
                  </a:cubicBezTo>
                  <a:lnTo>
                    <a:pt x="2651" y="724"/>
                  </a:lnTo>
                  <a:cubicBezTo>
                    <a:pt x="2736" y="673"/>
                    <a:pt x="2829" y="630"/>
                    <a:pt x="2914" y="588"/>
                  </a:cubicBezTo>
                  <a:close/>
                  <a:moveTo>
                    <a:pt x="4418" y="919"/>
                  </a:moveTo>
                  <a:lnTo>
                    <a:pt x="4392" y="962"/>
                  </a:lnTo>
                  <a:lnTo>
                    <a:pt x="4384" y="928"/>
                  </a:lnTo>
                  <a:lnTo>
                    <a:pt x="4418" y="919"/>
                  </a:lnTo>
                  <a:close/>
                  <a:moveTo>
                    <a:pt x="2583" y="766"/>
                  </a:moveTo>
                  <a:lnTo>
                    <a:pt x="2693" y="1004"/>
                  </a:lnTo>
                  <a:cubicBezTo>
                    <a:pt x="2600" y="1174"/>
                    <a:pt x="2515" y="1352"/>
                    <a:pt x="2447" y="1539"/>
                  </a:cubicBezTo>
                  <a:cubicBezTo>
                    <a:pt x="2371" y="1369"/>
                    <a:pt x="2294" y="1208"/>
                    <a:pt x="2209" y="1047"/>
                  </a:cubicBezTo>
                  <a:cubicBezTo>
                    <a:pt x="2209" y="1038"/>
                    <a:pt x="2201" y="1038"/>
                    <a:pt x="2201" y="1030"/>
                  </a:cubicBezTo>
                  <a:cubicBezTo>
                    <a:pt x="2320" y="936"/>
                    <a:pt x="2447" y="843"/>
                    <a:pt x="2583" y="766"/>
                  </a:cubicBezTo>
                  <a:close/>
                  <a:moveTo>
                    <a:pt x="4172" y="265"/>
                  </a:moveTo>
                  <a:cubicBezTo>
                    <a:pt x="4095" y="384"/>
                    <a:pt x="4053" y="528"/>
                    <a:pt x="4036" y="673"/>
                  </a:cubicBezTo>
                  <a:cubicBezTo>
                    <a:pt x="4044" y="758"/>
                    <a:pt x="4070" y="834"/>
                    <a:pt x="4112" y="911"/>
                  </a:cubicBezTo>
                  <a:cubicBezTo>
                    <a:pt x="4146" y="1013"/>
                    <a:pt x="4197" y="1115"/>
                    <a:pt x="4265" y="1216"/>
                  </a:cubicBezTo>
                  <a:cubicBezTo>
                    <a:pt x="4265" y="1216"/>
                    <a:pt x="4274" y="1225"/>
                    <a:pt x="4290" y="1233"/>
                  </a:cubicBezTo>
                  <a:cubicBezTo>
                    <a:pt x="4274" y="1250"/>
                    <a:pt x="4274" y="1267"/>
                    <a:pt x="4265" y="1284"/>
                  </a:cubicBezTo>
                  <a:cubicBezTo>
                    <a:pt x="4248" y="1497"/>
                    <a:pt x="4197" y="1641"/>
                    <a:pt x="4180" y="1803"/>
                  </a:cubicBezTo>
                  <a:cubicBezTo>
                    <a:pt x="4002" y="1318"/>
                    <a:pt x="3798" y="843"/>
                    <a:pt x="3594" y="375"/>
                  </a:cubicBezTo>
                  <a:cubicBezTo>
                    <a:pt x="3585" y="367"/>
                    <a:pt x="3585" y="358"/>
                    <a:pt x="3585" y="358"/>
                  </a:cubicBezTo>
                  <a:cubicBezTo>
                    <a:pt x="3772" y="307"/>
                    <a:pt x="3968" y="282"/>
                    <a:pt x="4172" y="265"/>
                  </a:cubicBezTo>
                  <a:close/>
                  <a:moveTo>
                    <a:pt x="4426" y="1641"/>
                  </a:moveTo>
                  <a:cubicBezTo>
                    <a:pt x="4426" y="1709"/>
                    <a:pt x="4418" y="1786"/>
                    <a:pt x="4409" y="1854"/>
                  </a:cubicBezTo>
                  <a:cubicBezTo>
                    <a:pt x="4409" y="1794"/>
                    <a:pt x="4409" y="1735"/>
                    <a:pt x="4418" y="1684"/>
                  </a:cubicBezTo>
                  <a:cubicBezTo>
                    <a:pt x="4418" y="1667"/>
                    <a:pt x="4418" y="1658"/>
                    <a:pt x="4426" y="1641"/>
                  </a:cubicBezTo>
                  <a:close/>
                  <a:moveTo>
                    <a:pt x="4885" y="265"/>
                  </a:moveTo>
                  <a:lnTo>
                    <a:pt x="4885" y="265"/>
                  </a:lnTo>
                  <a:cubicBezTo>
                    <a:pt x="5089" y="282"/>
                    <a:pt x="5301" y="316"/>
                    <a:pt x="5505" y="367"/>
                  </a:cubicBezTo>
                  <a:cubicBezTo>
                    <a:pt x="5488" y="384"/>
                    <a:pt x="5471" y="409"/>
                    <a:pt x="5471" y="435"/>
                  </a:cubicBezTo>
                  <a:cubicBezTo>
                    <a:pt x="5337" y="931"/>
                    <a:pt x="5202" y="1419"/>
                    <a:pt x="5068" y="1914"/>
                  </a:cubicBezTo>
                  <a:lnTo>
                    <a:pt x="5068" y="1914"/>
                  </a:lnTo>
                  <a:cubicBezTo>
                    <a:pt x="5033" y="1792"/>
                    <a:pt x="4975" y="1671"/>
                    <a:pt x="4902" y="1565"/>
                  </a:cubicBezTo>
                  <a:cubicBezTo>
                    <a:pt x="4885" y="1463"/>
                    <a:pt x="4860" y="1352"/>
                    <a:pt x="4834" y="1250"/>
                  </a:cubicBezTo>
                  <a:cubicBezTo>
                    <a:pt x="4962" y="1199"/>
                    <a:pt x="4996" y="1030"/>
                    <a:pt x="5047" y="902"/>
                  </a:cubicBezTo>
                  <a:cubicBezTo>
                    <a:pt x="5123" y="715"/>
                    <a:pt x="5089" y="613"/>
                    <a:pt x="4987" y="452"/>
                  </a:cubicBezTo>
                  <a:cubicBezTo>
                    <a:pt x="4953" y="401"/>
                    <a:pt x="4919" y="324"/>
                    <a:pt x="4885" y="265"/>
                  </a:cubicBezTo>
                  <a:close/>
                  <a:moveTo>
                    <a:pt x="2668" y="2049"/>
                  </a:moveTo>
                  <a:cubicBezTo>
                    <a:pt x="2812" y="2108"/>
                    <a:pt x="2957" y="2168"/>
                    <a:pt x="3110" y="2219"/>
                  </a:cubicBezTo>
                  <a:cubicBezTo>
                    <a:pt x="3016" y="2304"/>
                    <a:pt x="2923" y="2397"/>
                    <a:pt x="2829" y="2482"/>
                  </a:cubicBezTo>
                  <a:cubicBezTo>
                    <a:pt x="2778" y="2338"/>
                    <a:pt x="2727" y="2193"/>
                    <a:pt x="2668" y="2049"/>
                  </a:cubicBezTo>
                  <a:close/>
                  <a:moveTo>
                    <a:pt x="2141" y="1081"/>
                  </a:moveTo>
                  <a:cubicBezTo>
                    <a:pt x="2243" y="1267"/>
                    <a:pt x="2328" y="1454"/>
                    <a:pt x="2413" y="1650"/>
                  </a:cubicBezTo>
                  <a:cubicBezTo>
                    <a:pt x="2405" y="1684"/>
                    <a:pt x="2388" y="1726"/>
                    <a:pt x="2379" y="1769"/>
                  </a:cubicBezTo>
                  <a:cubicBezTo>
                    <a:pt x="2371" y="1803"/>
                    <a:pt x="2379" y="1854"/>
                    <a:pt x="2413" y="1879"/>
                  </a:cubicBezTo>
                  <a:cubicBezTo>
                    <a:pt x="2456" y="1922"/>
                    <a:pt x="2507" y="1955"/>
                    <a:pt x="2566" y="1989"/>
                  </a:cubicBezTo>
                  <a:cubicBezTo>
                    <a:pt x="2634" y="2168"/>
                    <a:pt x="2710" y="2355"/>
                    <a:pt x="2778" y="2542"/>
                  </a:cubicBezTo>
                  <a:cubicBezTo>
                    <a:pt x="2651" y="2661"/>
                    <a:pt x="2515" y="2779"/>
                    <a:pt x="2388" y="2898"/>
                  </a:cubicBezTo>
                  <a:cubicBezTo>
                    <a:pt x="2158" y="2431"/>
                    <a:pt x="1937" y="1964"/>
                    <a:pt x="1734" y="1488"/>
                  </a:cubicBezTo>
                  <a:cubicBezTo>
                    <a:pt x="1785" y="1420"/>
                    <a:pt x="1844" y="1361"/>
                    <a:pt x="1903" y="1301"/>
                  </a:cubicBezTo>
                  <a:cubicBezTo>
                    <a:pt x="1980" y="1216"/>
                    <a:pt x="2056" y="1148"/>
                    <a:pt x="2141" y="1081"/>
                  </a:cubicBezTo>
                  <a:close/>
                  <a:moveTo>
                    <a:pt x="4664" y="3323"/>
                  </a:moveTo>
                  <a:cubicBezTo>
                    <a:pt x="4664" y="3349"/>
                    <a:pt x="4656" y="3366"/>
                    <a:pt x="4647" y="3383"/>
                  </a:cubicBezTo>
                  <a:cubicBezTo>
                    <a:pt x="4639" y="3366"/>
                    <a:pt x="4639" y="3349"/>
                    <a:pt x="4630" y="3323"/>
                  </a:cubicBezTo>
                  <a:close/>
                  <a:moveTo>
                    <a:pt x="7502" y="1548"/>
                  </a:moveTo>
                  <a:lnTo>
                    <a:pt x="7502" y="1548"/>
                  </a:lnTo>
                  <a:cubicBezTo>
                    <a:pt x="8069" y="2132"/>
                    <a:pt x="8510" y="2826"/>
                    <a:pt x="8773" y="3605"/>
                  </a:cubicBezTo>
                  <a:lnTo>
                    <a:pt x="8773" y="3605"/>
                  </a:lnTo>
                  <a:cubicBezTo>
                    <a:pt x="8689" y="3664"/>
                    <a:pt x="8605" y="3723"/>
                    <a:pt x="8512" y="3765"/>
                  </a:cubicBezTo>
                  <a:cubicBezTo>
                    <a:pt x="8147" y="3043"/>
                    <a:pt x="7807" y="2295"/>
                    <a:pt x="7502" y="1548"/>
                  </a:cubicBezTo>
                  <a:close/>
                  <a:moveTo>
                    <a:pt x="553" y="3196"/>
                  </a:moveTo>
                  <a:lnTo>
                    <a:pt x="961" y="3960"/>
                  </a:lnTo>
                  <a:cubicBezTo>
                    <a:pt x="723" y="3901"/>
                    <a:pt x="485" y="3824"/>
                    <a:pt x="247" y="3748"/>
                  </a:cubicBezTo>
                  <a:cubicBezTo>
                    <a:pt x="349" y="3561"/>
                    <a:pt x="451" y="3383"/>
                    <a:pt x="553" y="3196"/>
                  </a:cubicBezTo>
                  <a:close/>
                  <a:moveTo>
                    <a:pt x="6559" y="809"/>
                  </a:moveTo>
                  <a:lnTo>
                    <a:pt x="6559" y="809"/>
                  </a:lnTo>
                  <a:cubicBezTo>
                    <a:pt x="6847" y="979"/>
                    <a:pt x="7111" y="1174"/>
                    <a:pt x="7357" y="1403"/>
                  </a:cubicBezTo>
                  <a:cubicBezTo>
                    <a:pt x="7688" y="2219"/>
                    <a:pt x="8054" y="3017"/>
                    <a:pt x="8444" y="3807"/>
                  </a:cubicBezTo>
                  <a:cubicBezTo>
                    <a:pt x="8326" y="3867"/>
                    <a:pt x="8198" y="3926"/>
                    <a:pt x="8079" y="3977"/>
                  </a:cubicBezTo>
                  <a:cubicBezTo>
                    <a:pt x="7561" y="3221"/>
                    <a:pt x="7128" y="2414"/>
                    <a:pt x="6779" y="1573"/>
                  </a:cubicBezTo>
                  <a:cubicBezTo>
                    <a:pt x="6779" y="1565"/>
                    <a:pt x="6771" y="1556"/>
                    <a:pt x="6762" y="1548"/>
                  </a:cubicBezTo>
                  <a:cubicBezTo>
                    <a:pt x="6805" y="1335"/>
                    <a:pt x="6669" y="1038"/>
                    <a:pt x="6559" y="809"/>
                  </a:cubicBezTo>
                  <a:close/>
                  <a:moveTo>
                    <a:pt x="910" y="2601"/>
                  </a:moveTo>
                  <a:lnTo>
                    <a:pt x="1708" y="4122"/>
                  </a:lnTo>
                  <a:cubicBezTo>
                    <a:pt x="1479" y="4079"/>
                    <a:pt x="1241" y="4028"/>
                    <a:pt x="1011" y="3977"/>
                  </a:cubicBezTo>
                  <a:cubicBezTo>
                    <a:pt x="1028" y="3960"/>
                    <a:pt x="1037" y="3935"/>
                    <a:pt x="1028" y="3918"/>
                  </a:cubicBezTo>
                  <a:lnTo>
                    <a:pt x="604" y="3119"/>
                  </a:lnTo>
                  <a:cubicBezTo>
                    <a:pt x="697" y="2941"/>
                    <a:pt x="808" y="2771"/>
                    <a:pt x="910" y="2601"/>
                  </a:cubicBezTo>
                  <a:close/>
                  <a:moveTo>
                    <a:pt x="6729" y="1650"/>
                  </a:moveTo>
                  <a:cubicBezTo>
                    <a:pt x="7068" y="2482"/>
                    <a:pt x="7502" y="3264"/>
                    <a:pt x="8003" y="4003"/>
                  </a:cubicBezTo>
                  <a:cubicBezTo>
                    <a:pt x="7850" y="4062"/>
                    <a:pt x="7697" y="4105"/>
                    <a:pt x="7544" y="4147"/>
                  </a:cubicBezTo>
                  <a:lnTo>
                    <a:pt x="6873" y="2822"/>
                  </a:lnTo>
                  <a:cubicBezTo>
                    <a:pt x="6873" y="2813"/>
                    <a:pt x="6864" y="2805"/>
                    <a:pt x="6847" y="2796"/>
                  </a:cubicBezTo>
                  <a:cubicBezTo>
                    <a:pt x="6949" y="2482"/>
                    <a:pt x="6567" y="2295"/>
                    <a:pt x="6261" y="2091"/>
                  </a:cubicBezTo>
                  <a:cubicBezTo>
                    <a:pt x="6431" y="1964"/>
                    <a:pt x="6644" y="1820"/>
                    <a:pt x="6729" y="1650"/>
                  </a:cubicBezTo>
                  <a:close/>
                  <a:moveTo>
                    <a:pt x="1275" y="2057"/>
                  </a:moveTo>
                  <a:cubicBezTo>
                    <a:pt x="1572" y="2796"/>
                    <a:pt x="1912" y="3510"/>
                    <a:pt x="2294" y="4207"/>
                  </a:cubicBezTo>
                  <a:cubicBezTo>
                    <a:pt x="2133" y="4190"/>
                    <a:pt x="1980" y="4164"/>
                    <a:pt x="1818" y="4139"/>
                  </a:cubicBezTo>
                  <a:lnTo>
                    <a:pt x="969" y="2550"/>
                  </a:lnTo>
                  <a:cubicBezTo>
                    <a:pt x="969" y="2542"/>
                    <a:pt x="961" y="2533"/>
                    <a:pt x="952" y="2533"/>
                  </a:cubicBezTo>
                  <a:cubicBezTo>
                    <a:pt x="1062" y="2372"/>
                    <a:pt x="1164" y="2210"/>
                    <a:pt x="1275" y="2057"/>
                  </a:cubicBezTo>
                  <a:close/>
                  <a:moveTo>
                    <a:pt x="6813" y="2873"/>
                  </a:moveTo>
                  <a:cubicBezTo>
                    <a:pt x="7026" y="3298"/>
                    <a:pt x="7247" y="3731"/>
                    <a:pt x="7468" y="4156"/>
                  </a:cubicBezTo>
                  <a:cubicBezTo>
                    <a:pt x="7306" y="4198"/>
                    <a:pt x="7136" y="4232"/>
                    <a:pt x="6975" y="4258"/>
                  </a:cubicBezTo>
                  <a:lnTo>
                    <a:pt x="6975" y="4249"/>
                  </a:lnTo>
                  <a:cubicBezTo>
                    <a:pt x="6873" y="3935"/>
                    <a:pt x="6720" y="3637"/>
                    <a:pt x="6533" y="3374"/>
                  </a:cubicBezTo>
                  <a:cubicBezTo>
                    <a:pt x="6527" y="3362"/>
                    <a:pt x="6516" y="3354"/>
                    <a:pt x="6504" y="3354"/>
                  </a:cubicBezTo>
                  <a:cubicBezTo>
                    <a:pt x="6500" y="3354"/>
                    <a:pt x="6495" y="3355"/>
                    <a:pt x="6491" y="3357"/>
                  </a:cubicBezTo>
                  <a:cubicBezTo>
                    <a:pt x="6593" y="3221"/>
                    <a:pt x="6695" y="3077"/>
                    <a:pt x="6788" y="2932"/>
                  </a:cubicBezTo>
                  <a:cubicBezTo>
                    <a:pt x="6796" y="2915"/>
                    <a:pt x="6805" y="2898"/>
                    <a:pt x="6813" y="2873"/>
                  </a:cubicBezTo>
                  <a:close/>
                  <a:moveTo>
                    <a:pt x="1666" y="1565"/>
                  </a:moveTo>
                  <a:cubicBezTo>
                    <a:pt x="1869" y="2032"/>
                    <a:pt x="2082" y="2499"/>
                    <a:pt x="2311" y="2958"/>
                  </a:cubicBezTo>
                  <a:cubicBezTo>
                    <a:pt x="2269" y="3009"/>
                    <a:pt x="2269" y="3085"/>
                    <a:pt x="2311" y="3128"/>
                  </a:cubicBezTo>
                  <a:lnTo>
                    <a:pt x="2507" y="3323"/>
                  </a:lnTo>
                  <a:cubicBezTo>
                    <a:pt x="2668" y="3646"/>
                    <a:pt x="2838" y="3960"/>
                    <a:pt x="3008" y="4283"/>
                  </a:cubicBezTo>
                  <a:cubicBezTo>
                    <a:pt x="2804" y="4266"/>
                    <a:pt x="2600" y="4249"/>
                    <a:pt x="2388" y="4224"/>
                  </a:cubicBezTo>
                  <a:lnTo>
                    <a:pt x="2388" y="4215"/>
                  </a:lnTo>
                  <a:cubicBezTo>
                    <a:pt x="1988" y="3502"/>
                    <a:pt x="1640" y="2762"/>
                    <a:pt x="1334" y="1998"/>
                  </a:cubicBezTo>
                  <a:cubicBezTo>
                    <a:pt x="1334" y="1998"/>
                    <a:pt x="1334" y="1989"/>
                    <a:pt x="1326" y="1989"/>
                  </a:cubicBezTo>
                  <a:cubicBezTo>
                    <a:pt x="1436" y="1837"/>
                    <a:pt x="1547" y="1692"/>
                    <a:pt x="1666" y="1565"/>
                  </a:cubicBezTo>
                  <a:close/>
                  <a:moveTo>
                    <a:pt x="2719" y="3553"/>
                  </a:moveTo>
                  <a:lnTo>
                    <a:pt x="2719" y="3553"/>
                  </a:lnTo>
                  <a:cubicBezTo>
                    <a:pt x="2965" y="3816"/>
                    <a:pt x="3229" y="4071"/>
                    <a:pt x="3500" y="4309"/>
                  </a:cubicBezTo>
                  <a:cubicBezTo>
                    <a:pt x="3373" y="4300"/>
                    <a:pt x="3246" y="4292"/>
                    <a:pt x="3110" y="4283"/>
                  </a:cubicBezTo>
                  <a:lnTo>
                    <a:pt x="3118" y="4283"/>
                  </a:lnTo>
                  <a:cubicBezTo>
                    <a:pt x="2982" y="4045"/>
                    <a:pt x="2846" y="3799"/>
                    <a:pt x="2719" y="3553"/>
                  </a:cubicBezTo>
                  <a:close/>
                  <a:moveTo>
                    <a:pt x="3382" y="409"/>
                  </a:moveTo>
                  <a:lnTo>
                    <a:pt x="3382" y="409"/>
                  </a:lnTo>
                  <a:cubicBezTo>
                    <a:pt x="3373" y="435"/>
                    <a:pt x="3382" y="460"/>
                    <a:pt x="3390" y="486"/>
                  </a:cubicBezTo>
                  <a:cubicBezTo>
                    <a:pt x="3925" y="1692"/>
                    <a:pt x="4435" y="2915"/>
                    <a:pt x="4528" y="4241"/>
                  </a:cubicBezTo>
                  <a:cubicBezTo>
                    <a:pt x="4528" y="4275"/>
                    <a:pt x="4545" y="4300"/>
                    <a:pt x="4571" y="4326"/>
                  </a:cubicBezTo>
                  <a:cubicBezTo>
                    <a:pt x="4341" y="4326"/>
                    <a:pt x="4129" y="4326"/>
                    <a:pt x="3908" y="4317"/>
                  </a:cubicBezTo>
                  <a:cubicBezTo>
                    <a:pt x="3407" y="3952"/>
                    <a:pt x="2991" y="3493"/>
                    <a:pt x="2566" y="3043"/>
                  </a:cubicBezTo>
                  <a:cubicBezTo>
                    <a:pt x="2855" y="2788"/>
                    <a:pt x="3135" y="2525"/>
                    <a:pt x="3407" y="2244"/>
                  </a:cubicBezTo>
                  <a:cubicBezTo>
                    <a:pt x="3475" y="2185"/>
                    <a:pt x="3441" y="2074"/>
                    <a:pt x="3356" y="2049"/>
                  </a:cubicBezTo>
                  <a:cubicBezTo>
                    <a:pt x="3246" y="1998"/>
                    <a:pt x="2872" y="1905"/>
                    <a:pt x="2787" y="1811"/>
                  </a:cubicBezTo>
                  <a:cubicBezTo>
                    <a:pt x="2617" y="1633"/>
                    <a:pt x="2719" y="1565"/>
                    <a:pt x="2812" y="1369"/>
                  </a:cubicBezTo>
                  <a:cubicBezTo>
                    <a:pt x="2957" y="1072"/>
                    <a:pt x="3093" y="783"/>
                    <a:pt x="3237" y="486"/>
                  </a:cubicBezTo>
                  <a:cubicBezTo>
                    <a:pt x="3246" y="477"/>
                    <a:pt x="3246" y="460"/>
                    <a:pt x="3246" y="452"/>
                  </a:cubicBezTo>
                  <a:cubicBezTo>
                    <a:pt x="3297" y="435"/>
                    <a:pt x="3339" y="418"/>
                    <a:pt x="3382" y="409"/>
                  </a:cubicBezTo>
                  <a:close/>
                  <a:moveTo>
                    <a:pt x="6457" y="3391"/>
                  </a:moveTo>
                  <a:cubicBezTo>
                    <a:pt x="6457" y="3400"/>
                    <a:pt x="6465" y="3408"/>
                    <a:pt x="6465" y="3408"/>
                  </a:cubicBezTo>
                  <a:cubicBezTo>
                    <a:pt x="6644" y="3671"/>
                    <a:pt x="6788" y="3960"/>
                    <a:pt x="6890" y="4258"/>
                  </a:cubicBezTo>
                  <a:cubicBezTo>
                    <a:pt x="6712" y="4292"/>
                    <a:pt x="6533" y="4300"/>
                    <a:pt x="6346" y="4317"/>
                  </a:cubicBezTo>
                  <a:lnTo>
                    <a:pt x="6346" y="4309"/>
                  </a:lnTo>
                  <a:cubicBezTo>
                    <a:pt x="6287" y="4181"/>
                    <a:pt x="6236" y="4045"/>
                    <a:pt x="6193" y="3909"/>
                  </a:cubicBezTo>
                  <a:cubicBezTo>
                    <a:pt x="6186" y="3888"/>
                    <a:pt x="6170" y="3879"/>
                    <a:pt x="6155" y="3879"/>
                  </a:cubicBezTo>
                  <a:cubicBezTo>
                    <a:pt x="6133" y="3879"/>
                    <a:pt x="6112" y="3897"/>
                    <a:pt x="6117" y="3926"/>
                  </a:cubicBezTo>
                  <a:cubicBezTo>
                    <a:pt x="6159" y="4062"/>
                    <a:pt x="6202" y="4190"/>
                    <a:pt x="6261" y="4317"/>
                  </a:cubicBezTo>
                  <a:cubicBezTo>
                    <a:pt x="6066" y="4326"/>
                    <a:pt x="5871" y="4326"/>
                    <a:pt x="5675" y="4334"/>
                  </a:cubicBezTo>
                  <a:cubicBezTo>
                    <a:pt x="5938" y="4028"/>
                    <a:pt x="6210" y="3714"/>
                    <a:pt x="6457" y="3391"/>
                  </a:cubicBezTo>
                  <a:close/>
                  <a:moveTo>
                    <a:pt x="5692" y="426"/>
                  </a:moveTo>
                  <a:cubicBezTo>
                    <a:pt x="5879" y="486"/>
                    <a:pt x="6066" y="562"/>
                    <a:pt x="6253" y="647"/>
                  </a:cubicBezTo>
                  <a:cubicBezTo>
                    <a:pt x="6244" y="664"/>
                    <a:pt x="6253" y="681"/>
                    <a:pt x="6253" y="707"/>
                  </a:cubicBezTo>
                  <a:cubicBezTo>
                    <a:pt x="6346" y="928"/>
                    <a:pt x="6508" y="1216"/>
                    <a:pt x="6474" y="1454"/>
                  </a:cubicBezTo>
                  <a:cubicBezTo>
                    <a:pt x="6448" y="1701"/>
                    <a:pt x="6176" y="1845"/>
                    <a:pt x="5981" y="2015"/>
                  </a:cubicBezTo>
                  <a:cubicBezTo>
                    <a:pt x="5930" y="2057"/>
                    <a:pt x="5930" y="2134"/>
                    <a:pt x="5981" y="2185"/>
                  </a:cubicBezTo>
                  <a:cubicBezTo>
                    <a:pt x="6159" y="2321"/>
                    <a:pt x="6389" y="2457"/>
                    <a:pt x="6542" y="2627"/>
                  </a:cubicBezTo>
                  <a:cubicBezTo>
                    <a:pt x="6695" y="2788"/>
                    <a:pt x="6644" y="2661"/>
                    <a:pt x="6584" y="2822"/>
                  </a:cubicBezTo>
                  <a:cubicBezTo>
                    <a:pt x="6525" y="2983"/>
                    <a:pt x="6355" y="3128"/>
                    <a:pt x="6244" y="3264"/>
                  </a:cubicBezTo>
                  <a:cubicBezTo>
                    <a:pt x="5964" y="3629"/>
                    <a:pt x="5667" y="3986"/>
                    <a:pt x="5361" y="4343"/>
                  </a:cubicBezTo>
                  <a:lnTo>
                    <a:pt x="4749" y="4334"/>
                  </a:lnTo>
                  <a:lnTo>
                    <a:pt x="4741" y="4334"/>
                  </a:lnTo>
                  <a:cubicBezTo>
                    <a:pt x="4758" y="4309"/>
                    <a:pt x="4766" y="4283"/>
                    <a:pt x="4766" y="4249"/>
                  </a:cubicBezTo>
                  <a:cubicBezTo>
                    <a:pt x="4758" y="4147"/>
                    <a:pt x="4749" y="4037"/>
                    <a:pt x="4732" y="3935"/>
                  </a:cubicBezTo>
                  <a:cubicBezTo>
                    <a:pt x="5089" y="2796"/>
                    <a:pt x="5403" y="1658"/>
                    <a:pt x="5692" y="503"/>
                  </a:cubicBezTo>
                  <a:cubicBezTo>
                    <a:pt x="5701" y="477"/>
                    <a:pt x="5701" y="452"/>
                    <a:pt x="5692" y="426"/>
                  </a:cubicBezTo>
                  <a:close/>
                  <a:moveTo>
                    <a:pt x="4486" y="0"/>
                  </a:moveTo>
                  <a:cubicBezTo>
                    <a:pt x="3631" y="0"/>
                    <a:pt x="2797" y="279"/>
                    <a:pt x="2107" y="792"/>
                  </a:cubicBezTo>
                  <a:cubicBezTo>
                    <a:pt x="1198" y="1497"/>
                    <a:pt x="578" y="2644"/>
                    <a:pt x="35" y="3637"/>
                  </a:cubicBezTo>
                  <a:cubicBezTo>
                    <a:pt x="18" y="3671"/>
                    <a:pt x="18" y="3722"/>
                    <a:pt x="52" y="3765"/>
                  </a:cubicBezTo>
                  <a:cubicBezTo>
                    <a:pt x="1" y="3833"/>
                    <a:pt x="35" y="3918"/>
                    <a:pt x="111" y="3952"/>
                  </a:cubicBezTo>
                  <a:cubicBezTo>
                    <a:pt x="1309" y="4385"/>
                    <a:pt x="2566" y="4521"/>
                    <a:pt x="3823" y="4555"/>
                  </a:cubicBezTo>
                  <a:cubicBezTo>
                    <a:pt x="3836" y="4559"/>
                    <a:pt x="3849" y="4561"/>
                    <a:pt x="3862" y="4561"/>
                  </a:cubicBezTo>
                  <a:cubicBezTo>
                    <a:pt x="3874" y="4561"/>
                    <a:pt x="3887" y="4559"/>
                    <a:pt x="3900" y="4555"/>
                  </a:cubicBezTo>
                  <a:cubicBezTo>
                    <a:pt x="4248" y="4563"/>
                    <a:pt x="4588" y="4572"/>
                    <a:pt x="4936" y="4572"/>
                  </a:cubicBezTo>
                  <a:lnTo>
                    <a:pt x="5437" y="4572"/>
                  </a:lnTo>
                  <a:cubicBezTo>
                    <a:pt x="6669" y="4572"/>
                    <a:pt x="7935" y="4504"/>
                    <a:pt x="8963" y="3765"/>
                  </a:cubicBezTo>
                  <a:cubicBezTo>
                    <a:pt x="8997" y="3739"/>
                    <a:pt x="9014" y="3705"/>
                    <a:pt x="9014" y="3663"/>
                  </a:cubicBezTo>
                  <a:cubicBezTo>
                    <a:pt x="9031" y="3637"/>
                    <a:pt x="9031" y="3603"/>
                    <a:pt x="9022" y="3578"/>
                  </a:cubicBezTo>
                  <a:cubicBezTo>
                    <a:pt x="8377" y="1718"/>
                    <a:pt x="6813" y="138"/>
                    <a:pt x="4766" y="10"/>
                  </a:cubicBezTo>
                  <a:cubicBezTo>
                    <a:pt x="4673" y="3"/>
                    <a:pt x="4579" y="0"/>
                    <a:pt x="44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Google Shape;1846;p43">
            <a:extLst>
              <a:ext uri="{FF2B5EF4-FFF2-40B4-BE49-F238E27FC236}">
                <a16:creationId xmlns:a16="http://schemas.microsoft.com/office/drawing/2014/main" id="{B623E048-344B-4BC7-BEA0-74E9B5C3A44D}"/>
              </a:ext>
            </a:extLst>
          </p:cNvPr>
          <p:cNvSpPr/>
          <p:nvPr/>
        </p:nvSpPr>
        <p:spPr>
          <a:xfrm>
            <a:off x="5881726" y="3918351"/>
            <a:ext cx="421632" cy="488363"/>
          </a:xfrm>
          <a:custGeom>
            <a:avLst/>
            <a:gdLst/>
            <a:ahLst/>
            <a:cxnLst/>
            <a:rect l="l" t="t" r="r" b="b"/>
            <a:pathLst>
              <a:path w="6295" h="8682" extrusionOk="0">
                <a:moveTo>
                  <a:pt x="756" y="3686"/>
                </a:moveTo>
                <a:cubicBezTo>
                  <a:pt x="816" y="3691"/>
                  <a:pt x="875" y="3693"/>
                  <a:pt x="935" y="3693"/>
                </a:cubicBezTo>
                <a:cubicBezTo>
                  <a:pt x="994" y="3693"/>
                  <a:pt x="1053" y="3691"/>
                  <a:pt x="1113" y="3686"/>
                </a:cubicBezTo>
                <a:lnTo>
                  <a:pt x="1113" y="3686"/>
                </a:lnTo>
                <a:cubicBezTo>
                  <a:pt x="1113" y="3831"/>
                  <a:pt x="1104" y="3984"/>
                  <a:pt x="1104" y="4128"/>
                </a:cubicBezTo>
                <a:cubicBezTo>
                  <a:pt x="1002" y="3967"/>
                  <a:pt x="892" y="3822"/>
                  <a:pt x="756" y="3695"/>
                </a:cubicBezTo>
                <a:lnTo>
                  <a:pt x="756" y="3686"/>
                </a:lnTo>
                <a:close/>
                <a:moveTo>
                  <a:pt x="5615" y="3534"/>
                </a:moveTo>
                <a:cubicBezTo>
                  <a:pt x="5751" y="3712"/>
                  <a:pt x="5870" y="3899"/>
                  <a:pt x="5980" y="4103"/>
                </a:cubicBezTo>
                <a:cubicBezTo>
                  <a:pt x="5904" y="4120"/>
                  <a:pt x="5828" y="4137"/>
                  <a:pt x="5751" y="4137"/>
                </a:cubicBezTo>
                <a:cubicBezTo>
                  <a:pt x="5641" y="3933"/>
                  <a:pt x="5522" y="3729"/>
                  <a:pt x="5394" y="3542"/>
                </a:cubicBezTo>
                <a:lnTo>
                  <a:pt x="5615" y="3534"/>
                </a:lnTo>
                <a:close/>
                <a:moveTo>
                  <a:pt x="5301" y="3542"/>
                </a:moveTo>
                <a:cubicBezTo>
                  <a:pt x="5428" y="3737"/>
                  <a:pt x="5556" y="3933"/>
                  <a:pt x="5666" y="4137"/>
                </a:cubicBezTo>
                <a:cubicBezTo>
                  <a:pt x="5598" y="4145"/>
                  <a:pt x="5522" y="4145"/>
                  <a:pt x="5454" y="4145"/>
                </a:cubicBezTo>
                <a:cubicBezTo>
                  <a:pt x="5352" y="3941"/>
                  <a:pt x="5182" y="3780"/>
                  <a:pt x="4987" y="3567"/>
                </a:cubicBezTo>
                <a:lnTo>
                  <a:pt x="4987" y="3559"/>
                </a:lnTo>
                <a:lnTo>
                  <a:pt x="5301" y="3542"/>
                </a:lnTo>
                <a:close/>
                <a:moveTo>
                  <a:pt x="365" y="3661"/>
                </a:moveTo>
                <a:cubicBezTo>
                  <a:pt x="459" y="3669"/>
                  <a:pt x="544" y="3678"/>
                  <a:pt x="637" y="3678"/>
                </a:cubicBezTo>
                <a:cubicBezTo>
                  <a:pt x="799" y="3831"/>
                  <a:pt x="935" y="4001"/>
                  <a:pt x="1045" y="4188"/>
                </a:cubicBezTo>
                <a:cubicBezTo>
                  <a:pt x="773" y="4154"/>
                  <a:pt x="578" y="3873"/>
                  <a:pt x="365" y="3661"/>
                </a:cubicBezTo>
                <a:close/>
                <a:moveTo>
                  <a:pt x="4919" y="3848"/>
                </a:moveTo>
                <a:cubicBezTo>
                  <a:pt x="5106" y="4043"/>
                  <a:pt x="5267" y="4230"/>
                  <a:pt x="5292" y="4527"/>
                </a:cubicBezTo>
                <a:cubicBezTo>
                  <a:pt x="5301" y="4587"/>
                  <a:pt x="5309" y="4646"/>
                  <a:pt x="5309" y="4697"/>
                </a:cubicBezTo>
                <a:lnTo>
                  <a:pt x="4953" y="4205"/>
                </a:lnTo>
                <a:cubicBezTo>
                  <a:pt x="4944" y="4196"/>
                  <a:pt x="4936" y="4188"/>
                  <a:pt x="4919" y="4188"/>
                </a:cubicBezTo>
                <a:lnTo>
                  <a:pt x="4919" y="3848"/>
                </a:lnTo>
                <a:close/>
                <a:moveTo>
                  <a:pt x="4919" y="4298"/>
                </a:moveTo>
                <a:lnTo>
                  <a:pt x="5301" y="4833"/>
                </a:lnTo>
                <a:lnTo>
                  <a:pt x="5301" y="4995"/>
                </a:lnTo>
                <a:cubicBezTo>
                  <a:pt x="5301" y="5131"/>
                  <a:pt x="5301" y="5258"/>
                  <a:pt x="5292" y="5394"/>
                </a:cubicBezTo>
                <a:cubicBezTo>
                  <a:pt x="5182" y="5198"/>
                  <a:pt x="5072" y="5003"/>
                  <a:pt x="4953" y="4808"/>
                </a:cubicBezTo>
                <a:cubicBezTo>
                  <a:pt x="4953" y="4799"/>
                  <a:pt x="4936" y="4791"/>
                  <a:pt x="4919" y="4791"/>
                </a:cubicBezTo>
                <a:lnTo>
                  <a:pt x="4919" y="4298"/>
                </a:lnTo>
                <a:close/>
                <a:moveTo>
                  <a:pt x="4919" y="4901"/>
                </a:moveTo>
                <a:lnTo>
                  <a:pt x="5292" y="5538"/>
                </a:lnTo>
                <a:lnTo>
                  <a:pt x="5292" y="5997"/>
                </a:lnTo>
                <a:cubicBezTo>
                  <a:pt x="5182" y="5844"/>
                  <a:pt x="5063" y="5700"/>
                  <a:pt x="4936" y="5564"/>
                </a:cubicBezTo>
                <a:cubicBezTo>
                  <a:pt x="4927" y="5351"/>
                  <a:pt x="4919" y="5131"/>
                  <a:pt x="4919" y="4910"/>
                </a:cubicBezTo>
                <a:lnTo>
                  <a:pt x="4919" y="4901"/>
                </a:lnTo>
                <a:close/>
                <a:moveTo>
                  <a:pt x="4927" y="5683"/>
                </a:moveTo>
                <a:cubicBezTo>
                  <a:pt x="5072" y="5827"/>
                  <a:pt x="5190" y="5980"/>
                  <a:pt x="5292" y="6158"/>
                </a:cubicBezTo>
                <a:lnTo>
                  <a:pt x="5292" y="6192"/>
                </a:lnTo>
                <a:lnTo>
                  <a:pt x="5284" y="6702"/>
                </a:lnTo>
                <a:cubicBezTo>
                  <a:pt x="5148" y="6583"/>
                  <a:pt x="5038" y="6439"/>
                  <a:pt x="4953" y="6277"/>
                </a:cubicBezTo>
                <a:cubicBezTo>
                  <a:pt x="4944" y="6082"/>
                  <a:pt x="4936" y="5887"/>
                  <a:pt x="4927" y="5683"/>
                </a:cubicBezTo>
                <a:close/>
                <a:moveTo>
                  <a:pt x="4970" y="6456"/>
                </a:moveTo>
                <a:lnTo>
                  <a:pt x="4970" y="6456"/>
                </a:lnTo>
                <a:cubicBezTo>
                  <a:pt x="5063" y="6583"/>
                  <a:pt x="5173" y="6711"/>
                  <a:pt x="5284" y="6821"/>
                </a:cubicBezTo>
                <a:cubicBezTo>
                  <a:pt x="5275" y="7033"/>
                  <a:pt x="5275" y="7237"/>
                  <a:pt x="5267" y="7441"/>
                </a:cubicBezTo>
                <a:cubicBezTo>
                  <a:pt x="5182" y="7297"/>
                  <a:pt x="5097" y="7161"/>
                  <a:pt x="5004" y="7033"/>
                </a:cubicBezTo>
                <a:cubicBezTo>
                  <a:pt x="4995" y="6838"/>
                  <a:pt x="4978" y="6651"/>
                  <a:pt x="4970" y="6456"/>
                </a:cubicBezTo>
                <a:close/>
                <a:moveTo>
                  <a:pt x="2982" y="314"/>
                </a:moveTo>
                <a:cubicBezTo>
                  <a:pt x="3653" y="1452"/>
                  <a:pt x="4876" y="2132"/>
                  <a:pt x="5513" y="3287"/>
                </a:cubicBezTo>
                <a:lnTo>
                  <a:pt x="5513" y="3296"/>
                </a:lnTo>
                <a:lnTo>
                  <a:pt x="4817" y="3330"/>
                </a:lnTo>
                <a:cubicBezTo>
                  <a:pt x="4749" y="3338"/>
                  <a:pt x="4698" y="3389"/>
                  <a:pt x="4698" y="3457"/>
                </a:cubicBezTo>
                <a:cubicBezTo>
                  <a:pt x="4664" y="4808"/>
                  <a:pt x="4664" y="6201"/>
                  <a:pt x="4825" y="7543"/>
                </a:cubicBezTo>
                <a:cubicBezTo>
                  <a:pt x="4817" y="7552"/>
                  <a:pt x="4817" y="7552"/>
                  <a:pt x="4817" y="7560"/>
                </a:cubicBezTo>
                <a:lnTo>
                  <a:pt x="1283" y="7475"/>
                </a:lnTo>
                <a:cubicBezTo>
                  <a:pt x="1317" y="6175"/>
                  <a:pt x="1317" y="4876"/>
                  <a:pt x="1359" y="3576"/>
                </a:cubicBezTo>
                <a:cubicBezTo>
                  <a:pt x="1351" y="3508"/>
                  <a:pt x="1300" y="3457"/>
                  <a:pt x="1232" y="3449"/>
                </a:cubicBezTo>
                <a:cubicBezTo>
                  <a:pt x="1144" y="3454"/>
                  <a:pt x="1055" y="3457"/>
                  <a:pt x="966" y="3457"/>
                </a:cubicBezTo>
                <a:cubicBezTo>
                  <a:pt x="787" y="3457"/>
                  <a:pt x="606" y="3446"/>
                  <a:pt x="425" y="3423"/>
                </a:cubicBezTo>
                <a:cubicBezTo>
                  <a:pt x="1223" y="2395"/>
                  <a:pt x="2056" y="1384"/>
                  <a:pt x="2914" y="390"/>
                </a:cubicBezTo>
                <a:cubicBezTo>
                  <a:pt x="2914" y="390"/>
                  <a:pt x="2922" y="382"/>
                  <a:pt x="2922" y="373"/>
                </a:cubicBezTo>
                <a:lnTo>
                  <a:pt x="2982" y="314"/>
                </a:lnTo>
                <a:close/>
                <a:moveTo>
                  <a:pt x="5021" y="7195"/>
                </a:moveTo>
                <a:lnTo>
                  <a:pt x="5021" y="7195"/>
                </a:lnTo>
                <a:cubicBezTo>
                  <a:pt x="5089" y="7297"/>
                  <a:pt x="5148" y="7399"/>
                  <a:pt x="5216" y="7501"/>
                </a:cubicBezTo>
                <a:cubicBezTo>
                  <a:pt x="5222" y="7513"/>
                  <a:pt x="5237" y="7521"/>
                  <a:pt x="5252" y="7521"/>
                </a:cubicBezTo>
                <a:cubicBezTo>
                  <a:pt x="5257" y="7521"/>
                  <a:pt x="5262" y="7520"/>
                  <a:pt x="5267" y="7518"/>
                </a:cubicBezTo>
                <a:lnTo>
                  <a:pt x="5267" y="7518"/>
                </a:lnTo>
                <a:cubicBezTo>
                  <a:pt x="5267" y="7662"/>
                  <a:pt x="5258" y="7806"/>
                  <a:pt x="5250" y="7951"/>
                </a:cubicBezTo>
                <a:cubicBezTo>
                  <a:pt x="5190" y="7832"/>
                  <a:pt x="5123" y="7721"/>
                  <a:pt x="5072" y="7637"/>
                </a:cubicBezTo>
                <a:cubicBezTo>
                  <a:pt x="5055" y="7492"/>
                  <a:pt x="5038" y="7348"/>
                  <a:pt x="5021" y="7195"/>
                </a:cubicBezTo>
                <a:close/>
                <a:moveTo>
                  <a:pt x="1402" y="7721"/>
                </a:moveTo>
                <a:lnTo>
                  <a:pt x="1801" y="7730"/>
                </a:lnTo>
                <a:cubicBezTo>
                  <a:pt x="2030" y="7934"/>
                  <a:pt x="2234" y="8146"/>
                  <a:pt x="2421" y="8384"/>
                </a:cubicBezTo>
                <a:lnTo>
                  <a:pt x="2345" y="8376"/>
                </a:lnTo>
                <a:cubicBezTo>
                  <a:pt x="1928" y="8333"/>
                  <a:pt x="1674" y="8019"/>
                  <a:pt x="1402" y="7721"/>
                </a:cubicBezTo>
                <a:close/>
                <a:moveTo>
                  <a:pt x="1928" y="7730"/>
                </a:moveTo>
                <a:lnTo>
                  <a:pt x="2396" y="7738"/>
                </a:lnTo>
                <a:cubicBezTo>
                  <a:pt x="2583" y="7951"/>
                  <a:pt x="2769" y="8172"/>
                  <a:pt x="2939" y="8393"/>
                </a:cubicBezTo>
                <a:cubicBezTo>
                  <a:pt x="2871" y="8397"/>
                  <a:pt x="2803" y="8399"/>
                  <a:pt x="2735" y="8399"/>
                </a:cubicBezTo>
                <a:cubicBezTo>
                  <a:pt x="2667" y="8399"/>
                  <a:pt x="2600" y="8397"/>
                  <a:pt x="2532" y="8393"/>
                </a:cubicBezTo>
                <a:cubicBezTo>
                  <a:pt x="2345" y="8155"/>
                  <a:pt x="2141" y="7934"/>
                  <a:pt x="1928" y="7730"/>
                </a:cubicBezTo>
                <a:close/>
                <a:moveTo>
                  <a:pt x="2506" y="7747"/>
                </a:moveTo>
                <a:lnTo>
                  <a:pt x="3007" y="7755"/>
                </a:lnTo>
                <a:lnTo>
                  <a:pt x="3483" y="8384"/>
                </a:lnTo>
                <a:cubicBezTo>
                  <a:pt x="3339" y="8393"/>
                  <a:pt x="3186" y="8393"/>
                  <a:pt x="3041" y="8401"/>
                </a:cubicBezTo>
                <a:lnTo>
                  <a:pt x="3041" y="8393"/>
                </a:lnTo>
                <a:cubicBezTo>
                  <a:pt x="2871" y="8172"/>
                  <a:pt x="2693" y="7951"/>
                  <a:pt x="2506" y="7747"/>
                </a:cubicBezTo>
                <a:close/>
                <a:moveTo>
                  <a:pt x="4256" y="7781"/>
                </a:moveTo>
                <a:lnTo>
                  <a:pt x="4885" y="7798"/>
                </a:lnTo>
                <a:cubicBezTo>
                  <a:pt x="4953" y="7900"/>
                  <a:pt x="5004" y="8010"/>
                  <a:pt x="5038" y="8129"/>
                </a:cubicBezTo>
                <a:cubicBezTo>
                  <a:pt x="5106" y="8393"/>
                  <a:pt x="5080" y="8376"/>
                  <a:pt x="4800" y="8401"/>
                </a:cubicBezTo>
                <a:lnTo>
                  <a:pt x="4256" y="7781"/>
                </a:lnTo>
                <a:close/>
                <a:moveTo>
                  <a:pt x="3109" y="7755"/>
                </a:moveTo>
                <a:lnTo>
                  <a:pt x="3619" y="7772"/>
                </a:lnTo>
                <a:cubicBezTo>
                  <a:pt x="3763" y="7993"/>
                  <a:pt x="3916" y="8206"/>
                  <a:pt x="4078" y="8410"/>
                </a:cubicBezTo>
                <a:cubicBezTo>
                  <a:pt x="3908" y="8401"/>
                  <a:pt x="3746" y="8393"/>
                  <a:pt x="3576" y="8393"/>
                </a:cubicBezTo>
                <a:lnTo>
                  <a:pt x="3576" y="8384"/>
                </a:lnTo>
                <a:cubicBezTo>
                  <a:pt x="3424" y="8172"/>
                  <a:pt x="3262" y="7968"/>
                  <a:pt x="3109" y="7755"/>
                </a:cubicBezTo>
                <a:close/>
                <a:moveTo>
                  <a:pt x="3721" y="7772"/>
                </a:moveTo>
                <a:lnTo>
                  <a:pt x="4146" y="7781"/>
                </a:lnTo>
                <a:lnTo>
                  <a:pt x="4706" y="8410"/>
                </a:lnTo>
                <a:cubicBezTo>
                  <a:pt x="4617" y="8414"/>
                  <a:pt x="4530" y="8416"/>
                  <a:pt x="4444" y="8416"/>
                </a:cubicBezTo>
                <a:cubicBezTo>
                  <a:pt x="4358" y="8416"/>
                  <a:pt x="4273" y="8414"/>
                  <a:pt x="4188" y="8410"/>
                </a:cubicBezTo>
                <a:cubicBezTo>
                  <a:pt x="4018" y="8206"/>
                  <a:pt x="3865" y="7993"/>
                  <a:pt x="3721" y="7772"/>
                </a:cubicBezTo>
                <a:close/>
                <a:moveTo>
                  <a:pt x="3004" y="1"/>
                </a:moveTo>
                <a:cubicBezTo>
                  <a:pt x="2974" y="1"/>
                  <a:pt x="2944" y="12"/>
                  <a:pt x="2922" y="34"/>
                </a:cubicBezTo>
                <a:lnTo>
                  <a:pt x="2710" y="255"/>
                </a:lnTo>
                <a:cubicBezTo>
                  <a:pt x="2693" y="272"/>
                  <a:pt x="2684" y="288"/>
                  <a:pt x="2684" y="297"/>
                </a:cubicBezTo>
                <a:cubicBezTo>
                  <a:pt x="1793" y="1333"/>
                  <a:pt x="935" y="2387"/>
                  <a:pt x="102" y="3457"/>
                </a:cubicBezTo>
                <a:cubicBezTo>
                  <a:pt x="94" y="3474"/>
                  <a:pt x="94" y="3483"/>
                  <a:pt x="85" y="3500"/>
                </a:cubicBezTo>
                <a:cubicBezTo>
                  <a:pt x="9" y="3542"/>
                  <a:pt x="0" y="3652"/>
                  <a:pt x="77" y="3712"/>
                </a:cubicBezTo>
                <a:cubicBezTo>
                  <a:pt x="433" y="3950"/>
                  <a:pt x="646" y="4425"/>
                  <a:pt x="1104" y="4425"/>
                </a:cubicBezTo>
                <a:cubicBezTo>
                  <a:pt x="1079" y="5479"/>
                  <a:pt x="1079" y="6532"/>
                  <a:pt x="1045" y="7594"/>
                </a:cubicBezTo>
                <a:cubicBezTo>
                  <a:pt x="1045" y="7628"/>
                  <a:pt x="1062" y="7662"/>
                  <a:pt x="1087" y="7679"/>
                </a:cubicBezTo>
                <a:cubicBezTo>
                  <a:pt x="1087" y="7713"/>
                  <a:pt x="1104" y="7738"/>
                  <a:pt x="1121" y="7764"/>
                </a:cubicBezTo>
                <a:cubicBezTo>
                  <a:pt x="1410" y="8061"/>
                  <a:pt x="1716" y="8554"/>
                  <a:pt x="2149" y="8613"/>
                </a:cubicBezTo>
                <a:cubicBezTo>
                  <a:pt x="2400" y="8644"/>
                  <a:pt x="2660" y="8654"/>
                  <a:pt x="2923" y="8654"/>
                </a:cubicBezTo>
                <a:cubicBezTo>
                  <a:pt x="3342" y="8654"/>
                  <a:pt x="3768" y="8630"/>
                  <a:pt x="4176" y="8630"/>
                </a:cubicBezTo>
                <a:cubicBezTo>
                  <a:pt x="4214" y="8630"/>
                  <a:pt x="4252" y="8630"/>
                  <a:pt x="4290" y="8630"/>
                </a:cubicBezTo>
                <a:cubicBezTo>
                  <a:pt x="4415" y="8630"/>
                  <a:pt x="4708" y="8682"/>
                  <a:pt x="4962" y="8682"/>
                </a:cubicBezTo>
                <a:cubicBezTo>
                  <a:pt x="5121" y="8682"/>
                  <a:pt x="5265" y="8662"/>
                  <a:pt x="5343" y="8596"/>
                </a:cubicBezTo>
                <a:cubicBezTo>
                  <a:pt x="5403" y="8596"/>
                  <a:pt x="5454" y="8545"/>
                  <a:pt x="5462" y="8486"/>
                </a:cubicBezTo>
                <a:cubicBezTo>
                  <a:pt x="5522" y="7594"/>
                  <a:pt x="5522" y="6685"/>
                  <a:pt x="5530" y="5793"/>
                </a:cubicBezTo>
                <a:cubicBezTo>
                  <a:pt x="5530" y="5385"/>
                  <a:pt x="5547" y="4969"/>
                  <a:pt x="5530" y="4561"/>
                </a:cubicBezTo>
                <a:cubicBezTo>
                  <a:pt x="5530" y="4502"/>
                  <a:pt x="5530" y="4442"/>
                  <a:pt x="5513" y="4383"/>
                </a:cubicBezTo>
                <a:cubicBezTo>
                  <a:pt x="5743" y="4374"/>
                  <a:pt x="5963" y="4349"/>
                  <a:pt x="6184" y="4298"/>
                </a:cubicBezTo>
                <a:cubicBezTo>
                  <a:pt x="6261" y="4281"/>
                  <a:pt x="6295" y="4196"/>
                  <a:pt x="6261" y="4137"/>
                </a:cubicBezTo>
                <a:cubicBezTo>
                  <a:pt x="6133" y="3882"/>
                  <a:pt x="5989" y="3652"/>
                  <a:pt x="5828" y="3423"/>
                </a:cubicBezTo>
                <a:cubicBezTo>
                  <a:pt x="5836" y="3398"/>
                  <a:pt x="5828" y="3372"/>
                  <a:pt x="5819" y="3347"/>
                </a:cubicBezTo>
                <a:cubicBezTo>
                  <a:pt x="5190" y="2030"/>
                  <a:pt x="3789" y="1342"/>
                  <a:pt x="3109" y="59"/>
                </a:cubicBezTo>
                <a:cubicBezTo>
                  <a:pt x="3085" y="20"/>
                  <a:pt x="3044" y="1"/>
                  <a:pt x="30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oogle Shape;1356;p33">
            <a:extLst>
              <a:ext uri="{FF2B5EF4-FFF2-40B4-BE49-F238E27FC236}">
                <a16:creationId xmlns:a16="http://schemas.microsoft.com/office/drawing/2014/main" id="{58D0B7D1-BEFE-4D31-92EF-80949FB6EE33}"/>
              </a:ext>
            </a:extLst>
          </p:cNvPr>
          <p:cNvGrpSpPr/>
          <p:nvPr/>
        </p:nvGrpSpPr>
        <p:grpSpPr>
          <a:xfrm>
            <a:off x="5777611" y="2746501"/>
            <a:ext cx="572473" cy="397648"/>
            <a:chOff x="8048123" y="2955249"/>
            <a:chExt cx="572473" cy="397648"/>
          </a:xfrm>
        </p:grpSpPr>
        <p:sp>
          <p:nvSpPr>
            <p:cNvPr id="33" name="Google Shape;1357;p33">
              <a:extLst>
                <a:ext uri="{FF2B5EF4-FFF2-40B4-BE49-F238E27FC236}">
                  <a16:creationId xmlns:a16="http://schemas.microsoft.com/office/drawing/2014/main" id="{4FFB0C39-7836-484E-942D-E48DAB0113D5}"/>
                </a:ext>
              </a:extLst>
            </p:cNvPr>
            <p:cNvSpPr/>
            <p:nvPr/>
          </p:nvSpPr>
          <p:spPr>
            <a:xfrm>
              <a:off x="8416245" y="3098653"/>
              <a:ext cx="156927" cy="246611"/>
            </a:xfrm>
            <a:custGeom>
              <a:avLst/>
              <a:gdLst/>
              <a:ahLst/>
              <a:cxnLst/>
              <a:rect l="l" t="t" r="r" b="b"/>
              <a:pathLst>
                <a:path w="3059" h="4807" extrusionOk="0">
                  <a:moveTo>
                    <a:pt x="1560" y="198"/>
                  </a:moveTo>
                  <a:cubicBezTo>
                    <a:pt x="1652" y="198"/>
                    <a:pt x="1745" y="211"/>
                    <a:pt x="1835" y="236"/>
                  </a:cubicBezTo>
                  <a:cubicBezTo>
                    <a:pt x="2226" y="347"/>
                    <a:pt x="2583" y="720"/>
                    <a:pt x="2498" y="1145"/>
                  </a:cubicBezTo>
                  <a:cubicBezTo>
                    <a:pt x="2413" y="1578"/>
                    <a:pt x="1979" y="1782"/>
                    <a:pt x="1580" y="1808"/>
                  </a:cubicBezTo>
                  <a:cubicBezTo>
                    <a:pt x="1563" y="1808"/>
                    <a:pt x="1555" y="1808"/>
                    <a:pt x="1538" y="1816"/>
                  </a:cubicBezTo>
                  <a:lnTo>
                    <a:pt x="1521" y="1816"/>
                  </a:lnTo>
                  <a:cubicBezTo>
                    <a:pt x="1521" y="1782"/>
                    <a:pt x="1495" y="1757"/>
                    <a:pt x="1461" y="1757"/>
                  </a:cubicBezTo>
                  <a:cubicBezTo>
                    <a:pt x="1451" y="1757"/>
                    <a:pt x="1441" y="1757"/>
                    <a:pt x="1431" y="1757"/>
                  </a:cubicBezTo>
                  <a:cubicBezTo>
                    <a:pt x="936" y="1757"/>
                    <a:pt x="546" y="1347"/>
                    <a:pt x="671" y="848"/>
                  </a:cubicBezTo>
                  <a:cubicBezTo>
                    <a:pt x="775" y="433"/>
                    <a:pt x="1160" y="198"/>
                    <a:pt x="1560" y="198"/>
                  </a:cubicBezTo>
                  <a:close/>
                  <a:moveTo>
                    <a:pt x="1534" y="2015"/>
                  </a:moveTo>
                  <a:cubicBezTo>
                    <a:pt x="2039" y="2015"/>
                    <a:pt x="2503" y="2341"/>
                    <a:pt x="2659" y="2844"/>
                  </a:cubicBezTo>
                  <a:cubicBezTo>
                    <a:pt x="2820" y="3371"/>
                    <a:pt x="2744" y="3982"/>
                    <a:pt x="2719" y="4526"/>
                  </a:cubicBezTo>
                  <a:cubicBezTo>
                    <a:pt x="2268" y="4535"/>
                    <a:pt x="1818" y="4569"/>
                    <a:pt x="1376" y="4586"/>
                  </a:cubicBezTo>
                  <a:cubicBezTo>
                    <a:pt x="1037" y="4594"/>
                    <a:pt x="697" y="4586"/>
                    <a:pt x="357" y="4628"/>
                  </a:cubicBezTo>
                  <a:lnTo>
                    <a:pt x="357" y="4619"/>
                  </a:lnTo>
                  <a:cubicBezTo>
                    <a:pt x="264" y="3711"/>
                    <a:pt x="85" y="2368"/>
                    <a:pt x="1232" y="2054"/>
                  </a:cubicBezTo>
                  <a:cubicBezTo>
                    <a:pt x="1333" y="2027"/>
                    <a:pt x="1434" y="2015"/>
                    <a:pt x="1534" y="2015"/>
                  </a:cubicBezTo>
                  <a:close/>
                  <a:moveTo>
                    <a:pt x="1562" y="1"/>
                  </a:moveTo>
                  <a:cubicBezTo>
                    <a:pt x="1020" y="1"/>
                    <a:pt x="523" y="371"/>
                    <a:pt x="467" y="933"/>
                  </a:cubicBezTo>
                  <a:cubicBezTo>
                    <a:pt x="416" y="1374"/>
                    <a:pt x="714" y="1782"/>
                    <a:pt x="1155" y="1876"/>
                  </a:cubicBezTo>
                  <a:cubicBezTo>
                    <a:pt x="0" y="2207"/>
                    <a:pt x="0" y="3651"/>
                    <a:pt x="247" y="4636"/>
                  </a:cubicBezTo>
                  <a:cubicBezTo>
                    <a:pt x="247" y="4636"/>
                    <a:pt x="247" y="4645"/>
                    <a:pt x="247" y="4645"/>
                  </a:cubicBezTo>
                  <a:cubicBezTo>
                    <a:pt x="213" y="4653"/>
                    <a:pt x="170" y="4653"/>
                    <a:pt x="136" y="4662"/>
                  </a:cubicBezTo>
                  <a:cubicBezTo>
                    <a:pt x="77" y="4670"/>
                    <a:pt x="77" y="4755"/>
                    <a:pt x="136" y="4772"/>
                  </a:cubicBezTo>
                  <a:cubicBezTo>
                    <a:pt x="309" y="4798"/>
                    <a:pt x="484" y="4806"/>
                    <a:pt x="660" y="4806"/>
                  </a:cubicBezTo>
                  <a:cubicBezTo>
                    <a:pt x="898" y="4806"/>
                    <a:pt x="1137" y="4791"/>
                    <a:pt x="1376" y="4781"/>
                  </a:cubicBezTo>
                  <a:cubicBezTo>
                    <a:pt x="1835" y="4764"/>
                    <a:pt x="2311" y="4755"/>
                    <a:pt x="2770" y="4704"/>
                  </a:cubicBezTo>
                  <a:cubicBezTo>
                    <a:pt x="2820" y="4696"/>
                    <a:pt x="2854" y="4653"/>
                    <a:pt x="2854" y="4603"/>
                  </a:cubicBezTo>
                  <a:cubicBezTo>
                    <a:pt x="2880" y="4594"/>
                    <a:pt x="2888" y="4569"/>
                    <a:pt x="2897" y="4535"/>
                  </a:cubicBezTo>
                  <a:cubicBezTo>
                    <a:pt x="2973" y="3880"/>
                    <a:pt x="3058" y="2972"/>
                    <a:pt x="2659" y="2402"/>
                  </a:cubicBezTo>
                  <a:cubicBezTo>
                    <a:pt x="2506" y="2173"/>
                    <a:pt x="2285" y="2003"/>
                    <a:pt x="2022" y="1901"/>
                  </a:cubicBezTo>
                  <a:cubicBezTo>
                    <a:pt x="2370" y="1774"/>
                    <a:pt x="2659" y="1502"/>
                    <a:pt x="2702" y="1111"/>
                  </a:cubicBezTo>
                  <a:cubicBezTo>
                    <a:pt x="2753" y="525"/>
                    <a:pt x="2226" y="66"/>
                    <a:pt x="1682" y="7"/>
                  </a:cubicBezTo>
                  <a:cubicBezTo>
                    <a:pt x="1642" y="3"/>
                    <a:pt x="1602" y="1"/>
                    <a:pt x="156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58;p33">
              <a:extLst>
                <a:ext uri="{FF2B5EF4-FFF2-40B4-BE49-F238E27FC236}">
                  <a16:creationId xmlns:a16="http://schemas.microsoft.com/office/drawing/2014/main" id="{5427F39C-CB9E-4E81-A789-531FF0A1617A}"/>
                </a:ext>
              </a:extLst>
            </p:cNvPr>
            <p:cNvSpPr/>
            <p:nvPr/>
          </p:nvSpPr>
          <p:spPr>
            <a:xfrm>
              <a:off x="8496430" y="3216546"/>
              <a:ext cx="51249" cy="71464"/>
            </a:xfrm>
            <a:custGeom>
              <a:avLst/>
              <a:gdLst/>
              <a:ahLst/>
              <a:cxnLst/>
              <a:rect l="l" t="t" r="r" b="b"/>
              <a:pathLst>
                <a:path w="999" h="1393" extrusionOk="0">
                  <a:moveTo>
                    <a:pt x="121" y="1"/>
                  </a:moveTo>
                  <a:cubicBezTo>
                    <a:pt x="104" y="1"/>
                    <a:pt x="86" y="1"/>
                    <a:pt x="68" y="2"/>
                  </a:cubicBezTo>
                  <a:cubicBezTo>
                    <a:pt x="0" y="2"/>
                    <a:pt x="0" y="96"/>
                    <a:pt x="68" y="96"/>
                  </a:cubicBezTo>
                  <a:cubicBezTo>
                    <a:pt x="705" y="121"/>
                    <a:pt x="790" y="835"/>
                    <a:pt x="841" y="1319"/>
                  </a:cubicBezTo>
                  <a:cubicBezTo>
                    <a:pt x="846" y="1367"/>
                    <a:pt x="888" y="1392"/>
                    <a:pt x="927" y="1392"/>
                  </a:cubicBezTo>
                  <a:cubicBezTo>
                    <a:pt x="964" y="1392"/>
                    <a:pt x="998" y="1369"/>
                    <a:pt x="994" y="1319"/>
                  </a:cubicBezTo>
                  <a:cubicBezTo>
                    <a:pt x="961" y="781"/>
                    <a:pt x="783" y="1"/>
                    <a:pt x="12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59;p33">
              <a:extLst>
                <a:ext uri="{FF2B5EF4-FFF2-40B4-BE49-F238E27FC236}">
                  <a16:creationId xmlns:a16="http://schemas.microsoft.com/office/drawing/2014/main" id="{24DF3613-EE2D-4405-839C-AAB3E4527C0D}"/>
                </a:ext>
              </a:extLst>
            </p:cNvPr>
            <p:cNvSpPr/>
            <p:nvPr/>
          </p:nvSpPr>
          <p:spPr>
            <a:xfrm>
              <a:off x="8611824" y="3300990"/>
              <a:ext cx="8772" cy="10158"/>
            </a:xfrm>
            <a:custGeom>
              <a:avLst/>
              <a:gdLst/>
              <a:ahLst/>
              <a:cxnLst/>
              <a:rect l="l" t="t" r="r" b="b"/>
              <a:pathLst>
                <a:path w="171" h="198" extrusionOk="0">
                  <a:moveTo>
                    <a:pt x="86" y="0"/>
                  </a:moveTo>
                  <a:cubicBezTo>
                    <a:pt x="43" y="0"/>
                    <a:pt x="1" y="30"/>
                    <a:pt x="1" y="89"/>
                  </a:cubicBezTo>
                  <a:cubicBezTo>
                    <a:pt x="1" y="106"/>
                    <a:pt x="1" y="123"/>
                    <a:pt x="9" y="140"/>
                  </a:cubicBezTo>
                  <a:cubicBezTo>
                    <a:pt x="18" y="179"/>
                    <a:pt x="50" y="198"/>
                    <a:pt x="83" y="198"/>
                  </a:cubicBezTo>
                  <a:cubicBezTo>
                    <a:pt x="115" y="198"/>
                    <a:pt x="149" y="179"/>
                    <a:pt x="162" y="140"/>
                  </a:cubicBezTo>
                  <a:cubicBezTo>
                    <a:pt x="171" y="123"/>
                    <a:pt x="171" y="106"/>
                    <a:pt x="171" y="89"/>
                  </a:cubicBezTo>
                  <a:cubicBezTo>
                    <a:pt x="171" y="30"/>
                    <a:pt x="128" y="0"/>
                    <a:pt x="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60;p33">
              <a:extLst>
                <a:ext uri="{FF2B5EF4-FFF2-40B4-BE49-F238E27FC236}">
                  <a16:creationId xmlns:a16="http://schemas.microsoft.com/office/drawing/2014/main" id="{99B640DC-69A8-49C7-AFFB-3E592C37AE82}"/>
                </a:ext>
              </a:extLst>
            </p:cNvPr>
            <p:cNvSpPr/>
            <p:nvPr/>
          </p:nvSpPr>
          <p:spPr>
            <a:xfrm>
              <a:off x="8240555" y="2955249"/>
              <a:ext cx="157337" cy="246355"/>
            </a:xfrm>
            <a:custGeom>
              <a:avLst/>
              <a:gdLst/>
              <a:ahLst/>
              <a:cxnLst/>
              <a:rect l="l" t="t" r="r" b="b"/>
              <a:pathLst>
                <a:path w="3067" h="4802" extrusionOk="0">
                  <a:moveTo>
                    <a:pt x="1565" y="198"/>
                  </a:moveTo>
                  <a:cubicBezTo>
                    <a:pt x="1658" y="198"/>
                    <a:pt x="1752" y="211"/>
                    <a:pt x="1844" y="236"/>
                  </a:cubicBezTo>
                  <a:cubicBezTo>
                    <a:pt x="2234" y="347"/>
                    <a:pt x="2591" y="720"/>
                    <a:pt x="2506" y="1145"/>
                  </a:cubicBezTo>
                  <a:cubicBezTo>
                    <a:pt x="2413" y="1578"/>
                    <a:pt x="1988" y="1782"/>
                    <a:pt x="1589" y="1808"/>
                  </a:cubicBezTo>
                  <a:cubicBezTo>
                    <a:pt x="1572" y="1808"/>
                    <a:pt x="1555" y="1808"/>
                    <a:pt x="1546" y="1816"/>
                  </a:cubicBezTo>
                  <a:lnTo>
                    <a:pt x="1529" y="1816"/>
                  </a:lnTo>
                  <a:cubicBezTo>
                    <a:pt x="1529" y="1782"/>
                    <a:pt x="1504" y="1757"/>
                    <a:pt x="1470" y="1757"/>
                  </a:cubicBezTo>
                  <a:cubicBezTo>
                    <a:pt x="1460" y="1757"/>
                    <a:pt x="1450" y="1757"/>
                    <a:pt x="1440" y="1757"/>
                  </a:cubicBezTo>
                  <a:cubicBezTo>
                    <a:pt x="944" y="1757"/>
                    <a:pt x="555" y="1347"/>
                    <a:pt x="680" y="848"/>
                  </a:cubicBezTo>
                  <a:cubicBezTo>
                    <a:pt x="783" y="433"/>
                    <a:pt x="1162" y="198"/>
                    <a:pt x="1565" y="198"/>
                  </a:cubicBezTo>
                  <a:close/>
                  <a:moveTo>
                    <a:pt x="1554" y="2011"/>
                  </a:moveTo>
                  <a:cubicBezTo>
                    <a:pt x="2054" y="2011"/>
                    <a:pt x="2513" y="2337"/>
                    <a:pt x="2668" y="2844"/>
                  </a:cubicBezTo>
                  <a:cubicBezTo>
                    <a:pt x="2829" y="3371"/>
                    <a:pt x="2752" y="3982"/>
                    <a:pt x="2719" y="4518"/>
                  </a:cubicBezTo>
                  <a:cubicBezTo>
                    <a:pt x="2277" y="4526"/>
                    <a:pt x="1827" y="4569"/>
                    <a:pt x="1376" y="4585"/>
                  </a:cubicBezTo>
                  <a:cubicBezTo>
                    <a:pt x="1045" y="4594"/>
                    <a:pt x="705" y="4585"/>
                    <a:pt x="365" y="4628"/>
                  </a:cubicBezTo>
                  <a:lnTo>
                    <a:pt x="365" y="4619"/>
                  </a:lnTo>
                  <a:cubicBezTo>
                    <a:pt x="272" y="3711"/>
                    <a:pt x="94" y="2368"/>
                    <a:pt x="1240" y="2054"/>
                  </a:cubicBezTo>
                  <a:cubicBezTo>
                    <a:pt x="1345" y="2025"/>
                    <a:pt x="1450" y="2011"/>
                    <a:pt x="1554" y="2011"/>
                  </a:cubicBezTo>
                  <a:close/>
                  <a:moveTo>
                    <a:pt x="1564" y="1"/>
                  </a:moveTo>
                  <a:cubicBezTo>
                    <a:pt x="1029" y="1"/>
                    <a:pt x="531" y="371"/>
                    <a:pt x="476" y="933"/>
                  </a:cubicBezTo>
                  <a:cubicBezTo>
                    <a:pt x="425" y="1374"/>
                    <a:pt x="722" y="1791"/>
                    <a:pt x="1164" y="1876"/>
                  </a:cubicBezTo>
                  <a:cubicBezTo>
                    <a:pt x="0" y="2207"/>
                    <a:pt x="9" y="3651"/>
                    <a:pt x="255" y="4628"/>
                  </a:cubicBezTo>
                  <a:cubicBezTo>
                    <a:pt x="255" y="4636"/>
                    <a:pt x="255" y="4636"/>
                    <a:pt x="255" y="4636"/>
                  </a:cubicBezTo>
                  <a:cubicBezTo>
                    <a:pt x="221" y="4645"/>
                    <a:pt x="179" y="4653"/>
                    <a:pt x="145" y="4662"/>
                  </a:cubicBezTo>
                  <a:cubicBezTo>
                    <a:pt x="85" y="4670"/>
                    <a:pt x="85" y="4755"/>
                    <a:pt x="145" y="4764"/>
                  </a:cubicBezTo>
                  <a:cubicBezTo>
                    <a:pt x="309" y="4792"/>
                    <a:pt x="478" y="4801"/>
                    <a:pt x="648" y="4801"/>
                  </a:cubicBezTo>
                  <a:cubicBezTo>
                    <a:pt x="891" y="4801"/>
                    <a:pt x="1137" y="4782"/>
                    <a:pt x="1376" y="4772"/>
                  </a:cubicBezTo>
                  <a:cubicBezTo>
                    <a:pt x="1844" y="4755"/>
                    <a:pt x="2319" y="4747"/>
                    <a:pt x="2778" y="4696"/>
                  </a:cubicBezTo>
                  <a:cubicBezTo>
                    <a:pt x="2829" y="4696"/>
                    <a:pt x="2863" y="4653"/>
                    <a:pt x="2863" y="4602"/>
                  </a:cubicBezTo>
                  <a:cubicBezTo>
                    <a:pt x="2880" y="4585"/>
                    <a:pt x="2897" y="4560"/>
                    <a:pt x="2905" y="4535"/>
                  </a:cubicBezTo>
                  <a:cubicBezTo>
                    <a:pt x="2982" y="3880"/>
                    <a:pt x="3067" y="2971"/>
                    <a:pt x="2668" y="2402"/>
                  </a:cubicBezTo>
                  <a:cubicBezTo>
                    <a:pt x="2515" y="2173"/>
                    <a:pt x="2294" y="2003"/>
                    <a:pt x="2030" y="1901"/>
                  </a:cubicBezTo>
                  <a:cubicBezTo>
                    <a:pt x="2379" y="1774"/>
                    <a:pt x="2668" y="1502"/>
                    <a:pt x="2702" y="1111"/>
                  </a:cubicBezTo>
                  <a:cubicBezTo>
                    <a:pt x="2761" y="533"/>
                    <a:pt x="2226" y="66"/>
                    <a:pt x="1682" y="7"/>
                  </a:cubicBezTo>
                  <a:cubicBezTo>
                    <a:pt x="1643" y="3"/>
                    <a:pt x="1603" y="1"/>
                    <a:pt x="156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61;p33">
              <a:extLst>
                <a:ext uri="{FF2B5EF4-FFF2-40B4-BE49-F238E27FC236}">
                  <a16:creationId xmlns:a16="http://schemas.microsoft.com/office/drawing/2014/main" id="{E0FAB145-717F-4343-9B7D-A89FBC2B052D}"/>
                </a:ext>
              </a:extLst>
            </p:cNvPr>
            <p:cNvSpPr/>
            <p:nvPr/>
          </p:nvSpPr>
          <p:spPr>
            <a:xfrm>
              <a:off x="8321150" y="3073142"/>
              <a:ext cx="51249" cy="71464"/>
            </a:xfrm>
            <a:custGeom>
              <a:avLst/>
              <a:gdLst/>
              <a:ahLst/>
              <a:cxnLst/>
              <a:rect l="l" t="t" r="r" b="b"/>
              <a:pathLst>
                <a:path w="999" h="1393" extrusionOk="0">
                  <a:moveTo>
                    <a:pt x="121" y="1"/>
                  </a:moveTo>
                  <a:cubicBezTo>
                    <a:pt x="104" y="1"/>
                    <a:pt x="87" y="1"/>
                    <a:pt x="69" y="2"/>
                  </a:cubicBezTo>
                  <a:cubicBezTo>
                    <a:pt x="1" y="2"/>
                    <a:pt x="1" y="96"/>
                    <a:pt x="69" y="96"/>
                  </a:cubicBezTo>
                  <a:cubicBezTo>
                    <a:pt x="706" y="121"/>
                    <a:pt x="791" y="835"/>
                    <a:pt x="842" y="1319"/>
                  </a:cubicBezTo>
                  <a:cubicBezTo>
                    <a:pt x="846" y="1367"/>
                    <a:pt x="888" y="1392"/>
                    <a:pt x="927" y="1392"/>
                  </a:cubicBezTo>
                  <a:cubicBezTo>
                    <a:pt x="964" y="1392"/>
                    <a:pt x="999" y="1369"/>
                    <a:pt x="995" y="1319"/>
                  </a:cubicBezTo>
                  <a:cubicBezTo>
                    <a:pt x="961" y="781"/>
                    <a:pt x="783" y="1"/>
                    <a:pt x="12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62;p33">
              <a:extLst>
                <a:ext uri="{FF2B5EF4-FFF2-40B4-BE49-F238E27FC236}">
                  <a16:creationId xmlns:a16="http://schemas.microsoft.com/office/drawing/2014/main" id="{C3BC9F05-B485-4753-9E78-4163D4195B32}"/>
                </a:ext>
              </a:extLst>
            </p:cNvPr>
            <p:cNvSpPr/>
            <p:nvPr/>
          </p:nvSpPr>
          <p:spPr>
            <a:xfrm>
              <a:off x="8359934" y="3158869"/>
              <a:ext cx="8772" cy="8875"/>
            </a:xfrm>
            <a:custGeom>
              <a:avLst/>
              <a:gdLst/>
              <a:ahLst/>
              <a:cxnLst/>
              <a:rect l="l" t="t" r="r" b="b"/>
              <a:pathLst>
                <a:path w="171" h="173" extrusionOk="0">
                  <a:moveTo>
                    <a:pt x="87" y="1"/>
                  </a:moveTo>
                  <a:cubicBezTo>
                    <a:pt x="52" y="1"/>
                    <a:pt x="18" y="22"/>
                    <a:pt x="9" y="64"/>
                  </a:cubicBezTo>
                  <a:cubicBezTo>
                    <a:pt x="1" y="81"/>
                    <a:pt x="1" y="98"/>
                    <a:pt x="9" y="115"/>
                  </a:cubicBezTo>
                  <a:cubicBezTo>
                    <a:pt x="22" y="154"/>
                    <a:pt x="54" y="173"/>
                    <a:pt x="86" y="173"/>
                  </a:cubicBezTo>
                  <a:cubicBezTo>
                    <a:pt x="118" y="173"/>
                    <a:pt x="149" y="154"/>
                    <a:pt x="162" y="115"/>
                  </a:cubicBezTo>
                  <a:cubicBezTo>
                    <a:pt x="171" y="98"/>
                    <a:pt x="171" y="81"/>
                    <a:pt x="171" y="64"/>
                  </a:cubicBezTo>
                  <a:cubicBezTo>
                    <a:pt x="158" y="22"/>
                    <a:pt x="122" y="1"/>
                    <a:pt x="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63;p33">
              <a:extLst>
                <a:ext uri="{FF2B5EF4-FFF2-40B4-BE49-F238E27FC236}">
                  <a16:creationId xmlns:a16="http://schemas.microsoft.com/office/drawing/2014/main" id="{5CBAE39C-ACCB-4CC5-975B-474CF9230A54}"/>
                </a:ext>
              </a:extLst>
            </p:cNvPr>
            <p:cNvSpPr/>
            <p:nvPr/>
          </p:nvSpPr>
          <p:spPr>
            <a:xfrm>
              <a:off x="8048123" y="3106594"/>
              <a:ext cx="157388" cy="246303"/>
            </a:xfrm>
            <a:custGeom>
              <a:avLst/>
              <a:gdLst/>
              <a:ahLst/>
              <a:cxnLst/>
              <a:rect l="l" t="t" r="r" b="b"/>
              <a:pathLst>
                <a:path w="3068" h="4801" extrusionOk="0">
                  <a:moveTo>
                    <a:pt x="1556" y="198"/>
                  </a:moveTo>
                  <a:cubicBezTo>
                    <a:pt x="1649" y="198"/>
                    <a:pt x="1744" y="210"/>
                    <a:pt x="1836" y="236"/>
                  </a:cubicBezTo>
                  <a:cubicBezTo>
                    <a:pt x="2226" y="346"/>
                    <a:pt x="2583" y="720"/>
                    <a:pt x="2498" y="1145"/>
                  </a:cubicBezTo>
                  <a:cubicBezTo>
                    <a:pt x="2413" y="1578"/>
                    <a:pt x="1980" y="1782"/>
                    <a:pt x="1581" y="1808"/>
                  </a:cubicBezTo>
                  <a:cubicBezTo>
                    <a:pt x="1564" y="1808"/>
                    <a:pt x="1555" y="1808"/>
                    <a:pt x="1538" y="1816"/>
                  </a:cubicBezTo>
                  <a:lnTo>
                    <a:pt x="1521" y="1816"/>
                  </a:lnTo>
                  <a:cubicBezTo>
                    <a:pt x="1521" y="1782"/>
                    <a:pt x="1496" y="1757"/>
                    <a:pt x="1462" y="1757"/>
                  </a:cubicBezTo>
                  <a:cubicBezTo>
                    <a:pt x="1452" y="1757"/>
                    <a:pt x="1442" y="1757"/>
                    <a:pt x="1432" y="1757"/>
                  </a:cubicBezTo>
                  <a:cubicBezTo>
                    <a:pt x="936" y="1757"/>
                    <a:pt x="547" y="1347"/>
                    <a:pt x="672" y="848"/>
                  </a:cubicBezTo>
                  <a:cubicBezTo>
                    <a:pt x="775" y="428"/>
                    <a:pt x="1157" y="198"/>
                    <a:pt x="1556" y="198"/>
                  </a:cubicBezTo>
                  <a:close/>
                  <a:moveTo>
                    <a:pt x="1552" y="2011"/>
                  </a:moveTo>
                  <a:cubicBezTo>
                    <a:pt x="2049" y="2011"/>
                    <a:pt x="2512" y="2336"/>
                    <a:pt x="2660" y="2835"/>
                  </a:cubicBezTo>
                  <a:cubicBezTo>
                    <a:pt x="2821" y="3371"/>
                    <a:pt x="2745" y="3982"/>
                    <a:pt x="2719" y="4517"/>
                  </a:cubicBezTo>
                  <a:cubicBezTo>
                    <a:pt x="2269" y="4526"/>
                    <a:pt x="1819" y="4560"/>
                    <a:pt x="1377" y="4585"/>
                  </a:cubicBezTo>
                  <a:cubicBezTo>
                    <a:pt x="1037" y="4594"/>
                    <a:pt x="697" y="4585"/>
                    <a:pt x="358" y="4619"/>
                  </a:cubicBezTo>
                  <a:cubicBezTo>
                    <a:pt x="358" y="4619"/>
                    <a:pt x="358" y="4619"/>
                    <a:pt x="358" y="4611"/>
                  </a:cubicBezTo>
                  <a:cubicBezTo>
                    <a:pt x="273" y="3710"/>
                    <a:pt x="86" y="2368"/>
                    <a:pt x="1241" y="2054"/>
                  </a:cubicBezTo>
                  <a:cubicBezTo>
                    <a:pt x="1344" y="2025"/>
                    <a:pt x="1449" y="2011"/>
                    <a:pt x="1552" y="2011"/>
                  </a:cubicBezTo>
                  <a:close/>
                  <a:moveTo>
                    <a:pt x="1564" y="1"/>
                  </a:moveTo>
                  <a:cubicBezTo>
                    <a:pt x="1028" y="1"/>
                    <a:pt x="523" y="371"/>
                    <a:pt x="468" y="933"/>
                  </a:cubicBezTo>
                  <a:cubicBezTo>
                    <a:pt x="417" y="1374"/>
                    <a:pt x="714" y="1782"/>
                    <a:pt x="1156" y="1875"/>
                  </a:cubicBezTo>
                  <a:cubicBezTo>
                    <a:pt x="1" y="2207"/>
                    <a:pt x="1" y="3651"/>
                    <a:pt x="247" y="4628"/>
                  </a:cubicBezTo>
                  <a:lnTo>
                    <a:pt x="247" y="4636"/>
                  </a:lnTo>
                  <a:cubicBezTo>
                    <a:pt x="213" y="4645"/>
                    <a:pt x="171" y="4653"/>
                    <a:pt x="137" y="4653"/>
                  </a:cubicBezTo>
                  <a:cubicBezTo>
                    <a:pt x="77" y="4670"/>
                    <a:pt x="77" y="4755"/>
                    <a:pt x="137" y="4764"/>
                  </a:cubicBezTo>
                  <a:cubicBezTo>
                    <a:pt x="305" y="4792"/>
                    <a:pt x="476" y="4801"/>
                    <a:pt x="647" y="4801"/>
                  </a:cubicBezTo>
                  <a:cubicBezTo>
                    <a:pt x="892" y="4801"/>
                    <a:pt x="1137" y="4782"/>
                    <a:pt x="1377" y="4772"/>
                  </a:cubicBezTo>
                  <a:cubicBezTo>
                    <a:pt x="1844" y="4755"/>
                    <a:pt x="2311" y="4747"/>
                    <a:pt x="2770" y="4696"/>
                  </a:cubicBezTo>
                  <a:cubicBezTo>
                    <a:pt x="2821" y="4645"/>
                    <a:pt x="2864" y="4594"/>
                    <a:pt x="2898" y="4534"/>
                  </a:cubicBezTo>
                  <a:cubicBezTo>
                    <a:pt x="2974" y="3880"/>
                    <a:pt x="3067" y="2971"/>
                    <a:pt x="2668" y="2402"/>
                  </a:cubicBezTo>
                  <a:cubicBezTo>
                    <a:pt x="2507" y="2173"/>
                    <a:pt x="2286" y="2003"/>
                    <a:pt x="2031" y="1901"/>
                  </a:cubicBezTo>
                  <a:cubicBezTo>
                    <a:pt x="2371" y="1774"/>
                    <a:pt x="2668" y="1502"/>
                    <a:pt x="2702" y="1111"/>
                  </a:cubicBezTo>
                  <a:cubicBezTo>
                    <a:pt x="2762" y="525"/>
                    <a:pt x="2226" y="66"/>
                    <a:pt x="1683" y="7"/>
                  </a:cubicBezTo>
                  <a:cubicBezTo>
                    <a:pt x="1643" y="3"/>
                    <a:pt x="1604" y="1"/>
                    <a:pt x="156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64;p33">
              <a:extLst>
                <a:ext uri="{FF2B5EF4-FFF2-40B4-BE49-F238E27FC236}">
                  <a16:creationId xmlns:a16="http://schemas.microsoft.com/office/drawing/2014/main" id="{21EB0CF3-E7A5-443B-A00E-99662E14D8CF}"/>
                </a:ext>
              </a:extLst>
            </p:cNvPr>
            <p:cNvSpPr/>
            <p:nvPr/>
          </p:nvSpPr>
          <p:spPr>
            <a:xfrm>
              <a:off x="8128307" y="3224487"/>
              <a:ext cx="51249" cy="71464"/>
            </a:xfrm>
            <a:custGeom>
              <a:avLst/>
              <a:gdLst/>
              <a:ahLst/>
              <a:cxnLst/>
              <a:rect l="l" t="t" r="r" b="b"/>
              <a:pathLst>
                <a:path w="999" h="1393" extrusionOk="0">
                  <a:moveTo>
                    <a:pt x="122" y="1"/>
                  </a:moveTo>
                  <a:cubicBezTo>
                    <a:pt x="104" y="1"/>
                    <a:pt x="87" y="1"/>
                    <a:pt x="69" y="2"/>
                  </a:cubicBezTo>
                  <a:cubicBezTo>
                    <a:pt x="1" y="2"/>
                    <a:pt x="1" y="96"/>
                    <a:pt x="69" y="96"/>
                  </a:cubicBezTo>
                  <a:cubicBezTo>
                    <a:pt x="706" y="121"/>
                    <a:pt x="791" y="835"/>
                    <a:pt x="842" y="1319"/>
                  </a:cubicBezTo>
                  <a:cubicBezTo>
                    <a:pt x="846" y="1367"/>
                    <a:pt x="888" y="1392"/>
                    <a:pt x="927" y="1392"/>
                  </a:cubicBezTo>
                  <a:cubicBezTo>
                    <a:pt x="964" y="1392"/>
                    <a:pt x="999" y="1369"/>
                    <a:pt x="995" y="1319"/>
                  </a:cubicBezTo>
                  <a:cubicBezTo>
                    <a:pt x="962" y="781"/>
                    <a:pt x="783" y="1"/>
                    <a:pt x="12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65;p33">
              <a:extLst>
                <a:ext uri="{FF2B5EF4-FFF2-40B4-BE49-F238E27FC236}">
                  <a16:creationId xmlns:a16="http://schemas.microsoft.com/office/drawing/2014/main" id="{36FF7D04-B4C4-469D-A74C-188DCEC1E976}"/>
                </a:ext>
              </a:extLst>
            </p:cNvPr>
            <p:cNvSpPr/>
            <p:nvPr/>
          </p:nvSpPr>
          <p:spPr>
            <a:xfrm>
              <a:off x="8167553" y="3310522"/>
              <a:ext cx="8311" cy="8568"/>
            </a:xfrm>
            <a:custGeom>
              <a:avLst/>
              <a:gdLst/>
              <a:ahLst/>
              <a:cxnLst/>
              <a:rect l="l" t="t" r="r" b="b"/>
              <a:pathLst>
                <a:path w="162" h="167" extrusionOk="0">
                  <a:moveTo>
                    <a:pt x="77" y="1"/>
                  </a:moveTo>
                  <a:cubicBezTo>
                    <a:pt x="45" y="1"/>
                    <a:pt x="13" y="20"/>
                    <a:pt x="0" y="58"/>
                  </a:cubicBezTo>
                  <a:cubicBezTo>
                    <a:pt x="0" y="75"/>
                    <a:pt x="0" y="92"/>
                    <a:pt x="0" y="109"/>
                  </a:cubicBezTo>
                  <a:cubicBezTo>
                    <a:pt x="13" y="147"/>
                    <a:pt x="47" y="166"/>
                    <a:pt x="80" y="166"/>
                  </a:cubicBezTo>
                  <a:cubicBezTo>
                    <a:pt x="113" y="166"/>
                    <a:pt x="145" y="147"/>
                    <a:pt x="153" y="109"/>
                  </a:cubicBezTo>
                  <a:cubicBezTo>
                    <a:pt x="162" y="92"/>
                    <a:pt x="162" y="75"/>
                    <a:pt x="153" y="58"/>
                  </a:cubicBezTo>
                  <a:cubicBezTo>
                    <a:pt x="141" y="20"/>
                    <a:pt x="109" y="1"/>
                    <a:pt x="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7901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44D744C3-4595-4001-8DA6-35C32672C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572" y="27960"/>
            <a:ext cx="7420745" cy="1059221"/>
          </a:xfrm>
          <a:prstGeom prst="rect">
            <a:avLst/>
          </a:prstGeom>
        </p:spPr>
      </p:pic>
      <p:grpSp>
        <p:nvGrpSpPr>
          <p:cNvPr id="41" name="Grupo 40">
            <a:extLst>
              <a:ext uri="{FF2B5EF4-FFF2-40B4-BE49-F238E27FC236}">
                <a16:creationId xmlns:a16="http://schemas.microsoft.com/office/drawing/2014/main" id="{F43EAF30-BCE6-46C0-98AF-22A1DC9AFDBA}"/>
              </a:ext>
            </a:extLst>
          </p:cNvPr>
          <p:cNvGrpSpPr/>
          <p:nvPr/>
        </p:nvGrpSpPr>
        <p:grpSpPr>
          <a:xfrm>
            <a:off x="907840" y="1905142"/>
            <a:ext cx="10627555" cy="4643702"/>
            <a:chOff x="457143" y="1077825"/>
            <a:chExt cx="8428975" cy="3494692"/>
          </a:xfrm>
        </p:grpSpPr>
        <p:sp>
          <p:nvSpPr>
            <p:cNvPr id="3" name="Google Shape;790;p37">
              <a:extLst>
                <a:ext uri="{FF2B5EF4-FFF2-40B4-BE49-F238E27FC236}">
                  <a16:creationId xmlns:a16="http://schemas.microsoft.com/office/drawing/2014/main" id="{A7CA3E22-F5C9-4F6F-BC51-6BF6951A7CC3}"/>
                </a:ext>
              </a:extLst>
            </p:cNvPr>
            <p:cNvSpPr/>
            <p:nvPr/>
          </p:nvSpPr>
          <p:spPr>
            <a:xfrm>
              <a:off x="2347646" y="3095662"/>
              <a:ext cx="1598446" cy="1476836"/>
            </a:xfrm>
            <a:custGeom>
              <a:avLst/>
              <a:gdLst/>
              <a:ahLst/>
              <a:cxnLst/>
              <a:rect l="l" t="t" r="r" b="b"/>
              <a:pathLst>
                <a:path w="82426" h="76155" extrusionOk="0">
                  <a:moveTo>
                    <a:pt x="31623" y="0"/>
                  </a:moveTo>
                  <a:cubicBezTo>
                    <a:pt x="27186" y="4637"/>
                    <a:pt x="23150" y="9674"/>
                    <a:pt x="19547" y="14977"/>
                  </a:cubicBezTo>
                  <a:cubicBezTo>
                    <a:pt x="26419" y="18713"/>
                    <a:pt x="31122" y="26019"/>
                    <a:pt x="31122" y="34425"/>
                  </a:cubicBezTo>
                  <a:cubicBezTo>
                    <a:pt x="31122" y="46633"/>
                    <a:pt x="21215" y="56540"/>
                    <a:pt x="9006" y="56540"/>
                  </a:cubicBezTo>
                  <a:cubicBezTo>
                    <a:pt x="6705" y="56540"/>
                    <a:pt x="4470" y="56174"/>
                    <a:pt x="2402" y="55506"/>
                  </a:cubicBezTo>
                  <a:cubicBezTo>
                    <a:pt x="1001" y="62211"/>
                    <a:pt x="167" y="69083"/>
                    <a:pt x="0" y="76155"/>
                  </a:cubicBezTo>
                  <a:lnTo>
                    <a:pt x="71918" y="76155"/>
                  </a:lnTo>
                  <a:cubicBezTo>
                    <a:pt x="72518" y="66481"/>
                    <a:pt x="76388" y="57675"/>
                    <a:pt x="82426" y="50803"/>
                  </a:cubicBezTo>
                  <a:lnTo>
                    <a:pt x="31623" y="0"/>
                  </a:lnTo>
                  <a:close/>
                </a:path>
              </a:pathLst>
            </a:custGeom>
            <a:solidFill>
              <a:srgbClr val="E9BD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91;p37">
              <a:extLst>
                <a:ext uri="{FF2B5EF4-FFF2-40B4-BE49-F238E27FC236}">
                  <a16:creationId xmlns:a16="http://schemas.microsoft.com/office/drawing/2014/main" id="{6F554E9E-32A5-4A98-A562-5E14BCE85B42}"/>
                </a:ext>
              </a:extLst>
            </p:cNvPr>
            <p:cNvSpPr/>
            <p:nvPr/>
          </p:nvSpPr>
          <p:spPr>
            <a:xfrm>
              <a:off x="3564430" y="3955370"/>
              <a:ext cx="381683" cy="617147"/>
            </a:xfrm>
            <a:custGeom>
              <a:avLst/>
              <a:gdLst/>
              <a:ahLst/>
              <a:cxnLst/>
              <a:rect l="l" t="t" r="r" b="b"/>
              <a:pathLst>
                <a:path w="19682" h="31824" extrusionOk="0">
                  <a:moveTo>
                    <a:pt x="13210" y="1"/>
                  </a:moveTo>
                  <a:cubicBezTo>
                    <a:pt x="5538" y="8540"/>
                    <a:pt x="635" y="19615"/>
                    <a:pt x="1" y="31824"/>
                  </a:cubicBezTo>
                  <a:lnTo>
                    <a:pt x="9174" y="31824"/>
                  </a:lnTo>
                  <a:cubicBezTo>
                    <a:pt x="9774" y="22150"/>
                    <a:pt x="13644" y="13344"/>
                    <a:pt x="19682" y="6472"/>
                  </a:cubicBezTo>
                  <a:lnTo>
                    <a:pt x="13210" y="1"/>
                  </a:lnTo>
                  <a:close/>
                </a:path>
              </a:pathLst>
            </a:custGeom>
            <a:solidFill>
              <a:srgbClr val="EECE6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792;p37">
              <a:extLst>
                <a:ext uri="{FF2B5EF4-FFF2-40B4-BE49-F238E27FC236}">
                  <a16:creationId xmlns:a16="http://schemas.microsoft.com/office/drawing/2014/main" id="{AB8F59A9-F1B7-441B-A8BA-9B05B1B6FF69}"/>
                </a:ext>
              </a:extLst>
            </p:cNvPr>
            <p:cNvSpPr/>
            <p:nvPr/>
          </p:nvSpPr>
          <p:spPr>
            <a:xfrm>
              <a:off x="3035277" y="2408008"/>
              <a:ext cx="1476855" cy="1598446"/>
            </a:xfrm>
            <a:custGeom>
              <a:avLst/>
              <a:gdLst/>
              <a:ahLst/>
              <a:cxnLst/>
              <a:rect l="l" t="t" r="r" b="b"/>
              <a:pathLst>
                <a:path w="76156" h="82426" extrusionOk="0">
                  <a:moveTo>
                    <a:pt x="76155" y="0"/>
                  </a:moveTo>
                  <a:cubicBezTo>
                    <a:pt x="69617" y="167"/>
                    <a:pt x="63246" y="868"/>
                    <a:pt x="57008" y="2068"/>
                  </a:cubicBezTo>
                  <a:cubicBezTo>
                    <a:pt x="57608" y="4070"/>
                    <a:pt x="57942" y="6205"/>
                    <a:pt x="57942" y="8440"/>
                  </a:cubicBezTo>
                  <a:cubicBezTo>
                    <a:pt x="57942" y="20648"/>
                    <a:pt x="48068" y="30522"/>
                    <a:pt x="35860" y="30522"/>
                  </a:cubicBezTo>
                  <a:cubicBezTo>
                    <a:pt x="27354" y="30522"/>
                    <a:pt x="19982" y="25719"/>
                    <a:pt x="16279" y="18680"/>
                  </a:cubicBezTo>
                  <a:cubicBezTo>
                    <a:pt x="10475" y="22483"/>
                    <a:pt x="5038" y="26819"/>
                    <a:pt x="1" y="31590"/>
                  </a:cubicBezTo>
                  <a:lnTo>
                    <a:pt x="50837" y="82426"/>
                  </a:lnTo>
                  <a:cubicBezTo>
                    <a:pt x="57675" y="76388"/>
                    <a:pt x="66481" y="72519"/>
                    <a:pt x="76155" y="71885"/>
                  </a:cubicBezTo>
                  <a:lnTo>
                    <a:pt x="76155" y="0"/>
                  </a:lnTo>
                  <a:close/>
                </a:path>
              </a:pathLst>
            </a:custGeom>
            <a:solidFill>
              <a:srgbClr val="F37A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93;p37">
              <a:extLst>
                <a:ext uri="{FF2B5EF4-FFF2-40B4-BE49-F238E27FC236}">
                  <a16:creationId xmlns:a16="http://schemas.microsoft.com/office/drawing/2014/main" id="{8B3A210A-D6C5-4ABA-AC91-2B3A4AACE471}"/>
                </a:ext>
              </a:extLst>
            </p:cNvPr>
            <p:cNvSpPr/>
            <p:nvPr/>
          </p:nvSpPr>
          <p:spPr>
            <a:xfrm>
              <a:off x="3895000" y="3624817"/>
              <a:ext cx="617147" cy="381024"/>
            </a:xfrm>
            <a:custGeom>
              <a:avLst/>
              <a:gdLst/>
              <a:ahLst/>
              <a:cxnLst/>
              <a:rect l="l" t="t" r="r" b="b"/>
              <a:pathLst>
                <a:path w="31824" h="19648" extrusionOk="0">
                  <a:moveTo>
                    <a:pt x="31823" y="0"/>
                  </a:moveTo>
                  <a:cubicBezTo>
                    <a:pt x="19614" y="634"/>
                    <a:pt x="8540" y="5504"/>
                    <a:pt x="0" y="13176"/>
                  </a:cubicBezTo>
                  <a:lnTo>
                    <a:pt x="6505" y="19648"/>
                  </a:lnTo>
                  <a:cubicBezTo>
                    <a:pt x="13343" y="13643"/>
                    <a:pt x="22149" y="9774"/>
                    <a:pt x="31823" y="9140"/>
                  </a:cubicBezTo>
                  <a:lnTo>
                    <a:pt x="31823" y="0"/>
                  </a:lnTo>
                  <a:close/>
                </a:path>
              </a:pathLst>
            </a:custGeom>
            <a:solidFill>
              <a:srgbClr val="F790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794;p37">
              <a:extLst>
                <a:ext uri="{FF2B5EF4-FFF2-40B4-BE49-F238E27FC236}">
                  <a16:creationId xmlns:a16="http://schemas.microsoft.com/office/drawing/2014/main" id="{6F49BF1C-1279-4000-A17A-F545E4D110B8}"/>
                </a:ext>
              </a:extLst>
            </p:cNvPr>
            <p:cNvSpPr/>
            <p:nvPr/>
          </p:nvSpPr>
          <p:spPr>
            <a:xfrm>
              <a:off x="4618217" y="2408008"/>
              <a:ext cx="1476836" cy="1598446"/>
            </a:xfrm>
            <a:custGeom>
              <a:avLst/>
              <a:gdLst/>
              <a:ahLst/>
              <a:cxnLst/>
              <a:rect l="l" t="t" r="r" b="b"/>
              <a:pathLst>
                <a:path w="76155" h="82426" extrusionOk="0">
                  <a:moveTo>
                    <a:pt x="1" y="0"/>
                  </a:moveTo>
                  <a:lnTo>
                    <a:pt x="1" y="71885"/>
                  </a:lnTo>
                  <a:cubicBezTo>
                    <a:pt x="9674" y="72519"/>
                    <a:pt x="18480" y="76388"/>
                    <a:pt x="25319" y="82426"/>
                  </a:cubicBezTo>
                  <a:lnTo>
                    <a:pt x="76155" y="31590"/>
                  </a:lnTo>
                  <a:cubicBezTo>
                    <a:pt x="71418" y="27120"/>
                    <a:pt x="66348" y="23017"/>
                    <a:pt x="60911" y="19381"/>
                  </a:cubicBezTo>
                  <a:cubicBezTo>
                    <a:pt x="57108" y="26019"/>
                    <a:pt x="49936" y="30522"/>
                    <a:pt x="41730" y="30522"/>
                  </a:cubicBezTo>
                  <a:cubicBezTo>
                    <a:pt x="29522" y="30522"/>
                    <a:pt x="19615" y="20648"/>
                    <a:pt x="19615" y="8440"/>
                  </a:cubicBezTo>
                  <a:cubicBezTo>
                    <a:pt x="19615" y="6305"/>
                    <a:pt x="19915" y="4270"/>
                    <a:pt x="20482" y="2335"/>
                  </a:cubicBezTo>
                  <a:cubicBezTo>
                    <a:pt x="13844" y="968"/>
                    <a:pt x="7006" y="167"/>
                    <a:pt x="1" y="0"/>
                  </a:cubicBezTo>
                  <a:close/>
                </a:path>
              </a:pathLst>
            </a:custGeom>
            <a:solidFill>
              <a:srgbClr val="E75B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95;p37">
              <a:extLst>
                <a:ext uri="{FF2B5EF4-FFF2-40B4-BE49-F238E27FC236}">
                  <a16:creationId xmlns:a16="http://schemas.microsoft.com/office/drawing/2014/main" id="{5467990C-C771-400B-8FA0-5602E08F3FBD}"/>
                </a:ext>
              </a:extLst>
            </p:cNvPr>
            <p:cNvSpPr/>
            <p:nvPr/>
          </p:nvSpPr>
          <p:spPr>
            <a:xfrm>
              <a:off x="4618217" y="3624817"/>
              <a:ext cx="617147" cy="381024"/>
            </a:xfrm>
            <a:custGeom>
              <a:avLst/>
              <a:gdLst/>
              <a:ahLst/>
              <a:cxnLst/>
              <a:rect l="l" t="t" r="r" b="b"/>
              <a:pathLst>
                <a:path w="31824" h="19648" extrusionOk="0">
                  <a:moveTo>
                    <a:pt x="1" y="0"/>
                  </a:moveTo>
                  <a:lnTo>
                    <a:pt x="1" y="9140"/>
                  </a:lnTo>
                  <a:cubicBezTo>
                    <a:pt x="9674" y="9774"/>
                    <a:pt x="18480" y="13643"/>
                    <a:pt x="25319" y="19648"/>
                  </a:cubicBezTo>
                  <a:lnTo>
                    <a:pt x="31823" y="13176"/>
                  </a:lnTo>
                  <a:cubicBezTo>
                    <a:pt x="23284" y="5504"/>
                    <a:pt x="12209" y="634"/>
                    <a:pt x="1" y="0"/>
                  </a:cubicBezTo>
                  <a:close/>
                </a:path>
              </a:pathLst>
            </a:custGeom>
            <a:solidFill>
              <a:srgbClr val="EA7D6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796;p37">
              <a:extLst>
                <a:ext uri="{FF2B5EF4-FFF2-40B4-BE49-F238E27FC236}">
                  <a16:creationId xmlns:a16="http://schemas.microsoft.com/office/drawing/2014/main" id="{92E2EDF6-B6B0-47C4-A3A2-460F008290C5}"/>
                </a:ext>
              </a:extLst>
            </p:cNvPr>
            <p:cNvSpPr/>
            <p:nvPr/>
          </p:nvSpPr>
          <p:spPr>
            <a:xfrm>
              <a:off x="5184255" y="3095662"/>
              <a:ext cx="1598446" cy="1476836"/>
            </a:xfrm>
            <a:custGeom>
              <a:avLst/>
              <a:gdLst/>
              <a:ahLst/>
              <a:cxnLst/>
              <a:rect l="l" t="t" r="r" b="b"/>
              <a:pathLst>
                <a:path w="82426" h="76155" extrusionOk="0">
                  <a:moveTo>
                    <a:pt x="50836" y="0"/>
                  </a:moveTo>
                  <a:lnTo>
                    <a:pt x="0" y="50803"/>
                  </a:lnTo>
                  <a:cubicBezTo>
                    <a:pt x="6038" y="57675"/>
                    <a:pt x="9907" y="66481"/>
                    <a:pt x="10541" y="76155"/>
                  </a:cubicBezTo>
                  <a:lnTo>
                    <a:pt x="82426" y="76155"/>
                  </a:lnTo>
                  <a:cubicBezTo>
                    <a:pt x="82259" y="69150"/>
                    <a:pt x="81458" y="62311"/>
                    <a:pt x="80091" y="55673"/>
                  </a:cubicBezTo>
                  <a:cubicBezTo>
                    <a:pt x="78156" y="56240"/>
                    <a:pt x="76121" y="56540"/>
                    <a:pt x="73986" y="56540"/>
                  </a:cubicBezTo>
                  <a:cubicBezTo>
                    <a:pt x="61778" y="56540"/>
                    <a:pt x="51904" y="46633"/>
                    <a:pt x="51904" y="34425"/>
                  </a:cubicBezTo>
                  <a:cubicBezTo>
                    <a:pt x="51904" y="26219"/>
                    <a:pt x="56374" y="19047"/>
                    <a:pt x="63045" y="15244"/>
                  </a:cubicBezTo>
                  <a:cubicBezTo>
                    <a:pt x="59409" y="9807"/>
                    <a:pt x="55306" y="4703"/>
                    <a:pt x="50836" y="0"/>
                  </a:cubicBezTo>
                  <a:close/>
                </a:path>
              </a:pathLst>
            </a:custGeom>
            <a:solidFill>
              <a:srgbClr val="31B9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97;p37">
              <a:extLst>
                <a:ext uri="{FF2B5EF4-FFF2-40B4-BE49-F238E27FC236}">
                  <a16:creationId xmlns:a16="http://schemas.microsoft.com/office/drawing/2014/main" id="{DE86503A-12C0-4354-BA31-FD8F17CF79CC}"/>
                </a:ext>
              </a:extLst>
            </p:cNvPr>
            <p:cNvSpPr/>
            <p:nvPr/>
          </p:nvSpPr>
          <p:spPr>
            <a:xfrm>
              <a:off x="5184255" y="3955370"/>
              <a:ext cx="381664" cy="617147"/>
            </a:xfrm>
            <a:custGeom>
              <a:avLst/>
              <a:gdLst/>
              <a:ahLst/>
              <a:cxnLst/>
              <a:rect l="l" t="t" r="r" b="b"/>
              <a:pathLst>
                <a:path w="19681" h="31824" extrusionOk="0">
                  <a:moveTo>
                    <a:pt x="6471" y="1"/>
                  </a:moveTo>
                  <a:lnTo>
                    <a:pt x="0" y="6472"/>
                  </a:lnTo>
                  <a:cubicBezTo>
                    <a:pt x="6038" y="13344"/>
                    <a:pt x="9907" y="22150"/>
                    <a:pt x="10541" y="31824"/>
                  </a:cubicBezTo>
                  <a:lnTo>
                    <a:pt x="19681" y="31824"/>
                  </a:lnTo>
                  <a:cubicBezTo>
                    <a:pt x="19047" y="19615"/>
                    <a:pt x="14177" y="8540"/>
                    <a:pt x="6471" y="1"/>
                  </a:cubicBezTo>
                  <a:close/>
                </a:path>
              </a:pathLst>
            </a:custGeom>
            <a:solidFill>
              <a:srgbClr val="41DBB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798;p37">
              <a:extLst>
                <a:ext uri="{FF2B5EF4-FFF2-40B4-BE49-F238E27FC236}">
                  <a16:creationId xmlns:a16="http://schemas.microsoft.com/office/drawing/2014/main" id="{D069CAF6-7703-4B7B-897C-D2CD422B82A2}"/>
                </a:ext>
              </a:extLst>
            </p:cNvPr>
            <p:cNvSpPr/>
            <p:nvPr/>
          </p:nvSpPr>
          <p:spPr>
            <a:xfrm>
              <a:off x="3360952" y="2201780"/>
              <a:ext cx="739470" cy="739470"/>
            </a:xfrm>
            <a:custGeom>
              <a:avLst/>
              <a:gdLst/>
              <a:ahLst/>
              <a:cxnLst/>
              <a:rect l="l" t="t" r="r" b="b"/>
              <a:pathLst>
                <a:path w="54806" h="54806" extrusionOk="0">
                  <a:moveTo>
                    <a:pt x="27386" y="5404"/>
                  </a:moveTo>
                  <a:cubicBezTo>
                    <a:pt x="39528" y="5404"/>
                    <a:pt x="49402" y="15278"/>
                    <a:pt x="49402" y="27420"/>
                  </a:cubicBezTo>
                  <a:cubicBezTo>
                    <a:pt x="49402" y="39528"/>
                    <a:pt x="39528" y="49402"/>
                    <a:pt x="27386" y="49402"/>
                  </a:cubicBezTo>
                  <a:cubicBezTo>
                    <a:pt x="15278" y="49402"/>
                    <a:pt x="5404" y="39528"/>
                    <a:pt x="5404" y="27420"/>
                  </a:cubicBezTo>
                  <a:cubicBezTo>
                    <a:pt x="5404" y="15278"/>
                    <a:pt x="15278" y="5404"/>
                    <a:pt x="27386" y="5404"/>
                  </a:cubicBezTo>
                  <a:close/>
                  <a:moveTo>
                    <a:pt x="27386" y="0"/>
                  </a:moveTo>
                  <a:cubicBezTo>
                    <a:pt x="12309" y="0"/>
                    <a:pt x="0" y="12309"/>
                    <a:pt x="0" y="27420"/>
                  </a:cubicBezTo>
                  <a:cubicBezTo>
                    <a:pt x="0" y="42497"/>
                    <a:pt x="12309" y="54806"/>
                    <a:pt x="27386" y="54806"/>
                  </a:cubicBezTo>
                  <a:cubicBezTo>
                    <a:pt x="42497" y="54806"/>
                    <a:pt x="54806" y="42497"/>
                    <a:pt x="54806" y="27420"/>
                  </a:cubicBezTo>
                  <a:cubicBezTo>
                    <a:pt x="54806" y="12309"/>
                    <a:pt x="42497" y="0"/>
                    <a:pt x="27386" y="0"/>
                  </a:cubicBezTo>
                  <a:close/>
                </a:path>
              </a:pathLst>
            </a:custGeom>
            <a:solidFill>
              <a:srgbClr val="F37A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800;p37">
              <a:extLst>
                <a:ext uri="{FF2B5EF4-FFF2-40B4-BE49-F238E27FC236}">
                  <a16:creationId xmlns:a16="http://schemas.microsoft.com/office/drawing/2014/main" id="{9E053883-13ED-4673-9E2F-6942FBE1F29A}"/>
                </a:ext>
              </a:extLst>
            </p:cNvPr>
            <p:cNvSpPr/>
            <p:nvPr/>
          </p:nvSpPr>
          <p:spPr>
            <a:xfrm>
              <a:off x="2165919" y="3394155"/>
              <a:ext cx="739436" cy="739436"/>
            </a:xfrm>
            <a:custGeom>
              <a:avLst/>
              <a:gdLst/>
              <a:ahLst/>
              <a:cxnLst/>
              <a:rect l="l" t="t" r="r" b="b"/>
              <a:pathLst>
                <a:path w="54773" h="54773" extrusionOk="0">
                  <a:moveTo>
                    <a:pt x="27386" y="5404"/>
                  </a:moveTo>
                  <a:cubicBezTo>
                    <a:pt x="39528" y="5404"/>
                    <a:pt x="49369" y="15278"/>
                    <a:pt x="49369" y="27387"/>
                  </a:cubicBezTo>
                  <a:cubicBezTo>
                    <a:pt x="49369" y="39529"/>
                    <a:pt x="39528" y="49369"/>
                    <a:pt x="27386" y="49369"/>
                  </a:cubicBezTo>
                  <a:cubicBezTo>
                    <a:pt x="15278" y="49369"/>
                    <a:pt x="5404" y="39529"/>
                    <a:pt x="5404" y="27387"/>
                  </a:cubicBezTo>
                  <a:cubicBezTo>
                    <a:pt x="5404" y="15278"/>
                    <a:pt x="15278" y="5404"/>
                    <a:pt x="27386" y="5404"/>
                  </a:cubicBezTo>
                  <a:close/>
                  <a:moveTo>
                    <a:pt x="27386" y="0"/>
                  </a:moveTo>
                  <a:cubicBezTo>
                    <a:pt x="12309" y="0"/>
                    <a:pt x="0" y="12276"/>
                    <a:pt x="0" y="27387"/>
                  </a:cubicBezTo>
                  <a:cubicBezTo>
                    <a:pt x="0" y="42497"/>
                    <a:pt x="12276" y="54773"/>
                    <a:pt x="27386" y="54773"/>
                  </a:cubicBezTo>
                  <a:cubicBezTo>
                    <a:pt x="42497" y="54773"/>
                    <a:pt x="54773" y="42497"/>
                    <a:pt x="54773" y="27387"/>
                  </a:cubicBezTo>
                  <a:cubicBezTo>
                    <a:pt x="54773" y="12276"/>
                    <a:pt x="42497" y="0"/>
                    <a:pt x="27386" y="0"/>
                  </a:cubicBezTo>
                  <a:close/>
                </a:path>
              </a:pathLst>
            </a:custGeom>
            <a:solidFill>
              <a:srgbClr val="E9BD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 name="Google Shape;801;p37">
              <a:extLst>
                <a:ext uri="{FF2B5EF4-FFF2-40B4-BE49-F238E27FC236}">
                  <a16:creationId xmlns:a16="http://schemas.microsoft.com/office/drawing/2014/main" id="{DDEB94E9-5E47-4B7A-84DE-410B7CD55A8B}"/>
                </a:ext>
              </a:extLst>
            </p:cNvPr>
            <p:cNvGrpSpPr/>
            <p:nvPr/>
          </p:nvGrpSpPr>
          <p:grpSpPr>
            <a:xfrm>
              <a:off x="2425014" y="3613156"/>
              <a:ext cx="221299" cy="301744"/>
              <a:chOff x="2425014" y="3536956"/>
              <a:chExt cx="221299" cy="301744"/>
            </a:xfrm>
          </p:grpSpPr>
          <p:sp>
            <p:nvSpPr>
              <p:cNvPr id="15" name="Google Shape;802;p37">
                <a:extLst>
                  <a:ext uri="{FF2B5EF4-FFF2-40B4-BE49-F238E27FC236}">
                    <a16:creationId xmlns:a16="http://schemas.microsoft.com/office/drawing/2014/main" id="{09B7EC7B-86DD-4951-BDC9-953CDDDDDE7D}"/>
                  </a:ext>
                </a:extLst>
              </p:cNvPr>
              <p:cNvSpPr/>
              <p:nvPr/>
            </p:nvSpPr>
            <p:spPr>
              <a:xfrm>
                <a:off x="2425014" y="3536956"/>
                <a:ext cx="221299" cy="301744"/>
              </a:xfrm>
              <a:custGeom>
                <a:avLst/>
                <a:gdLst/>
                <a:ahLst/>
                <a:cxnLst/>
                <a:rect l="l" t="t" r="r" b="b"/>
                <a:pathLst>
                  <a:path w="10175" h="13410" extrusionOk="0">
                    <a:moveTo>
                      <a:pt x="2636" y="1034"/>
                    </a:moveTo>
                    <a:lnTo>
                      <a:pt x="2636" y="2669"/>
                    </a:lnTo>
                    <a:lnTo>
                      <a:pt x="1001" y="2669"/>
                    </a:lnTo>
                    <a:lnTo>
                      <a:pt x="2636" y="1034"/>
                    </a:lnTo>
                    <a:close/>
                    <a:moveTo>
                      <a:pt x="9441" y="600"/>
                    </a:moveTo>
                    <a:cubicBezTo>
                      <a:pt x="9507" y="600"/>
                      <a:pt x="9541" y="634"/>
                      <a:pt x="9541" y="701"/>
                    </a:cubicBezTo>
                    <a:lnTo>
                      <a:pt x="9541" y="12709"/>
                    </a:lnTo>
                    <a:cubicBezTo>
                      <a:pt x="9541" y="12776"/>
                      <a:pt x="9507" y="12809"/>
                      <a:pt x="9441" y="12809"/>
                    </a:cubicBezTo>
                    <a:lnTo>
                      <a:pt x="668" y="12809"/>
                    </a:lnTo>
                    <a:cubicBezTo>
                      <a:pt x="634" y="12809"/>
                      <a:pt x="568" y="12776"/>
                      <a:pt x="568" y="12709"/>
                    </a:cubicBezTo>
                    <a:lnTo>
                      <a:pt x="568" y="3269"/>
                    </a:lnTo>
                    <a:lnTo>
                      <a:pt x="2936" y="3269"/>
                    </a:lnTo>
                    <a:cubicBezTo>
                      <a:pt x="3103" y="3269"/>
                      <a:pt x="3236" y="3136"/>
                      <a:pt x="3236" y="2969"/>
                    </a:cubicBezTo>
                    <a:lnTo>
                      <a:pt x="3236" y="600"/>
                    </a:lnTo>
                    <a:close/>
                    <a:moveTo>
                      <a:pt x="2803" y="0"/>
                    </a:moveTo>
                    <a:cubicBezTo>
                      <a:pt x="2803" y="33"/>
                      <a:pt x="2803" y="33"/>
                      <a:pt x="2769" y="33"/>
                    </a:cubicBezTo>
                    <a:cubicBezTo>
                      <a:pt x="2736" y="33"/>
                      <a:pt x="2736" y="67"/>
                      <a:pt x="2736" y="67"/>
                    </a:cubicBezTo>
                    <a:lnTo>
                      <a:pt x="67" y="2769"/>
                    </a:lnTo>
                    <a:cubicBezTo>
                      <a:pt x="34" y="2769"/>
                      <a:pt x="34" y="2802"/>
                      <a:pt x="34" y="2835"/>
                    </a:cubicBezTo>
                    <a:lnTo>
                      <a:pt x="1" y="2835"/>
                    </a:lnTo>
                    <a:cubicBezTo>
                      <a:pt x="1" y="2869"/>
                      <a:pt x="1" y="2902"/>
                      <a:pt x="1" y="2902"/>
                    </a:cubicBezTo>
                    <a:lnTo>
                      <a:pt x="1" y="2935"/>
                    </a:lnTo>
                    <a:cubicBezTo>
                      <a:pt x="1" y="2935"/>
                      <a:pt x="1" y="2969"/>
                      <a:pt x="1" y="2969"/>
                    </a:cubicBezTo>
                    <a:lnTo>
                      <a:pt x="1" y="12709"/>
                    </a:lnTo>
                    <a:cubicBezTo>
                      <a:pt x="1" y="13109"/>
                      <a:pt x="301" y="13410"/>
                      <a:pt x="701" y="13410"/>
                    </a:cubicBezTo>
                    <a:lnTo>
                      <a:pt x="9474" y="13410"/>
                    </a:lnTo>
                    <a:cubicBezTo>
                      <a:pt x="9841" y="13410"/>
                      <a:pt x="10175" y="13109"/>
                      <a:pt x="10175" y="12709"/>
                    </a:cubicBezTo>
                    <a:lnTo>
                      <a:pt x="10175" y="667"/>
                    </a:lnTo>
                    <a:cubicBezTo>
                      <a:pt x="10141" y="300"/>
                      <a:pt x="9841" y="0"/>
                      <a:pt x="9441" y="0"/>
                    </a:cubicBezTo>
                    <a:close/>
                  </a:path>
                </a:pathLst>
              </a:custGeom>
              <a:solidFill>
                <a:srgbClr val="E9BD27"/>
              </a:solidFill>
              <a:ln w="9525" cap="flat" cmpd="sng">
                <a:solidFill>
                  <a:srgbClr val="E9BD2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803;p37">
                <a:extLst>
                  <a:ext uri="{FF2B5EF4-FFF2-40B4-BE49-F238E27FC236}">
                    <a16:creationId xmlns:a16="http://schemas.microsoft.com/office/drawing/2014/main" id="{ECB60826-538B-43C7-839D-5C34550B7A2E}"/>
                  </a:ext>
                </a:extLst>
              </p:cNvPr>
              <p:cNvSpPr/>
              <p:nvPr/>
            </p:nvSpPr>
            <p:spPr>
              <a:xfrm>
                <a:off x="2456204" y="3655540"/>
                <a:ext cx="158182" cy="13523"/>
              </a:xfrm>
              <a:custGeom>
                <a:avLst/>
                <a:gdLst/>
                <a:ahLst/>
                <a:cxnLst/>
                <a:rect l="l" t="t" r="r" b="b"/>
                <a:pathLst>
                  <a:path w="7273" h="601" extrusionOk="0">
                    <a:moveTo>
                      <a:pt x="301" y="0"/>
                    </a:moveTo>
                    <a:cubicBezTo>
                      <a:pt x="134" y="0"/>
                      <a:pt x="1" y="134"/>
                      <a:pt x="1" y="301"/>
                    </a:cubicBezTo>
                    <a:cubicBezTo>
                      <a:pt x="1" y="467"/>
                      <a:pt x="134" y="601"/>
                      <a:pt x="301" y="601"/>
                    </a:cubicBezTo>
                    <a:lnTo>
                      <a:pt x="6973" y="601"/>
                    </a:lnTo>
                    <a:cubicBezTo>
                      <a:pt x="7139" y="601"/>
                      <a:pt x="7273" y="467"/>
                      <a:pt x="7273" y="301"/>
                    </a:cubicBezTo>
                    <a:cubicBezTo>
                      <a:pt x="7273" y="134"/>
                      <a:pt x="7139" y="0"/>
                      <a:pt x="6973" y="0"/>
                    </a:cubicBezTo>
                    <a:close/>
                  </a:path>
                </a:pathLst>
              </a:custGeom>
              <a:solidFill>
                <a:srgbClr val="E9BD27"/>
              </a:solidFill>
              <a:ln w="9525" cap="flat" cmpd="sng">
                <a:solidFill>
                  <a:srgbClr val="E9BD2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804;p37">
                <a:extLst>
                  <a:ext uri="{FF2B5EF4-FFF2-40B4-BE49-F238E27FC236}">
                    <a16:creationId xmlns:a16="http://schemas.microsoft.com/office/drawing/2014/main" id="{A5CE2158-F40F-4834-8906-541B8C56361B}"/>
                  </a:ext>
                </a:extLst>
              </p:cNvPr>
              <p:cNvSpPr/>
              <p:nvPr/>
            </p:nvSpPr>
            <p:spPr>
              <a:xfrm>
                <a:off x="2456204" y="3693815"/>
                <a:ext cx="158182" cy="13546"/>
              </a:xfrm>
              <a:custGeom>
                <a:avLst/>
                <a:gdLst/>
                <a:ahLst/>
                <a:cxnLst/>
                <a:rect l="l" t="t" r="r" b="b"/>
                <a:pathLst>
                  <a:path w="7273" h="602" extrusionOk="0">
                    <a:moveTo>
                      <a:pt x="301" y="1"/>
                    </a:moveTo>
                    <a:cubicBezTo>
                      <a:pt x="134" y="1"/>
                      <a:pt x="1" y="134"/>
                      <a:pt x="1" y="301"/>
                    </a:cubicBezTo>
                    <a:cubicBezTo>
                      <a:pt x="1" y="468"/>
                      <a:pt x="134" y="601"/>
                      <a:pt x="301" y="601"/>
                    </a:cubicBezTo>
                    <a:lnTo>
                      <a:pt x="6973" y="601"/>
                    </a:lnTo>
                    <a:cubicBezTo>
                      <a:pt x="7139" y="601"/>
                      <a:pt x="7273" y="468"/>
                      <a:pt x="7273" y="301"/>
                    </a:cubicBezTo>
                    <a:cubicBezTo>
                      <a:pt x="7273" y="134"/>
                      <a:pt x="7139" y="1"/>
                      <a:pt x="6973" y="1"/>
                    </a:cubicBezTo>
                    <a:close/>
                  </a:path>
                </a:pathLst>
              </a:custGeom>
              <a:solidFill>
                <a:srgbClr val="E9BD27"/>
              </a:solidFill>
              <a:ln w="9525" cap="flat" cmpd="sng">
                <a:solidFill>
                  <a:srgbClr val="E9BD2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805;p37">
                <a:extLst>
                  <a:ext uri="{FF2B5EF4-FFF2-40B4-BE49-F238E27FC236}">
                    <a16:creationId xmlns:a16="http://schemas.microsoft.com/office/drawing/2014/main" id="{5C40154E-8EE7-4C22-94D3-7FE0ED02003A}"/>
                  </a:ext>
                </a:extLst>
              </p:cNvPr>
              <p:cNvSpPr/>
              <p:nvPr/>
            </p:nvSpPr>
            <p:spPr>
              <a:xfrm>
                <a:off x="2456204" y="3731348"/>
                <a:ext cx="158182" cy="13523"/>
              </a:xfrm>
              <a:custGeom>
                <a:avLst/>
                <a:gdLst/>
                <a:ahLst/>
                <a:cxnLst/>
                <a:rect l="l" t="t" r="r" b="b"/>
                <a:pathLst>
                  <a:path w="7273" h="601" extrusionOk="0">
                    <a:moveTo>
                      <a:pt x="301" y="1"/>
                    </a:moveTo>
                    <a:cubicBezTo>
                      <a:pt x="134" y="1"/>
                      <a:pt x="1" y="134"/>
                      <a:pt x="1" y="301"/>
                    </a:cubicBezTo>
                    <a:cubicBezTo>
                      <a:pt x="1" y="468"/>
                      <a:pt x="134" y="601"/>
                      <a:pt x="301" y="601"/>
                    </a:cubicBezTo>
                    <a:lnTo>
                      <a:pt x="6973" y="601"/>
                    </a:lnTo>
                    <a:cubicBezTo>
                      <a:pt x="7139" y="601"/>
                      <a:pt x="7273" y="468"/>
                      <a:pt x="7273" y="301"/>
                    </a:cubicBezTo>
                    <a:cubicBezTo>
                      <a:pt x="7273" y="134"/>
                      <a:pt x="7139" y="1"/>
                      <a:pt x="6973" y="1"/>
                    </a:cubicBezTo>
                    <a:close/>
                  </a:path>
                </a:pathLst>
              </a:custGeom>
              <a:solidFill>
                <a:srgbClr val="E9BD27"/>
              </a:solidFill>
              <a:ln w="9525" cap="flat" cmpd="sng">
                <a:solidFill>
                  <a:srgbClr val="E9BD2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806;p37">
                <a:extLst>
                  <a:ext uri="{FF2B5EF4-FFF2-40B4-BE49-F238E27FC236}">
                    <a16:creationId xmlns:a16="http://schemas.microsoft.com/office/drawing/2014/main" id="{4800A840-5B7D-4F92-AE88-D3E570C3BEA9}"/>
                  </a:ext>
                </a:extLst>
              </p:cNvPr>
              <p:cNvSpPr/>
              <p:nvPr/>
            </p:nvSpPr>
            <p:spPr>
              <a:xfrm>
                <a:off x="2456204" y="3769623"/>
                <a:ext cx="158182" cy="13546"/>
              </a:xfrm>
              <a:custGeom>
                <a:avLst/>
                <a:gdLst/>
                <a:ahLst/>
                <a:cxnLst/>
                <a:rect l="l" t="t" r="r" b="b"/>
                <a:pathLst>
                  <a:path w="7273" h="602" extrusionOk="0">
                    <a:moveTo>
                      <a:pt x="301" y="1"/>
                    </a:moveTo>
                    <a:cubicBezTo>
                      <a:pt x="134" y="1"/>
                      <a:pt x="1" y="134"/>
                      <a:pt x="1" y="301"/>
                    </a:cubicBezTo>
                    <a:cubicBezTo>
                      <a:pt x="1" y="468"/>
                      <a:pt x="134" y="601"/>
                      <a:pt x="301" y="601"/>
                    </a:cubicBezTo>
                    <a:lnTo>
                      <a:pt x="6973" y="601"/>
                    </a:lnTo>
                    <a:cubicBezTo>
                      <a:pt x="7139" y="601"/>
                      <a:pt x="7273" y="468"/>
                      <a:pt x="7273" y="301"/>
                    </a:cubicBezTo>
                    <a:cubicBezTo>
                      <a:pt x="7273" y="134"/>
                      <a:pt x="7139" y="1"/>
                      <a:pt x="6973" y="1"/>
                    </a:cubicBezTo>
                    <a:close/>
                  </a:path>
                </a:pathLst>
              </a:custGeom>
              <a:solidFill>
                <a:srgbClr val="E9BD27"/>
              </a:solidFill>
              <a:ln w="9525" cap="flat" cmpd="sng">
                <a:solidFill>
                  <a:srgbClr val="E9BD2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 name="Google Shape;807;p37">
              <a:extLst>
                <a:ext uri="{FF2B5EF4-FFF2-40B4-BE49-F238E27FC236}">
                  <a16:creationId xmlns:a16="http://schemas.microsoft.com/office/drawing/2014/main" id="{C9D848D3-F324-4222-9A9A-DAED85F2A9B8}"/>
                </a:ext>
              </a:extLst>
            </p:cNvPr>
            <p:cNvGrpSpPr/>
            <p:nvPr/>
          </p:nvGrpSpPr>
          <p:grpSpPr>
            <a:xfrm>
              <a:off x="6497764" y="3613003"/>
              <a:ext cx="221275" cy="301756"/>
              <a:chOff x="6735047" y="2038438"/>
              <a:chExt cx="297493" cy="423874"/>
            </a:xfrm>
          </p:grpSpPr>
          <p:sp>
            <p:nvSpPr>
              <p:cNvPr id="21" name="Google Shape;808;p37">
                <a:extLst>
                  <a:ext uri="{FF2B5EF4-FFF2-40B4-BE49-F238E27FC236}">
                    <a16:creationId xmlns:a16="http://schemas.microsoft.com/office/drawing/2014/main" id="{4A31A85B-DC99-4862-8830-FAC49BFE831C}"/>
                  </a:ext>
                </a:extLst>
              </p:cNvPr>
              <p:cNvSpPr/>
              <p:nvPr/>
            </p:nvSpPr>
            <p:spPr>
              <a:xfrm>
                <a:off x="6735047" y="2038438"/>
                <a:ext cx="297493" cy="423874"/>
              </a:xfrm>
              <a:custGeom>
                <a:avLst/>
                <a:gdLst/>
                <a:ahLst/>
                <a:cxnLst/>
                <a:rect l="l" t="t" r="r" b="b"/>
                <a:pathLst>
                  <a:path w="10442" h="14878" extrusionOk="0">
                    <a:moveTo>
                      <a:pt x="5238" y="667"/>
                    </a:moveTo>
                    <a:cubicBezTo>
                      <a:pt x="7740" y="667"/>
                      <a:pt x="9808" y="2702"/>
                      <a:pt x="9808" y="5237"/>
                    </a:cubicBezTo>
                    <a:cubicBezTo>
                      <a:pt x="9774" y="6538"/>
                      <a:pt x="8407" y="9640"/>
                      <a:pt x="6038" y="13743"/>
                    </a:cubicBezTo>
                    <a:cubicBezTo>
                      <a:pt x="5872" y="14044"/>
                      <a:pt x="5571" y="14210"/>
                      <a:pt x="5205" y="14210"/>
                    </a:cubicBezTo>
                    <a:cubicBezTo>
                      <a:pt x="4871" y="14210"/>
                      <a:pt x="4571" y="14044"/>
                      <a:pt x="4404" y="13743"/>
                    </a:cubicBezTo>
                    <a:cubicBezTo>
                      <a:pt x="2002" y="9640"/>
                      <a:pt x="668" y="6538"/>
                      <a:pt x="668" y="5237"/>
                    </a:cubicBezTo>
                    <a:cubicBezTo>
                      <a:pt x="668" y="2702"/>
                      <a:pt x="2703" y="667"/>
                      <a:pt x="5238" y="667"/>
                    </a:cubicBezTo>
                    <a:close/>
                    <a:moveTo>
                      <a:pt x="5205" y="0"/>
                    </a:moveTo>
                    <a:cubicBezTo>
                      <a:pt x="2336" y="0"/>
                      <a:pt x="1" y="2335"/>
                      <a:pt x="1" y="5237"/>
                    </a:cubicBezTo>
                    <a:cubicBezTo>
                      <a:pt x="1" y="7105"/>
                      <a:pt x="2069" y="11075"/>
                      <a:pt x="3837" y="14077"/>
                    </a:cubicBezTo>
                    <a:cubicBezTo>
                      <a:pt x="4104" y="14577"/>
                      <a:pt x="4637" y="14877"/>
                      <a:pt x="5205" y="14877"/>
                    </a:cubicBezTo>
                    <a:cubicBezTo>
                      <a:pt x="5805" y="14877"/>
                      <a:pt x="6305" y="14577"/>
                      <a:pt x="6606" y="14077"/>
                    </a:cubicBezTo>
                    <a:cubicBezTo>
                      <a:pt x="8373" y="11075"/>
                      <a:pt x="10442" y="7105"/>
                      <a:pt x="10442" y="5237"/>
                    </a:cubicBezTo>
                    <a:cubicBezTo>
                      <a:pt x="10442" y="2335"/>
                      <a:pt x="8107" y="0"/>
                      <a:pt x="5205" y="0"/>
                    </a:cubicBezTo>
                    <a:close/>
                  </a:path>
                </a:pathLst>
              </a:custGeom>
              <a:solidFill>
                <a:srgbClr val="31B99F"/>
              </a:solidFill>
              <a:ln w="9525" cap="flat" cmpd="sng">
                <a:solidFill>
                  <a:srgbClr val="31B99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809;p37">
                <a:extLst>
                  <a:ext uri="{FF2B5EF4-FFF2-40B4-BE49-F238E27FC236}">
                    <a16:creationId xmlns:a16="http://schemas.microsoft.com/office/drawing/2014/main" id="{348B7F63-122D-42E2-BF1B-DE5376A58245}"/>
                  </a:ext>
                </a:extLst>
              </p:cNvPr>
              <p:cNvSpPr/>
              <p:nvPr/>
            </p:nvSpPr>
            <p:spPr>
              <a:xfrm>
                <a:off x="6784479" y="2080233"/>
                <a:ext cx="198632" cy="197721"/>
              </a:xfrm>
              <a:custGeom>
                <a:avLst/>
                <a:gdLst/>
                <a:ahLst/>
                <a:cxnLst/>
                <a:rect l="l" t="t" r="r" b="b"/>
                <a:pathLst>
                  <a:path w="6972" h="6940" extrusionOk="0">
                    <a:moveTo>
                      <a:pt x="3470" y="635"/>
                    </a:moveTo>
                    <a:cubicBezTo>
                      <a:pt x="5037" y="635"/>
                      <a:pt x="6305" y="1902"/>
                      <a:pt x="6305" y="3470"/>
                    </a:cubicBezTo>
                    <a:cubicBezTo>
                      <a:pt x="6305" y="5004"/>
                      <a:pt x="5037" y="6272"/>
                      <a:pt x="3470" y="6272"/>
                    </a:cubicBezTo>
                    <a:cubicBezTo>
                      <a:pt x="1935" y="6272"/>
                      <a:pt x="668" y="5004"/>
                      <a:pt x="668" y="3470"/>
                    </a:cubicBezTo>
                    <a:cubicBezTo>
                      <a:pt x="668" y="1902"/>
                      <a:pt x="1935" y="635"/>
                      <a:pt x="3470" y="635"/>
                    </a:cubicBezTo>
                    <a:close/>
                    <a:moveTo>
                      <a:pt x="3470" y="1"/>
                    </a:moveTo>
                    <a:cubicBezTo>
                      <a:pt x="1568" y="1"/>
                      <a:pt x="0" y="1535"/>
                      <a:pt x="0" y="3470"/>
                    </a:cubicBezTo>
                    <a:cubicBezTo>
                      <a:pt x="0" y="5371"/>
                      <a:pt x="1568" y="6939"/>
                      <a:pt x="3470" y="6939"/>
                    </a:cubicBezTo>
                    <a:cubicBezTo>
                      <a:pt x="5404" y="6939"/>
                      <a:pt x="6972" y="5371"/>
                      <a:pt x="6972" y="3470"/>
                    </a:cubicBezTo>
                    <a:cubicBezTo>
                      <a:pt x="6972" y="1535"/>
                      <a:pt x="5404" y="1"/>
                      <a:pt x="3470" y="1"/>
                    </a:cubicBezTo>
                    <a:close/>
                  </a:path>
                </a:pathLst>
              </a:custGeom>
              <a:solidFill>
                <a:srgbClr val="31B99F"/>
              </a:solidFill>
              <a:ln w="9525" cap="flat" cmpd="sng">
                <a:solidFill>
                  <a:srgbClr val="31B99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810;p37">
                <a:extLst>
                  <a:ext uri="{FF2B5EF4-FFF2-40B4-BE49-F238E27FC236}">
                    <a16:creationId xmlns:a16="http://schemas.microsoft.com/office/drawing/2014/main" id="{736FD005-16F7-4735-8F45-3F38691360A0}"/>
                  </a:ext>
                </a:extLst>
              </p:cNvPr>
              <p:cNvSpPr/>
              <p:nvPr/>
            </p:nvSpPr>
            <p:spPr>
              <a:xfrm>
                <a:off x="6855765" y="2151516"/>
                <a:ext cx="55128" cy="55157"/>
              </a:xfrm>
              <a:custGeom>
                <a:avLst/>
                <a:gdLst/>
                <a:ahLst/>
                <a:cxnLst/>
                <a:rect l="l" t="t" r="r" b="b"/>
                <a:pathLst>
                  <a:path w="1935" h="1936" extrusionOk="0">
                    <a:moveTo>
                      <a:pt x="968" y="568"/>
                    </a:moveTo>
                    <a:cubicBezTo>
                      <a:pt x="1201" y="568"/>
                      <a:pt x="1368" y="735"/>
                      <a:pt x="1368" y="968"/>
                    </a:cubicBezTo>
                    <a:cubicBezTo>
                      <a:pt x="1368" y="1168"/>
                      <a:pt x="1201" y="1368"/>
                      <a:pt x="968" y="1368"/>
                    </a:cubicBezTo>
                    <a:cubicBezTo>
                      <a:pt x="767" y="1368"/>
                      <a:pt x="567" y="1168"/>
                      <a:pt x="567" y="968"/>
                    </a:cubicBezTo>
                    <a:cubicBezTo>
                      <a:pt x="567" y="735"/>
                      <a:pt x="767" y="568"/>
                      <a:pt x="968" y="568"/>
                    </a:cubicBezTo>
                    <a:close/>
                    <a:moveTo>
                      <a:pt x="968" y="1"/>
                    </a:moveTo>
                    <a:cubicBezTo>
                      <a:pt x="434" y="1"/>
                      <a:pt x="0" y="434"/>
                      <a:pt x="0" y="968"/>
                    </a:cubicBezTo>
                    <a:cubicBezTo>
                      <a:pt x="0" y="1502"/>
                      <a:pt x="434" y="1935"/>
                      <a:pt x="968" y="1935"/>
                    </a:cubicBezTo>
                    <a:cubicBezTo>
                      <a:pt x="1501" y="1935"/>
                      <a:pt x="1935" y="1502"/>
                      <a:pt x="1935" y="968"/>
                    </a:cubicBezTo>
                    <a:cubicBezTo>
                      <a:pt x="1935" y="434"/>
                      <a:pt x="1501" y="1"/>
                      <a:pt x="968" y="1"/>
                    </a:cubicBezTo>
                    <a:close/>
                  </a:path>
                </a:pathLst>
              </a:custGeom>
              <a:solidFill>
                <a:srgbClr val="31B99F"/>
              </a:solidFill>
              <a:ln w="9525" cap="flat" cmpd="sng">
                <a:solidFill>
                  <a:srgbClr val="31B99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811;p37">
              <a:extLst>
                <a:ext uri="{FF2B5EF4-FFF2-40B4-BE49-F238E27FC236}">
                  <a16:creationId xmlns:a16="http://schemas.microsoft.com/office/drawing/2014/main" id="{461746CC-4159-46F1-81F0-AE4B0553F35F}"/>
                </a:ext>
              </a:extLst>
            </p:cNvPr>
            <p:cNvSpPr/>
            <p:nvPr/>
          </p:nvSpPr>
          <p:spPr>
            <a:xfrm>
              <a:off x="5052957" y="2196991"/>
              <a:ext cx="739483" cy="739470"/>
            </a:xfrm>
            <a:custGeom>
              <a:avLst/>
              <a:gdLst/>
              <a:ahLst/>
              <a:cxnLst/>
              <a:rect l="l" t="t" r="r" b="b"/>
              <a:pathLst>
                <a:path w="54807" h="54806" extrusionOk="0">
                  <a:moveTo>
                    <a:pt x="27420" y="5404"/>
                  </a:moveTo>
                  <a:cubicBezTo>
                    <a:pt x="39529" y="5404"/>
                    <a:pt x="49403" y="15278"/>
                    <a:pt x="49403" y="27420"/>
                  </a:cubicBezTo>
                  <a:cubicBezTo>
                    <a:pt x="49403" y="39528"/>
                    <a:pt x="39529" y="49402"/>
                    <a:pt x="27420" y="49402"/>
                  </a:cubicBezTo>
                  <a:cubicBezTo>
                    <a:pt x="15278" y="49402"/>
                    <a:pt x="5405" y="39528"/>
                    <a:pt x="5405" y="27420"/>
                  </a:cubicBezTo>
                  <a:cubicBezTo>
                    <a:pt x="5405" y="15278"/>
                    <a:pt x="15278" y="5404"/>
                    <a:pt x="27420" y="5404"/>
                  </a:cubicBezTo>
                  <a:close/>
                  <a:moveTo>
                    <a:pt x="27420" y="0"/>
                  </a:moveTo>
                  <a:cubicBezTo>
                    <a:pt x="12310" y="0"/>
                    <a:pt x="1" y="12309"/>
                    <a:pt x="1" y="27420"/>
                  </a:cubicBezTo>
                  <a:cubicBezTo>
                    <a:pt x="1" y="42497"/>
                    <a:pt x="12310" y="54806"/>
                    <a:pt x="27420" y="54806"/>
                  </a:cubicBezTo>
                  <a:cubicBezTo>
                    <a:pt x="42498" y="54806"/>
                    <a:pt x="54807" y="42497"/>
                    <a:pt x="54807" y="27420"/>
                  </a:cubicBezTo>
                  <a:cubicBezTo>
                    <a:pt x="54807" y="12309"/>
                    <a:pt x="42498" y="0"/>
                    <a:pt x="27420" y="0"/>
                  </a:cubicBezTo>
                  <a:close/>
                </a:path>
              </a:pathLst>
            </a:custGeom>
            <a:solidFill>
              <a:srgbClr val="E75B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812;p37">
              <a:extLst>
                <a:ext uri="{FF2B5EF4-FFF2-40B4-BE49-F238E27FC236}">
                  <a16:creationId xmlns:a16="http://schemas.microsoft.com/office/drawing/2014/main" id="{E6B7A731-9216-42AC-9632-643F248F6787}"/>
                </a:ext>
              </a:extLst>
            </p:cNvPr>
            <p:cNvSpPr/>
            <p:nvPr/>
          </p:nvSpPr>
          <p:spPr>
            <a:xfrm>
              <a:off x="6238646" y="3394165"/>
              <a:ext cx="739436" cy="739436"/>
            </a:xfrm>
            <a:custGeom>
              <a:avLst/>
              <a:gdLst/>
              <a:ahLst/>
              <a:cxnLst/>
              <a:rect l="l" t="t" r="r" b="b"/>
              <a:pathLst>
                <a:path w="54773" h="54773" extrusionOk="0">
                  <a:moveTo>
                    <a:pt x="27386" y="5404"/>
                  </a:moveTo>
                  <a:cubicBezTo>
                    <a:pt x="39528" y="5404"/>
                    <a:pt x="49402" y="15278"/>
                    <a:pt x="49402" y="27387"/>
                  </a:cubicBezTo>
                  <a:cubicBezTo>
                    <a:pt x="49402" y="39529"/>
                    <a:pt x="39528" y="49369"/>
                    <a:pt x="27386" y="49369"/>
                  </a:cubicBezTo>
                  <a:cubicBezTo>
                    <a:pt x="15278" y="49369"/>
                    <a:pt x="5404" y="39529"/>
                    <a:pt x="5404" y="27387"/>
                  </a:cubicBezTo>
                  <a:cubicBezTo>
                    <a:pt x="5404" y="15278"/>
                    <a:pt x="15278" y="5404"/>
                    <a:pt x="27386" y="5404"/>
                  </a:cubicBezTo>
                  <a:close/>
                  <a:moveTo>
                    <a:pt x="27386" y="0"/>
                  </a:moveTo>
                  <a:cubicBezTo>
                    <a:pt x="12275" y="0"/>
                    <a:pt x="0" y="12276"/>
                    <a:pt x="0" y="27387"/>
                  </a:cubicBezTo>
                  <a:cubicBezTo>
                    <a:pt x="0" y="42497"/>
                    <a:pt x="12275" y="54773"/>
                    <a:pt x="27386" y="54773"/>
                  </a:cubicBezTo>
                  <a:cubicBezTo>
                    <a:pt x="42497" y="54773"/>
                    <a:pt x="54773" y="42497"/>
                    <a:pt x="54773" y="27387"/>
                  </a:cubicBezTo>
                  <a:cubicBezTo>
                    <a:pt x="54773" y="12276"/>
                    <a:pt x="42497" y="0"/>
                    <a:pt x="27386" y="0"/>
                  </a:cubicBezTo>
                  <a:close/>
                </a:path>
              </a:pathLst>
            </a:custGeom>
            <a:solidFill>
              <a:srgbClr val="31B9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 name="Google Shape;813;p37">
              <a:extLst>
                <a:ext uri="{FF2B5EF4-FFF2-40B4-BE49-F238E27FC236}">
                  <a16:creationId xmlns:a16="http://schemas.microsoft.com/office/drawing/2014/main" id="{6C285BC2-EAC5-49C8-B1CF-625234A06150}"/>
                </a:ext>
              </a:extLst>
            </p:cNvPr>
            <p:cNvGrpSpPr/>
            <p:nvPr/>
          </p:nvGrpSpPr>
          <p:grpSpPr>
            <a:xfrm>
              <a:off x="5276856" y="2415850"/>
              <a:ext cx="291710" cy="301747"/>
              <a:chOff x="6286510" y="1523475"/>
              <a:chExt cx="423874" cy="440057"/>
            </a:xfrm>
          </p:grpSpPr>
          <p:sp>
            <p:nvSpPr>
              <p:cNvPr id="27" name="Google Shape;814;p37">
                <a:extLst>
                  <a:ext uri="{FF2B5EF4-FFF2-40B4-BE49-F238E27FC236}">
                    <a16:creationId xmlns:a16="http://schemas.microsoft.com/office/drawing/2014/main" id="{7969884E-EB09-4BB9-8FC5-2835A95AC034}"/>
                  </a:ext>
                </a:extLst>
              </p:cNvPr>
              <p:cNvSpPr/>
              <p:nvPr/>
            </p:nvSpPr>
            <p:spPr>
              <a:xfrm>
                <a:off x="6286510" y="1523475"/>
                <a:ext cx="423874" cy="440057"/>
              </a:xfrm>
              <a:custGeom>
                <a:avLst/>
                <a:gdLst/>
                <a:ahLst/>
                <a:cxnLst/>
                <a:rect l="l" t="t" r="r" b="b"/>
                <a:pathLst>
                  <a:path w="14878" h="15446" extrusionOk="0">
                    <a:moveTo>
                      <a:pt x="7439" y="6372"/>
                    </a:moveTo>
                    <a:cubicBezTo>
                      <a:pt x="8206" y="6372"/>
                      <a:pt x="8807" y="6972"/>
                      <a:pt x="8807" y="7706"/>
                    </a:cubicBezTo>
                    <a:cubicBezTo>
                      <a:pt x="8807" y="8473"/>
                      <a:pt x="8206" y="9074"/>
                      <a:pt x="7439" y="9074"/>
                    </a:cubicBezTo>
                    <a:cubicBezTo>
                      <a:pt x="6705" y="9074"/>
                      <a:pt x="6105" y="8473"/>
                      <a:pt x="6105" y="7706"/>
                    </a:cubicBezTo>
                    <a:cubicBezTo>
                      <a:pt x="6105" y="6972"/>
                      <a:pt x="6705" y="6372"/>
                      <a:pt x="7439" y="6372"/>
                    </a:cubicBezTo>
                    <a:close/>
                    <a:moveTo>
                      <a:pt x="7439" y="5738"/>
                    </a:moveTo>
                    <a:cubicBezTo>
                      <a:pt x="6338" y="5738"/>
                      <a:pt x="5471" y="6639"/>
                      <a:pt x="5471" y="7706"/>
                    </a:cubicBezTo>
                    <a:cubicBezTo>
                      <a:pt x="5471" y="8807"/>
                      <a:pt x="6372" y="9708"/>
                      <a:pt x="7439" y="9708"/>
                    </a:cubicBezTo>
                    <a:cubicBezTo>
                      <a:pt x="8540" y="9708"/>
                      <a:pt x="9407" y="8807"/>
                      <a:pt x="9407" y="7706"/>
                    </a:cubicBezTo>
                    <a:cubicBezTo>
                      <a:pt x="9407" y="6639"/>
                      <a:pt x="8540" y="5738"/>
                      <a:pt x="7439" y="5738"/>
                    </a:cubicBezTo>
                    <a:close/>
                    <a:moveTo>
                      <a:pt x="8140" y="635"/>
                    </a:moveTo>
                    <a:cubicBezTo>
                      <a:pt x="8607" y="635"/>
                      <a:pt x="9007" y="1035"/>
                      <a:pt x="9007" y="1502"/>
                    </a:cubicBezTo>
                    <a:lnTo>
                      <a:pt x="9007" y="2302"/>
                    </a:lnTo>
                    <a:cubicBezTo>
                      <a:pt x="9007" y="2836"/>
                      <a:pt x="9307" y="3336"/>
                      <a:pt x="9808" y="3637"/>
                    </a:cubicBezTo>
                    <a:cubicBezTo>
                      <a:pt x="10058" y="3770"/>
                      <a:pt x="10333" y="3837"/>
                      <a:pt x="10604" y="3837"/>
                    </a:cubicBezTo>
                    <a:cubicBezTo>
                      <a:pt x="10875" y="3837"/>
                      <a:pt x="11142" y="3770"/>
                      <a:pt x="11375" y="3637"/>
                    </a:cubicBezTo>
                    <a:lnTo>
                      <a:pt x="12043" y="3270"/>
                    </a:lnTo>
                    <a:cubicBezTo>
                      <a:pt x="12187" y="3181"/>
                      <a:pt x="12343" y="3140"/>
                      <a:pt x="12495" y="3140"/>
                    </a:cubicBezTo>
                    <a:cubicBezTo>
                      <a:pt x="12799" y="3140"/>
                      <a:pt x="13088" y="3303"/>
                      <a:pt x="13243" y="3570"/>
                    </a:cubicBezTo>
                    <a:lnTo>
                      <a:pt x="13944" y="4771"/>
                    </a:lnTo>
                    <a:cubicBezTo>
                      <a:pt x="14177" y="5204"/>
                      <a:pt x="14044" y="5738"/>
                      <a:pt x="13610" y="5972"/>
                    </a:cubicBezTo>
                    <a:lnTo>
                      <a:pt x="12943" y="6372"/>
                    </a:lnTo>
                    <a:cubicBezTo>
                      <a:pt x="12476" y="6639"/>
                      <a:pt x="12176" y="7139"/>
                      <a:pt x="12209" y="7740"/>
                    </a:cubicBezTo>
                    <a:cubicBezTo>
                      <a:pt x="12176" y="8307"/>
                      <a:pt x="12476" y="8807"/>
                      <a:pt x="12943" y="9074"/>
                    </a:cubicBezTo>
                    <a:lnTo>
                      <a:pt x="13610" y="9474"/>
                    </a:lnTo>
                    <a:cubicBezTo>
                      <a:pt x="14044" y="9708"/>
                      <a:pt x="14177" y="10241"/>
                      <a:pt x="13944" y="10675"/>
                    </a:cubicBezTo>
                    <a:lnTo>
                      <a:pt x="13243" y="11876"/>
                    </a:lnTo>
                    <a:cubicBezTo>
                      <a:pt x="13143" y="12076"/>
                      <a:pt x="12943" y="12209"/>
                      <a:pt x="12710" y="12276"/>
                    </a:cubicBezTo>
                    <a:cubicBezTo>
                      <a:pt x="12627" y="12300"/>
                      <a:pt x="12544" y="12311"/>
                      <a:pt x="12463" y="12311"/>
                    </a:cubicBezTo>
                    <a:cubicBezTo>
                      <a:pt x="12315" y="12311"/>
                      <a:pt x="12172" y="12274"/>
                      <a:pt x="12043" y="12209"/>
                    </a:cubicBezTo>
                    <a:lnTo>
                      <a:pt x="11375" y="11809"/>
                    </a:lnTo>
                    <a:cubicBezTo>
                      <a:pt x="11149" y="11680"/>
                      <a:pt x="10891" y="11613"/>
                      <a:pt x="10628" y="11613"/>
                    </a:cubicBezTo>
                    <a:cubicBezTo>
                      <a:pt x="10349" y="11613"/>
                      <a:pt x="10065" y="11688"/>
                      <a:pt x="9808" y="11843"/>
                    </a:cubicBezTo>
                    <a:cubicBezTo>
                      <a:pt x="9307" y="12109"/>
                      <a:pt x="9007" y="12610"/>
                      <a:pt x="9007" y="13143"/>
                    </a:cubicBezTo>
                    <a:lnTo>
                      <a:pt x="9007" y="13944"/>
                    </a:lnTo>
                    <a:cubicBezTo>
                      <a:pt x="9007" y="14411"/>
                      <a:pt x="8607" y="14811"/>
                      <a:pt x="8140" y="14811"/>
                    </a:cubicBezTo>
                    <a:lnTo>
                      <a:pt x="6772" y="14811"/>
                    </a:lnTo>
                    <a:cubicBezTo>
                      <a:pt x="6272" y="14811"/>
                      <a:pt x="5871" y="14411"/>
                      <a:pt x="5871" y="13944"/>
                    </a:cubicBezTo>
                    <a:lnTo>
                      <a:pt x="5871" y="13143"/>
                    </a:lnTo>
                    <a:cubicBezTo>
                      <a:pt x="5871" y="12610"/>
                      <a:pt x="5571" y="12109"/>
                      <a:pt x="5071" y="11809"/>
                    </a:cubicBezTo>
                    <a:cubicBezTo>
                      <a:pt x="4804" y="11676"/>
                      <a:pt x="4537" y="11609"/>
                      <a:pt x="4270" y="11609"/>
                    </a:cubicBezTo>
                    <a:cubicBezTo>
                      <a:pt x="4003" y="11609"/>
                      <a:pt x="3770" y="11676"/>
                      <a:pt x="3536" y="11809"/>
                    </a:cubicBezTo>
                    <a:lnTo>
                      <a:pt x="2836" y="12176"/>
                    </a:lnTo>
                    <a:cubicBezTo>
                      <a:pt x="2703" y="12265"/>
                      <a:pt x="2554" y="12310"/>
                      <a:pt x="2401" y="12310"/>
                    </a:cubicBezTo>
                    <a:cubicBezTo>
                      <a:pt x="2324" y="12310"/>
                      <a:pt x="2247" y="12298"/>
                      <a:pt x="2169" y="12276"/>
                    </a:cubicBezTo>
                    <a:cubicBezTo>
                      <a:pt x="1935" y="12209"/>
                      <a:pt x="1735" y="12076"/>
                      <a:pt x="1635" y="11876"/>
                    </a:cubicBezTo>
                    <a:lnTo>
                      <a:pt x="935" y="10675"/>
                    </a:lnTo>
                    <a:cubicBezTo>
                      <a:pt x="701" y="10241"/>
                      <a:pt x="835" y="9708"/>
                      <a:pt x="1268" y="9474"/>
                    </a:cubicBezTo>
                    <a:lnTo>
                      <a:pt x="1935" y="9074"/>
                    </a:lnTo>
                    <a:cubicBezTo>
                      <a:pt x="2402" y="8807"/>
                      <a:pt x="2703" y="8307"/>
                      <a:pt x="2703" y="7706"/>
                    </a:cubicBezTo>
                    <a:cubicBezTo>
                      <a:pt x="2703" y="7139"/>
                      <a:pt x="2402" y="6639"/>
                      <a:pt x="1935" y="6372"/>
                    </a:cubicBezTo>
                    <a:lnTo>
                      <a:pt x="1268" y="5972"/>
                    </a:lnTo>
                    <a:cubicBezTo>
                      <a:pt x="835" y="5738"/>
                      <a:pt x="701" y="5204"/>
                      <a:pt x="935" y="4771"/>
                    </a:cubicBezTo>
                    <a:lnTo>
                      <a:pt x="1635" y="3570"/>
                    </a:lnTo>
                    <a:cubicBezTo>
                      <a:pt x="1735" y="3370"/>
                      <a:pt x="1935" y="3236"/>
                      <a:pt x="2169" y="3170"/>
                    </a:cubicBezTo>
                    <a:cubicBezTo>
                      <a:pt x="2252" y="3146"/>
                      <a:pt x="2334" y="3135"/>
                      <a:pt x="2415" y="3135"/>
                    </a:cubicBezTo>
                    <a:cubicBezTo>
                      <a:pt x="2564" y="3135"/>
                      <a:pt x="2707" y="3172"/>
                      <a:pt x="2836" y="3236"/>
                    </a:cubicBezTo>
                    <a:lnTo>
                      <a:pt x="3536" y="3637"/>
                    </a:lnTo>
                    <a:cubicBezTo>
                      <a:pt x="3763" y="3766"/>
                      <a:pt x="4013" y="3833"/>
                      <a:pt x="4268" y="3833"/>
                    </a:cubicBezTo>
                    <a:cubicBezTo>
                      <a:pt x="4538" y="3833"/>
                      <a:pt x="4813" y="3758"/>
                      <a:pt x="5071" y="3603"/>
                    </a:cubicBezTo>
                    <a:cubicBezTo>
                      <a:pt x="5571" y="3336"/>
                      <a:pt x="5871" y="2836"/>
                      <a:pt x="5871" y="2302"/>
                    </a:cubicBezTo>
                    <a:lnTo>
                      <a:pt x="5871" y="1502"/>
                    </a:lnTo>
                    <a:cubicBezTo>
                      <a:pt x="5871" y="1001"/>
                      <a:pt x="6272" y="635"/>
                      <a:pt x="6772" y="635"/>
                    </a:cubicBezTo>
                    <a:close/>
                    <a:moveTo>
                      <a:pt x="6739" y="1"/>
                    </a:moveTo>
                    <a:cubicBezTo>
                      <a:pt x="5938" y="1"/>
                      <a:pt x="5238" y="668"/>
                      <a:pt x="5238" y="1502"/>
                    </a:cubicBezTo>
                    <a:lnTo>
                      <a:pt x="5238" y="2302"/>
                    </a:lnTo>
                    <a:cubicBezTo>
                      <a:pt x="5238" y="2603"/>
                      <a:pt x="5071" y="2903"/>
                      <a:pt x="4771" y="3103"/>
                    </a:cubicBezTo>
                    <a:cubicBezTo>
                      <a:pt x="4621" y="3186"/>
                      <a:pt x="4454" y="3228"/>
                      <a:pt x="4291" y="3228"/>
                    </a:cubicBezTo>
                    <a:cubicBezTo>
                      <a:pt x="4129" y="3228"/>
                      <a:pt x="3970" y="3186"/>
                      <a:pt x="3837" y="3103"/>
                    </a:cubicBezTo>
                    <a:lnTo>
                      <a:pt x="3136" y="2703"/>
                    </a:lnTo>
                    <a:cubicBezTo>
                      <a:pt x="2922" y="2574"/>
                      <a:pt x="2681" y="2515"/>
                      <a:pt x="2430" y="2515"/>
                    </a:cubicBezTo>
                    <a:cubicBezTo>
                      <a:pt x="2289" y="2515"/>
                      <a:pt x="2146" y="2533"/>
                      <a:pt x="2002" y="2569"/>
                    </a:cubicBezTo>
                    <a:cubicBezTo>
                      <a:pt x="1635" y="2669"/>
                      <a:pt x="1302" y="2903"/>
                      <a:pt x="1101" y="3270"/>
                    </a:cubicBezTo>
                    <a:lnTo>
                      <a:pt x="401" y="4471"/>
                    </a:lnTo>
                    <a:cubicBezTo>
                      <a:pt x="201" y="4804"/>
                      <a:pt x="167" y="5204"/>
                      <a:pt x="267" y="5605"/>
                    </a:cubicBezTo>
                    <a:cubicBezTo>
                      <a:pt x="368" y="5972"/>
                      <a:pt x="601" y="6305"/>
                      <a:pt x="968" y="6505"/>
                    </a:cubicBezTo>
                    <a:lnTo>
                      <a:pt x="1635" y="6906"/>
                    </a:lnTo>
                    <a:cubicBezTo>
                      <a:pt x="1902" y="7072"/>
                      <a:pt x="2069" y="7373"/>
                      <a:pt x="2069" y="7740"/>
                    </a:cubicBezTo>
                    <a:cubicBezTo>
                      <a:pt x="2069" y="8073"/>
                      <a:pt x="1902" y="8373"/>
                      <a:pt x="1635" y="8540"/>
                    </a:cubicBezTo>
                    <a:lnTo>
                      <a:pt x="968" y="8940"/>
                    </a:lnTo>
                    <a:cubicBezTo>
                      <a:pt x="234" y="9341"/>
                      <a:pt x="1" y="10275"/>
                      <a:pt x="401" y="10975"/>
                    </a:cubicBezTo>
                    <a:lnTo>
                      <a:pt x="1101" y="12176"/>
                    </a:lnTo>
                    <a:cubicBezTo>
                      <a:pt x="1302" y="12510"/>
                      <a:pt x="1635" y="12777"/>
                      <a:pt x="2002" y="12877"/>
                    </a:cubicBezTo>
                    <a:cubicBezTo>
                      <a:pt x="2126" y="12908"/>
                      <a:pt x="2250" y="12923"/>
                      <a:pt x="2373" y="12923"/>
                    </a:cubicBezTo>
                    <a:cubicBezTo>
                      <a:pt x="2647" y="12923"/>
                      <a:pt x="2916" y="12848"/>
                      <a:pt x="3170" y="12710"/>
                    </a:cubicBezTo>
                    <a:lnTo>
                      <a:pt x="3837" y="12343"/>
                    </a:lnTo>
                    <a:cubicBezTo>
                      <a:pt x="3964" y="12263"/>
                      <a:pt x="4114" y="12222"/>
                      <a:pt x="4269" y="12222"/>
                    </a:cubicBezTo>
                    <a:cubicBezTo>
                      <a:pt x="4439" y="12222"/>
                      <a:pt x="4614" y="12272"/>
                      <a:pt x="4771" y="12376"/>
                    </a:cubicBezTo>
                    <a:cubicBezTo>
                      <a:pt x="5071" y="12543"/>
                      <a:pt x="5238" y="12843"/>
                      <a:pt x="5238" y="13143"/>
                    </a:cubicBezTo>
                    <a:lnTo>
                      <a:pt x="5238" y="13944"/>
                    </a:lnTo>
                    <a:cubicBezTo>
                      <a:pt x="5238" y="14778"/>
                      <a:pt x="5938" y="15445"/>
                      <a:pt x="6772" y="15445"/>
                    </a:cubicBezTo>
                    <a:lnTo>
                      <a:pt x="8140" y="15445"/>
                    </a:lnTo>
                    <a:cubicBezTo>
                      <a:pt x="8974" y="15445"/>
                      <a:pt x="9641" y="14778"/>
                      <a:pt x="9641" y="13944"/>
                    </a:cubicBezTo>
                    <a:lnTo>
                      <a:pt x="9641" y="13143"/>
                    </a:lnTo>
                    <a:cubicBezTo>
                      <a:pt x="9641" y="12843"/>
                      <a:pt x="9808" y="12543"/>
                      <a:pt x="10108" y="12343"/>
                    </a:cubicBezTo>
                    <a:cubicBezTo>
                      <a:pt x="10258" y="12259"/>
                      <a:pt x="10425" y="12218"/>
                      <a:pt x="10587" y="12218"/>
                    </a:cubicBezTo>
                    <a:cubicBezTo>
                      <a:pt x="10750" y="12218"/>
                      <a:pt x="10908" y="12259"/>
                      <a:pt x="11042" y="12343"/>
                    </a:cubicBezTo>
                    <a:lnTo>
                      <a:pt x="11742" y="12710"/>
                    </a:lnTo>
                    <a:cubicBezTo>
                      <a:pt x="11974" y="12853"/>
                      <a:pt x="12231" y="12920"/>
                      <a:pt x="12485" y="12920"/>
                    </a:cubicBezTo>
                    <a:cubicBezTo>
                      <a:pt x="13002" y="12920"/>
                      <a:pt x="13509" y="12645"/>
                      <a:pt x="13777" y="12176"/>
                    </a:cubicBezTo>
                    <a:lnTo>
                      <a:pt x="14478" y="10975"/>
                    </a:lnTo>
                    <a:cubicBezTo>
                      <a:pt x="14878" y="10275"/>
                      <a:pt x="14644" y="9341"/>
                      <a:pt x="13911" y="8940"/>
                    </a:cubicBezTo>
                    <a:lnTo>
                      <a:pt x="13243" y="8540"/>
                    </a:lnTo>
                    <a:cubicBezTo>
                      <a:pt x="12977" y="8373"/>
                      <a:pt x="12810" y="8073"/>
                      <a:pt x="12810" y="7706"/>
                    </a:cubicBezTo>
                    <a:cubicBezTo>
                      <a:pt x="12810" y="7373"/>
                      <a:pt x="12977" y="7072"/>
                      <a:pt x="13243" y="6906"/>
                    </a:cubicBezTo>
                    <a:lnTo>
                      <a:pt x="13911" y="6505"/>
                    </a:lnTo>
                    <a:cubicBezTo>
                      <a:pt x="14644" y="6105"/>
                      <a:pt x="14878" y="5171"/>
                      <a:pt x="14478" y="4471"/>
                    </a:cubicBezTo>
                    <a:lnTo>
                      <a:pt x="13777" y="3270"/>
                    </a:lnTo>
                    <a:cubicBezTo>
                      <a:pt x="13508" y="2776"/>
                      <a:pt x="12997" y="2509"/>
                      <a:pt x="12478" y="2509"/>
                    </a:cubicBezTo>
                    <a:cubicBezTo>
                      <a:pt x="12225" y="2509"/>
                      <a:pt x="11971" y="2572"/>
                      <a:pt x="11742" y="2703"/>
                    </a:cubicBezTo>
                    <a:lnTo>
                      <a:pt x="11042" y="3103"/>
                    </a:lnTo>
                    <a:cubicBezTo>
                      <a:pt x="10914" y="3183"/>
                      <a:pt x="10764" y="3224"/>
                      <a:pt x="10609" y="3224"/>
                    </a:cubicBezTo>
                    <a:cubicBezTo>
                      <a:pt x="10440" y="3224"/>
                      <a:pt x="10265" y="3174"/>
                      <a:pt x="10108" y="3070"/>
                    </a:cubicBezTo>
                    <a:cubicBezTo>
                      <a:pt x="9808" y="2903"/>
                      <a:pt x="9641" y="2603"/>
                      <a:pt x="9641" y="2302"/>
                    </a:cubicBezTo>
                    <a:lnTo>
                      <a:pt x="9641" y="1502"/>
                    </a:lnTo>
                    <a:cubicBezTo>
                      <a:pt x="9641" y="668"/>
                      <a:pt x="8940" y="1"/>
                      <a:pt x="8140" y="1"/>
                    </a:cubicBezTo>
                    <a:close/>
                  </a:path>
                </a:pathLst>
              </a:custGeom>
              <a:solidFill>
                <a:srgbClr val="E75B3C"/>
              </a:solidFill>
              <a:ln w="9525" cap="flat" cmpd="sng">
                <a:solidFill>
                  <a:srgbClr val="E75B3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815;p37">
                <a:extLst>
                  <a:ext uri="{FF2B5EF4-FFF2-40B4-BE49-F238E27FC236}">
                    <a16:creationId xmlns:a16="http://schemas.microsoft.com/office/drawing/2014/main" id="{40572FB7-B1AA-4396-BCF4-D1CC4B148358}"/>
                  </a:ext>
                </a:extLst>
              </p:cNvPr>
              <p:cNvSpPr/>
              <p:nvPr/>
            </p:nvSpPr>
            <p:spPr>
              <a:xfrm>
                <a:off x="6377739" y="1622308"/>
                <a:ext cx="242364" cy="242364"/>
              </a:xfrm>
              <a:custGeom>
                <a:avLst/>
                <a:gdLst/>
                <a:ahLst/>
                <a:cxnLst/>
                <a:rect l="l" t="t" r="r" b="b"/>
                <a:pathLst>
                  <a:path w="8507" h="8507" extrusionOk="0">
                    <a:moveTo>
                      <a:pt x="4237" y="601"/>
                    </a:moveTo>
                    <a:cubicBezTo>
                      <a:pt x="6239" y="601"/>
                      <a:pt x="7873" y="2236"/>
                      <a:pt x="7873" y="4271"/>
                    </a:cubicBezTo>
                    <a:cubicBezTo>
                      <a:pt x="7873" y="6272"/>
                      <a:pt x="6239" y="7907"/>
                      <a:pt x="4237" y="7907"/>
                    </a:cubicBezTo>
                    <a:cubicBezTo>
                      <a:pt x="2236" y="7907"/>
                      <a:pt x="601" y="6272"/>
                      <a:pt x="601" y="4271"/>
                    </a:cubicBezTo>
                    <a:cubicBezTo>
                      <a:pt x="601" y="2236"/>
                      <a:pt x="2236" y="601"/>
                      <a:pt x="4237" y="601"/>
                    </a:cubicBezTo>
                    <a:close/>
                    <a:moveTo>
                      <a:pt x="4237" y="1"/>
                    </a:moveTo>
                    <a:cubicBezTo>
                      <a:pt x="1902" y="1"/>
                      <a:pt x="1" y="1902"/>
                      <a:pt x="1" y="4237"/>
                    </a:cubicBezTo>
                    <a:cubicBezTo>
                      <a:pt x="1" y="6606"/>
                      <a:pt x="1902" y="8507"/>
                      <a:pt x="4237" y="8507"/>
                    </a:cubicBezTo>
                    <a:cubicBezTo>
                      <a:pt x="6606" y="8507"/>
                      <a:pt x="8507" y="6606"/>
                      <a:pt x="8507" y="4237"/>
                    </a:cubicBezTo>
                    <a:cubicBezTo>
                      <a:pt x="8507" y="1902"/>
                      <a:pt x="6606" y="1"/>
                      <a:pt x="4237" y="1"/>
                    </a:cubicBezTo>
                    <a:close/>
                  </a:path>
                </a:pathLst>
              </a:custGeom>
              <a:solidFill>
                <a:srgbClr val="E75B3C"/>
              </a:solidFill>
              <a:ln w="9525" cap="flat" cmpd="sng">
                <a:solidFill>
                  <a:srgbClr val="E75B3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9" name="Google Shape;816;p37">
              <a:extLst>
                <a:ext uri="{FF2B5EF4-FFF2-40B4-BE49-F238E27FC236}">
                  <a16:creationId xmlns:a16="http://schemas.microsoft.com/office/drawing/2014/main" id="{E6572CCF-5DED-436B-A3C4-4CB56C9EF9F4}"/>
                </a:ext>
              </a:extLst>
            </p:cNvPr>
            <p:cNvSpPr txBox="1">
              <a:spLocks/>
            </p:cNvSpPr>
            <p:nvPr/>
          </p:nvSpPr>
          <p:spPr>
            <a:xfrm>
              <a:off x="2057808" y="1314025"/>
              <a:ext cx="2005800" cy="79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285750" indent="-285750">
                <a:lnSpc>
                  <a:spcPct val="100000"/>
                </a:lnSpc>
                <a:buClr>
                  <a:srgbClr val="000000"/>
                </a:buClr>
                <a:buFont typeface="Arial" panose="020B0604020202020204" pitchFamily="34" charset="0"/>
                <a:buChar char="•"/>
              </a:pPr>
              <a:r>
                <a:rPr lang="en-US" sz="1600" b="1" kern="0" dirty="0" err="1">
                  <a:solidFill>
                    <a:srgbClr val="000000"/>
                  </a:solidFill>
                  <a:latin typeface="Arial Narrow" panose="020B0606020202030204" pitchFamily="34" charset="0"/>
                </a:rPr>
                <a:t>Límites</a:t>
              </a:r>
              <a:r>
                <a:rPr lang="en-US" sz="1600" b="1" kern="0" dirty="0">
                  <a:solidFill>
                    <a:srgbClr val="000000"/>
                  </a:solidFill>
                  <a:latin typeface="Arial Narrow" panose="020B0606020202030204" pitchFamily="34" charset="0"/>
                </a:rPr>
                <a:t> </a:t>
              </a:r>
              <a:r>
                <a:rPr lang="en-US" sz="1600" b="1" kern="0" dirty="0" err="1">
                  <a:solidFill>
                    <a:srgbClr val="000000"/>
                  </a:solidFill>
                  <a:latin typeface="Arial Narrow" panose="020B0606020202030204" pitchFamily="34" charset="0"/>
                </a:rPr>
                <a:t>internos</a:t>
              </a:r>
              <a:r>
                <a:rPr lang="en-US" sz="1600" b="1" kern="0" dirty="0">
                  <a:solidFill>
                    <a:srgbClr val="000000"/>
                  </a:solidFill>
                  <a:latin typeface="Arial Narrow" panose="020B0606020202030204" pitchFamily="34" charset="0"/>
                </a:rPr>
                <a:t> del derecho</a:t>
              </a:r>
            </a:p>
            <a:p>
              <a:pPr marL="285750" indent="-285750">
                <a:lnSpc>
                  <a:spcPct val="100000"/>
                </a:lnSpc>
                <a:buClr>
                  <a:srgbClr val="000000"/>
                </a:buClr>
                <a:buFont typeface="Arial" panose="020B0604020202020204" pitchFamily="34" charset="0"/>
                <a:buChar char="•"/>
              </a:pPr>
              <a:r>
                <a:rPr lang="en-US" sz="1600" b="1" kern="0" dirty="0" err="1">
                  <a:solidFill>
                    <a:srgbClr val="000000"/>
                  </a:solidFill>
                  <a:latin typeface="Arial Narrow" panose="020B0606020202030204" pitchFamily="34" charset="0"/>
                </a:rPr>
                <a:t>Límites</a:t>
              </a:r>
              <a:r>
                <a:rPr lang="en-US" sz="1600" b="1" kern="0" dirty="0">
                  <a:solidFill>
                    <a:srgbClr val="000000"/>
                  </a:solidFill>
                  <a:latin typeface="Arial Narrow" panose="020B0606020202030204" pitchFamily="34" charset="0"/>
                </a:rPr>
                <a:t> </a:t>
              </a:r>
              <a:r>
                <a:rPr lang="en-US" sz="1600" b="1" kern="0" dirty="0" err="1">
                  <a:solidFill>
                    <a:srgbClr val="000000"/>
                  </a:solidFill>
                  <a:latin typeface="Arial Narrow" panose="020B0606020202030204" pitchFamily="34" charset="0"/>
                </a:rPr>
                <a:t>externos</a:t>
              </a:r>
              <a:r>
                <a:rPr lang="en-US" sz="1600" b="1" kern="0" dirty="0">
                  <a:solidFill>
                    <a:srgbClr val="000000"/>
                  </a:solidFill>
                  <a:latin typeface="Arial Narrow" panose="020B0606020202030204" pitchFamily="34" charset="0"/>
                </a:rPr>
                <a:t> del derecho</a:t>
              </a:r>
            </a:p>
          </p:txBody>
        </p:sp>
        <p:sp>
          <p:nvSpPr>
            <p:cNvPr id="30" name="Google Shape;817;p37">
              <a:extLst>
                <a:ext uri="{FF2B5EF4-FFF2-40B4-BE49-F238E27FC236}">
                  <a16:creationId xmlns:a16="http://schemas.microsoft.com/office/drawing/2014/main" id="{62EB6BAF-90E7-4DCC-85B1-EB03012D4EBC}"/>
                </a:ext>
              </a:extLst>
            </p:cNvPr>
            <p:cNvSpPr txBox="1">
              <a:spLocks/>
            </p:cNvSpPr>
            <p:nvPr/>
          </p:nvSpPr>
          <p:spPr>
            <a:xfrm>
              <a:off x="6880318" y="2997158"/>
              <a:ext cx="2005800" cy="79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r">
                <a:lnSpc>
                  <a:spcPct val="100000"/>
                </a:lnSpc>
                <a:buClr>
                  <a:srgbClr val="000000"/>
                </a:buClr>
                <a:buNone/>
              </a:pPr>
              <a:r>
                <a:rPr lang="en-US" sz="1600" b="1" kern="0" dirty="0">
                  <a:solidFill>
                    <a:srgbClr val="000000"/>
                  </a:solidFill>
                  <a:latin typeface="Arial Narrow" panose="020B0606020202030204" pitchFamily="34" charset="0"/>
                </a:rPr>
                <a:t>Antes de </a:t>
              </a:r>
              <a:r>
                <a:rPr lang="en-US" sz="1600" b="1" kern="0" dirty="0" err="1">
                  <a:solidFill>
                    <a:srgbClr val="000000"/>
                  </a:solidFill>
                  <a:latin typeface="Arial Narrow" panose="020B0606020202030204" pitchFamily="34" charset="0"/>
                </a:rPr>
                <a:t>decidir</a:t>
              </a:r>
              <a:r>
                <a:rPr lang="en-US" sz="1600" b="1" kern="0" dirty="0">
                  <a:solidFill>
                    <a:srgbClr val="000000"/>
                  </a:solidFill>
                  <a:latin typeface="Arial Narrow" panose="020B0606020202030204" pitchFamily="34" charset="0"/>
                </a:rPr>
                <a:t> no </a:t>
              </a:r>
              <a:r>
                <a:rPr lang="en-US" sz="1600" b="1" kern="0" dirty="0" err="1">
                  <a:solidFill>
                    <a:srgbClr val="000000"/>
                  </a:solidFill>
                  <a:latin typeface="Arial Narrow" panose="020B0606020202030204" pitchFamily="34" charset="0"/>
                </a:rPr>
                <a:t>aplicar</a:t>
              </a:r>
              <a:r>
                <a:rPr lang="en-US" sz="1600" b="1" kern="0" dirty="0">
                  <a:solidFill>
                    <a:srgbClr val="000000"/>
                  </a:solidFill>
                  <a:latin typeface="Arial Narrow" panose="020B0606020202030204" pitchFamily="34" charset="0"/>
                </a:rPr>
                <a:t> el derecho </a:t>
              </a:r>
              <a:r>
                <a:rPr lang="en-US" sz="1600" b="1" kern="0" dirty="0" err="1">
                  <a:solidFill>
                    <a:srgbClr val="000000"/>
                  </a:solidFill>
                  <a:latin typeface="Arial Narrow" panose="020B0606020202030204" pitchFamily="34" charset="0"/>
                </a:rPr>
                <a:t>discrecionalmente</a:t>
              </a:r>
              <a:endParaRPr lang="en-US" sz="1600" b="1" kern="0" dirty="0">
                <a:solidFill>
                  <a:srgbClr val="000000"/>
                </a:solidFill>
                <a:latin typeface="Arial Narrow" panose="020B0606020202030204" pitchFamily="34" charset="0"/>
              </a:endParaRPr>
            </a:p>
          </p:txBody>
        </p:sp>
        <p:sp>
          <p:nvSpPr>
            <p:cNvPr id="31" name="Google Shape;818;p37">
              <a:extLst>
                <a:ext uri="{FF2B5EF4-FFF2-40B4-BE49-F238E27FC236}">
                  <a16:creationId xmlns:a16="http://schemas.microsoft.com/office/drawing/2014/main" id="{B0183A4A-FC34-498C-BD64-17DA0F9D98AB}"/>
                </a:ext>
              </a:extLst>
            </p:cNvPr>
            <p:cNvSpPr txBox="1">
              <a:spLocks/>
            </p:cNvSpPr>
            <p:nvPr/>
          </p:nvSpPr>
          <p:spPr>
            <a:xfrm>
              <a:off x="5934434" y="1438059"/>
              <a:ext cx="2358467" cy="79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285750" indent="-285750">
                <a:lnSpc>
                  <a:spcPct val="100000"/>
                </a:lnSpc>
                <a:buClr>
                  <a:srgbClr val="000000"/>
                </a:buClr>
                <a:buFont typeface="Arial" panose="020B0604020202020204" pitchFamily="34" charset="0"/>
                <a:buChar char="•"/>
              </a:pPr>
              <a:r>
                <a:rPr lang="en-US" sz="1400" b="1" kern="0" dirty="0" err="1">
                  <a:solidFill>
                    <a:srgbClr val="000000"/>
                  </a:solidFill>
                  <a:latin typeface="Arial Narrow" panose="020B0606020202030204" pitchFamily="34" charset="0"/>
                </a:rPr>
                <a:t>Antinomias</a:t>
              </a:r>
              <a:r>
                <a:rPr lang="en-US" sz="1400" b="1" kern="0" dirty="0">
                  <a:solidFill>
                    <a:srgbClr val="000000"/>
                  </a:solidFill>
                  <a:latin typeface="Arial Narrow" panose="020B0606020202030204" pitchFamily="34" charset="0"/>
                </a:rPr>
                <a:t> por la </a:t>
              </a:r>
              <a:r>
                <a:rPr lang="en-US" sz="1400" b="1" kern="0" dirty="0" err="1">
                  <a:solidFill>
                    <a:srgbClr val="000000"/>
                  </a:solidFill>
                  <a:latin typeface="Arial Narrow" panose="020B0606020202030204" pitchFamily="34" charset="0"/>
                </a:rPr>
                <a:t>contradicción</a:t>
              </a:r>
              <a:r>
                <a:rPr lang="en-US" sz="1400" b="1" kern="0" dirty="0">
                  <a:solidFill>
                    <a:srgbClr val="000000"/>
                  </a:solidFill>
                  <a:latin typeface="Arial Narrow" panose="020B0606020202030204" pitchFamily="34" charset="0"/>
                </a:rPr>
                <a:t> de </a:t>
              </a:r>
              <a:r>
                <a:rPr lang="en-US" sz="1400" b="1" kern="0" dirty="0" err="1">
                  <a:solidFill>
                    <a:srgbClr val="000000"/>
                  </a:solidFill>
                  <a:latin typeface="Arial Narrow" panose="020B0606020202030204" pitchFamily="34" charset="0"/>
                </a:rPr>
                <a:t>normas</a:t>
              </a:r>
              <a:r>
                <a:rPr lang="en-US" sz="1400" b="1" kern="0" dirty="0">
                  <a:solidFill>
                    <a:srgbClr val="000000"/>
                  </a:solidFill>
                  <a:latin typeface="Arial Narrow" panose="020B0606020202030204" pitchFamily="34" charset="0"/>
                </a:rPr>
                <a:t> o </a:t>
              </a:r>
              <a:r>
                <a:rPr lang="en-US" sz="1400" b="1" kern="0" dirty="0" err="1">
                  <a:solidFill>
                    <a:srgbClr val="000000"/>
                  </a:solidFill>
                  <a:latin typeface="Arial Narrow" panose="020B0606020202030204" pitchFamily="34" charset="0"/>
                </a:rPr>
                <a:t>consecuencias</a:t>
              </a:r>
              <a:r>
                <a:rPr lang="en-US" sz="1400" b="1" kern="0" dirty="0">
                  <a:solidFill>
                    <a:srgbClr val="000000"/>
                  </a:solidFill>
                  <a:latin typeface="Arial Narrow" panose="020B0606020202030204" pitchFamily="34" charset="0"/>
                </a:rPr>
                <a:t> </a:t>
              </a:r>
              <a:r>
                <a:rPr lang="en-US" sz="1400" b="1" kern="0" dirty="0" err="1">
                  <a:solidFill>
                    <a:srgbClr val="000000"/>
                  </a:solidFill>
                  <a:latin typeface="Arial Narrow" panose="020B0606020202030204" pitchFamily="34" charset="0"/>
                </a:rPr>
                <a:t>jurídicas</a:t>
              </a:r>
              <a:r>
                <a:rPr lang="en-US" sz="1400" b="1" kern="0" dirty="0">
                  <a:solidFill>
                    <a:srgbClr val="000000"/>
                  </a:solidFill>
                  <a:latin typeface="Arial Narrow" panose="020B0606020202030204" pitchFamily="34" charset="0"/>
                </a:rPr>
                <a:t>, </a:t>
              </a:r>
              <a:r>
                <a:rPr lang="en-US" sz="1400" b="1" kern="0" dirty="0" err="1">
                  <a:solidFill>
                    <a:srgbClr val="000000"/>
                  </a:solidFill>
                  <a:latin typeface="Arial Narrow" panose="020B0606020202030204" pitchFamily="34" charset="0"/>
                </a:rPr>
                <a:t>en</a:t>
              </a:r>
              <a:r>
                <a:rPr lang="en-US" sz="1400" b="1" kern="0" dirty="0">
                  <a:solidFill>
                    <a:srgbClr val="000000"/>
                  </a:solidFill>
                  <a:latin typeface="Arial Narrow" panose="020B0606020202030204" pitchFamily="34" charset="0"/>
                </a:rPr>
                <a:t> </a:t>
              </a:r>
              <a:r>
                <a:rPr lang="en-US" sz="1400" b="1" kern="0" dirty="0" err="1">
                  <a:solidFill>
                    <a:srgbClr val="000000"/>
                  </a:solidFill>
                  <a:latin typeface="Arial Narrow" panose="020B0606020202030204" pitchFamily="34" charset="0"/>
                </a:rPr>
                <a:t>abstracto</a:t>
              </a:r>
              <a:endParaRPr lang="en-US" sz="1400" b="1" kern="0" dirty="0">
                <a:solidFill>
                  <a:srgbClr val="000000"/>
                </a:solidFill>
                <a:latin typeface="Arial Narrow" panose="020B0606020202030204" pitchFamily="34" charset="0"/>
              </a:endParaRPr>
            </a:p>
            <a:p>
              <a:pPr marL="285750" indent="-285750">
                <a:lnSpc>
                  <a:spcPct val="100000"/>
                </a:lnSpc>
                <a:buClr>
                  <a:srgbClr val="000000"/>
                </a:buClr>
                <a:buFont typeface="Arial" panose="020B0604020202020204" pitchFamily="34" charset="0"/>
                <a:buChar char="•"/>
              </a:pPr>
              <a:r>
                <a:rPr lang="en-US" sz="1400" b="1" kern="0" dirty="0" err="1">
                  <a:solidFill>
                    <a:srgbClr val="000000"/>
                  </a:solidFill>
                  <a:latin typeface="Arial Narrow" panose="020B0606020202030204" pitchFamily="34" charset="0"/>
                </a:rPr>
                <a:t>Antinomias</a:t>
              </a:r>
              <a:r>
                <a:rPr lang="en-US" sz="1400" b="1" kern="0" dirty="0">
                  <a:solidFill>
                    <a:srgbClr val="000000"/>
                  </a:solidFill>
                  <a:latin typeface="Arial Narrow" panose="020B0606020202030204" pitchFamily="34" charset="0"/>
                </a:rPr>
                <a:t> por la </a:t>
              </a:r>
              <a:r>
                <a:rPr lang="en-US" sz="1400" b="1" kern="0" dirty="0" err="1">
                  <a:solidFill>
                    <a:srgbClr val="000000"/>
                  </a:solidFill>
                  <a:latin typeface="Arial Narrow" panose="020B0606020202030204" pitchFamily="34" charset="0"/>
                </a:rPr>
                <a:t>aplicación</a:t>
              </a:r>
              <a:r>
                <a:rPr lang="en-US" sz="1400" b="1" kern="0" dirty="0">
                  <a:solidFill>
                    <a:srgbClr val="000000"/>
                  </a:solidFill>
                  <a:latin typeface="Arial Narrow" panose="020B0606020202030204" pitchFamily="34" charset="0"/>
                </a:rPr>
                <a:t> del derecho a </a:t>
              </a:r>
              <a:r>
                <a:rPr lang="en-US" sz="1400" b="1" kern="0" dirty="0" err="1">
                  <a:solidFill>
                    <a:srgbClr val="000000"/>
                  </a:solidFill>
                  <a:latin typeface="Arial Narrow" panose="020B0606020202030204" pitchFamily="34" charset="0"/>
                </a:rPr>
                <a:t>casos</a:t>
              </a:r>
              <a:r>
                <a:rPr lang="en-US" sz="1400" b="1" kern="0" dirty="0">
                  <a:solidFill>
                    <a:srgbClr val="000000"/>
                  </a:solidFill>
                  <a:latin typeface="Arial Narrow" panose="020B0606020202030204" pitchFamily="34" charset="0"/>
                </a:rPr>
                <a:t> </a:t>
              </a:r>
              <a:r>
                <a:rPr lang="en-US" sz="1400" b="1" kern="0" dirty="0" err="1">
                  <a:solidFill>
                    <a:srgbClr val="000000"/>
                  </a:solidFill>
                  <a:latin typeface="Arial Narrow" panose="020B0606020202030204" pitchFamily="34" charset="0"/>
                </a:rPr>
                <a:t>en</a:t>
              </a:r>
              <a:r>
                <a:rPr lang="en-US" sz="1400" b="1" kern="0" dirty="0">
                  <a:solidFill>
                    <a:srgbClr val="000000"/>
                  </a:solidFill>
                  <a:latin typeface="Arial Narrow" panose="020B0606020202030204" pitchFamily="34" charset="0"/>
                </a:rPr>
                <a:t> </a:t>
              </a:r>
              <a:r>
                <a:rPr lang="en-US" sz="1400" b="1" kern="0" dirty="0" err="1">
                  <a:solidFill>
                    <a:srgbClr val="000000"/>
                  </a:solidFill>
                  <a:latin typeface="Arial Narrow" panose="020B0606020202030204" pitchFamily="34" charset="0"/>
                </a:rPr>
                <a:t>concreto</a:t>
              </a:r>
              <a:endParaRPr lang="en-US" sz="1400" b="1" kern="0" dirty="0">
                <a:solidFill>
                  <a:srgbClr val="000000"/>
                </a:solidFill>
                <a:latin typeface="Arial Narrow" panose="020B0606020202030204" pitchFamily="34" charset="0"/>
              </a:endParaRPr>
            </a:p>
            <a:p>
              <a:pPr marL="0" marR="0" lvl="0" indent="0" algn="r" defTabSz="914400" rtl="0" eaLnBrk="1" fontAlgn="auto" latinLnBrk="0" hangingPunct="1">
                <a:lnSpc>
                  <a:spcPct val="100000"/>
                </a:lnSpc>
                <a:spcBef>
                  <a:spcPts val="1600"/>
                </a:spcBef>
                <a:spcAft>
                  <a:spcPts val="1600"/>
                </a:spcAft>
                <a:buClr>
                  <a:srgbClr val="000000"/>
                </a:buClr>
                <a:buSzPts val="1800"/>
                <a:buFont typeface="Roboto"/>
                <a:buNone/>
                <a:tabLst/>
                <a:defRPr/>
              </a:pPr>
              <a:endParaRPr kumimoji="0" lang="en-US" sz="1300" b="0" i="0" u="none" strike="noStrike" kern="0" cap="none" spc="0" normalizeH="0" baseline="0" noProof="0" dirty="0">
                <a:ln>
                  <a:noFill/>
                </a:ln>
                <a:solidFill>
                  <a:srgbClr val="000000"/>
                </a:solidFill>
                <a:effectLst/>
                <a:uLnTx/>
                <a:uFillTx/>
                <a:latin typeface="Roboto"/>
                <a:ea typeface="Roboto"/>
                <a:sym typeface="Roboto"/>
              </a:endParaRPr>
            </a:p>
          </p:txBody>
        </p:sp>
        <p:sp>
          <p:nvSpPr>
            <p:cNvPr id="32" name="Google Shape;819;p37">
              <a:extLst>
                <a:ext uri="{FF2B5EF4-FFF2-40B4-BE49-F238E27FC236}">
                  <a16:creationId xmlns:a16="http://schemas.microsoft.com/office/drawing/2014/main" id="{17840C67-BDDE-4E07-A2C4-5C6810CEB9C6}"/>
                </a:ext>
              </a:extLst>
            </p:cNvPr>
            <p:cNvSpPr txBox="1">
              <a:spLocks/>
            </p:cNvSpPr>
            <p:nvPr/>
          </p:nvSpPr>
          <p:spPr>
            <a:xfrm>
              <a:off x="457143" y="2508610"/>
              <a:ext cx="2005800" cy="79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marR="0" lvl="0" indent="0" algn="r" defTabSz="914400" rtl="0" eaLnBrk="1" fontAlgn="auto" latinLnBrk="0" hangingPunct="1">
                <a:lnSpc>
                  <a:spcPct val="100000"/>
                </a:lnSpc>
                <a:spcBef>
                  <a:spcPts val="0"/>
                </a:spcBef>
                <a:spcAft>
                  <a:spcPts val="0"/>
                </a:spcAft>
                <a:buClr>
                  <a:srgbClr val="000000"/>
                </a:buClr>
                <a:buSzPts val="1800"/>
                <a:buFont typeface="Roboto"/>
                <a:buNone/>
                <a:tabLst/>
                <a:defRPr/>
              </a:pPr>
              <a:r>
                <a:rPr kumimoji="0" lang="en-US" sz="1600" b="1" i="0" u="none" strike="noStrike" kern="0" cap="none" spc="0" normalizeH="0" baseline="0" noProof="0" dirty="0">
                  <a:ln>
                    <a:noFill/>
                  </a:ln>
                  <a:solidFill>
                    <a:srgbClr val="000000"/>
                  </a:solidFill>
                  <a:effectLst/>
                  <a:uLnTx/>
                  <a:uFillTx/>
                  <a:latin typeface="Arial Narrow" panose="020B0606020202030204" pitchFamily="34" charset="0"/>
                  <a:sym typeface="Roboto"/>
                </a:rPr>
                <a:t>La </a:t>
              </a:r>
              <a:r>
                <a:rPr kumimoji="0" lang="en-US" sz="1600" b="1" i="0" u="none" strike="noStrike" kern="0" cap="none" spc="0" normalizeH="0" baseline="0" noProof="0" dirty="0" err="1">
                  <a:ln>
                    <a:noFill/>
                  </a:ln>
                  <a:solidFill>
                    <a:srgbClr val="000000"/>
                  </a:solidFill>
                  <a:effectLst/>
                  <a:uLnTx/>
                  <a:uFillTx/>
                  <a:latin typeface="Arial Narrow" panose="020B0606020202030204" pitchFamily="34" charset="0"/>
                  <a:sym typeface="Roboto"/>
                </a:rPr>
                <a:t>definición</a:t>
              </a:r>
              <a:r>
                <a:rPr kumimoji="0" lang="en-US" sz="1600" b="1" i="0" u="none" strike="noStrike" kern="0" cap="none" spc="0" normalizeH="0" baseline="0" noProof="0" dirty="0">
                  <a:ln>
                    <a:noFill/>
                  </a:ln>
                  <a:solidFill>
                    <a:srgbClr val="000000"/>
                  </a:solidFill>
                  <a:effectLst/>
                  <a:uLnTx/>
                  <a:uFillTx/>
                  <a:latin typeface="Arial Narrow" panose="020B0606020202030204" pitchFamily="34" charset="0"/>
                  <a:sym typeface="Roboto"/>
                </a:rPr>
                <a:t> de las </a:t>
              </a:r>
              <a:r>
                <a:rPr kumimoji="0" lang="en-US" sz="1600" b="1" i="0" u="none" strike="noStrike" kern="0" cap="none" spc="0" normalizeH="0" baseline="0" noProof="0" dirty="0" err="1">
                  <a:ln>
                    <a:noFill/>
                  </a:ln>
                  <a:solidFill>
                    <a:srgbClr val="000000"/>
                  </a:solidFill>
                  <a:effectLst/>
                  <a:uLnTx/>
                  <a:uFillTx/>
                  <a:latin typeface="Arial Narrow" panose="020B0606020202030204" pitchFamily="34" charset="0"/>
                  <a:sym typeface="Roboto"/>
                </a:rPr>
                <a:t>expectativas</a:t>
              </a:r>
              <a:r>
                <a:rPr kumimoji="0" lang="en-US" sz="1600" b="1" i="0" u="none" strike="noStrike" kern="0" cap="none" spc="0" normalizeH="0" baseline="0" noProof="0" dirty="0">
                  <a:ln>
                    <a:noFill/>
                  </a:ln>
                  <a:solidFill>
                    <a:srgbClr val="000000"/>
                  </a:solidFill>
                  <a:effectLst/>
                  <a:uLnTx/>
                  <a:uFillTx/>
                  <a:latin typeface="Arial Narrow" panose="020B0606020202030204" pitchFamily="34" charset="0"/>
                  <a:sym typeface="Roboto"/>
                </a:rPr>
                <a:t> de </a:t>
              </a:r>
              <a:r>
                <a:rPr kumimoji="0" lang="en-US" sz="1600" b="1" i="0" u="none" strike="noStrike" kern="0" cap="none" spc="0" normalizeH="0" baseline="0" noProof="0" dirty="0" err="1">
                  <a:ln>
                    <a:noFill/>
                  </a:ln>
                  <a:solidFill>
                    <a:srgbClr val="000000"/>
                  </a:solidFill>
                  <a:effectLst/>
                  <a:uLnTx/>
                  <a:uFillTx/>
                  <a:latin typeface="Arial Narrow" panose="020B0606020202030204" pitchFamily="34" charset="0"/>
                  <a:sym typeface="Roboto"/>
                </a:rPr>
                <a:t>prestación</a:t>
              </a:r>
              <a:r>
                <a:rPr kumimoji="0" lang="en-US" sz="1600" b="1" i="0" u="none" strike="noStrike" kern="0" cap="none" spc="0" normalizeH="0" baseline="0" noProof="0" dirty="0">
                  <a:ln>
                    <a:noFill/>
                  </a:ln>
                  <a:solidFill>
                    <a:srgbClr val="000000"/>
                  </a:solidFill>
                  <a:effectLst/>
                  <a:uLnTx/>
                  <a:uFillTx/>
                  <a:latin typeface="Arial Narrow" panose="020B0606020202030204" pitchFamily="34" charset="0"/>
                  <a:sym typeface="Roboto"/>
                </a:rPr>
                <a:t> o de no </a:t>
              </a:r>
              <a:r>
                <a:rPr kumimoji="0" lang="en-US" sz="1600" b="1" i="0" u="none" strike="noStrike" kern="0" cap="none" spc="0" normalizeH="0" baseline="0" noProof="0" dirty="0" err="1">
                  <a:ln>
                    <a:noFill/>
                  </a:ln>
                  <a:solidFill>
                    <a:srgbClr val="000000"/>
                  </a:solidFill>
                  <a:effectLst/>
                  <a:uLnTx/>
                  <a:uFillTx/>
                  <a:latin typeface="Arial Narrow" panose="020B0606020202030204" pitchFamily="34" charset="0"/>
                  <a:sym typeface="Roboto"/>
                </a:rPr>
                <a:t>lesión</a:t>
              </a:r>
              <a:endParaRPr kumimoji="0" lang="en-US" sz="1600" b="1" i="0" u="none" strike="noStrike" kern="0" cap="none" spc="0" normalizeH="0" baseline="0" noProof="0" dirty="0">
                <a:ln>
                  <a:noFill/>
                </a:ln>
                <a:solidFill>
                  <a:srgbClr val="000000"/>
                </a:solidFill>
                <a:effectLst/>
                <a:uLnTx/>
                <a:uFillTx/>
                <a:latin typeface="Arial Narrow" panose="020B0606020202030204" pitchFamily="34" charset="0"/>
                <a:sym typeface="Roboto"/>
              </a:endParaRPr>
            </a:p>
          </p:txBody>
        </p:sp>
        <p:sp>
          <p:nvSpPr>
            <p:cNvPr id="33" name="Google Shape;820;p37">
              <a:extLst>
                <a:ext uri="{FF2B5EF4-FFF2-40B4-BE49-F238E27FC236}">
                  <a16:creationId xmlns:a16="http://schemas.microsoft.com/office/drawing/2014/main" id="{900FD662-80A1-4FD2-BA9B-1EFB35D22F9C}"/>
                </a:ext>
              </a:extLst>
            </p:cNvPr>
            <p:cNvSpPr txBox="1">
              <a:spLocks/>
            </p:cNvSpPr>
            <p:nvPr/>
          </p:nvSpPr>
          <p:spPr>
            <a:xfrm>
              <a:off x="3035416" y="3908917"/>
              <a:ext cx="340200" cy="54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15000"/>
                </a:lnSpc>
                <a:spcBef>
                  <a:spcPts val="0"/>
                </a:spcBef>
                <a:spcAft>
                  <a:spcPts val="0"/>
                </a:spcAft>
                <a:buClr>
                  <a:srgbClr val="000000"/>
                </a:buClr>
                <a:buSzPts val="1800"/>
                <a:buFont typeface="Roboto"/>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1</a:t>
              </a:r>
            </a:p>
          </p:txBody>
        </p:sp>
        <p:sp>
          <p:nvSpPr>
            <p:cNvPr id="34" name="Google Shape;821;p37">
              <a:extLst>
                <a:ext uri="{FF2B5EF4-FFF2-40B4-BE49-F238E27FC236}">
                  <a16:creationId xmlns:a16="http://schemas.microsoft.com/office/drawing/2014/main" id="{BA865E0A-40C6-45D6-B687-0D79687343C8}"/>
                </a:ext>
              </a:extLst>
            </p:cNvPr>
            <p:cNvSpPr txBox="1">
              <a:spLocks/>
            </p:cNvSpPr>
            <p:nvPr/>
          </p:nvSpPr>
          <p:spPr>
            <a:xfrm>
              <a:off x="3857201" y="3013214"/>
              <a:ext cx="340200" cy="54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15000"/>
                </a:lnSpc>
                <a:spcBef>
                  <a:spcPts val="0"/>
                </a:spcBef>
                <a:spcAft>
                  <a:spcPts val="0"/>
                </a:spcAft>
                <a:buClr>
                  <a:srgbClr val="000000"/>
                </a:buClr>
                <a:buSzPts val="1800"/>
                <a:buFont typeface="Roboto"/>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2</a:t>
              </a:r>
            </a:p>
          </p:txBody>
        </p:sp>
        <p:sp>
          <p:nvSpPr>
            <p:cNvPr id="35" name="Google Shape;822;p37">
              <a:extLst>
                <a:ext uri="{FF2B5EF4-FFF2-40B4-BE49-F238E27FC236}">
                  <a16:creationId xmlns:a16="http://schemas.microsoft.com/office/drawing/2014/main" id="{910C0640-6B58-489E-B269-F9C0EA5EA487}"/>
                </a:ext>
              </a:extLst>
            </p:cNvPr>
            <p:cNvSpPr txBox="1">
              <a:spLocks/>
            </p:cNvSpPr>
            <p:nvPr/>
          </p:nvSpPr>
          <p:spPr>
            <a:xfrm>
              <a:off x="4933381" y="3010817"/>
              <a:ext cx="340200" cy="54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15000"/>
                </a:lnSpc>
                <a:spcBef>
                  <a:spcPts val="0"/>
                </a:spcBef>
                <a:spcAft>
                  <a:spcPts val="0"/>
                </a:spcAft>
                <a:buClr>
                  <a:srgbClr val="000000"/>
                </a:buClr>
                <a:buSzPts val="1800"/>
                <a:buFont typeface="Roboto"/>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3</a:t>
              </a:r>
            </a:p>
          </p:txBody>
        </p:sp>
        <p:sp>
          <p:nvSpPr>
            <p:cNvPr id="36" name="Google Shape;823;p37">
              <a:extLst>
                <a:ext uri="{FF2B5EF4-FFF2-40B4-BE49-F238E27FC236}">
                  <a16:creationId xmlns:a16="http://schemas.microsoft.com/office/drawing/2014/main" id="{1C11DB86-5FAE-458D-A40A-FA5A9F18E49E}"/>
                </a:ext>
              </a:extLst>
            </p:cNvPr>
            <p:cNvSpPr txBox="1">
              <a:spLocks/>
            </p:cNvSpPr>
            <p:nvPr/>
          </p:nvSpPr>
          <p:spPr>
            <a:xfrm>
              <a:off x="5764334" y="3883569"/>
              <a:ext cx="340200" cy="54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15000"/>
                </a:lnSpc>
                <a:spcBef>
                  <a:spcPts val="0"/>
                </a:spcBef>
                <a:spcAft>
                  <a:spcPts val="0"/>
                </a:spcAft>
                <a:buClr>
                  <a:srgbClr val="000000"/>
                </a:buClr>
                <a:buSzPts val="1800"/>
                <a:buFont typeface="Roboto"/>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4</a:t>
              </a:r>
            </a:p>
          </p:txBody>
        </p:sp>
        <p:sp>
          <p:nvSpPr>
            <p:cNvPr id="37" name="Google Shape;824;p37">
              <a:extLst>
                <a:ext uri="{FF2B5EF4-FFF2-40B4-BE49-F238E27FC236}">
                  <a16:creationId xmlns:a16="http://schemas.microsoft.com/office/drawing/2014/main" id="{F3EFBE67-9F00-4A5D-A747-04FCEFC81309}"/>
                </a:ext>
              </a:extLst>
            </p:cNvPr>
            <p:cNvSpPr txBox="1"/>
            <p:nvPr/>
          </p:nvSpPr>
          <p:spPr>
            <a:xfrm>
              <a:off x="457152" y="2276900"/>
              <a:ext cx="1510200" cy="2754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b="1" kern="0" dirty="0">
                  <a:solidFill>
                    <a:srgbClr val="E9BD27"/>
                  </a:solidFill>
                  <a:latin typeface="Arial Narrow" panose="020B0606020202030204" pitchFamily="34" charset="0"/>
                  <a:ea typeface="Fira Sans Extra Condensed Medium"/>
                  <a:cs typeface="Fira Sans Extra Condensed Medium"/>
                  <a:sym typeface="Fira Sans Extra Condensed Medium"/>
                </a:rPr>
                <a:t>EXPECTATIVAS</a:t>
              </a:r>
              <a:endParaRPr b="1" kern="0" dirty="0">
                <a:solidFill>
                  <a:srgbClr val="E9BD27"/>
                </a:solidFill>
                <a:latin typeface="Arial Narrow" panose="020B0606020202030204" pitchFamily="34" charset="0"/>
                <a:ea typeface="Fira Sans Extra Condensed Medium"/>
                <a:cs typeface="Fira Sans Extra Condensed Medium"/>
                <a:sym typeface="Fira Sans Extra Condensed Medium"/>
              </a:endParaRPr>
            </a:p>
          </p:txBody>
        </p:sp>
        <p:sp>
          <p:nvSpPr>
            <p:cNvPr id="38" name="Google Shape;825;p37">
              <a:extLst>
                <a:ext uri="{FF2B5EF4-FFF2-40B4-BE49-F238E27FC236}">
                  <a16:creationId xmlns:a16="http://schemas.microsoft.com/office/drawing/2014/main" id="{D7584FF8-BD16-43EE-BC6B-D7A9F570A5BE}"/>
                </a:ext>
              </a:extLst>
            </p:cNvPr>
            <p:cNvSpPr txBox="1"/>
            <p:nvPr/>
          </p:nvSpPr>
          <p:spPr>
            <a:xfrm>
              <a:off x="2057807" y="1077825"/>
              <a:ext cx="1510200" cy="2754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b="1" kern="0" dirty="0">
                  <a:solidFill>
                    <a:srgbClr val="F37A1B"/>
                  </a:solidFill>
                  <a:latin typeface="Arial Narrow" panose="020B0606020202030204" pitchFamily="34" charset="0"/>
                  <a:ea typeface="Fira Sans Extra Condensed Medium"/>
                  <a:cs typeface="Fira Sans Extra Condensed Medium"/>
                  <a:sym typeface="Fira Sans Extra Condensed Medium"/>
                </a:rPr>
                <a:t>LÍMITES</a:t>
              </a:r>
              <a:endParaRPr b="1" kern="0" dirty="0">
                <a:solidFill>
                  <a:srgbClr val="F37A1B"/>
                </a:solidFill>
                <a:latin typeface="Arial Narrow" panose="020B0606020202030204" pitchFamily="34" charset="0"/>
                <a:ea typeface="Fira Sans Extra Condensed Medium"/>
                <a:cs typeface="Fira Sans Extra Condensed Medium"/>
                <a:sym typeface="Fira Sans Extra Condensed Medium"/>
              </a:endParaRPr>
            </a:p>
          </p:txBody>
        </p:sp>
        <p:sp>
          <p:nvSpPr>
            <p:cNvPr id="39" name="Google Shape;826;p37">
              <a:extLst>
                <a:ext uri="{FF2B5EF4-FFF2-40B4-BE49-F238E27FC236}">
                  <a16:creationId xmlns:a16="http://schemas.microsoft.com/office/drawing/2014/main" id="{B7EA7DF8-AD5D-41E3-B524-76EAC07B70E4}"/>
                </a:ext>
              </a:extLst>
            </p:cNvPr>
            <p:cNvSpPr txBox="1"/>
            <p:nvPr/>
          </p:nvSpPr>
          <p:spPr>
            <a:xfrm>
              <a:off x="6628557" y="1137286"/>
              <a:ext cx="1510200" cy="2754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b="1" kern="0" dirty="0">
                  <a:solidFill>
                    <a:srgbClr val="E75B3C"/>
                  </a:solidFill>
                  <a:latin typeface="Arial Narrow" panose="020B0606020202030204" pitchFamily="34" charset="0"/>
                  <a:ea typeface="Fira Sans Extra Condensed Medium"/>
                  <a:cs typeface="Fira Sans Extra Condensed Medium"/>
                  <a:sym typeface="Fira Sans Extra Condensed Medium"/>
                </a:rPr>
                <a:t>ANTINOMIAS</a:t>
              </a:r>
              <a:endParaRPr b="1" kern="0" dirty="0">
                <a:solidFill>
                  <a:srgbClr val="E75B3C"/>
                </a:solidFill>
                <a:latin typeface="Arial Narrow" panose="020B0606020202030204" pitchFamily="34" charset="0"/>
                <a:ea typeface="Fira Sans Extra Condensed Medium"/>
                <a:cs typeface="Fira Sans Extra Condensed Medium"/>
                <a:sym typeface="Fira Sans Extra Condensed Medium"/>
              </a:endParaRPr>
            </a:p>
          </p:txBody>
        </p:sp>
        <p:sp>
          <p:nvSpPr>
            <p:cNvPr id="40" name="Google Shape;827;p37">
              <a:extLst>
                <a:ext uri="{FF2B5EF4-FFF2-40B4-BE49-F238E27FC236}">
                  <a16:creationId xmlns:a16="http://schemas.microsoft.com/office/drawing/2014/main" id="{1B4D6976-053D-447B-B8E8-C80C782AB328}"/>
                </a:ext>
              </a:extLst>
            </p:cNvPr>
            <p:cNvSpPr txBox="1"/>
            <p:nvPr/>
          </p:nvSpPr>
          <p:spPr>
            <a:xfrm>
              <a:off x="7454809" y="2894759"/>
              <a:ext cx="1431300" cy="2754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b="1" kern="0" dirty="0">
                  <a:solidFill>
                    <a:srgbClr val="31B99F"/>
                  </a:solidFill>
                  <a:latin typeface="Arial Narrow" panose="020B0606020202030204" pitchFamily="34" charset="0"/>
                  <a:ea typeface="Fira Sans Extra Condensed Medium"/>
                  <a:cs typeface="Fira Sans Extra Condensed Medium"/>
                  <a:sym typeface="Fira Sans Extra Condensed Medium"/>
                </a:rPr>
                <a:t>NO APLICAR</a:t>
              </a:r>
              <a:endParaRPr b="1" kern="0" dirty="0">
                <a:solidFill>
                  <a:srgbClr val="31B99F"/>
                </a:solidFill>
                <a:latin typeface="Arial Narrow" panose="020B0606020202030204" pitchFamily="34" charset="0"/>
                <a:ea typeface="Fira Sans Extra Condensed Medium"/>
                <a:cs typeface="Fira Sans Extra Condensed Medium"/>
                <a:sym typeface="Fira Sans Extra Condensed Medium"/>
              </a:endParaRPr>
            </a:p>
          </p:txBody>
        </p:sp>
      </p:grpSp>
      <p:sp>
        <p:nvSpPr>
          <p:cNvPr id="42" name="Google Shape;825;p37">
            <a:extLst>
              <a:ext uri="{FF2B5EF4-FFF2-40B4-BE49-F238E27FC236}">
                <a16:creationId xmlns:a16="http://schemas.microsoft.com/office/drawing/2014/main" id="{26FCD2D7-8342-45D6-A05B-A15EEA19AB9A}"/>
              </a:ext>
            </a:extLst>
          </p:cNvPr>
          <p:cNvSpPr txBox="1"/>
          <p:nvPr/>
        </p:nvSpPr>
        <p:spPr>
          <a:xfrm>
            <a:off x="4218164" y="1104381"/>
            <a:ext cx="3604704" cy="365948"/>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400" b="1" kern="0" dirty="0">
                <a:solidFill>
                  <a:srgbClr val="00B050"/>
                </a:solidFill>
                <a:latin typeface="Arial Narrow" panose="020B0606020202030204" pitchFamily="34" charset="0"/>
                <a:ea typeface="Fira Sans Extra Condensed Medium"/>
                <a:cs typeface="Fira Sans Extra Condensed Medium"/>
                <a:sym typeface="Fira Sans Extra Condensed Medium"/>
              </a:rPr>
              <a:t>El Derecho Positivo ofrece:</a:t>
            </a:r>
            <a:endParaRPr sz="2400" b="1" kern="0" dirty="0">
              <a:solidFill>
                <a:srgbClr val="00B050"/>
              </a:solidFill>
              <a:latin typeface="Arial Narrow" panose="020B0606020202030204" pitchFamily="34" charset="0"/>
              <a:ea typeface="Fira Sans Extra Condensed Medium"/>
              <a:cs typeface="Fira Sans Extra Condensed Medium"/>
              <a:sym typeface="Fira Sans Extra Condensed Medium"/>
            </a:endParaRPr>
          </a:p>
        </p:txBody>
      </p:sp>
      <p:grpSp>
        <p:nvGrpSpPr>
          <p:cNvPr id="43" name="Google Shape;793;p16">
            <a:extLst>
              <a:ext uri="{FF2B5EF4-FFF2-40B4-BE49-F238E27FC236}">
                <a16:creationId xmlns:a16="http://schemas.microsoft.com/office/drawing/2014/main" id="{51F7FD21-E581-4E7F-BF4B-CA4B4078569F}"/>
              </a:ext>
            </a:extLst>
          </p:cNvPr>
          <p:cNvGrpSpPr/>
          <p:nvPr/>
        </p:nvGrpSpPr>
        <p:grpSpPr>
          <a:xfrm>
            <a:off x="4773477" y="3640787"/>
            <a:ext cx="523529" cy="520865"/>
            <a:chOff x="2415221" y="4633637"/>
            <a:chExt cx="373716" cy="364645"/>
          </a:xfrm>
          <a:solidFill>
            <a:srgbClr val="F37A1B"/>
          </a:solidFill>
        </p:grpSpPr>
        <p:sp>
          <p:nvSpPr>
            <p:cNvPr id="44" name="Google Shape;794;p16">
              <a:extLst>
                <a:ext uri="{FF2B5EF4-FFF2-40B4-BE49-F238E27FC236}">
                  <a16:creationId xmlns:a16="http://schemas.microsoft.com/office/drawing/2014/main" id="{812E8BF4-4066-4F68-84D0-DC4DC99EF610}"/>
                </a:ext>
              </a:extLst>
            </p:cNvPr>
            <p:cNvSpPr/>
            <p:nvPr/>
          </p:nvSpPr>
          <p:spPr>
            <a:xfrm>
              <a:off x="2415221" y="4633637"/>
              <a:ext cx="373716" cy="364645"/>
            </a:xfrm>
            <a:custGeom>
              <a:avLst/>
              <a:gdLst/>
              <a:ahLst/>
              <a:cxnLst/>
              <a:rect l="l" t="t" r="r" b="b"/>
              <a:pathLst>
                <a:path w="10917" h="10652" extrusionOk="0">
                  <a:moveTo>
                    <a:pt x="5740" y="1287"/>
                  </a:moveTo>
                  <a:cubicBezTo>
                    <a:pt x="7740" y="1453"/>
                    <a:pt x="9312" y="3025"/>
                    <a:pt x="9455" y="5025"/>
                  </a:cubicBezTo>
                  <a:lnTo>
                    <a:pt x="9074" y="5025"/>
                  </a:lnTo>
                  <a:cubicBezTo>
                    <a:pt x="9059" y="5024"/>
                    <a:pt x="9045" y="5023"/>
                    <a:pt x="9031" y="5023"/>
                  </a:cubicBezTo>
                  <a:cubicBezTo>
                    <a:pt x="8635" y="5023"/>
                    <a:pt x="8635" y="5647"/>
                    <a:pt x="9031" y="5647"/>
                  </a:cubicBezTo>
                  <a:cubicBezTo>
                    <a:pt x="9045" y="5647"/>
                    <a:pt x="9059" y="5646"/>
                    <a:pt x="9074" y="5645"/>
                  </a:cubicBezTo>
                  <a:lnTo>
                    <a:pt x="9455" y="5645"/>
                  </a:lnTo>
                  <a:cubicBezTo>
                    <a:pt x="9288" y="7621"/>
                    <a:pt x="7716" y="9193"/>
                    <a:pt x="5740" y="9336"/>
                  </a:cubicBezTo>
                  <a:lnTo>
                    <a:pt x="5740" y="8955"/>
                  </a:lnTo>
                  <a:cubicBezTo>
                    <a:pt x="5728" y="8764"/>
                    <a:pt x="5585" y="8669"/>
                    <a:pt x="5439" y="8669"/>
                  </a:cubicBezTo>
                  <a:cubicBezTo>
                    <a:pt x="5293" y="8669"/>
                    <a:pt x="5144" y="8764"/>
                    <a:pt x="5120" y="8955"/>
                  </a:cubicBezTo>
                  <a:lnTo>
                    <a:pt x="5120" y="9336"/>
                  </a:lnTo>
                  <a:cubicBezTo>
                    <a:pt x="3144" y="9169"/>
                    <a:pt x="1572" y="7597"/>
                    <a:pt x="1405" y="5645"/>
                  </a:cubicBezTo>
                  <a:lnTo>
                    <a:pt x="1786" y="5645"/>
                  </a:lnTo>
                  <a:cubicBezTo>
                    <a:pt x="2167" y="5597"/>
                    <a:pt x="2167" y="5049"/>
                    <a:pt x="1786" y="5002"/>
                  </a:cubicBezTo>
                  <a:lnTo>
                    <a:pt x="1405" y="5002"/>
                  </a:lnTo>
                  <a:cubicBezTo>
                    <a:pt x="1572" y="3025"/>
                    <a:pt x="3144" y="1453"/>
                    <a:pt x="5120" y="1287"/>
                  </a:cubicBezTo>
                  <a:lnTo>
                    <a:pt x="5120" y="1668"/>
                  </a:lnTo>
                  <a:cubicBezTo>
                    <a:pt x="5144" y="1858"/>
                    <a:pt x="5293" y="1953"/>
                    <a:pt x="5439" y="1953"/>
                  </a:cubicBezTo>
                  <a:cubicBezTo>
                    <a:pt x="5585" y="1953"/>
                    <a:pt x="5728" y="1858"/>
                    <a:pt x="5740" y="1668"/>
                  </a:cubicBezTo>
                  <a:lnTo>
                    <a:pt x="5740" y="1287"/>
                  </a:lnTo>
                  <a:close/>
                  <a:moveTo>
                    <a:pt x="5439" y="1"/>
                  </a:moveTo>
                  <a:cubicBezTo>
                    <a:pt x="5293" y="1"/>
                    <a:pt x="5144" y="96"/>
                    <a:pt x="5120" y="286"/>
                  </a:cubicBezTo>
                  <a:lnTo>
                    <a:pt x="5120" y="667"/>
                  </a:lnTo>
                  <a:cubicBezTo>
                    <a:pt x="2787" y="834"/>
                    <a:pt x="929" y="2692"/>
                    <a:pt x="786" y="5025"/>
                  </a:cubicBezTo>
                  <a:lnTo>
                    <a:pt x="381" y="5025"/>
                  </a:lnTo>
                  <a:cubicBezTo>
                    <a:pt x="0" y="5049"/>
                    <a:pt x="0" y="5597"/>
                    <a:pt x="381" y="5645"/>
                  </a:cubicBezTo>
                  <a:lnTo>
                    <a:pt x="786" y="5645"/>
                  </a:lnTo>
                  <a:cubicBezTo>
                    <a:pt x="953" y="7955"/>
                    <a:pt x="2810" y="9812"/>
                    <a:pt x="5120" y="9979"/>
                  </a:cubicBezTo>
                  <a:lnTo>
                    <a:pt x="5120" y="10384"/>
                  </a:lnTo>
                  <a:cubicBezTo>
                    <a:pt x="5144" y="10562"/>
                    <a:pt x="5293" y="10652"/>
                    <a:pt x="5439" y="10652"/>
                  </a:cubicBezTo>
                  <a:cubicBezTo>
                    <a:pt x="5585" y="10652"/>
                    <a:pt x="5728" y="10562"/>
                    <a:pt x="5740" y="10384"/>
                  </a:cubicBezTo>
                  <a:lnTo>
                    <a:pt x="5740" y="9979"/>
                  </a:lnTo>
                  <a:cubicBezTo>
                    <a:pt x="8073" y="9812"/>
                    <a:pt x="9931" y="7978"/>
                    <a:pt x="10074" y="5645"/>
                  </a:cubicBezTo>
                  <a:lnTo>
                    <a:pt x="10479" y="5645"/>
                  </a:lnTo>
                  <a:cubicBezTo>
                    <a:pt x="10493" y="5646"/>
                    <a:pt x="10507" y="5647"/>
                    <a:pt x="10521" y="5647"/>
                  </a:cubicBezTo>
                  <a:cubicBezTo>
                    <a:pt x="10917" y="5647"/>
                    <a:pt x="10917" y="5023"/>
                    <a:pt x="10521" y="5023"/>
                  </a:cubicBezTo>
                  <a:cubicBezTo>
                    <a:pt x="10507" y="5023"/>
                    <a:pt x="10493" y="5024"/>
                    <a:pt x="10479" y="5025"/>
                  </a:cubicBezTo>
                  <a:lnTo>
                    <a:pt x="10074" y="5025"/>
                  </a:lnTo>
                  <a:cubicBezTo>
                    <a:pt x="9931" y="2692"/>
                    <a:pt x="8073" y="834"/>
                    <a:pt x="5740" y="667"/>
                  </a:cubicBezTo>
                  <a:lnTo>
                    <a:pt x="5740" y="286"/>
                  </a:lnTo>
                  <a:cubicBezTo>
                    <a:pt x="5728" y="96"/>
                    <a:pt x="5585" y="1"/>
                    <a:pt x="543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95;p16">
              <a:extLst>
                <a:ext uri="{FF2B5EF4-FFF2-40B4-BE49-F238E27FC236}">
                  <a16:creationId xmlns:a16="http://schemas.microsoft.com/office/drawing/2014/main" id="{FD40B1CF-16A3-4296-A3A1-A0F7122F50CB}"/>
                </a:ext>
              </a:extLst>
            </p:cNvPr>
            <p:cNvSpPr/>
            <p:nvPr/>
          </p:nvSpPr>
          <p:spPr>
            <a:xfrm>
              <a:off x="2496729" y="4741435"/>
              <a:ext cx="209571" cy="90340"/>
            </a:xfrm>
            <a:custGeom>
              <a:avLst/>
              <a:gdLst/>
              <a:ahLst/>
              <a:cxnLst/>
              <a:rect l="l" t="t" r="r" b="b"/>
              <a:pathLst>
                <a:path w="6122" h="2639" extrusionOk="0">
                  <a:moveTo>
                    <a:pt x="3061" y="1"/>
                  </a:moveTo>
                  <a:cubicBezTo>
                    <a:pt x="3025" y="1"/>
                    <a:pt x="2989" y="7"/>
                    <a:pt x="2954" y="19"/>
                  </a:cubicBezTo>
                  <a:lnTo>
                    <a:pt x="215" y="1019"/>
                  </a:lnTo>
                  <a:cubicBezTo>
                    <a:pt x="96" y="1067"/>
                    <a:pt x="1" y="1186"/>
                    <a:pt x="1" y="1329"/>
                  </a:cubicBezTo>
                  <a:cubicBezTo>
                    <a:pt x="1" y="1448"/>
                    <a:pt x="96" y="1591"/>
                    <a:pt x="215" y="1614"/>
                  </a:cubicBezTo>
                  <a:lnTo>
                    <a:pt x="2954" y="2615"/>
                  </a:lnTo>
                  <a:cubicBezTo>
                    <a:pt x="2978" y="2638"/>
                    <a:pt x="3025" y="2638"/>
                    <a:pt x="3049" y="2638"/>
                  </a:cubicBezTo>
                  <a:cubicBezTo>
                    <a:pt x="3097" y="2638"/>
                    <a:pt x="3120" y="2638"/>
                    <a:pt x="3168" y="2615"/>
                  </a:cubicBezTo>
                  <a:lnTo>
                    <a:pt x="5907" y="1614"/>
                  </a:lnTo>
                  <a:cubicBezTo>
                    <a:pt x="6026" y="1567"/>
                    <a:pt x="6121" y="1448"/>
                    <a:pt x="6121" y="1329"/>
                  </a:cubicBezTo>
                  <a:cubicBezTo>
                    <a:pt x="6097" y="1186"/>
                    <a:pt x="6026" y="1067"/>
                    <a:pt x="5907" y="1019"/>
                  </a:cubicBezTo>
                  <a:lnTo>
                    <a:pt x="3168" y="19"/>
                  </a:lnTo>
                  <a:cubicBezTo>
                    <a:pt x="3132" y="7"/>
                    <a:pt x="3097" y="1"/>
                    <a:pt x="30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96;p16">
              <a:extLst>
                <a:ext uri="{FF2B5EF4-FFF2-40B4-BE49-F238E27FC236}">
                  <a16:creationId xmlns:a16="http://schemas.microsoft.com/office/drawing/2014/main" id="{CC0B5671-B756-45FC-82E9-1E166DDB669A}"/>
                </a:ext>
              </a:extLst>
            </p:cNvPr>
            <p:cNvSpPr/>
            <p:nvPr/>
          </p:nvSpPr>
          <p:spPr>
            <a:xfrm>
              <a:off x="2539143" y="4832562"/>
              <a:ext cx="123134" cy="48336"/>
            </a:xfrm>
            <a:custGeom>
              <a:avLst/>
              <a:gdLst/>
              <a:ahLst/>
              <a:cxnLst/>
              <a:rect l="l" t="t" r="r" b="b"/>
              <a:pathLst>
                <a:path w="3597" h="1412" extrusionOk="0">
                  <a:moveTo>
                    <a:pt x="24" y="0"/>
                  </a:moveTo>
                  <a:lnTo>
                    <a:pt x="24" y="667"/>
                  </a:lnTo>
                  <a:cubicBezTo>
                    <a:pt x="0" y="762"/>
                    <a:pt x="72" y="881"/>
                    <a:pt x="167" y="929"/>
                  </a:cubicBezTo>
                  <a:cubicBezTo>
                    <a:pt x="667" y="1250"/>
                    <a:pt x="1238" y="1411"/>
                    <a:pt x="1810" y="1411"/>
                  </a:cubicBezTo>
                  <a:cubicBezTo>
                    <a:pt x="2382" y="1411"/>
                    <a:pt x="2953" y="1250"/>
                    <a:pt x="3453" y="929"/>
                  </a:cubicBezTo>
                  <a:cubicBezTo>
                    <a:pt x="3548" y="881"/>
                    <a:pt x="3596" y="762"/>
                    <a:pt x="3596" y="667"/>
                  </a:cubicBezTo>
                  <a:lnTo>
                    <a:pt x="3596" y="0"/>
                  </a:lnTo>
                  <a:lnTo>
                    <a:pt x="2120" y="548"/>
                  </a:lnTo>
                  <a:cubicBezTo>
                    <a:pt x="2024" y="596"/>
                    <a:pt x="1905" y="596"/>
                    <a:pt x="1810" y="596"/>
                  </a:cubicBezTo>
                  <a:cubicBezTo>
                    <a:pt x="1691" y="596"/>
                    <a:pt x="1596" y="596"/>
                    <a:pt x="1477" y="548"/>
                  </a:cubicBezTo>
                  <a:lnTo>
                    <a:pt x="24"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2510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44D744C3-4595-4001-8DA6-35C32672C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178" y="0"/>
            <a:ext cx="7420745" cy="1059221"/>
          </a:xfrm>
          <a:prstGeom prst="rect">
            <a:avLst/>
          </a:prstGeom>
        </p:spPr>
      </p:pic>
      <p:sp>
        <p:nvSpPr>
          <p:cNvPr id="3" name="Google Shape;718;p34">
            <a:extLst>
              <a:ext uri="{FF2B5EF4-FFF2-40B4-BE49-F238E27FC236}">
                <a16:creationId xmlns:a16="http://schemas.microsoft.com/office/drawing/2014/main" id="{7AB15523-D42C-497A-A127-9813E3AE3728}"/>
              </a:ext>
            </a:extLst>
          </p:cNvPr>
          <p:cNvSpPr txBox="1">
            <a:spLocks/>
          </p:cNvSpPr>
          <p:nvPr/>
        </p:nvSpPr>
        <p:spPr>
          <a:xfrm>
            <a:off x="1981200" y="1217294"/>
            <a:ext cx="8229600" cy="29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9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Medium"/>
              <a:buNone/>
              <a:tabLst/>
              <a:defRPr/>
            </a:pPr>
            <a:r>
              <a:rPr kumimoji="0" lang="es-MX" sz="2900" b="1" i="0" u="none" strike="noStrike" kern="0" cap="none" spc="0" normalizeH="0" baseline="0" noProof="0" dirty="0">
                <a:ln>
                  <a:noFill/>
                </a:ln>
                <a:solidFill>
                  <a:srgbClr val="7030A0"/>
                </a:solidFill>
                <a:effectLst/>
                <a:uLnTx/>
                <a:uFillTx/>
                <a:latin typeface="Arial Narrow" panose="020B0606020202030204" pitchFamily="34" charset="0"/>
                <a:sym typeface="Fira Sans Extra Condensed Medium"/>
              </a:rPr>
              <a:t>Restricción del Derecho</a:t>
            </a:r>
          </a:p>
        </p:txBody>
      </p:sp>
      <p:grpSp>
        <p:nvGrpSpPr>
          <p:cNvPr id="20" name="Grupo 19">
            <a:extLst>
              <a:ext uri="{FF2B5EF4-FFF2-40B4-BE49-F238E27FC236}">
                <a16:creationId xmlns:a16="http://schemas.microsoft.com/office/drawing/2014/main" id="{3E2CA63A-D871-47CC-8742-1FE5841345BD}"/>
              </a:ext>
            </a:extLst>
          </p:cNvPr>
          <p:cNvGrpSpPr/>
          <p:nvPr/>
        </p:nvGrpSpPr>
        <p:grpSpPr>
          <a:xfrm>
            <a:off x="4273421" y="1909832"/>
            <a:ext cx="7163242" cy="4743516"/>
            <a:chOff x="2564743" y="1038975"/>
            <a:chExt cx="5321131" cy="3618618"/>
          </a:xfrm>
        </p:grpSpPr>
        <p:sp>
          <p:nvSpPr>
            <p:cNvPr id="8" name="Google Shape;723;p34">
              <a:extLst>
                <a:ext uri="{FF2B5EF4-FFF2-40B4-BE49-F238E27FC236}">
                  <a16:creationId xmlns:a16="http://schemas.microsoft.com/office/drawing/2014/main" id="{34E4587F-4F4D-4D85-AB34-D4F436B822D9}"/>
                </a:ext>
              </a:extLst>
            </p:cNvPr>
            <p:cNvSpPr/>
            <p:nvPr/>
          </p:nvSpPr>
          <p:spPr>
            <a:xfrm>
              <a:off x="5893812" y="1253388"/>
              <a:ext cx="275591" cy="1341184"/>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rgbClr val="3C63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4;p34">
              <a:extLst>
                <a:ext uri="{FF2B5EF4-FFF2-40B4-BE49-F238E27FC236}">
                  <a16:creationId xmlns:a16="http://schemas.microsoft.com/office/drawing/2014/main" id="{05D45207-4ACB-4EA9-B3D6-ABF6F0176A07}"/>
                </a:ext>
              </a:extLst>
            </p:cNvPr>
            <p:cNvSpPr/>
            <p:nvPr/>
          </p:nvSpPr>
          <p:spPr>
            <a:xfrm>
              <a:off x="4904532" y="2524658"/>
              <a:ext cx="1485208" cy="705535"/>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6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10" name="Google Shape;725;p34">
              <a:extLst>
                <a:ext uri="{FF2B5EF4-FFF2-40B4-BE49-F238E27FC236}">
                  <a16:creationId xmlns:a16="http://schemas.microsoft.com/office/drawing/2014/main" id="{19825A90-6F03-495B-961C-3B00FF719B09}"/>
                </a:ext>
              </a:extLst>
            </p:cNvPr>
            <p:cNvSpPr txBox="1"/>
            <p:nvPr/>
          </p:nvSpPr>
          <p:spPr>
            <a:xfrm>
              <a:off x="3724553" y="1454376"/>
              <a:ext cx="2092914" cy="640500"/>
            </a:xfrm>
            <a:prstGeom prst="rect">
              <a:avLst/>
            </a:prstGeom>
            <a:noFill/>
            <a:ln>
              <a:noFill/>
            </a:ln>
          </p:spPr>
          <p:txBody>
            <a:bodyPr spcFirstLastPara="1" wrap="square" lIns="91425" tIns="91425" rIns="91425" bIns="91425" anchor="t" anchorCtr="0">
              <a:noAutofit/>
            </a:bodyPr>
            <a:lstStyle/>
            <a:p>
              <a:pPr algn="r">
                <a:buClr>
                  <a:srgbClr val="000000"/>
                </a:buClr>
              </a:pPr>
              <a:r>
                <a:rPr lang="es-MX" sz="1600" b="1" kern="0" dirty="0">
                  <a:solidFill>
                    <a:srgbClr val="000000"/>
                  </a:solidFill>
                  <a:latin typeface="Arial Narrow" panose="020B0606020202030204" pitchFamily="34" charset="0"/>
                  <a:ea typeface="Roboto"/>
                  <a:sym typeface="Roboto"/>
                </a:rPr>
                <a:t>Una</a:t>
              </a:r>
              <a:r>
                <a:rPr lang="en" sz="1600" b="1" kern="0" dirty="0">
                  <a:solidFill>
                    <a:srgbClr val="000000"/>
                  </a:solidFill>
                  <a:latin typeface="Arial Narrow" panose="020B0606020202030204" pitchFamily="34" charset="0"/>
                  <a:ea typeface="Roboto"/>
                  <a:sym typeface="Roboto"/>
                </a:rPr>
                <a:t> </a:t>
              </a:r>
              <a:r>
                <a:rPr lang="en" sz="1600" b="1" kern="0" dirty="0" err="1">
                  <a:solidFill>
                    <a:srgbClr val="000000"/>
                  </a:solidFill>
                  <a:latin typeface="Arial Narrow" panose="020B0606020202030204" pitchFamily="34" charset="0"/>
                  <a:ea typeface="Roboto"/>
                  <a:sym typeface="Roboto"/>
                </a:rPr>
                <a:t>razón</a:t>
              </a:r>
              <a:r>
                <a:rPr lang="en" sz="1600" b="1" kern="0" dirty="0">
                  <a:solidFill>
                    <a:srgbClr val="000000"/>
                  </a:solidFill>
                  <a:latin typeface="Arial Narrow" panose="020B0606020202030204" pitchFamily="34" charset="0"/>
                  <a:ea typeface="Roboto"/>
                  <a:sym typeface="Roboto"/>
                </a:rPr>
                <a:t> adecuada para preservar bienes valiosos en una sociedad democrática</a:t>
              </a:r>
              <a:endParaRPr sz="1600" b="1" kern="0" dirty="0">
                <a:solidFill>
                  <a:srgbClr val="000000"/>
                </a:solidFill>
                <a:latin typeface="Arial Narrow" panose="020B0606020202030204" pitchFamily="34" charset="0"/>
                <a:ea typeface="Roboto"/>
                <a:sym typeface="Roboto"/>
              </a:endParaRPr>
            </a:p>
          </p:txBody>
        </p:sp>
        <p:sp>
          <p:nvSpPr>
            <p:cNvPr id="11" name="Google Shape;726;p34">
              <a:extLst>
                <a:ext uri="{FF2B5EF4-FFF2-40B4-BE49-F238E27FC236}">
                  <a16:creationId xmlns:a16="http://schemas.microsoft.com/office/drawing/2014/main" id="{3CD3163A-558E-49DF-99E9-66862127AEB8}"/>
                </a:ext>
              </a:extLst>
            </p:cNvPr>
            <p:cNvSpPr txBox="1"/>
            <p:nvPr/>
          </p:nvSpPr>
          <p:spPr>
            <a:xfrm>
              <a:off x="3840996" y="1038975"/>
              <a:ext cx="1976471" cy="5145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2000" b="1" kern="0" dirty="0">
                  <a:solidFill>
                    <a:srgbClr val="456FBC"/>
                  </a:solidFill>
                  <a:latin typeface="Arial Narrow" panose="020B0606020202030204" pitchFamily="34" charset="0"/>
                  <a:ea typeface="Fira Sans Extra Condensed Medium"/>
                  <a:cs typeface="Fira Sans Extra Condensed Medium"/>
                  <a:sym typeface="Fira Sans Extra Condensed Medium"/>
                </a:rPr>
                <a:t>RAZÓN ADECUADA</a:t>
              </a:r>
              <a:endParaRPr sz="2000" b="1" kern="0" dirty="0">
                <a:solidFill>
                  <a:srgbClr val="456FBC"/>
                </a:solidFill>
                <a:latin typeface="Arial Narrow" panose="020B0606020202030204" pitchFamily="34" charset="0"/>
                <a:ea typeface="Fira Sans Extra Condensed Medium"/>
                <a:cs typeface="Fira Sans Extra Condensed Medium"/>
                <a:sym typeface="Fira Sans Extra Condensed Medium"/>
              </a:endParaRPr>
            </a:p>
          </p:txBody>
        </p:sp>
        <p:sp>
          <p:nvSpPr>
            <p:cNvPr id="12" name="Google Shape;727;p34">
              <a:extLst>
                <a:ext uri="{FF2B5EF4-FFF2-40B4-BE49-F238E27FC236}">
                  <a16:creationId xmlns:a16="http://schemas.microsoft.com/office/drawing/2014/main" id="{9D2A3268-B48F-4246-A514-088BE1DE776A}"/>
                </a:ext>
              </a:extLst>
            </p:cNvPr>
            <p:cNvSpPr/>
            <p:nvPr/>
          </p:nvSpPr>
          <p:spPr>
            <a:xfrm>
              <a:off x="4319261" y="3182749"/>
              <a:ext cx="275591" cy="1341544"/>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Google Shape;728;p34">
              <a:extLst>
                <a:ext uri="{FF2B5EF4-FFF2-40B4-BE49-F238E27FC236}">
                  <a16:creationId xmlns:a16="http://schemas.microsoft.com/office/drawing/2014/main" id="{C0470B9A-FF68-4397-B184-B0A2DBFF32FD}"/>
                </a:ext>
              </a:extLst>
            </p:cNvPr>
            <p:cNvSpPr/>
            <p:nvPr/>
          </p:nvSpPr>
          <p:spPr>
            <a:xfrm>
              <a:off x="3408758" y="2524658"/>
              <a:ext cx="1485238" cy="705535"/>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6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14" name="Google Shape;729;p34">
              <a:extLst>
                <a:ext uri="{FF2B5EF4-FFF2-40B4-BE49-F238E27FC236}">
                  <a16:creationId xmlns:a16="http://schemas.microsoft.com/office/drawing/2014/main" id="{2452BB74-4F54-4B65-B842-BF991C18B690}"/>
                </a:ext>
              </a:extLst>
            </p:cNvPr>
            <p:cNvSpPr txBox="1"/>
            <p:nvPr/>
          </p:nvSpPr>
          <p:spPr>
            <a:xfrm>
              <a:off x="2564743" y="4017093"/>
              <a:ext cx="1678200" cy="640500"/>
            </a:xfrm>
            <a:prstGeom prst="rect">
              <a:avLst/>
            </a:prstGeom>
            <a:noFill/>
            <a:ln>
              <a:noFill/>
            </a:ln>
          </p:spPr>
          <p:txBody>
            <a:bodyPr spcFirstLastPara="1" wrap="square" lIns="91425" tIns="91425" rIns="91425" bIns="91425" anchor="t" anchorCtr="0">
              <a:noAutofit/>
            </a:bodyPr>
            <a:lstStyle/>
            <a:p>
              <a:pPr algn="r">
                <a:buClr>
                  <a:srgbClr val="000000"/>
                </a:buClr>
              </a:pPr>
              <a:r>
                <a:rPr lang="en" sz="1600" b="1" kern="0" dirty="0">
                  <a:solidFill>
                    <a:srgbClr val="000000"/>
                  </a:solidFill>
                  <a:latin typeface="Arial Narrow" panose="020B0606020202030204" pitchFamily="34" charset="0"/>
                  <a:ea typeface="Roboto"/>
                  <a:sym typeface="Roboto"/>
                </a:rPr>
                <a:t>Una razón previa y legalmente establecida</a:t>
              </a:r>
              <a:endParaRPr sz="1600" b="1" kern="0" dirty="0">
                <a:solidFill>
                  <a:srgbClr val="000000"/>
                </a:solidFill>
                <a:latin typeface="Arial Narrow" panose="020B0606020202030204" pitchFamily="34" charset="0"/>
                <a:ea typeface="Roboto"/>
                <a:sym typeface="Roboto"/>
              </a:endParaRPr>
            </a:p>
          </p:txBody>
        </p:sp>
        <p:sp>
          <p:nvSpPr>
            <p:cNvPr id="15" name="Google Shape;730;p34">
              <a:extLst>
                <a:ext uri="{FF2B5EF4-FFF2-40B4-BE49-F238E27FC236}">
                  <a16:creationId xmlns:a16="http://schemas.microsoft.com/office/drawing/2014/main" id="{D6399927-21D7-46C4-8421-FF76D37B5C14}"/>
                </a:ext>
              </a:extLst>
            </p:cNvPr>
            <p:cNvSpPr txBox="1"/>
            <p:nvPr/>
          </p:nvSpPr>
          <p:spPr>
            <a:xfrm>
              <a:off x="2564743" y="3601680"/>
              <a:ext cx="1678200" cy="5145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2000" b="1" kern="0" dirty="0">
                  <a:solidFill>
                    <a:srgbClr val="BD5A17"/>
                  </a:solidFill>
                  <a:latin typeface="Arial Narrow" panose="020B0606020202030204" pitchFamily="34" charset="0"/>
                  <a:ea typeface="Fira Sans Extra Condensed Medium"/>
                  <a:cs typeface="Fira Sans Extra Condensed Medium"/>
                  <a:sym typeface="Fira Sans Extra Condensed Medium"/>
                </a:rPr>
                <a:t>UNA RAZÓN</a:t>
              </a:r>
              <a:endParaRPr sz="2000" b="1" kern="0" dirty="0">
                <a:solidFill>
                  <a:srgbClr val="BD5A17"/>
                </a:solidFill>
                <a:latin typeface="Arial Narrow" panose="020B0606020202030204" pitchFamily="34" charset="0"/>
                <a:ea typeface="Fira Sans Extra Condensed Medium"/>
                <a:cs typeface="Fira Sans Extra Condensed Medium"/>
                <a:sym typeface="Fira Sans Extra Condensed Medium"/>
              </a:endParaRPr>
            </a:p>
          </p:txBody>
        </p:sp>
        <p:sp>
          <p:nvSpPr>
            <p:cNvPr id="16" name="Google Shape;731;p34">
              <a:extLst>
                <a:ext uri="{FF2B5EF4-FFF2-40B4-BE49-F238E27FC236}">
                  <a16:creationId xmlns:a16="http://schemas.microsoft.com/office/drawing/2014/main" id="{B739A245-66E0-4CB4-A9B0-B36A8A56E4D3}"/>
                </a:ext>
              </a:extLst>
            </p:cNvPr>
            <p:cNvSpPr/>
            <p:nvPr/>
          </p:nvSpPr>
          <p:spPr>
            <a:xfrm>
              <a:off x="7314702" y="3182749"/>
              <a:ext cx="275621" cy="1341544"/>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rgbClr val="538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32;p34">
              <a:extLst>
                <a:ext uri="{FF2B5EF4-FFF2-40B4-BE49-F238E27FC236}">
                  <a16:creationId xmlns:a16="http://schemas.microsoft.com/office/drawing/2014/main" id="{4A6EF14E-46FF-49D3-9379-F61D5D28FB3A}"/>
                </a:ext>
              </a:extLst>
            </p:cNvPr>
            <p:cNvSpPr/>
            <p:nvPr/>
          </p:nvSpPr>
          <p:spPr>
            <a:xfrm>
              <a:off x="6400307" y="2524658"/>
              <a:ext cx="1485567" cy="705535"/>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6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18" name="Google Shape;733;p34">
              <a:extLst>
                <a:ext uri="{FF2B5EF4-FFF2-40B4-BE49-F238E27FC236}">
                  <a16:creationId xmlns:a16="http://schemas.microsoft.com/office/drawing/2014/main" id="{B5480A6D-421F-4287-8FD5-1A67A12D7D0F}"/>
                </a:ext>
              </a:extLst>
            </p:cNvPr>
            <p:cNvSpPr txBox="1"/>
            <p:nvPr/>
          </p:nvSpPr>
          <p:spPr>
            <a:xfrm>
              <a:off x="5153447" y="4017093"/>
              <a:ext cx="2084939" cy="640500"/>
            </a:xfrm>
            <a:prstGeom prst="rect">
              <a:avLst/>
            </a:prstGeom>
            <a:noFill/>
            <a:ln>
              <a:noFill/>
            </a:ln>
          </p:spPr>
          <p:txBody>
            <a:bodyPr spcFirstLastPara="1" wrap="square" lIns="91425" tIns="91425" rIns="91425" bIns="91425" anchor="t" anchorCtr="0">
              <a:noAutofit/>
            </a:bodyPr>
            <a:lstStyle/>
            <a:p>
              <a:pPr algn="r">
                <a:buClr>
                  <a:srgbClr val="000000"/>
                </a:buClr>
                <a:buFont typeface="Arial"/>
                <a:buNone/>
              </a:pPr>
              <a:r>
                <a:rPr lang="es-MX" sz="1600" b="1" kern="0" dirty="0">
                  <a:solidFill>
                    <a:srgbClr val="000000"/>
                  </a:solidFill>
                  <a:latin typeface="Arial Narrow" panose="020B0606020202030204" pitchFamily="34" charset="0"/>
                  <a:ea typeface="Roboto"/>
                  <a:sym typeface="Roboto"/>
                </a:rPr>
                <a:t>Es</a:t>
              </a:r>
              <a:r>
                <a:rPr lang="en" sz="1600" b="1" kern="0" dirty="0">
                  <a:solidFill>
                    <a:srgbClr val="000000"/>
                  </a:solidFill>
                  <a:latin typeface="Arial Narrow" panose="020B0606020202030204" pitchFamily="34" charset="0"/>
                  <a:ea typeface="Roboto"/>
                  <a:sym typeface="Roboto"/>
                </a:rPr>
                <a:t> una </a:t>
              </a:r>
              <a:r>
                <a:rPr lang="en" sz="1600" b="1" kern="0" dirty="0" err="1">
                  <a:solidFill>
                    <a:srgbClr val="000000"/>
                  </a:solidFill>
                  <a:latin typeface="Arial Narrow" panose="020B0606020202030204" pitchFamily="34" charset="0"/>
                  <a:ea typeface="Roboto"/>
                  <a:sym typeface="Roboto"/>
                </a:rPr>
                <a:t>medida</a:t>
              </a:r>
              <a:r>
                <a:rPr lang="en" sz="1600" b="1" kern="0" dirty="0">
                  <a:solidFill>
                    <a:srgbClr val="000000"/>
                  </a:solidFill>
                  <a:latin typeface="Arial Narrow" panose="020B0606020202030204" pitchFamily="34" charset="0"/>
                  <a:ea typeface="Roboto"/>
                  <a:sym typeface="Roboto"/>
                </a:rPr>
                <a:t> </a:t>
              </a:r>
              <a:r>
                <a:rPr lang="en" sz="1600" b="1" kern="0" dirty="0" err="1">
                  <a:solidFill>
                    <a:srgbClr val="000000"/>
                  </a:solidFill>
                  <a:latin typeface="Arial Narrow" panose="020B0606020202030204" pitchFamily="34" charset="0"/>
                  <a:ea typeface="Roboto"/>
                  <a:sym typeface="Roboto"/>
                </a:rPr>
                <a:t>estrictamente</a:t>
              </a:r>
              <a:r>
                <a:rPr lang="en" sz="1600" b="1" kern="0" dirty="0">
                  <a:solidFill>
                    <a:srgbClr val="000000"/>
                  </a:solidFill>
                  <a:latin typeface="Arial Narrow" panose="020B0606020202030204" pitchFamily="34" charset="0"/>
                  <a:ea typeface="Roboto"/>
                  <a:sym typeface="Roboto"/>
                </a:rPr>
                <a:t> proporcional</a:t>
              </a:r>
              <a:endParaRPr sz="1600" b="1" kern="0" dirty="0">
                <a:solidFill>
                  <a:srgbClr val="000000"/>
                </a:solidFill>
                <a:latin typeface="Arial Narrow" panose="020B0606020202030204" pitchFamily="34" charset="0"/>
                <a:ea typeface="Roboto"/>
                <a:sym typeface="Roboto"/>
              </a:endParaRPr>
            </a:p>
          </p:txBody>
        </p:sp>
        <p:sp>
          <p:nvSpPr>
            <p:cNvPr id="19" name="Google Shape;734;p34">
              <a:extLst>
                <a:ext uri="{FF2B5EF4-FFF2-40B4-BE49-F238E27FC236}">
                  <a16:creationId xmlns:a16="http://schemas.microsoft.com/office/drawing/2014/main" id="{3380CB18-9C79-4A39-992B-8FD552940C35}"/>
                </a:ext>
              </a:extLst>
            </p:cNvPr>
            <p:cNvSpPr txBox="1"/>
            <p:nvPr/>
          </p:nvSpPr>
          <p:spPr>
            <a:xfrm>
              <a:off x="5153447" y="3601680"/>
              <a:ext cx="2084939" cy="5145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2000" b="1" kern="0" dirty="0">
                  <a:solidFill>
                    <a:srgbClr val="5B8D3A"/>
                  </a:solidFill>
                  <a:latin typeface="Arial Narrow" panose="020B0606020202030204" pitchFamily="34" charset="0"/>
                  <a:ea typeface="Fira Sans Extra Condensed Medium"/>
                  <a:cs typeface="Fira Sans Extra Condensed Medium"/>
                  <a:sym typeface="Fira Sans Extra Condensed Medium"/>
                </a:rPr>
                <a:t>MEDIDA PROPORCIONAL</a:t>
              </a:r>
              <a:endParaRPr sz="2000" b="1" kern="0" dirty="0">
                <a:solidFill>
                  <a:srgbClr val="5B8D3A"/>
                </a:solidFill>
                <a:latin typeface="Arial Narrow" panose="020B0606020202030204" pitchFamily="34" charset="0"/>
                <a:ea typeface="Fira Sans Extra Condensed Medium"/>
                <a:cs typeface="Fira Sans Extra Condensed Medium"/>
                <a:sym typeface="Fira Sans Extra Condensed Medium"/>
              </a:endParaRPr>
            </a:p>
          </p:txBody>
        </p:sp>
      </p:grpSp>
      <p:grpSp>
        <p:nvGrpSpPr>
          <p:cNvPr id="24" name="Grupo 23">
            <a:extLst>
              <a:ext uri="{FF2B5EF4-FFF2-40B4-BE49-F238E27FC236}">
                <a16:creationId xmlns:a16="http://schemas.microsoft.com/office/drawing/2014/main" id="{C7F67E5B-37B8-4ACF-AD0F-B1DC7B34862C}"/>
              </a:ext>
            </a:extLst>
          </p:cNvPr>
          <p:cNvGrpSpPr/>
          <p:nvPr/>
        </p:nvGrpSpPr>
        <p:grpSpPr>
          <a:xfrm>
            <a:off x="1565175" y="3678882"/>
            <a:ext cx="2817456" cy="1281816"/>
            <a:chOff x="892448" y="1172550"/>
            <a:chExt cx="2161301" cy="883813"/>
          </a:xfrm>
        </p:grpSpPr>
        <p:sp>
          <p:nvSpPr>
            <p:cNvPr id="21" name="Google Shape;518;p30">
              <a:extLst>
                <a:ext uri="{FF2B5EF4-FFF2-40B4-BE49-F238E27FC236}">
                  <a16:creationId xmlns:a16="http://schemas.microsoft.com/office/drawing/2014/main" id="{4C8A343C-0803-4B37-BFFC-F536ACEFF7BA}"/>
                </a:ext>
              </a:extLst>
            </p:cNvPr>
            <p:cNvSpPr/>
            <p:nvPr/>
          </p:nvSpPr>
          <p:spPr>
            <a:xfrm flipH="1">
              <a:off x="892448" y="1172550"/>
              <a:ext cx="1837352" cy="883813"/>
            </a:xfrm>
            <a:custGeom>
              <a:avLst/>
              <a:gdLst/>
              <a:ahLst/>
              <a:cxnLst/>
              <a:rect l="l" t="t" r="r" b="b"/>
              <a:pathLst>
                <a:path w="15529" h="7470" extrusionOk="0">
                  <a:moveTo>
                    <a:pt x="2156" y="1"/>
                  </a:moveTo>
                  <a:lnTo>
                    <a:pt x="0" y="3735"/>
                  </a:lnTo>
                  <a:lnTo>
                    <a:pt x="2156" y="7470"/>
                  </a:lnTo>
                  <a:lnTo>
                    <a:pt x="13303" y="7470"/>
                  </a:lnTo>
                  <a:cubicBezTo>
                    <a:pt x="13356" y="7470"/>
                    <a:pt x="13405" y="7441"/>
                    <a:pt x="13432" y="7396"/>
                  </a:cubicBezTo>
                  <a:lnTo>
                    <a:pt x="15503" y="3810"/>
                  </a:lnTo>
                  <a:cubicBezTo>
                    <a:pt x="15529" y="3763"/>
                    <a:pt x="15529" y="3707"/>
                    <a:pt x="15503" y="3661"/>
                  </a:cubicBezTo>
                  <a:lnTo>
                    <a:pt x="13432" y="75"/>
                  </a:lnTo>
                  <a:cubicBezTo>
                    <a:pt x="13405" y="30"/>
                    <a:pt x="13356" y="1"/>
                    <a:pt x="13303" y="1"/>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519;p30">
              <a:extLst>
                <a:ext uri="{FF2B5EF4-FFF2-40B4-BE49-F238E27FC236}">
                  <a16:creationId xmlns:a16="http://schemas.microsoft.com/office/drawing/2014/main" id="{A6A7F1E5-BE67-46F2-8645-D1E74717F9D9}"/>
                </a:ext>
              </a:extLst>
            </p:cNvPr>
            <p:cNvSpPr/>
            <p:nvPr/>
          </p:nvSpPr>
          <p:spPr>
            <a:xfrm flipH="1">
              <a:off x="2404523" y="1172550"/>
              <a:ext cx="649226" cy="883813"/>
            </a:xfrm>
            <a:custGeom>
              <a:avLst/>
              <a:gdLst/>
              <a:ahLst/>
              <a:cxnLst/>
              <a:rect l="l" t="t" r="r" b="b"/>
              <a:pathLst>
                <a:path w="4894" h="7470" extrusionOk="0">
                  <a:moveTo>
                    <a:pt x="2200" y="1"/>
                  </a:moveTo>
                  <a:cubicBezTo>
                    <a:pt x="2166" y="1"/>
                    <a:pt x="2136" y="19"/>
                    <a:pt x="2119" y="48"/>
                  </a:cubicBezTo>
                  <a:lnTo>
                    <a:pt x="17" y="3689"/>
                  </a:lnTo>
                  <a:cubicBezTo>
                    <a:pt x="0" y="3718"/>
                    <a:pt x="0" y="3754"/>
                    <a:pt x="17" y="3782"/>
                  </a:cubicBezTo>
                  <a:lnTo>
                    <a:pt x="2119" y="7423"/>
                  </a:lnTo>
                  <a:cubicBezTo>
                    <a:pt x="2136" y="7451"/>
                    <a:pt x="2166" y="7470"/>
                    <a:pt x="2200" y="7470"/>
                  </a:cubicBezTo>
                  <a:lnTo>
                    <a:pt x="4894" y="7470"/>
                  </a:lnTo>
                  <a:lnTo>
                    <a:pt x="2738" y="3735"/>
                  </a:lnTo>
                  <a:lnTo>
                    <a:pt x="4894" y="1"/>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21;p30">
              <a:extLst>
                <a:ext uri="{FF2B5EF4-FFF2-40B4-BE49-F238E27FC236}">
                  <a16:creationId xmlns:a16="http://schemas.microsoft.com/office/drawing/2014/main" id="{1E8E4114-10F0-491A-85EB-2A388658F5F9}"/>
                </a:ext>
              </a:extLst>
            </p:cNvPr>
            <p:cNvSpPr txBox="1"/>
            <p:nvPr/>
          </p:nvSpPr>
          <p:spPr>
            <a:xfrm flipH="1">
              <a:off x="1063071" y="1268275"/>
              <a:ext cx="1470028" cy="694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dirty="0">
                  <a:ln>
                    <a:noFill/>
                  </a:ln>
                  <a:solidFill>
                    <a:srgbClr val="FFFF00"/>
                  </a:solidFill>
                  <a:effectLst/>
                  <a:uLnTx/>
                  <a:uFillTx/>
                  <a:latin typeface="Arial Narrow" panose="020B0606020202030204" pitchFamily="34" charset="0"/>
                  <a:ea typeface="Roboto"/>
                  <a:cs typeface="Roboto"/>
                  <a:sym typeface="Roboto"/>
                </a:rPr>
                <a:t>Supuesto excepcional en que la expectativas no puede ser satisfecha por: </a:t>
              </a:r>
            </a:p>
          </p:txBody>
        </p:sp>
      </p:grpSp>
    </p:spTree>
    <p:extLst>
      <p:ext uri="{BB962C8B-B14F-4D97-AF65-F5344CB8AC3E}">
        <p14:creationId xmlns:p14="http://schemas.microsoft.com/office/powerpoint/2010/main" val="3471937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44D744C3-4595-4001-8DA6-35C32672C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178" y="0"/>
            <a:ext cx="7420745" cy="1059221"/>
          </a:xfrm>
          <a:prstGeom prst="rect">
            <a:avLst/>
          </a:prstGeom>
        </p:spPr>
      </p:pic>
      <p:sp>
        <p:nvSpPr>
          <p:cNvPr id="3" name="Google Shape;1078;p30">
            <a:extLst>
              <a:ext uri="{FF2B5EF4-FFF2-40B4-BE49-F238E27FC236}">
                <a16:creationId xmlns:a16="http://schemas.microsoft.com/office/drawing/2014/main" id="{8646A08B-3F82-4B07-8EC1-2A461C07C1A2}"/>
              </a:ext>
            </a:extLst>
          </p:cNvPr>
          <p:cNvSpPr/>
          <p:nvPr/>
        </p:nvSpPr>
        <p:spPr>
          <a:xfrm rot="16200000">
            <a:off x="8626472" y="3887872"/>
            <a:ext cx="45719" cy="45719"/>
          </a:xfrm>
          <a:custGeom>
            <a:avLst/>
            <a:gdLst/>
            <a:ahLst/>
            <a:cxnLst/>
            <a:rect l="l" t="t" r="r" b="b"/>
            <a:pathLst>
              <a:path w="33" h="1" extrusionOk="0">
                <a:moveTo>
                  <a:pt x="16" y="0"/>
                </a:moveTo>
                <a:cubicBezTo>
                  <a:pt x="32" y="0"/>
                  <a:pt x="1" y="0"/>
                  <a:pt x="16" y="0"/>
                </a:cubicBezTo>
                <a:close/>
              </a:path>
            </a:pathLst>
          </a:custGeom>
          <a:solidFill>
            <a:srgbClr val="36393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4" name="Google Shape;1079;p30">
            <a:extLst>
              <a:ext uri="{FF2B5EF4-FFF2-40B4-BE49-F238E27FC236}">
                <a16:creationId xmlns:a16="http://schemas.microsoft.com/office/drawing/2014/main" id="{7B5D883E-ED4D-4056-9215-03EE2A1D81C4}"/>
              </a:ext>
            </a:extLst>
          </p:cNvPr>
          <p:cNvGrpSpPr/>
          <p:nvPr/>
        </p:nvGrpSpPr>
        <p:grpSpPr>
          <a:xfrm>
            <a:off x="2501651" y="2196663"/>
            <a:ext cx="9402966" cy="3568410"/>
            <a:chOff x="1003778" y="1932798"/>
            <a:chExt cx="6234521" cy="2035373"/>
          </a:xfrm>
        </p:grpSpPr>
        <p:cxnSp>
          <p:nvCxnSpPr>
            <p:cNvPr id="5" name="Google Shape;1080;p30">
              <a:extLst>
                <a:ext uri="{FF2B5EF4-FFF2-40B4-BE49-F238E27FC236}">
                  <a16:creationId xmlns:a16="http://schemas.microsoft.com/office/drawing/2014/main" id="{67F9400D-6B75-438E-8062-EB70E1B94A04}"/>
                </a:ext>
              </a:extLst>
            </p:cNvPr>
            <p:cNvCxnSpPr>
              <a:cxnSpLocks/>
            </p:cNvCxnSpPr>
            <p:nvPr/>
          </p:nvCxnSpPr>
          <p:spPr>
            <a:xfrm flipV="1">
              <a:off x="2367162" y="2834925"/>
              <a:ext cx="3233215" cy="8724"/>
            </a:xfrm>
            <a:prstGeom prst="straightConnector1">
              <a:avLst/>
            </a:prstGeom>
            <a:noFill/>
            <a:ln w="28575" cap="flat" cmpd="sng">
              <a:solidFill>
                <a:srgbClr val="000000"/>
              </a:solidFill>
              <a:prstDash val="solid"/>
              <a:round/>
              <a:headEnd type="none" w="med" len="med"/>
              <a:tailEnd type="none" w="med" len="med"/>
            </a:ln>
          </p:spPr>
        </p:cxnSp>
        <p:grpSp>
          <p:nvGrpSpPr>
            <p:cNvPr id="6" name="Google Shape;1081;p30">
              <a:extLst>
                <a:ext uri="{FF2B5EF4-FFF2-40B4-BE49-F238E27FC236}">
                  <a16:creationId xmlns:a16="http://schemas.microsoft.com/office/drawing/2014/main" id="{D3E95C71-59CD-4442-AD68-F7BD6C72998D}"/>
                </a:ext>
              </a:extLst>
            </p:cNvPr>
            <p:cNvGrpSpPr/>
            <p:nvPr/>
          </p:nvGrpSpPr>
          <p:grpSpPr>
            <a:xfrm>
              <a:off x="7114719" y="3843191"/>
              <a:ext cx="130" cy="47773"/>
              <a:chOff x="1593537" y="3887873"/>
              <a:chExt cx="126" cy="47773"/>
            </a:xfrm>
          </p:grpSpPr>
          <p:sp>
            <p:nvSpPr>
              <p:cNvPr id="53" name="Google Shape;1090;p30">
                <a:extLst>
                  <a:ext uri="{FF2B5EF4-FFF2-40B4-BE49-F238E27FC236}">
                    <a16:creationId xmlns:a16="http://schemas.microsoft.com/office/drawing/2014/main" id="{A2444BEE-AA8D-492E-A48A-A4C2560AB59A}"/>
                  </a:ext>
                </a:extLst>
              </p:cNvPr>
              <p:cNvSpPr/>
              <p:nvPr/>
            </p:nvSpPr>
            <p:spPr>
              <a:xfrm rot="-5400000">
                <a:off x="1591526" y="3889884"/>
                <a:ext cx="4148" cy="126"/>
              </a:xfrm>
              <a:custGeom>
                <a:avLst/>
                <a:gdLst/>
                <a:ahLst/>
                <a:cxnLst/>
                <a:rect l="l" t="t" r="r" b="b"/>
                <a:pathLst>
                  <a:path w="33" h="1" extrusionOk="0">
                    <a:moveTo>
                      <a:pt x="16" y="0"/>
                    </a:moveTo>
                    <a:cubicBezTo>
                      <a:pt x="32" y="0"/>
                      <a:pt x="1" y="0"/>
                      <a:pt x="16" y="0"/>
                    </a:cubicBezTo>
                    <a:close/>
                  </a:path>
                </a:pathLst>
              </a:custGeom>
              <a:solidFill>
                <a:srgbClr val="681C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91;p30">
                <a:extLst>
                  <a:ext uri="{FF2B5EF4-FFF2-40B4-BE49-F238E27FC236}">
                    <a16:creationId xmlns:a16="http://schemas.microsoft.com/office/drawing/2014/main" id="{3895301D-B4F9-4658-8E51-1A57309240CC}"/>
                  </a:ext>
                </a:extLst>
              </p:cNvPr>
              <p:cNvSpPr/>
              <p:nvPr/>
            </p:nvSpPr>
            <p:spPr>
              <a:xfrm rot="-5400000">
                <a:off x="1591526" y="3933509"/>
                <a:ext cx="4148" cy="126"/>
              </a:xfrm>
              <a:custGeom>
                <a:avLst/>
                <a:gdLst/>
                <a:ahLst/>
                <a:cxnLst/>
                <a:rect l="l" t="t" r="r" b="b"/>
                <a:pathLst>
                  <a:path w="33" h="1" extrusionOk="0">
                    <a:moveTo>
                      <a:pt x="16" y="0"/>
                    </a:moveTo>
                    <a:cubicBezTo>
                      <a:pt x="32" y="0"/>
                      <a:pt x="1" y="0"/>
                      <a:pt x="16" y="0"/>
                    </a:cubicBezTo>
                    <a:close/>
                  </a:path>
                </a:pathLst>
              </a:custGeom>
              <a:solidFill>
                <a:srgbClr val="681C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 name="Google Shape;1093;p30">
              <a:extLst>
                <a:ext uri="{FF2B5EF4-FFF2-40B4-BE49-F238E27FC236}">
                  <a16:creationId xmlns:a16="http://schemas.microsoft.com/office/drawing/2014/main" id="{D71EBA0D-4D15-48AB-A5DE-E9CB8C0626B0}"/>
                </a:ext>
              </a:extLst>
            </p:cNvPr>
            <p:cNvGrpSpPr/>
            <p:nvPr/>
          </p:nvGrpSpPr>
          <p:grpSpPr>
            <a:xfrm>
              <a:off x="3565421" y="1959511"/>
              <a:ext cx="2057414" cy="1925918"/>
              <a:chOff x="606948" y="2009728"/>
              <a:chExt cx="1997102" cy="1925918"/>
            </a:xfrm>
          </p:grpSpPr>
          <p:sp>
            <p:nvSpPr>
              <p:cNvPr id="35" name="Google Shape;1094;p30">
                <a:extLst>
                  <a:ext uri="{FF2B5EF4-FFF2-40B4-BE49-F238E27FC236}">
                    <a16:creationId xmlns:a16="http://schemas.microsoft.com/office/drawing/2014/main" id="{B15A2A12-385B-4EAC-97F8-2BF440A09705}"/>
                  </a:ext>
                </a:extLst>
              </p:cNvPr>
              <p:cNvSpPr/>
              <p:nvPr/>
            </p:nvSpPr>
            <p:spPr>
              <a:xfrm>
                <a:off x="2399854" y="3561571"/>
                <a:ext cx="78600" cy="132600"/>
              </a:xfrm>
              <a:prstGeom prst="roundRect">
                <a:avLst>
                  <a:gd name="adj" fmla="val 16667"/>
                </a:avLst>
              </a:pr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95;p30">
                <a:extLst>
                  <a:ext uri="{FF2B5EF4-FFF2-40B4-BE49-F238E27FC236}">
                    <a16:creationId xmlns:a16="http://schemas.microsoft.com/office/drawing/2014/main" id="{0AB443A7-EBE7-4D2E-90C1-BFF934732DB9}"/>
                  </a:ext>
                </a:extLst>
              </p:cNvPr>
              <p:cNvSpPr/>
              <p:nvPr/>
            </p:nvSpPr>
            <p:spPr>
              <a:xfrm>
                <a:off x="2353550" y="3456700"/>
                <a:ext cx="205800" cy="219300"/>
              </a:xfrm>
              <a:prstGeom prst="roundRect">
                <a:avLst>
                  <a:gd name="adj" fmla="val 50000"/>
                </a:avLst>
              </a:pr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96;p30">
                <a:extLst>
                  <a:ext uri="{FF2B5EF4-FFF2-40B4-BE49-F238E27FC236}">
                    <a16:creationId xmlns:a16="http://schemas.microsoft.com/office/drawing/2014/main" id="{07FAB451-D0C0-47B5-ACFE-32C3FCDC2E4F}"/>
                  </a:ext>
                </a:extLst>
              </p:cNvPr>
              <p:cNvSpPr/>
              <p:nvPr/>
            </p:nvSpPr>
            <p:spPr>
              <a:xfrm>
                <a:off x="2455950" y="3150275"/>
                <a:ext cx="126300" cy="373800"/>
              </a:xfrm>
              <a:prstGeom prst="roundRect">
                <a:avLst>
                  <a:gd name="adj" fmla="val 16667"/>
                </a:avLst>
              </a:pr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97;p30">
                <a:extLst>
                  <a:ext uri="{FF2B5EF4-FFF2-40B4-BE49-F238E27FC236}">
                    <a16:creationId xmlns:a16="http://schemas.microsoft.com/office/drawing/2014/main" id="{DDA7EF9C-70BD-4DE9-B377-C98288931D93}"/>
                  </a:ext>
                </a:extLst>
              </p:cNvPr>
              <p:cNvSpPr/>
              <p:nvPr/>
            </p:nvSpPr>
            <p:spPr>
              <a:xfrm rot="-352858">
                <a:off x="2408530" y="2099236"/>
                <a:ext cx="140540" cy="1081779"/>
              </a:xfrm>
              <a:prstGeom prst="rect">
                <a:avLst/>
              </a:pr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98;p30">
                <a:extLst>
                  <a:ext uri="{FF2B5EF4-FFF2-40B4-BE49-F238E27FC236}">
                    <a16:creationId xmlns:a16="http://schemas.microsoft.com/office/drawing/2014/main" id="{CB76561F-A1A9-4FE9-BD08-6F64994FE99C}"/>
                  </a:ext>
                </a:extLst>
              </p:cNvPr>
              <p:cNvSpPr/>
              <p:nvPr/>
            </p:nvSpPr>
            <p:spPr>
              <a:xfrm rot="-158572">
                <a:off x="749900" y="2048451"/>
                <a:ext cx="1685092" cy="230953"/>
              </a:xfrm>
              <a:prstGeom prst="roundRect">
                <a:avLst>
                  <a:gd name="adj" fmla="val 16667"/>
                </a:avLst>
              </a:pr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99;p30">
                <a:extLst>
                  <a:ext uri="{FF2B5EF4-FFF2-40B4-BE49-F238E27FC236}">
                    <a16:creationId xmlns:a16="http://schemas.microsoft.com/office/drawing/2014/main" id="{E4E7AA39-7781-4C1B-B599-2072C5CB4475}"/>
                  </a:ext>
                </a:extLst>
              </p:cNvPr>
              <p:cNvSpPr/>
              <p:nvPr/>
            </p:nvSpPr>
            <p:spPr>
              <a:xfrm>
                <a:off x="772650" y="2094875"/>
                <a:ext cx="1683300" cy="219300"/>
              </a:xfrm>
              <a:prstGeom prst="roundRect">
                <a:avLst>
                  <a:gd name="adj" fmla="val 16667"/>
                </a:avLst>
              </a:pr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00;p30">
                <a:extLst>
                  <a:ext uri="{FF2B5EF4-FFF2-40B4-BE49-F238E27FC236}">
                    <a16:creationId xmlns:a16="http://schemas.microsoft.com/office/drawing/2014/main" id="{16A710EE-559D-42F1-BE92-74D9A2ED6BFB}"/>
                  </a:ext>
                </a:extLst>
              </p:cNvPr>
              <p:cNvSpPr/>
              <p:nvPr/>
            </p:nvSpPr>
            <p:spPr>
              <a:xfrm>
                <a:off x="606948" y="3090896"/>
                <a:ext cx="766800" cy="683100"/>
              </a:xfrm>
              <a:prstGeom prst="rect">
                <a:avLst/>
              </a:pr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01;p30">
                <a:extLst>
                  <a:ext uri="{FF2B5EF4-FFF2-40B4-BE49-F238E27FC236}">
                    <a16:creationId xmlns:a16="http://schemas.microsoft.com/office/drawing/2014/main" id="{1ADD712A-3540-430E-AF87-87C67CC57394}"/>
                  </a:ext>
                </a:extLst>
              </p:cNvPr>
              <p:cNvSpPr/>
              <p:nvPr/>
            </p:nvSpPr>
            <p:spPr>
              <a:xfrm>
                <a:off x="606950" y="2094875"/>
                <a:ext cx="1890300" cy="1641300"/>
              </a:xfrm>
              <a:prstGeom prst="roundRect">
                <a:avLst>
                  <a:gd name="adj" fmla="val 16667"/>
                </a:avLst>
              </a:pr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02;p30">
                <a:extLst>
                  <a:ext uri="{FF2B5EF4-FFF2-40B4-BE49-F238E27FC236}">
                    <a16:creationId xmlns:a16="http://schemas.microsoft.com/office/drawing/2014/main" id="{BD208391-DABC-4B0E-8C0C-5F4EA968B580}"/>
                  </a:ext>
                </a:extLst>
              </p:cNvPr>
              <p:cNvSpPr/>
              <p:nvPr/>
            </p:nvSpPr>
            <p:spPr>
              <a:xfrm rot="-5400000">
                <a:off x="1591526" y="3889884"/>
                <a:ext cx="4148" cy="126"/>
              </a:xfrm>
              <a:custGeom>
                <a:avLst/>
                <a:gdLst/>
                <a:ahLst/>
                <a:cxnLst/>
                <a:rect l="l" t="t" r="r" b="b"/>
                <a:pathLst>
                  <a:path w="33" h="1" extrusionOk="0">
                    <a:moveTo>
                      <a:pt x="16" y="0"/>
                    </a:moveTo>
                    <a:cubicBezTo>
                      <a:pt x="32" y="0"/>
                      <a:pt x="1" y="0"/>
                      <a:pt x="16" y="0"/>
                    </a:cubicBezTo>
                    <a:close/>
                  </a:path>
                </a:pathLst>
              </a:cu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03;p30">
                <a:extLst>
                  <a:ext uri="{FF2B5EF4-FFF2-40B4-BE49-F238E27FC236}">
                    <a16:creationId xmlns:a16="http://schemas.microsoft.com/office/drawing/2014/main" id="{DFD8F7EF-7852-415F-A9E3-9342E372EA73}"/>
                  </a:ext>
                </a:extLst>
              </p:cNvPr>
              <p:cNvSpPr/>
              <p:nvPr/>
            </p:nvSpPr>
            <p:spPr>
              <a:xfrm rot="-5400000">
                <a:off x="1591526" y="3933509"/>
                <a:ext cx="4148" cy="126"/>
              </a:xfrm>
              <a:custGeom>
                <a:avLst/>
                <a:gdLst/>
                <a:ahLst/>
                <a:cxnLst/>
                <a:rect l="l" t="t" r="r" b="b"/>
                <a:pathLst>
                  <a:path w="33" h="1" extrusionOk="0">
                    <a:moveTo>
                      <a:pt x="16" y="0"/>
                    </a:moveTo>
                    <a:cubicBezTo>
                      <a:pt x="32" y="0"/>
                      <a:pt x="1" y="0"/>
                      <a:pt x="16" y="0"/>
                    </a:cubicBezTo>
                    <a:close/>
                  </a:path>
                </a:pathLst>
              </a:cu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Google Shape;1104;p30">
              <a:extLst>
                <a:ext uri="{FF2B5EF4-FFF2-40B4-BE49-F238E27FC236}">
                  <a16:creationId xmlns:a16="http://schemas.microsoft.com/office/drawing/2014/main" id="{90527077-D973-42DB-8B97-30C23335E717}"/>
                </a:ext>
              </a:extLst>
            </p:cNvPr>
            <p:cNvSpPr/>
            <p:nvPr/>
          </p:nvSpPr>
          <p:spPr>
            <a:xfrm rot="-5400000">
              <a:off x="3677385" y="1789634"/>
              <a:ext cx="1804255" cy="2090583"/>
            </a:xfrm>
            <a:custGeom>
              <a:avLst/>
              <a:gdLst/>
              <a:ahLst/>
              <a:cxnLst/>
              <a:rect l="l" t="t" r="r" b="b"/>
              <a:pathLst>
                <a:path w="6831" h="7683" extrusionOk="0">
                  <a:moveTo>
                    <a:pt x="6091" y="453"/>
                  </a:moveTo>
                  <a:cubicBezTo>
                    <a:pt x="6210" y="555"/>
                    <a:pt x="6312" y="665"/>
                    <a:pt x="6406" y="784"/>
                  </a:cubicBezTo>
                  <a:cubicBezTo>
                    <a:pt x="6422" y="1039"/>
                    <a:pt x="6431" y="1294"/>
                    <a:pt x="6448" y="1549"/>
                  </a:cubicBezTo>
                  <a:cubicBezTo>
                    <a:pt x="6312" y="1447"/>
                    <a:pt x="6193" y="1319"/>
                    <a:pt x="6091" y="1184"/>
                  </a:cubicBezTo>
                  <a:cubicBezTo>
                    <a:pt x="6091" y="1031"/>
                    <a:pt x="6091" y="878"/>
                    <a:pt x="6083" y="725"/>
                  </a:cubicBezTo>
                  <a:cubicBezTo>
                    <a:pt x="6083" y="648"/>
                    <a:pt x="6091" y="546"/>
                    <a:pt x="6091" y="453"/>
                  </a:cubicBezTo>
                  <a:close/>
                  <a:moveTo>
                    <a:pt x="6091" y="1302"/>
                  </a:moveTo>
                  <a:cubicBezTo>
                    <a:pt x="6185" y="1447"/>
                    <a:pt x="6312" y="1566"/>
                    <a:pt x="6448" y="1668"/>
                  </a:cubicBezTo>
                  <a:lnTo>
                    <a:pt x="6482" y="2364"/>
                  </a:lnTo>
                  <a:cubicBezTo>
                    <a:pt x="6380" y="2237"/>
                    <a:pt x="6253" y="2135"/>
                    <a:pt x="6100" y="2067"/>
                  </a:cubicBezTo>
                  <a:cubicBezTo>
                    <a:pt x="6100" y="1914"/>
                    <a:pt x="6100" y="1761"/>
                    <a:pt x="6091" y="1608"/>
                  </a:cubicBezTo>
                  <a:cubicBezTo>
                    <a:pt x="6091" y="1506"/>
                    <a:pt x="6091" y="1404"/>
                    <a:pt x="6091" y="1302"/>
                  </a:cubicBezTo>
                  <a:close/>
                  <a:moveTo>
                    <a:pt x="6108" y="2169"/>
                  </a:moveTo>
                  <a:lnTo>
                    <a:pt x="6108" y="2169"/>
                  </a:lnTo>
                  <a:cubicBezTo>
                    <a:pt x="6236" y="2254"/>
                    <a:pt x="6355" y="2364"/>
                    <a:pt x="6456" y="2492"/>
                  </a:cubicBezTo>
                  <a:cubicBezTo>
                    <a:pt x="6465" y="2500"/>
                    <a:pt x="6482" y="2500"/>
                    <a:pt x="6490" y="2500"/>
                  </a:cubicBezTo>
                  <a:cubicBezTo>
                    <a:pt x="6507" y="2772"/>
                    <a:pt x="6524" y="3044"/>
                    <a:pt x="6533" y="3307"/>
                  </a:cubicBezTo>
                  <a:lnTo>
                    <a:pt x="6533" y="3316"/>
                  </a:lnTo>
                  <a:cubicBezTo>
                    <a:pt x="6406" y="3180"/>
                    <a:pt x="6261" y="3061"/>
                    <a:pt x="6117" y="2950"/>
                  </a:cubicBezTo>
                  <a:lnTo>
                    <a:pt x="6108" y="2169"/>
                  </a:lnTo>
                  <a:close/>
                  <a:moveTo>
                    <a:pt x="6125" y="3069"/>
                  </a:moveTo>
                  <a:cubicBezTo>
                    <a:pt x="6244" y="3197"/>
                    <a:pt x="6372" y="3307"/>
                    <a:pt x="6507" y="3409"/>
                  </a:cubicBezTo>
                  <a:lnTo>
                    <a:pt x="6541" y="3409"/>
                  </a:lnTo>
                  <a:cubicBezTo>
                    <a:pt x="6550" y="3562"/>
                    <a:pt x="6550" y="3715"/>
                    <a:pt x="6558" y="3868"/>
                  </a:cubicBezTo>
                  <a:cubicBezTo>
                    <a:pt x="6558" y="3953"/>
                    <a:pt x="6558" y="4046"/>
                    <a:pt x="6567" y="4131"/>
                  </a:cubicBezTo>
                  <a:cubicBezTo>
                    <a:pt x="6550" y="4131"/>
                    <a:pt x="6533" y="4140"/>
                    <a:pt x="6533" y="4148"/>
                  </a:cubicBezTo>
                  <a:cubicBezTo>
                    <a:pt x="6524" y="4131"/>
                    <a:pt x="6516" y="4123"/>
                    <a:pt x="6507" y="4114"/>
                  </a:cubicBezTo>
                  <a:cubicBezTo>
                    <a:pt x="6490" y="4089"/>
                    <a:pt x="6465" y="4063"/>
                    <a:pt x="6448" y="4046"/>
                  </a:cubicBezTo>
                  <a:cubicBezTo>
                    <a:pt x="6406" y="4004"/>
                    <a:pt x="6363" y="3961"/>
                    <a:pt x="6329" y="3919"/>
                  </a:cubicBezTo>
                  <a:cubicBezTo>
                    <a:pt x="6261" y="3859"/>
                    <a:pt x="6202" y="3800"/>
                    <a:pt x="6134" y="3749"/>
                  </a:cubicBezTo>
                  <a:lnTo>
                    <a:pt x="6125" y="3282"/>
                  </a:lnTo>
                  <a:lnTo>
                    <a:pt x="6125" y="3069"/>
                  </a:lnTo>
                  <a:close/>
                  <a:moveTo>
                    <a:pt x="6134" y="3851"/>
                  </a:moveTo>
                  <a:cubicBezTo>
                    <a:pt x="6185" y="3902"/>
                    <a:pt x="6244" y="3961"/>
                    <a:pt x="6295" y="4012"/>
                  </a:cubicBezTo>
                  <a:cubicBezTo>
                    <a:pt x="6363" y="4080"/>
                    <a:pt x="6431" y="4216"/>
                    <a:pt x="6524" y="4259"/>
                  </a:cubicBezTo>
                  <a:cubicBezTo>
                    <a:pt x="6533" y="4267"/>
                    <a:pt x="6550" y="4276"/>
                    <a:pt x="6567" y="4276"/>
                  </a:cubicBezTo>
                  <a:cubicBezTo>
                    <a:pt x="6575" y="4480"/>
                    <a:pt x="6584" y="4675"/>
                    <a:pt x="6584" y="4870"/>
                  </a:cubicBezTo>
                  <a:cubicBezTo>
                    <a:pt x="6507" y="4811"/>
                    <a:pt x="6422" y="4751"/>
                    <a:pt x="6329" y="4692"/>
                  </a:cubicBezTo>
                  <a:cubicBezTo>
                    <a:pt x="6270" y="4649"/>
                    <a:pt x="6210" y="4607"/>
                    <a:pt x="6151" y="4556"/>
                  </a:cubicBezTo>
                  <a:cubicBezTo>
                    <a:pt x="6151" y="4327"/>
                    <a:pt x="6142" y="4089"/>
                    <a:pt x="6134" y="3851"/>
                  </a:cubicBezTo>
                  <a:close/>
                  <a:moveTo>
                    <a:pt x="6151" y="4649"/>
                  </a:moveTo>
                  <a:cubicBezTo>
                    <a:pt x="6193" y="4683"/>
                    <a:pt x="6227" y="4717"/>
                    <a:pt x="6270" y="4751"/>
                  </a:cubicBezTo>
                  <a:cubicBezTo>
                    <a:pt x="6355" y="4828"/>
                    <a:pt x="6448" y="4896"/>
                    <a:pt x="6550" y="4947"/>
                  </a:cubicBezTo>
                  <a:cubicBezTo>
                    <a:pt x="6554" y="4951"/>
                    <a:pt x="6561" y="4953"/>
                    <a:pt x="6567" y="4953"/>
                  </a:cubicBezTo>
                  <a:cubicBezTo>
                    <a:pt x="6573" y="4953"/>
                    <a:pt x="6580" y="4951"/>
                    <a:pt x="6584" y="4947"/>
                  </a:cubicBezTo>
                  <a:cubicBezTo>
                    <a:pt x="6592" y="5117"/>
                    <a:pt x="6592" y="5278"/>
                    <a:pt x="6592" y="5456"/>
                  </a:cubicBezTo>
                  <a:lnTo>
                    <a:pt x="6592" y="5601"/>
                  </a:lnTo>
                  <a:lnTo>
                    <a:pt x="6584" y="5601"/>
                  </a:lnTo>
                  <a:cubicBezTo>
                    <a:pt x="6558" y="5601"/>
                    <a:pt x="6541" y="5626"/>
                    <a:pt x="6550" y="5652"/>
                  </a:cubicBezTo>
                  <a:cubicBezTo>
                    <a:pt x="6533" y="5635"/>
                    <a:pt x="6516" y="5626"/>
                    <a:pt x="6499" y="5618"/>
                  </a:cubicBezTo>
                  <a:lnTo>
                    <a:pt x="6439" y="5558"/>
                  </a:lnTo>
                  <a:lnTo>
                    <a:pt x="6312" y="5456"/>
                  </a:lnTo>
                  <a:cubicBezTo>
                    <a:pt x="6261" y="5405"/>
                    <a:pt x="6219" y="5363"/>
                    <a:pt x="6168" y="5321"/>
                  </a:cubicBezTo>
                  <a:cubicBezTo>
                    <a:pt x="6168" y="5091"/>
                    <a:pt x="6159" y="4870"/>
                    <a:pt x="6151" y="4649"/>
                  </a:cubicBezTo>
                  <a:close/>
                  <a:moveTo>
                    <a:pt x="6176" y="5431"/>
                  </a:moveTo>
                  <a:lnTo>
                    <a:pt x="6176" y="5431"/>
                  </a:lnTo>
                  <a:cubicBezTo>
                    <a:pt x="6219" y="5473"/>
                    <a:pt x="6261" y="5516"/>
                    <a:pt x="6304" y="5550"/>
                  </a:cubicBezTo>
                  <a:cubicBezTo>
                    <a:pt x="6372" y="5609"/>
                    <a:pt x="6465" y="5728"/>
                    <a:pt x="6558" y="5745"/>
                  </a:cubicBezTo>
                  <a:cubicBezTo>
                    <a:pt x="6567" y="5750"/>
                    <a:pt x="6573" y="5752"/>
                    <a:pt x="6580" y="5752"/>
                  </a:cubicBezTo>
                  <a:cubicBezTo>
                    <a:pt x="6586" y="5752"/>
                    <a:pt x="6592" y="5750"/>
                    <a:pt x="6601" y="5745"/>
                  </a:cubicBezTo>
                  <a:lnTo>
                    <a:pt x="6601" y="6255"/>
                  </a:lnTo>
                  <a:lnTo>
                    <a:pt x="6601" y="6416"/>
                  </a:lnTo>
                  <a:cubicBezTo>
                    <a:pt x="6456" y="6306"/>
                    <a:pt x="6312" y="6179"/>
                    <a:pt x="6185" y="6043"/>
                  </a:cubicBezTo>
                  <a:lnTo>
                    <a:pt x="6185" y="6051"/>
                  </a:lnTo>
                  <a:cubicBezTo>
                    <a:pt x="6185" y="5839"/>
                    <a:pt x="6185" y="5635"/>
                    <a:pt x="6176" y="5431"/>
                  </a:cubicBezTo>
                  <a:close/>
                  <a:moveTo>
                    <a:pt x="6185" y="6153"/>
                  </a:moveTo>
                  <a:cubicBezTo>
                    <a:pt x="6312" y="6289"/>
                    <a:pt x="6448" y="6408"/>
                    <a:pt x="6609" y="6518"/>
                  </a:cubicBezTo>
                  <a:cubicBezTo>
                    <a:pt x="6609" y="6535"/>
                    <a:pt x="6609" y="6569"/>
                    <a:pt x="6601" y="6603"/>
                  </a:cubicBezTo>
                  <a:lnTo>
                    <a:pt x="6609" y="6603"/>
                  </a:lnTo>
                  <a:cubicBezTo>
                    <a:pt x="6601" y="6807"/>
                    <a:pt x="6601" y="6875"/>
                    <a:pt x="6465" y="6994"/>
                  </a:cubicBezTo>
                  <a:cubicBezTo>
                    <a:pt x="6380" y="6901"/>
                    <a:pt x="6278" y="6824"/>
                    <a:pt x="6159" y="6782"/>
                  </a:cubicBezTo>
                  <a:cubicBezTo>
                    <a:pt x="6176" y="6765"/>
                    <a:pt x="6185" y="6748"/>
                    <a:pt x="6185" y="6731"/>
                  </a:cubicBezTo>
                  <a:lnTo>
                    <a:pt x="6185" y="6153"/>
                  </a:lnTo>
                  <a:close/>
                  <a:moveTo>
                    <a:pt x="136" y="122"/>
                  </a:moveTo>
                  <a:lnTo>
                    <a:pt x="136" y="122"/>
                  </a:lnTo>
                  <a:cubicBezTo>
                    <a:pt x="1122" y="164"/>
                    <a:pt x="2107" y="164"/>
                    <a:pt x="3093" y="181"/>
                  </a:cubicBezTo>
                  <a:lnTo>
                    <a:pt x="4596" y="198"/>
                  </a:lnTo>
                  <a:lnTo>
                    <a:pt x="5395" y="207"/>
                  </a:lnTo>
                  <a:cubicBezTo>
                    <a:pt x="5751" y="207"/>
                    <a:pt x="5913" y="232"/>
                    <a:pt x="5930" y="640"/>
                  </a:cubicBezTo>
                  <a:cubicBezTo>
                    <a:pt x="5938" y="1099"/>
                    <a:pt x="5938" y="1557"/>
                    <a:pt x="5938" y="2016"/>
                  </a:cubicBezTo>
                  <a:cubicBezTo>
                    <a:pt x="5921" y="2033"/>
                    <a:pt x="5921" y="2059"/>
                    <a:pt x="5938" y="2076"/>
                  </a:cubicBezTo>
                  <a:cubicBezTo>
                    <a:pt x="5955" y="3630"/>
                    <a:pt x="5947" y="5185"/>
                    <a:pt x="6032" y="6731"/>
                  </a:cubicBezTo>
                  <a:cubicBezTo>
                    <a:pt x="6032" y="6748"/>
                    <a:pt x="6049" y="6773"/>
                    <a:pt x="6074" y="6790"/>
                  </a:cubicBezTo>
                  <a:cubicBezTo>
                    <a:pt x="6074" y="6790"/>
                    <a:pt x="6074" y="6799"/>
                    <a:pt x="6083" y="6799"/>
                  </a:cubicBezTo>
                  <a:cubicBezTo>
                    <a:pt x="6151" y="6833"/>
                    <a:pt x="6210" y="6867"/>
                    <a:pt x="6270" y="6909"/>
                  </a:cubicBezTo>
                  <a:cubicBezTo>
                    <a:pt x="6321" y="6943"/>
                    <a:pt x="6363" y="6994"/>
                    <a:pt x="6406" y="7036"/>
                  </a:cubicBezTo>
                  <a:lnTo>
                    <a:pt x="6397" y="7045"/>
                  </a:lnTo>
                  <a:cubicBezTo>
                    <a:pt x="6193" y="7198"/>
                    <a:pt x="5904" y="7274"/>
                    <a:pt x="5598" y="7317"/>
                  </a:cubicBezTo>
                  <a:cubicBezTo>
                    <a:pt x="5522" y="7249"/>
                    <a:pt x="5437" y="7198"/>
                    <a:pt x="5361" y="7138"/>
                  </a:cubicBezTo>
                  <a:cubicBezTo>
                    <a:pt x="5284" y="7079"/>
                    <a:pt x="5216" y="7019"/>
                    <a:pt x="5140" y="6969"/>
                  </a:cubicBezTo>
                  <a:lnTo>
                    <a:pt x="6006" y="6926"/>
                  </a:lnTo>
                  <a:cubicBezTo>
                    <a:pt x="6108" y="6926"/>
                    <a:pt x="6108" y="6765"/>
                    <a:pt x="6006" y="6765"/>
                  </a:cubicBezTo>
                  <a:cubicBezTo>
                    <a:pt x="4995" y="6816"/>
                    <a:pt x="3976" y="6867"/>
                    <a:pt x="2965" y="6901"/>
                  </a:cubicBezTo>
                  <a:lnTo>
                    <a:pt x="1453" y="6952"/>
                  </a:lnTo>
                  <a:cubicBezTo>
                    <a:pt x="1241" y="6959"/>
                    <a:pt x="1029" y="6979"/>
                    <a:pt x="823" y="6979"/>
                  </a:cubicBezTo>
                  <a:cubicBezTo>
                    <a:pt x="789" y="6979"/>
                    <a:pt x="756" y="6978"/>
                    <a:pt x="722" y="6977"/>
                  </a:cubicBezTo>
                  <a:cubicBezTo>
                    <a:pt x="298" y="6952"/>
                    <a:pt x="298" y="6476"/>
                    <a:pt x="298" y="6153"/>
                  </a:cubicBezTo>
                  <a:cubicBezTo>
                    <a:pt x="247" y="4140"/>
                    <a:pt x="238" y="2126"/>
                    <a:pt x="136" y="122"/>
                  </a:cubicBezTo>
                  <a:close/>
                  <a:moveTo>
                    <a:pt x="5038" y="6977"/>
                  </a:moveTo>
                  <a:cubicBezTo>
                    <a:pt x="5131" y="7062"/>
                    <a:pt x="5233" y="7147"/>
                    <a:pt x="5335" y="7223"/>
                  </a:cubicBezTo>
                  <a:cubicBezTo>
                    <a:pt x="5369" y="7257"/>
                    <a:pt x="5412" y="7291"/>
                    <a:pt x="5446" y="7334"/>
                  </a:cubicBezTo>
                  <a:cubicBezTo>
                    <a:pt x="5208" y="7351"/>
                    <a:pt x="4970" y="7359"/>
                    <a:pt x="4757" y="7376"/>
                  </a:cubicBezTo>
                  <a:lnTo>
                    <a:pt x="4766" y="7385"/>
                  </a:lnTo>
                  <a:cubicBezTo>
                    <a:pt x="4579" y="7274"/>
                    <a:pt x="4401" y="7147"/>
                    <a:pt x="4231" y="7011"/>
                  </a:cubicBezTo>
                  <a:lnTo>
                    <a:pt x="5038" y="6977"/>
                  </a:lnTo>
                  <a:close/>
                  <a:moveTo>
                    <a:pt x="4129" y="7011"/>
                  </a:moveTo>
                  <a:cubicBezTo>
                    <a:pt x="4265" y="7164"/>
                    <a:pt x="4418" y="7291"/>
                    <a:pt x="4588" y="7402"/>
                  </a:cubicBezTo>
                  <a:cubicBezTo>
                    <a:pt x="4384" y="7419"/>
                    <a:pt x="4171" y="7436"/>
                    <a:pt x="3967" y="7453"/>
                  </a:cubicBezTo>
                  <a:cubicBezTo>
                    <a:pt x="3781" y="7308"/>
                    <a:pt x="3577" y="7172"/>
                    <a:pt x="3373" y="7045"/>
                  </a:cubicBezTo>
                  <a:lnTo>
                    <a:pt x="4129" y="7011"/>
                  </a:lnTo>
                  <a:close/>
                  <a:moveTo>
                    <a:pt x="3245" y="7053"/>
                  </a:moveTo>
                  <a:cubicBezTo>
                    <a:pt x="3432" y="7198"/>
                    <a:pt x="3628" y="7334"/>
                    <a:pt x="3823" y="7470"/>
                  </a:cubicBezTo>
                  <a:cubicBezTo>
                    <a:pt x="3585" y="7478"/>
                    <a:pt x="3347" y="7495"/>
                    <a:pt x="3109" y="7504"/>
                  </a:cubicBezTo>
                  <a:lnTo>
                    <a:pt x="3008" y="7504"/>
                  </a:lnTo>
                  <a:cubicBezTo>
                    <a:pt x="2821" y="7359"/>
                    <a:pt x="2625" y="7215"/>
                    <a:pt x="2430" y="7079"/>
                  </a:cubicBezTo>
                  <a:cubicBezTo>
                    <a:pt x="2702" y="7070"/>
                    <a:pt x="2974" y="7062"/>
                    <a:pt x="3245" y="7053"/>
                  </a:cubicBezTo>
                  <a:close/>
                  <a:moveTo>
                    <a:pt x="357" y="7053"/>
                  </a:moveTo>
                  <a:cubicBezTo>
                    <a:pt x="468" y="7104"/>
                    <a:pt x="595" y="7138"/>
                    <a:pt x="722" y="7138"/>
                  </a:cubicBezTo>
                  <a:lnTo>
                    <a:pt x="867" y="7138"/>
                  </a:lnTo>
                  <a:cubicBezTo>
                    <a:pt x="1020" y="7274"/>
                    <a:pt x="1173" y="7402"/>
                    <a:pt x="1343" y="7512"/>
                  </a:cubicBezTo>
                  <a:cubicBezTo>
                    <a:pt x="952" y="7487"/>
                    <a:pt x="536" y="7393"/>
                    <a:pt x="349" y="7053"/>
                  </a:cubicBezTo>
                  <a:close/>
                  <a:moveTo>
                    <a:pt x="2319" y="7087"/>
                  </a:moveTo>
                  <a:cubicBezTo>
                    <a:pt x="2498" y="7232"/>
                    <a:pt x="2676" y="7376"/>
                    <a:pt x="2855" y="7521"/>
                  </a:cubicBezTo>
                  <a:cubicBezTo>
                    <a:pt x="2668" y="7521"/>
                    <a:pt x="2472" y="7521"/>
                    <a:pt x="2285" y="7529"/>
                  </a:cubicBezTo>
                  <a:cubicBezTo>
                    <a:pt x="2082" y="7393"/>
                    <a:pt x="1886" y="7257"/>
                    <a:pt x="1682" y="7121"/>
                  </a:cubicBezTo>
                  <a:cubicBezTo>
                    <a:pt x="1895" y="7104"/>
                    <a:pt x="2107" y="7096"/>
                    <a:pt x="2319" y="7087"/>
                  </a:cubicBezTo>
                  <a:close/>
                  <a:moveTo>
                    <a:pt x="1589" y="7130"/>
                  </a:moveTo>
                  <a:cubicBezTo>
                    <a:pt x="1767" y="7266"/>
                    <a:pt x="1954" y="7402"/>
                    <a:pt x="2141" y="7538"/>
                  </a:cubicBezTo>
                  <a:cubicBezTo>
                    <a:pt x="1963" y="7529"/>
                    <a:pt x="1793" y="7529"/>
                    <a:pt x="1631" y="7529"/>
                  </a:cubicBezTo>
                  <a:lnTo>
                    <a:pt x="1504" y="7529"/>
                  </a:lnTo>
                  <a:cubicBezTo>
                    <a:pt x="1326" y="7410"/>
                    <a:pt x="1147" y="7283"/>
                    <a:pt x="977" y="7147"/>
                  </a:cubicBezTo>
                  <a:cubicBezTo>
                    <a:pt x="1181" y="7147"/>
                    <a:pt x="1385" y="7138"/>
                    <a:pt x="1589" y="7130"/>
                  </a:cubicBezTo>
                  <a:close/>
                  <a:moveTo>
                    <a:pt x="1191" y="0"/>
                  </a:moveTo>
                  <a:cubicBezTo>
                    <a:pt x="817" y="0"/>
                    <a:pt x="443" y="3"/>
                    <a:pt x="68" y="11"/>
                  </a:cubicBezTo>
                  <a:cubicBezTo>
                    <a:pt x="26" y="11"/>
                    <a:pt x="0" y="45"/>
                    <a:pt x="17" y="79"/>
                  </a:cubicBezTo>
                  <a:cubicBezTo>
                    <a:pt x="9" y="1252"/>
                    <a:pt x="43" y="2424"/>
                    <a:pt x="68" y="3596"/>
                  </a:cubicBezTo>
                  <a:cubicBezTo>
                    <a:pt x="85" y="4182"/>
                    <a:pt x="94" y="4768"/>
                    <a:pt x="111" y="5363"/>
                  </a:cubicBezTo>
                  <a:cubicBezTo>
                    <a:pt x="111" y="5652"/>
                    <a:pt x="119" y="5949"/>
                    <a:pt x="128" y="6238"/>
                  </a:cubicBezTo>
                  <a:cubicBezTo>
                    <a:pt x="128" y="6442"/>
                    <a:pt x="94" y="6705"/>
                    <a:pt x="187" y="6892"/>
                  </a:cubicBezTo>
                  <a:cubicBezTo>
                    <a:pt x="204" y="6909"/>
                    <a:pt x="213" y="6926"/>
                    <a:pt x="221" y="6935"/>
                  </a:cubicBezTo>
                  <a:cubicBezTo>
                    <a:pt x="221" y="6943"/>
                    <a:pt x="221" y="6952"/>
                    <a:pt x="221" y="6960"/>
                  </a:cubicBezTo>
                  <a:cubicBezTo>
                    <a:pt x="411" y="7604"/>
                    <a:pt x="1169" y="7669"/>
                    <a:pt x="1800" y="7669"/>
                  </a:cubicBezTo>
                  <a:cubicBezTo>
                    <a:pt x="1960" y="7669"/>
                    <a:pt x="2111" y="7665"/>
                    <a:pt x="2243" y="7665"/>
                  </a:cubicBezTo>
                  <a:lnTo>
                    <a:pt x="2311" y="7665"/>
                  </a:lnTo>
                  <a:lnTo>
                    <a:pt x="2328" y="7674"/>
                  </a:lnTo>
                  <a:cubicBezTo>
                    <a:pt x="2337" y="7680"/>
                    <a:pt x="2346" y="7682"/>
                    <a:pt x="2354" y="7682"/>
                  </a:cubicBezTo>
                  <a:cubicBezTo>
                    <a:pt x="2369" y="7682"/>
                    <a:pt x="2382" y="7673"/>
                    <a:pt x="2387" y="7657"/>
                  </a:cubicBezTo>
                  <a:cubicBezTo>
                    <a:pt x="3458" y="7657"/>
                    <a:pt x="4520" y="7580"/>
                    <a:pt x="5565" y="7427"/>
                  </a:cubicBezTo>
                  <a:cubicBezTo>
                    <a:pt x="5581" y="7436"/>
                    <a:pt x="5598" y="7453"/>
                    <a:pt x="5607" y="7461"/>
                  </a:cubicBezTo>
                  <a:cubicBezTo>
                    <a:pt x="5614" y="7465"/>
                    <a:pt x="5622" y="7467"/>
                    <a:pt x="5629" y="7467"/>
                  </a:cubicBezTo>
                  <a:cubicBezTo>
                    <a:pt x="5657" y="7467"/>
                    <a:pt x="5683" y="7444"/>
                    <a:pt x="5683" y="7410"/>
                  </a:cubicBezTo>
                  <a:cubicBezTo>
                    <a:pt x="5845" y="7393"/>
                    <a:pt x="6006" y="7359"/>
                    <a:pt x="6168" y="7334"/>
                  </a:cubicBezTo>
                  <a:cubicBezTo>
                    <a:pt x="6499" y="7274"/>
                    <a:pt x="6686" y="7172"/>
                    <a:pt x="6737" y="6816"/>
                  </a:cubicBezTo>
                  <a:cubicBezTo>
                    <a:pt x="6830" y="6212"/>
                    <a:pt x="6745" y="5541"/>
                    <a:pt x="6737" y="4930"/>
                  </a:cubicBezTo>
                  <a:cubicBezTo>
                    <a:pt x="6711" y="3571"/>
                    <a:pt x="6677" y="2211"/>
                    <a:pt x="6550" y="861"/>
                  </a:cubicBezTo>
                  <a:cubicBezTo>
                    <a:pt x="6567" y="844"/>
                    <a:pt x="6575" y="818"/>
                    <a:pt x="6558" y="793"/>
                  </a:cubicBezTo>
                  <a:lnTo>
                    <a:pt x="6541" y="776"/>
                  </a:lnTo>
                  <a:cubicBezTo>
                    <a:pt x="6533" y="759"/>
                    <a:pt x="6524" y="742"/>
                    <a:pt x="6516" y="733"/>
                  </a:cubicBezTo>
                  <a:cubicBezTo>
                    <a:pt x="6389" y="563"/>
                    <a:pt x="6244" y="428"/>
                    <a:pt x="6074" y="309"/>
                  </a:cubicBezTo>
                  <a:cubicBezTo>
                    <a:pt x="6074" y="283"/>
                    <a:pt x="6066" y="258"/>
                    <a:pt x="6057" y="232"/>
                  </a:cubicBezTo>
                  <a:cubicBezTo>
                    <a:pt x="5974" y="65"/>
                    <a:pt x="5803" y="33"/>
                    <a:pt x="5625" y="33"/>
                  </a:cubicBezTo>
                  <a:cubicBezTo>
                    <a:pt x="5514" y="33"/>
                    <a:pt x="5399" y="45"/>
                    <a:pt x="5301" y="45"/>
                  </a:cubicBezTo>
                  <a:lnTo>
                    <a:pt x="3611" y="20"/>
                  </a:lnTo>
                  <a:cubicBezTo>
                    <a:pt x="2804" y="14"/>
                    <a:pt x="1998" y="0"/>
                    <a:pt x="1191" y="0"/>
                  </a:cubicBezTo>
                  <a:close/>
                </a:path>
              </a:pathLst>
            </a:custGeom>
            <a:solidFill>
              <a:srgbClr val="1D1D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 name="Google Shape;1105;p30">
              <a:extLst>
                <a:ext uri="{FF2B5EF4-FFF2-40B4-BE49-F238E27FC236}">
                  <a16:creationId xmlns:a16="http://schemas.microsoft.com/office/drawing/2014/main" id="{49446692-1D64-4F63-8BE8-3971D9AA488E}"/>
                </a:ext>
              </a:extLst>
            </p:cNvPr>
            <p:cNvGrpSpPr/>
            <p:nvPr/>
          </p:nvGrpSpPr>
          <p:grpSpPr>
            <a:xfrm>
              <a:off x="1029983" y="1979802"/>
              <a:ext cx="2057414" cy="1912227"/>
              <a:chOff x="606948" y="2023419"/>
              <a:chExt cx="1997102" cy="1912227"/>
            </a:xfrm>
          </p:grpSpPr>
          <p:sp>
            <p:nvSpPr>
              <p:cNvPr id="25" name="Google Shape;1106;p30">
                <a:extLst>
                  <a:ext uri="{FF2B5EF4-FFF2-40B4-BE49-F238E27FC236}">
                    <a16:creationId xmlns:a16="http://schemas.microsoft.com/office/drawing/2014/main" id="{0BE58A21-8606-44B0-8E9F-60E8770CB161}"/>
                  </a:ext>
                </a:extLst>
              </p:cNvPr>
              <p:cNvSpPr/>
              <p:nvPr/>
            </p:nvSpPr>
            <p:spPr>
              <a:xfrm>
                <a:off x="2399854" y="3561571"/>
                <a:ext cx="78600" cy="132600"/>
              </a:xfrm>
              <a:prstGeom prst="roundRect">
                <a:avLst>
                  <a:gd name="adj" fmla="val 16667"/>
                </a:avLst>
              </a:prstGeom>
              <a:solidFill>
                <a:srgbClr val="AD32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107;p30">
                <a:extLst>
                  <a:ext uri="{FF2B5EF4-FFF2-40B4-BE49-F238E27FC236}">
                    <a16:creationId xmlns:a16="http://schemas.microsoft.com/office/drawing/2014/main" id="{52EA3AF1-BA9B-4B6B-82E7-2727E1C1BF54}"/>
                  </a:ext>
                </a:extLst>
              </p:cNvPr>
              <p:cNvSpPr/>
              <p:nvPr/>
            </p:nvSpPr>
            <p:spPr>
              <a:xfrm>
                <a:off x="2353550" y="3456700"/>
                <a:ext cx="205800" cy="219300"/>
              </a:xfrm>
              <a:prstGeom prst="roundRect">
                <a:avLst>
                  <a:gd name="adj" fmla="val 50000"/>
                </a:avLst>
              </a:prstGeom>
              <a:solidFill>
                <a:srgbClr val="AD32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108;p30">
                <a:extLst>
                  <a:ext uri="{FF2B5EF4-FFF2-40B4-BE49-F238E27FC236}">
                    <a16:creationId xmlns:a16="http://schemas.microsoft.com/office/drawing/2014/main" id="{23DF61F3-5A5F-4896-AEB9-1F67350D8643}"/>
                  </a:ext>
                </a:extLst>
              </p:cNvPr>
              <p:cNvSpPr/>
              <p:nvPr/>
            </p:nvSpPr>
            <p:spPr>
              <a:xfrm>
                <a:off x="2455950" y="3150275"/>
                <a:ext cx="126300" cy="373800"/>
              </a:xfrm>
              <a:prstGeom prst="roundRect">
                <a:avLst>
                  <a:gd name="adj" fmla="val 16667"/>
                </a:avLst>
              </a:prstGeom>
              <a:solidFill>
                <a:srgbClr val="AD32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109;p30">
                <a:extLst>
                  <a:ext uri="{FF2B5EF4-FFF2-40B4-BE49-F238E27FC236}">
                    <a16:creationId xmlns:a16="http://schemas.microsoft.com/office/drawing/2014/main" id="{49429393-2D35-4E25-9172-7052B62BA7D3}"/>
                  </a:ext>
                </a:extLst>
              </p:cNvPr>
              <p:cNvSpPr/>
              <p:nvPr/>
            </p:nvSpPr>
            <p:spPr>
              <a:xfrm rot="-352858">
                <a:off x="2408530" y="2099236"/>
                <a:ext cx="140540" cy="1081779"/>
              </a:xfrm>
              <a:prstGeom prst="rect">
                <a:avLst/>
              </a:prstGeom>
              <a:solidFill>
                <a:srgbClr val="AD32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110;p30">
                <a:extLst>
                  <a:ext uri="{FF2B5EF4-FFF2-40B4-BE49-F238E27FC236}">
                    <a16:creationId xmlns:a16="http://schemas.microsoft.com/office/drawing/2014/main" id="{C048D29C-BDBD-4545-B748-453835862387}"/>
                  </a:ext>
                </a:extLst>
              </p:cNvPr>
              <p:cNvSpPr/>
              <p:nvPr/>
            </p:nvSpPr>
            <p:spPr>
              <a:xfrm rot="-144399">
                <a:off x="762629" y="2058870"/>
                <a:ext cx="1693193" cy="219497"/>
              </a:xfrm>
              <a:prstGeom prst="roundRect">
                <a:avLst>
                  <a:gd name="adj" fmla="val 16667"/>
                </a:avLst>
              </a:prstGeom>
              <a:solidFill>
                <a:srgbClr val="AD32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111;p30">
                <a:extLst>
                  <a:ext uri="{FF2B5EF4-FFF2-40B4-BE49-F238E27FC236}">
                    <a16:creationId xmlns:a16="http://schemas.microsoft.com/office/drawing/2014/main" id="{759F638F-5AD7-42FA-A07E-FEC81C30E6A3}"/>
                  </a:ext>
                </a:extLst>
              </p:cNvPr>
              <p:cNvSpPr/>
              <p:nvPr/>
            </p:nvSpPr>
            <p:spPr>
              <a:xfrm>
                <a:off x="772650" y="2094875"/>
                <a:ext cx="1683300" cy="219300"/>
              </a:xfrm>
              <a:prstGeom prst="roundRect">
                <a:avLst>
                  <a:gd name="adj" fmla="val 16667"/>
                </a:avLst>
              </a:prstGeom>
              <a:solidFill>
                <a:srgbClr val="AD32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112;p30">
                <a:extLst>
                  <a:ext uri="{FF2B5EF4-FFF2-40B4-BE49-F238E27FC236}">
                    <a16:creationId xmlns:a16="http://schemas.microsoft.com/office/drawing/2014/main" id="{6F5688B1-65DD-47E5-A2CA-BE63F34C20F6}"/>
                  </a:ext>
                </a:extLst>
              </p:cNvPr>
              <p:cNvSpPr/>
              <p:nvPr/>
            </p:nvSpPr>
            <p:spPr>
              <a:xfrm>
                <a:off x="606948" y="3090896"/>
                <a:ext cx="766800" cy="683100"/>
              </a:xfrm>
              <a:prstGeom prst="rect">
                <a:avLst/>
              </a:prstGeom>
              <a:solidFill>
                <a:srgbClr val="AD32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113;p30">
                <a:extLst>
                  <a:ext uri="{FF2B5EF4-FFF2-40B4-BE49-F238E27FC236}">
                    <a16:creationId xmlns:a16="http://schemas.microsoft.com/office/drawing/2014/main" id="{A15CF06E-0C58-4141-9F92-6CFC7E72DE6F}"/>
                  </a:ext>
                </a:extLst>
              </p:cNvPr>
              <p:cNvSpPr/>
              <p:nvPr/>
            </p:nvSpPr>
            <p:spPr>
              <a:xfrm>
                <a:off x="606950" y="2094875"/>
                <a:ext cx="1890300" cy="1641300"/>
              </a:xfrm>
              <a:prstGeom prst="roundRect">
                <a:avLst>
                  <a:gd name="adj" fmla="val 16667"/>
                </a:avLst>
              </a:prstGeom>
              <a:solidFill>
                <a:srgbClr val="AD32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114;p30">
                <a:extLst>
                  <a:ext uri="{FF2B5EF4-FFF2-40B4-BE49-F238E27FC236}">
                    <a16:creationId xmlns:a16="http://schemas.microsoft.com/office/drawing/2014/main" id="{4D838AD2-7905-475F-862C-88246939ED14}"/>
                  </a:ext>
                </a:extLst>
              </p:cNvPr>
              <p:cNvSpPr/>
              <p:nvPr/>
            </p:nvSpPr>
            <p:spPr>
              <a:xfrm rot="-5400000">
                <a:off x="1591526" y="3889884"/>
                <a:ext cx="4148" cy="126"/>
              </a:xfrm>
              <a:custGeom>
                <a:avLst/>
                <a:gdLst/>
                <a:ahLst/>
                <a:cxnLst/>
                <a:rect l="l" t="t" r="r" b="b"/>
                <a:pathLst>
                  <a:path w="33" h="1" extrusionOk="0">
                    <a:moveTo>
                      <a:pt x="16" y="0"/>
                    </a:moveTo>
                    <a:cubicBezTo>
                      <a:pt x="32" y="0"/>
                      <a:pt x="1" y="0"/>
                      <a:pt x="16" y="0"/>
                    </a:cubicBezTo>
                    <a:close/>
                  </a:path>
                </a:pathLst>
              </a:custGeom>
              <a:solidFill>
                <a:srgbClr val="3639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115;p30">
                <a:extLst>
                  <a:ext uri="{FF2B5EF4-FFF2-40B4-BE49-F238E27FC236}">
                    <a16:creationId xmlns:a16="http://schemas.microsoft.com/office/drawing/2014/main" id="{869FCA22-5D7B-4D8F-89F8-2E51E45DB6F2}"/>
                  </a:ext>
                </a:extLst>
              </p:cNvPr>
              <p:cNvSpPr/>
              <p:nvPr/>
            </p:nvSpPr>
            <p:spPr>
              <a:xfrm rot="-5400000">
                <a:off x="1591526" y="3933509"/>
                <a:ext cx="4148" cy="126"/>
              </a:xfrm>
              <a:custGeom>
                <a:avLst/>
                <a:gdLst/>
                <a:ahLst/>
                <a:cxnLst/>
                <a:rect l="l" t="t" r="r" b="b"/>
                <a:pathLst>
                  <a:path w="33" h="1" extrusionOk="0">
                    <a:moveTo>
                      <a:pt x="16" y="0"/>
                    </a:moveTo>
                    <a:cubicBezTo>
                      <a:pt x="32" y="0"/>
                      <a:pt x="1" y="0"/>
                      <a:pt x="16" y="0"/>
                    </a:cubicBezTo>
                    <a:close/>
                  </a:path>
                </a:pathLst>
              </a:custGeom>
              <a:solidFill>
                <a:srgbClr val="3639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 name="Google Shape;1116;p30">
              <a:extLst>
                <a:ext uri="{FF2B5EF4-FFF2-40B4-BE49-F238E27FC236}">
                  <a16:creationId xmlns:a16="http://schemas.microsoft.com/office/drawing/2014/main" id="{895F19AF-1DB3-4FD9-BEDB-2D33A25A34F6}"/>
                </a:ext>
              </a:extLst>
            </p:cNvPr>
            <p:cNvSpPr/>
            <p:nvPr/>
          </p:nvSpPr>
          <p:spPr>
            <a:xfrm rot="-5400000">
              <a:off x="5682451" y="3966034"/>
              <a:ext cx="4148" cy="126"/>
            </a:xfrm>
            <a:custGeom>
              <a:avLst/>
              <a:gdLst/>
              <a:ahLst/>
              <a:cxnLst/>
              <a:rect l="l" t="t" r="r" b="b"/>
              <a:pathLst>
                <a:path w="33" h="1" extrusionOk="0">
                  <a:moveTo>
                    <a:pt x="16" y="1"/>
                  </a:moveTo>
                  <a:cubicBezTo>
                    <a:pt x="32" y="1"/>
                    <a:pt x="1" y="1"/>
                    <a:pt x="16" y="1"/>
                  </a:cubicBezTo>
                  <a:close/>
                </a:path>
              </a:pathLst>
            </a:custGeom>
            <a:solidFill>
              <a:srgbClr val="3639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117;p30">
              <a:extLst>
                <a:ext uri="{FF2B5EF4-FFF2-40B4-BE49-F238E27FC236}">
                  <a16:creationId xmlns:a16="http://schemas.microsoft.com/office/drawing/2014/main" id="{25974FA6-AB46-48CA-B808-B0B55EF466FF}"/>
                </a:ext>
              </a:extLst>
            </p:cNvPr>
            <p:cNvSpPr txBox="1"/>
            <p:nvPr/>
          </p:nvSpPr>
          <p:spPr>
            <a:xfrm>
              <a:off x="1086363" y="2635706"/>
              <a:ext cx="1806900" cy="732055"/>
            </a:xfrm>
            <a:prstGeom prst="rect">
              <a:avLst/>
            </a:prstGeom>
            <a:noFill/>
            <a:ln>
              <a:noFill/>
            </a:ln>
          </p:spPr>
          <p:txBody>
            <a:bodyPr spcFirstLastPara="1" wrap="square" lIns="0" tIns="91425" rIns="91425" bIns="91425" anchor="t" anchorCtr="0">
              <a:noAutofit/>
            </a:bodyPr>
            <a:lstStyle/>
            <a:p>
              <a:pPr marL="0" marR="0" lvl="0" indent="0" algn="ctr" defTabSz="914400" eaLnBrk="1" fontAlgn="auto" latinLnBrk="0" hangingPunct="1">
                <a:lnSpc>
                  <a:spcPct val="100000"/>
                </a:lnSpc>
                <a:spcBef>
                  <a:spcPts val="0"/>
                </a:spcBef>
                <a:spcAft>
                  <a:spcPts val="1600"/>
                </a:spcAft>
                <a:buClr>
                  <a:srgbClr val="000000"/>
                </a:buClr>
                <a:buSzTx/>
                <a:buFont typeface="Arial"/>
                <a:buNone/>
                <a:tabLst/>
                <a:defRPr/>
              </a:pPr>
              <a:r>
                <a:rPr kumimoji="0" lang="en" b="1" i="0" u="none" strike="noStrike" kern="0" cap="none" spc="0" normalizeH="0" baseline="0" noProof="0" dirty="0">
                  <a:ln>
                    <a:noFill/>
                  </a:ln>
                  <a:solidFill>
                    <a:srgbClr val="FFFFFF"/>
                  </a:solidFill>
                  <a:effectLst/>
                  <a:uLnTx/>
                  <a:uFillTx/>
                  <a:latin typeface="Arial Narrow" panose="020B0606020202030204" pitchFamily="34" charset="0"/>
                  <a:ea typeface="Fira Sans Extra Condensed"/>
                  <a:cs typeface="Fira Sans Extra Condensed"/>
                  <a:sym typeface="Fira Sans Extra Condensed"/>
                </a:rPr>
                <a:t>RESTRICCIONES ORDINARIAS PERMANENTES</a:t>
              </a:r>
              <a:endParaRPr kumimoji="0" b="1" i="0" u="none" strike="noStrike" kern="0" cap="none" spc="0" normalizeH="0" baseline="0" noProof="0" dirty="0">
                <a:ln>
                  <a:noFill/>
                </a:ln>
                <a:solidFill>
                  <a:srgbClr val="FFFFFF"/>
                </a:solidFill>
                <a:effectLst/>
                <a:uLnTx/>
                <a:uFillTx/>
                <a:latin typeface="Arial Narrow" panose="020B0606020202030204" pitchFamily="34" charset="0"/>
                <a:ea typeface="Fira Sans Extra Condensed"/>
                <a:cs typeface="Fira Sans Extra Condensed"/>
                <a:sym typeface="Fira Sans Extra Condensed"/>
              </a:endParaRPr>
            </a:p>
          </p:txBody>
        </p:sp>
        <p:sp>
          <p:nvSpPr>
            <p:cNvPr id="14" name="Google Shape;1119;p30">
              <a:extLst>
                <a:ext uri="{FF2B5EF4-FFF2-40B4-BE49-F238E27FC236}">
                  <a16:creationId xmlns:a16="http://schemas.microsoft.com/office/drawing/2014/main" id="{07034B72-966C-4134-B9A2-9D312E97D748}"/>
                </a:ext>
              </a:extLst>
            </p:cNvPr>
            <p:cNvSpPr/>
            <p:nvPr/>
          </p:nvSpPr>
          <p:spPr>
            <a:xfrm rot="-5400000">
              <a:off x="7236162" y="3956732"/>
              <a:ext cx="4148" cy="126"/>
            </a:xfrm>
            <a:custGeom>
              <a:avLst/>
              <a:gdLst/>
              <a:ahLst/>
              <a:cxnLst/>
              <a:rect l="l" t="t" r="r" b="b"/>
              <a:pathLst>
                <a:path w="33" h="1" extrusionOk="0">
                  <a:moveTo>
                    <a:pt x="16" y="0"/>
                  </a:moveTo>
                  <a:cubicBezTo>
                    <a:pt x="32" y="0"/>
                    <a:pt x="1" y="0"/>
                    <a:pt x="16" y="0"/>
                  </a:cubicBezTo>
                  <a:close/>
                </a:path>
              </a:pathLst>
            </a:custGeom>
            <a:solidFill>
              <a:srgbClr val="3639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120;p30">
              <a:extLst>
                <a:ext uri="{FF2B5EF4-FFF2-40B4-BE49-F238E27FC236}">
                  <a16:creationId xmlns:a16="http://schemas.microsoft.com/office/drawing/2014/main" id="{4D989DB0-0E68-4594-B6F3-388436EAA5E6}"/>
                </a:ext>
              </a:extLst>
            </p:cNvPr>
            <p:cNvSpPr/>
            <p:nvPr/>
          </p:nvSpPr>
          <p:spPr>
            <a:xfrm rot="-5400000">
              <a:off x="5085235" y="3889884"/>
              <a:ext cx="4148" cy="126"/>
            </a:xfrm>
            <a:custGeom>
              <a:avLst/>
              <a:gdLst/>
              <a:ahLst/>
              <a:cxnLst/>
              <a:rect l="l" t="t" r="r" b="b"/>
              <a:pathLst>
                <a:path w="33" h="1" extrusionOk="0">
                  <a:moveTo>
                    <a:pt x="16" y="1"/>
                  </a:moveTo>
                  <a:cubicBezTo>
                    <a:pt x="32" y="1"/>
                    <a:pt x="1" y="1"/>
                    <a:pt x="16" y="1"/>
                  </a:cubicBezTo>
                  <a:close/>
                </a:path>
              </a:pathLst>
            </a:custGeom>
            <a:solidFill>
              <a:srgbClr val="3639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121;p30">
              <a:extLst>
                <a:ext uri="{FF2B5EF4-FFF2-40B4-BE49-F238E27FC236}">
                  <a16:creationId xmlns:a16="http://schemas.microsoft.com/office/drawing/2014/main" id="{7320A3C6-574A-4612-BFA4-D131A1A1B9F3}"/>
                </a:ext>
              </a:extLst>
            </p:cNvPr>
            <p:cNvSpPr/>
            <p:nvPr/>
          </p:nvSpPr>
          <p:spPr>
            <a:xfrm rot="-5400000">
              <a:off x="3585489" y="3882384"/>
              <a:ext cx="4148" cy="126"/>
            </a:xfrm>
            <a:custGeom>
              <a:avLst/>
              <a:gdLst/>
              <a:ahLst/>
              <a:cxnLst/>
              <a:rect l="l" t="t" r="r" b="b"/>
              <a:pathLst>
                <a:path w="33" h="1" extrusionOk="0">
                  <a:moveTo>
                    <a:pt x="16" y="1"/>
                  </a:moveTo>
                  <a:cubicBezTo>
                    <a:pt x="32" y="1"/>
                    <a:pt x="1" y="1"/>
                    <a:pt x="16" y="1"/>
                  </a:cubicBezTo>
                  <a:close/>
                </a:path>
              </a:pathLst>
            </a:custGeom>
            <a:solidFill>
              <a:srgbClr val="D1E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127;p30">
              <a:extLst>
                <a:ext uri="{FF2B5EF4-FFF2-40B4-BE49-F238E27FC236}">
                  <a16:creationId xmlns:a16="http://schemas.microsoft.com/office/drawing/2014/main" id="{2D452F27-1696-4A14-8663-E964E0DE77B3}"/>
                </a:ext>
              </a:extLst>
            </p:cNvPr>
            <p:cNvSpPr txBox="1"/>
            <p:nvPr/>
          </p:nvSpPr>
          <p:spPr>
            <a:xfrm>
              <a:off x="3592988" y="2515579"/>
              <a:ext cx="1806900" cy="373800"/>
            </a:xfrm>
            <a:prstGeom prst="rect">
              <a:avLst/>
            </a:prstGeom>
            <a:noFill/>
            <a:ln>
              <a:noFill/>
            </a:ln>
          </p:spPr>
          <p:txBody>
            <a:bodyPr spcFirstLastPara="1" wrap="square" lIns="0" tIns="91425" rIns="91425" bIns="91425" anchor="t" anchorCtr="0">
              <a:noAutofit/>
            </a:bodyPr>
            <a:lstStyle/>
            <a:p>
              <a:pPr marL="0" marR="0" lvl="0" indent="0" algn="ctr" defTabSz="914400" eaLnBrk="1" fontAlgn="auto" latinLnBrk="0" hangingPunct="1">
                <a:lnSpc>
                  <a:spcPct val="100000"/>
                </a:lnSpc>
                <a:spcBef>
                  <a:spcPts val="0"/>
                </a:spcBef>
                <a:spcAft>
                  <a:spcPts val="1600"/>
                </a:spcAft>
                <a:buClr>
                  <a:srgbClr val="000000"/>
                </a:buClr>
                <a:buSzTx/>
                <a:buFont typeface="Arial"/>
                <a:buNone/>
                <a:tabLst/>
                <a:defRPr/>
              </a:pPr>
              <a:r>
                <a:rPr kumimoji="0" lang="en" b="1" i="0" u="none" strike="noStrike" kern="0" cap="none" spc="0" normalizeH="0" baseline="0" noProof="0" dirty="0">
                  <a:ln>
                    <a:noFill/>
                  </a:ln>
                  <a:solidFill>
                    <a:srgbClr val="7030A0"/>
                  </a:solidFill>
                  <a:effectLst/>
                  <a:uLnTx/>
                  <a:uFillTx/>
                  <a:latin typeface="Arial Narrow" panose="020B0606020202030204" pitchFamily="34" charset="0"/>
                  <a:ea typeface="Fira Sans Extra Condensed"/>
                  <a:cs typeface="Fira Sans Extra Condensed"/>
                  <a:sym typeface="Fira Sans Extra Condensed"/>
                </a:rPr>
                <a:t>RESTRICCIONES EXTRAORDINARIAS, DISMINUCIÓN DE LA EFECTIVIDAD DEL ORDEN JURÍDICO</a:t>
              </a:r>
              <a:endParaRPr kumimoji="0" b="1" i="0" u="none" strike="noStrike" kern="0" cap="none" spc="0" normalizeH="0" baseline="0" noProof="0" dirty="0">
                <a:ln>
                  <a:noFill/>
                </a:ln>
                <a:solidFill>
                  <a:srgbClr val="7030A0"/>
                </a:solidFill>
                <a:effectLst/>
                <a:uLnTx/>
                <a:uFillTx/>
                <a:latin typeface="Arial Narrow" panose="020B0606020202030204" pitchFamily="34" charset="0"/>
                <a:ea typeface="Fira Sans Extra Condensed"/>
                <a:cs typeface="Fira Sans Extra Condensed"/>
                <a:sym typeface="Fira Sans Extra Condensed"/>
              </a:endParaRPr>
            </a:p>
          </p:txBody>
        </p:sp>
        <p:sp>
          <p:nvSpPr>
            <p:cNvPr id="24" name="Google Shape;1129;p30">
              <a:extLst>
                <a:ext uri="{FF2B5EF4-FFF2-40B4-BE49-F238E27FC236}">
                  <a16:creationId xmlns:a16="http://schemas.microsoft.com/office/drawing/2014/main" id="{883E0899-283D-4702-9E44-7BC07C0BDCB1}"/>
                </a:ext>
              </a:extLst>
            </p:cNvPr>
            <p:cNvSpPr/>
            <p:nvPr/>
          </p:nvSpPr>
          <p:spPr>
            <a:xfrm rot="-5400000">
              <a:off x="1146942" y="1802515"/>
              <a:ext cx="1804255" cy="2090583"/>
            </a:xfrm>
            <a:custGeom>
              <a:avLst/>
              <a:gdLst/>
              <a:ahLst/>
              <a:cxnLst/>
              <a:rect l="l" t="t" r="r" b="b"/>
              <a:pathLst>
                <a:path w="6831" h="7683" extrusionOk="0">
                  <a:moveTo>
                    <a:pt x="6091" y="453"/>
                  </a:moveTo>
                  <a:cubicBezTo>
                    <a:pt x="6210" y="555"/>
                    <a:pt x="6312" y="665"/>
                    <a:pt x="6406" y="784"/>
                  </a:cubicBezTo>
                  <a:cubicBezTo>
                    <a:pt x="6422" y="1039"/>
                    <a:pt x="6431" y="1294"/>
                    <a:pt x="6448" y="1549"/>
                  </a:cubicBezTo>
                  <a:cubicBezTo>
                    <a:pt x="6312" y="1447"/>
                    <a:pt x="6193" y="1319"/>
                    <a:pt x="6091" y="1184"/>
                  </a:cubicBezTo>
                  <a:cubicBezTo>
                    <a:pt x="6091" y="1031"/>
                    <a:pt x="6091" y="878"/>
                    <a:pt x="6083" y="725"/>
                  </a:cubicBezTo>
                  <a:cubicBezTo>
                    <a:pt x="6083" y="648"/>
                    <a:pt x="6091" y="546"/>
                    <a:pt x="6091" y="453"/>
                  </a:cubicBezTo>
                  <a:close/>
                  <a:moveTo>
                    <a:pt x="6091" y="1302"/>
                  </a:moveTo>
                  <a:cubicBezTo>
                    <a:pt x="6185" y="1447"/>
                    <a:pt x="6312" y="1566"/>
                    <a:pt x="6448" y="1668"/>
                  </a:cubicBezTo>
                  <a:lnTo>
                    <a:pt x="6482" y="2364"/>
                  </a:lnTo>
                  <a:cubicBezTo>
                    <a:pt x="6380" y="2237"/>
                    <a:pt x="6253" y="2135"/>
                    <a:pt x="6100" y="2067"/>
                  </a:cubicBezTo>
                  <a:cubicBezTo>
                    <a:pt x="6100" y="1914"/>
                    <a:pt x="6100" y="1761"/>
                    <a:pt x="6091" y="1608"/>
                  </a:cubicBezTo>
                  <a:cubicBezTo>
                    <a:pt x="6091" y="1506"/>
                    <a:pt x="6091" y="1404"/>
                    <a:pt x="6091" y="1302"/>
                  </a:cubicBezTo>
                  <a:close/>
                  <a:moveTo>
                    <a:pt x="6108" y="2169"/>
                  </a:moveTo>
                  <a:lnTo>
                    <a:pt x="6108" y="2169"/>
                  </a:lnTo>
                  <a:cubicBezTo>
                    <a:pt x="6236" y="2254"/>
                    <a:pt x="6355" y="2364"/>
                    <a:pt x="6456" y="2492"/>
                  </a:cubicBezTo>
                  <a:cubicBezTo>
                    <a:pt x="6465" y="2500"/>
                    <a:pt x="6482" y="2500"/>
                    <a:pt x="6490" y="2500"/>
                  </a:cubicBezTo>
                  <a:cubicBezTo>
                    <a:pt x="6507" y="2772"/>
                    <a:pt x="6524" y="3044"/>
                    <a:pt x="6533" y="3307"/>
                  </a:cubicBezTo>
                  <a:lnTo>
                    <a:pt x="6533" y="3316"/>
                  </a:lnTo>
                  <a:cubicBezTo>
                    <a:pt x="6406" y="3180"/>
                    <a:pt x="6261" y="3061"/>
                    <a:pt x="6117" y="2950"/>
                  </a:cubicBezTo>
                  <a:lnTo>
                    <a:pt x="6108" y="2169"/>
                  </a:lnTo>
                  <a:close/>
                  <a:moveTo>
                    <a:pt x="6125" y="3069"/>
                  </a:moveTo>
                  <a:cubicBezTo>
                    <a:pt x="6244" y="3197"/>
                    <a:pt x="6372" y="3307"/>
                    <a:pt x="6507" y="3409"/>
                  </a:cubicBezTo>
                  <a:lnTo>
                    <a:pt x="6541" y="3409"/>
                  </a:lnTo>
                  <a:cubicBezTo>
                    <a:pt x="6550" y="3562"/>
                    <a:pt x="6550" y="3715"/>
                    <a:pt x="6558" y="3868"/>
                  </a:cubicBezTo>
                  <a:cubicBezTo>
                    <a:pt x="6558" y="3953"/>
                    <a:pt x="6558" y="4046"/>
                    <a:pt x="6567" y="4131"/>
                  </a:cubicBezTo>
                  <a:cubicBezTo>
                    <a:pt x="6550" y="4131"/>
                    <a:pt x="6533" y="4140"/>
                    <a:pt x="6533" y="4148"/>
                  </a:cubicBezTo>
                  <a:cubicBezTo>
                    <a:pt x="6524" y="4131"/>
                    <a:pt x="6516" y="4123"/>
                    <a:pt x="6507" y="4114"/>
                  </a:cubicBezTo>
                  <a:cubicBezTo>
                    <a:pt x="6490" y="4089"/>
                    <a:pt x="6465" y="4063"/>
                    <a:pt x="6448" y="4046"/>
                  </a:cubicBezTo>
                  <a:cubicBezTo>
                    <a:pt x="6406" y="4004"/>
                    <a:pt x="6363" y="3961"/>
                    <a:pt x="6329" y="3919"/>
                  </a:cubicBezTo>
                  <a:cubicBezTo>
                    <a:pt x="6261" y="3859"/>
                    <a:pt x="6202" y="3800"/>
                    <a:pt x="6134" y="3749"/>
                  </a:cubicBezTo>
                  <a:lnTo>
                    <a:pt x="6125" y="3282"/>
                  </a:lnTo>
                  <a:lnTo>
                    <a:pt x="6125" y="3069"/>
                  </a:lnTo>
                  <a:close/>
                  <a:moveTo>
                    <a:pt x="6134" y="3851"/>
                  </a:moveTo>
                  <a:cubicBezTo>
                    <a:pt x="6185" y="3902"/>
                    <a:pt x="6244" y="3961"/>
                    <a:pt x="6295" y="4012"/>
                  </a:cubicBezTo>
                  <a:cubicBezTo>
                    <a:pt x="6363" y="4080"/>
                    <a:pt x="6431" y="4216"/>
                    <a:pt x="6524" y="4259"/>
                  </a:cubicBezTo>
                  <a:cubicBezTo>
                    <a:pt x="6533" y="4267"/>
                    <a:pt x="6550" y="4276"/>
                    <a:pt x="6567" y="4276"/>
                  </a:cubicBezTo>
                  <a:cubicBezTo>
                    <a:pt x="6575" y="4480"/>
                    <a:pt x="6584" y="4675"/>
                    <a:pt x="6584" y="4870"/>
                  </a:cubicBezTo>
                  <a:cubicBezTo>
                    <a:pt x="6507" y="4811"/>
                    <a:pt x="6422" y="4751"/>
                    <a:pt x="6329" y="4692"/>
                  </a:cubicBezTo>
                  <a:cubicBezTo>
                    <a:pt x="6270" y="4649"/>
                    <a:pt x="6210" y="4607"/>
                    <a:pt x="6151" y="4556"/>
                  </a:cubicBezTo>
                  <a:cubicBezTo>
                    <a:pt x="6151" y="4327"/>
                    <a:pt x="6142" y="4089"/>
                    <a:pt x="6134" y="3851"/>
                  </a:cubicBezTo>
                  <a:close/>
                  <a:moveTo>
                    <a:pt x="6151" y="4649"/>
                  </a:moveTo>
                  <a:cubicBezTo>
                    <a:pt x="6193" y="4683"/>
                    <a:pt x="6227" y="4717"/>
                    <a:pt x="6270" y="4751"/>
                  </a:cubicBezTo>
                  <a:cubicBezTo>
                    <a:pt x="6355" y="4828"/>
                    <a:pt x="6448" y="4896"/>
                    <a:pt x="6550" y="4947"/>
                  </a:cubicBezTo>
                  <a:cubicBezTo>
                    <a:pt x="6554" y="4951"/>
                    <a:pt x="6561" y="4953"/>
                    <a:pt x="6567" y="4953"/>
                  </a:cubicBezTo>
                  <a:cubicBezTo>
                    <a:pt x="6573" y="4953"/>
                    <a:pt x="6580" y="4951"/>
                    <a:pt x="6584" y="4947"/>
                  </a:cubicBezTo>
                  <a:cubicBezTo>
                    <a:pt x="6592" y="5117"/>
                    <a:pt x="6592" y="5278"/>
                    <a:pt x="6592" y="5456"/>
                  </a:cubicBezTo>
                  <a:lnTo>
                    <a:pt x="6592" y="5601"/>
                  </a:lnTo>
                  <a:lnTo>
                    <a:pt x="6584" y="5601"/>
                  </a:lnTo>
                  <a:cubicBezTo>
                    <a:pt x="6558" y="5601"/>
                    <a:pt x="6541" y="5626"/>
                    <a:pt x="6550" y="5652"/>
                  </a:cubicBezTo>
                  <a:cubicBezTo>
                    <a:pt x="6533" y="5635"/>
                    <a:pt x="6516" y="5626"/>
                    <a:pt x="6499" y="5618"/>
                  </a:cubicBezTo>
                  <a:lnTo>
                    <a:pt x="6439" y="5558"/>
                  </a:lnTo>
                  <a:lnTo>
                    <a:pt x="6312" y="5456"/>
                  </a:lnTo>
                  <a:cubicBezTo>
                    <a:pt x="6261" y="5405"/>
                    <a:pt x="6219" y="5363"/>
                    <a:pt x="6168" y="5321"/>
                  </a:cubicBezTo>
                  <a:cubicBezTo>
                    <a:pt x="6168" y="5091"/>
                    <a:pt x="6159" y="4870"/>
                    <a:pt x="6151" y="4649"/>
                  </a:cubicBezTo>
                  <a:close/>
                  <a:moveTo>
                    <a:pt x="6176" y="5431"/>
                  </a:moveTo>
                  <a:lnTo>
                    <a:pt x="6176" y="5431"/>
                  </a:lnTo>
                  <a:cubicBezTo>
                    <a:pt x="6219" y="5473"/>
                    <a:pt x="6261" y="5516"/>
                    <a:pt x="6304" y="5550"/>
                  </a:cubicBezTo>
                  <a:cubicBezTo>
                    <a:pt x="6372" y="5609"/>
                    <a:pt x="6465" y="5728"/>
                    <a:pt x="6558" y="5745"/>
                  </a:cubicBezTo>
                  <a:cubicBezTo>
                    <a:pt x="6567" y="5750"/>
                    <a:pt x="6573" y="5752"/>
                    <a:pt x="6580" y="5752"/>
                  </a:cubicBezTo>
                  <a:cubicBezTo>
                    <a:pt x="6586" y="5752"/>
                    <a:pt x="6592" y="5750"/>
                    <a:pt x="6601" y="5745"/>
                  </a:cubicBezTo>
                  <a:lnTo>
                    <a:pt x="6601" y="6255"/>
                  </a:lnTo>
                  <a:lnTo>
                    <a:pt x="6601" y="6416"/>
                  </a:lnTo>
                  <a:cubicBezTo>
                    <a:pt x="6456" y="6306"/>
                    <a:pt x="6312" y="6179"/>
                    <a:pt x="6185" y="6043"/>
                  </a:cubicBezTo>
                  <a:lnTo>
                    <a:pt x="6185" y="6051"/>
                  </a:lnTo>
                  <a:cubicBezTo>
                    <a:pt x="6185" y="5839"/>
                    <a:pt x="6185" y="5635"/>
                    <a:pt x="6176" y="5431"/>
                  </a:cubicBezTo>
                  <a:close/>
                  <a:moveTo>
                    <a:pt x="6185" y="6153"/>
                  </a:moveTo>
                  <a:cubicBezTo>
                    <a:pt x="6312" y="6289"/>
                    <a:pt x="6448" y="6408"/>
                    <a:pt x="6609" y="6518"/>
                  </a:cubicBezTo>
                  <a:cubicBezTo>
                    <a:pt x="6609" y="6535"/>
                    <a:pt x="6609" y="6569"/>
                    <a:pt x="6601" y="6603"/>
                  </a:cubicBezTo>
                  <a:lnTo>
                    <a:pt x="6609" y="6603"/>
                  </a:lnTo>
                  <a:cubicBezTo>
                    <a:pt x="6601" y="6807"/>
                    <a:pt x="6601" y="6875"/>
                    <a:pt x="6465" y="6994"/>
                  </a:cubicBezTo>
                  <a:cubicBezTo>
                    <a:pt x="6380" y="6901"/>
                    <a:pt x="6278" y="6824"/>
                    <a:pt x="6159" y="6782"/>
                  </a:cubicBezTo>
                  <a:cubicBezTo>
                    <a:pt x="6176" y="6765"/>
                    <a:pt x="6185" y="6748"/>
                    <a:pt x="6185" y="6731"/>
                  </a:cubicBezTo>
                  <a:lnTo>
                    <a:pt x="6185" y="6153"/>
                  </a:lnTo>
                  <a:close/>
                  <a:moveTo>
                    <a:pt x="136" y="122"/>
                  </a:moveTo>
                  <a:lnTo>
                    <a:pt x="136" y="122"/>
                  </a:lnTo>
                  <a:cubicBezTo>
                    <a:pt x="1122" y="164"/>
                    <a:pt x="2107" y="164"/>
                    <a:pt x="3093" y="181"/>
                  </a:cubicBezTo>
                  <a:lnTo>
                    <a:pt x="4596" y="198"/>
                  </a:lnTo>
                  <a:lnTo>
                    <a:pt x="5395" y="207"/>
                  </a:lnTo>
                  <a:cubicBezTo>
                    <a:pt x="5751" y="207"/>
                    <a:pt x="5913" y="232"/>
                    <a:pt x="5930" y="640"/>
                  </a:cubicBezTo>
                  <a:cubicBezTo>
                    <a:pt x="5938" y="1099"/>
                    <a:pt x="5938" y="1557"/>
                    <a:pt x="5938" y="2016"/>
                  </a:cubicBezTo>
                  <a:cubicBezTo>
                    <a:pt x="5921" y="2033"/>
                    <a:pt x="5921" y="2059"/>
                    <a:pt x="5938" y="2076"/>
                  </a:cubicBezTo>
                  <a:cubicBezTo>
                    <a:pt x="5955" y="3630"/>
                    <a:pt x="5947" y="5185"/>
                    <a:pt x="6032" y="6731"/>
                  </a:cubicBezTo>
                  <a:cubicBezTo>
                    <a:pt x="6032" y="6748"/>
                    <a:pt x="6049" y="6773"/>
                    <a:pt x="6074" y="6790"/>
                  </a:cubicBezTo>
                  <a:cubicBezTo>
                    <a:pt x="6074" y="6790"/>
                    <a:pt x="6074" y="6799"/>
                    <a:pt x="6083" y="6799"/>
                  </a:cubicBezTo>
                  <a:cubicBezTo>
                    <a:pt x="6151" y="6833"/>
                    <a:pt x="6210" y="6867"/>
                    <a:pt x="6270" y="6909"/>
                  </a:cubicBezTo>
                  <a:cubicBezTo>
                    <a:pt x="6321" y="6943"/>
                    <a:pt x="6363" y="6994"/>
                    <a:pt x="6406" y="7036"/>
                  </a:cubicBezTo>
                  <a:lnTo>
                    <a:pt x="6397" y="7045"/>
                  </a:lnTo>
                  <a:cubicBezTo>
                    <a:pt x="6193" y="7198"/>
                    <a:pt x="5904" y="7274"/>
                    <a:pt x="5598" y="7317"/>
                  </a:cubicBezTo>
                  <a:cubicBezTo>
                    <a:pt x="5522" y="7249"/>
                    <a:pt x="5437" y="7198"/>
                    <a:pt x="5361" y="7138"/>
                  </a:cubicBezTo>
                  <a:cubicBezTo>
                    <a:pt x="5284" y="7079"/>
                    <a:pt x="5216" y="7019"/>
                    <a:pt x="5140" y="6969"/>
                  </a:cubicBezTo>
                  <a:lnTo>
                    <a:pt x="6006" y="6926"/>
                  </a:lnTo>
                  <a:cubicBezTo>
                    <a:pt x="6108" y="6926"/>
                    <a:pt x="6108" y="6765"/>
                    <a:pt x="6006" y="6765"/>
                  </a:cubicBezTo>
                  <a:cubicBezTo>
                    <a:pt x="4995" y="6816"/>
                    <a:pt x="3976" y="6867"/>
                    <a:pt x="2965" y="6901"/>
                  </a:cubicBezTo>
                  <a:lnTo>
                    <a:pt x="1453" y="6952"/>
                  </a:lnTo>
                  <a:cubicBezTo>
                    <a:pt x="1241" y="6959"/>
                    <a:pt x="1029" y="6979"/>
                    <a:pt x="823" y="6979"/>
                  </a:cubicBezTo>
                  <a:cubicBezTo>
                    <a:pt x="789" y="6979"/>
                    <a:pt x="756" y="6978"/>
                    <a:pt x="722" y="6977"/>
                  </a:cubicBezTo>
                  <a:cubicBezTo>
                    <a:pt x="298" y="6952"/>
                    <a:pt x="298" y="6476"/>
                    <a:pt x="298" y="6153"/>
                  </a:cubicBezTo>
                  <a:cubicBezTo>
                    <a:pt x="247" y="4140"/>
                    <a:pt x="238" y="2126"/>
                    <a:pt x="136" y="122"/>
                  </a:cubicBezTo>
                  <a:close/>
                  <a:moveTo>
                    <a:pt x="5038" y="6977"/>
                  </a:moveTo>
                  <a:cubicBezTo>
                    <a:pt x="5131" y="7062"/>
                    <a:pt x="5233" y="7147"/>
                    <a:pt x="5335" y="7223"/>
                  </a:cubicBezTo>
                  <a:cubicBezTo>
                    <a:pt x="5369" y="7257"/>
                    <a:pt x="5412" y="7291"/>
                    <a:pt x="5446" y="7334"/>
                  </a:cubicBezTo>
                  <a:cubicBezTo>
                    <a:pt x="5208" y="7351"/>
                    <a:pt x="4970" y="7359"/>
                    <a:pt x="4757" y="7376"/>
                  </a:cubicBezTo>
                  <a:lnTo>
                    <a:pt x="4766" y="7385"/>
                  </a:lnTo>
                  <a:cubicBezTo>
                    <a:pt x="4579" y="7274"/>
                    <a:pt x="4401" y="7147"/>
                    <a:pt x="4231" y="7011"/>
                  </a:cubicBezTo>
                  <a:lnTo>
                    <a:pt x="5038" y="6977"/>
                  </a:lnTo>
                  <a:close/>
                  <a:moveTo>
                    <a:pt x="4129" y="7011"/>
                  </a:moveTo>
                  <a:cubicBezTo>
                    <a:pt x="4265" y="7164"/>
                    <a:pt x="4418" y="7291"/>
                    <a:pt x="4588" y="7402"/>
                  </a:cubicBezTo>
                  <a:cubicBezTo>
                    <a:pt x="4384" y="7419"/>
                    <a:pt x="4171" y="7436"/>
                    <a:pt x="3967" y="7453"/>
                  </a:cubicBezTo>
                  <a:cubicBezTo>
                    <a:pt x="3781" y="7308"/>
                    <a:pt x="3577" y="7172"/>
                    <a:pt x="3373" y="7045"/>
                  </a:cubicBezTo>
                  <a:lnTo>
                    <a:pt x="4129" y="7011"/>
                  </a:lnTo>
                  <a:close/>
                  <a:moveTo>
                    <a:pt x="3245" y="7053"/>
                  </a:moveTo>
                  <a:cubicBezTo>
                    <a:pt x="3432" y="7198"/>
                    <a:pt x="3628" y="7334"/>
                    <a:pt x="3823" y="7470"/>
                  </a:cubicBezTo>
                  <a:cubicBezTo>
                    <a:pt x="3585" y="7478"/>
                    <a:pt x="3347" y="7495"/>
                    <a:pt x="3109" y="7504"/>
                  </a:cubicBezTo>
                  <a:lnTo>
                    <a:pt x="3008" y="7504"/>
                  </a:lnTo>
                  <a:cubicBezTo>
                    <a:pt x="2821" y="7359"/>
                    <a:pt x="2625" y="7215"/>
                    <a:pt x="2430" y="7079"/>
                  </a:cubicBezTo>
                  <a:cubicBezTo>
                    <a:pt x="2702" y="7070"/>
                    <a:pt x="2974" y="7062"/>
                    <a:pt x="3245" y="7053"/>
                  </a:cubicBezTo>
                  <a:close/>
                  <a:moveTo>
                    <a:pt x="357" y="7053"/>
                  </a:moveTo>
                  <a:cubicBezTo>
                    <a:pt x="468" y="7104"/>
                    <a:pt x="595" y="7138"/>
                    <a:pt x="722" y="7138"/>
                  </a:cubicBezTo>
                  <a:lnTo>
                    <a:pt x="867" y="7138"/>
                  </a:lnTo>
                  <a:cubicBezTo>
                    <a:pt x="1020" y="7274"/>
                    <a:pt x="1173" y="7402"/>
                    <a:pt x="1343" y="7512"/>
                  </a:cubicBezTo>
                  <a:cubicBezTo>
                    <a:pt x="952" y="7487"/>
                    <a:pt x="536" y="7393"/>
                    <a:pt x="349" y="7053"/>
                  </a:cubicBezTo>
                  <a:close/>
                  <a:moveTo>
                    <a:pt x="2319" y="7087"/>
                  </a:moveTo>
                  <a:cubicBezTo>
                    <a:pt x="2498" y="7232"/>
                    <a:pt x="2676" y="7376"/>
                    <a:pt x="2855" y="7521"/>
                  </a:cubicBezTo>
                  <a:cubicBezTo>
                    <a:pt x="2668" y="7521"/>
                    <a:pt x="2472" y="7521"/>
                    <a:pt x="2285" y="7529"/>
                  </a:cubicBezTo>
                  <a:cubicBezTo>
                    <a:pt x="2082" y="7393"/>
                    <a:pt x="1886" y="7257"/>
                    <a:pt x="1682" y="7121"/>
                  </a:cubicBezTo>
                  <a:cubicBezTo>
                    <a:pt x="1895" y="7104"/>
                    <a:pt x="2107" y="7096"/>
                    <a:pt x="2319" y="7087"/>
                  </a:cubicBezTo>
                  <a:close/>
                  <a:moveTo>
                    <a:pt x="1589" y="7130"/>
                  </a:moveTo>
                  <a:cubicBezTo>
                    <a:pt x="1767" y="7266"/>
                    <a:pt x="1954" y="7402"/>
                    <a:pt x="2141" y="7538"/>
                  </a:cubicBezTo>
                  <a:cubicBezTo>
                    <a:pt x="1963" y="7529"/>
                    <a:pt x="1793" y="7529"/>
                    <a:pt x="1631" y="7529"/>
                  </a:cubicBezTo>
                  <a:lnTo>
                    <a:pt x="1504" y="7529"/>
                  </a:lnTo>
                  <a:cubicBezTo>
                    <a:pt x="1326" y="7410"/>
                    <a:pt x="1147" y="7283"/>
                    <a:pt x="977" y="7147"/>
                  </a:cubicBezTo>
                  <a:cubicBezTo>
                    <a:pt x="1181" y="7147"/>
                    <a:pt x="1385" y="7138"/>
                    <a:pt x="1589" y="7130"/>
                  </a:cubicBezTo>
                  <a:close/>
                  <a:moveTo>
                    <a:pt x="1191" y="0"/>
                  </a:moveTo>
                  <a:cubicBezTo>
                    <a:pt x="817" y="0"/>
                    <a:pt x="443" y="3"/>
                    <a:pt x="68" y="11"/>
                  </a:cubicBezTo>
                  <a:cubicBezTo>
                    <a:pt x="26" y="11"/>
                    <a:pt x="0" y="45"/>
                    <a:pt x="17" y="79"/>
                  </a:cubicBezTo>
                  <a:cubicBezTo>
                    <a:pt x="9" y="1252"/>
                    <a:pt x="43" y="2424"/>
                    <a:pt x="68" y="3596"/>
                  </a:cubicBezTo>
                  <a:cubicBezTo>
                    <a:pt x="85" y="4182"/>
                    <a:pt x="94" y="4768"/>
                    <a:pt x="111" y="5363"/>
                  </a:cubicBezTo>
                  <a:cubicBezTo>
                    <a:pt x="111" y="5652"/>
                    <a:pt x="119" y="5949"/>
                    <a:pt x="128" y="6238"/>
                  </a:cubicBezTo>
                  <a:cubicBezTo>
                    <a:pt x="128" y="6442"/>
                    <a:pt x="94" y="6705"/>
                    <a:pt x="187" y="6892"/>
                  </a:cubicBezTo>
                  <a:cubicBezTo>
                    <a:pt x="204" y="6909"/>
                    <a:pt x="213" y="6926"/>
                    <a:pt x="221" y="6935"/>
                  </a:cubicBezTo>
                  <a:cubicBezTo>
                    <a:pt x="221" y="6943"/>
                    <a:pt x="221" y="6952"/>
                    <a:pt x="221" y="6960"/>
                  </a:cubicBezTo>
                  <a:cubicBezTo>
                    <a:pt x="411" y="7604"/>
                    <a:pt x="1169" y="7669"/>
                    <a:pt x="1800" y="7669"/>
                  </a:cubicBezTo>
                  <a:cubicBezTo>
                    <a:pt x="1960" y="7669"/>
                    <a:pt x="2111" y="7665"/>
                    <a:pt x="2243" y="7665"/>
                  </a:cubicBezTo>
                  <a:lnTo>
                    <a:pt x="2311" y="7665"/>
                  </a:lnTo>
                  <a:lnTo>
                    <a:pt x="2328" y="7674"/>
                  </a:lnTo>
                  <a:cubicBezTo>
                    <a:pt x="2337" y="7680"/>
                    <a:pt x="2346" y="7682"/>
                    <a:pt x="2354" y="7682"/>
                  </a:cubicBezTo>
                  <a:cubicBezTo>
                    <a:pt x="2369" y="7682"/>
                    <a:pt x="2382" y="7673"/>
                    <a:pt x="2387" y="7657"/>
                  </a:cubicBezTo>
                  <a:cubicBezTo>
                    <a:pt x="3458" y="7657"/>
                    <a:pt x="4520" y="7580"/>
                    <a:pt x="5565" y="7427"/>
                  </a:cubicBezTo>
                  <a:cubicBezTo>
                    <a:pt x="5581" y="7436"/>
                    <a:pt x="5598" y="7453"/>
                    <a:pt x="5607" y="7461"/>
                  </a:cubicBezTo>
                  <a:cubicBezTo>
                    <a:pt x="5614" y="7465"/>
                    <a:pt x="5622" y="7467"/>
                    <a:pt x="5629" y="7467"/>
                  </a:cubicBezTo>
                  <a:cubicBezTo>
                    <a:pt x="5657" y="7467"/>
                    <a:pt x="5683" y="7444"/>
                    <a:pt x="5683" y="7410"/>
                  </a:cubicBezTo>
                  <a:cubicBezTo>
                    <a:pt x="5845" y="7393"/>
                    <a:pt x="6006" y="7359"/>
                    <a:pt x="6168" y="7334"/>
                  </a:cubicBezTo>
                  <a:cubicBezTo>
                    <a:pt x="6499" y="7274"/>
                    <a:pt x="6686" y="7172"/>
                    <a:pt x="6737" y="6816"/>
                  </a:cubicBezTo>
                  <a:cubicBezTo>
                    <a:pt x="6830" y="6212"/>
                    <a:pt x="6745" y="5541"/>
                    <a:pt x="6737" y="4930"/>
                  </a:cubicBezTo>
                  <a:cubicBezTo>
                    <a:pt x="6711" y="3571"/>
                    <a:pt x="6677" y="2211"/>
                    <a:pt x="6550" y="861"/>
                  </a:cubicBezTo>
                  <a:cubicBezTo>
                    <a:pt x="6567" y="844"/>
                    <a:pt x="6575" y="818"/>
                    <a:pt x="6558" y="793"/>
                  </a:cubicBezTo>
                  <a:lnTo>
                    <a:pt x="6541" y="776"/>
                  </a:lnTo>
                  <a:cubicBezTo>
                    <a:pt x="6533" y="759"/>
                    <a:pt x="6524" y="742"/>
                    <a:pt x="6516" y="733"/>
                  </a:cubicBezTo>
                  <a:cubicBezTo>
                    <a:pt x="6389" y="563"/>
                    <a:pt x="6244" y="428"/>
                    <a:pt x="6074" y="309"/>
                  </a:cubicBezTo>
                  <a:cubicBezTo>
                    <a:pt x="6074" y="283"/>
                    <a:pt x="6066" y="258"/>
                    <a:pt x="6057" y="232"/>
                  </a:cubicBezTo>
                  <a:cubicBezTo>
                    <a:pt x="5974" y="65"/>
                    <a:pt x="5803" y="33"/>
                    <a:pt x="5625" y="33"/>
                  </a:cubicBezTo>
                  <a:cubicBezTo>
                    <a:pt x="5514" y="33"/>
                    <a:pt x="5399" y="45"/>
                    <a:pt x="5301" y="45"/>
                  </a:cubicBezTo>
                  <a:lnTo>
                    <a:pt x="3611" y="20"/>
                  </a:lnTo>
                  <a:cubicBezTo>
                    <a:pt x="2804" y="14"/>
                    <a:pt x="1998" y="0"/>
                    <a:pt x="1191" y="0"/>
                  </a:cubicBezTo>
                  <a:close/>
                </a:path>
              </a:pathLst>
            </a:custGeom>
            <a:solidFill>
              <a:srgbClr val="1D1D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9112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CF7061D-E9EF-43AD-8180-8E2493FC77A8}"/>
              </a:ext>
            </a:extLst>
          </p:cNvPr>
          <p:cNvGrpSpPr/>
          <p:nvPr/>
        </p:nvGrpSpPr>
        <p:grpSpPr>
          <a:xfrm>
            <a:off x="3640480" y="1565480"/>
            <a:ext cx="4912858" cy="4917620"/>
            <a:chOff x="3638892" y="1565480"/>
            <a:chExt cx="4912858" cy="4917620"/>
          </a:xfrm>
        </p:grpSpPr>
        <p:sp>
          <p:nvSpPr>
            <p:cNvPr id="5" name="Freeform 5">
              <a:extLst>
                <a:ext uri="{FF2B5EF4-FFF2-40B4-BE49-F238E27FC236}">
                  <a16:creationId xmlns:a16="http://schemas.microsoft.com/office/drawing/2014/main" id="{5ECF17B7-2064-4221-AD5C-CA88F747C499}"/>
                </a:ext>
              </a:extLst>
            </p:cNvPr>
            <p:cNvSpPr>
              <a:spLocks/>
            </p:cNvSpPr>
            <p:nvPr/>
          </p:nvSpPr>
          <p:spPr bwMode="auto">
            <a:xfrm rot="2700000">
              <a:off x="6161251" y="4741338"/>
              <a:ext cx="609741" cy="1663219"/>
            </a:xfrm>
            <a:custGeom>
              <a:avLst/>
              <a:gdLst>
                <a:gd name="T0" fmla="*/ 0 w 573"/>
                <a:gd name="T1" fmla="*/ 0 h 1563"/>
                <a:gd name="T2" fmla="*/ 0 w 573"/>
                <a:gd name="T3" fmla="*/ 1563 h 1563"/>
                <a:gd name="T4" fmla="*/ 573 w 573"/>
                <a:gd name="T5" fmla="*/ 988 h 1563"/>
                <a:gd name="T6" fmla="*/ 573 w 573"/>
                <a:gd name="T7" fmla="*/ 0 h 1563"/>
                <a:gd name="T8" fmla="*/ 0 w 573"/>
                <a:gd name="T9" fmla="*/ 0 h 1563"/>
              </a:gdLst>
              <a:ahLst/>
              <a:cxnLst>
                <a:cxn ang="0">
                  <a:pos x="T0" y="T1"/>
                </a:cxn>
                <a:cxn ang="0">
                  <a:pos x="T2" y="T3"/>
                </a:cxn>
                <a:cxn ang="0">
                  <a:pos x="T4" y="T5"/>
                </a:cxn>
                <a:cxn ang="0">
                  <a:pos x="T6" y="T7"/>
                </a:cxn>
                <a:cxn ang="0">
                  <a:pos x="T8" y="T9"/>
                </a:cxn>
              </a:cxnLst>
              <a:rect l="0" t="0" r="r" b="b"/>
              <a:pathLst>
                <a:path w="573" h="1563">
                  <a:moveTo>
                    <a:pt x="0" y="0"/>
                  </a:moveTo>
                  <a:lnTo>
                    <a:pt x="0" y="1563"/>
                  </a:lnTo>
                  <a:lnTo>
                    <a:pt x="573" y="988"/>
                  </a:lnTo>
                  <a:lnTo>
                    <a:pt x="573" y="0"/>
                  </a:lnTo>
                  <a:lnTo>
                    <a:pt x="0"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6" name="Freeform 6">
              <a:extLst>
                <a:ext uri="{FF2B5EF4-FFF2-40B4-BE49-F238E27FC236}">
                  <a16:creationId xmlns:a16="http://schemas.microsoft.com/office/drawing/2014/main" id="{169001F0-9DBA-4684-B480-66005127F20D}"/>
                </a:ext>
              </a:extLst>
            </p:cNvPr>
            <p:cNvSpPr>
              <a:spLocks/>
            </p:cNvSpPr>
            <p:nvPr/>
          </p:nvSpPr>
          <p:spPr bwMode="auto">
            <a:xfrm rot="2700000">
              <a:off x="5415641" y="1645930"/>
              <a:ext cx="611869" cy="1662155"/>
            </a:xfrm>
            <a:custGeom>
              <a:avLst/>
              <a:gdLst>
                <a:gd name="T0" fmla="*/ 0 w 575"/>
                <a:gd name="T1" fmla="*/ 572 h 1562"/>
                <a:gd name="T2" fmla="*/ 0 w 575"/>
                <a:gd name="T3" fmla="*/ 1562 h 1562"/>
                <a:gd name="T4" fmla="*/ 575 w 575"/>
                <a:gd name="T5" fmla="*/ 1562 h 1562"/>
                <a:gd name="T6" fmla="*/ 575 w 575"/>
                <a:gd name="T7" fmla="*/ 0 h 1562"/>
                <a:gd name="T8" fmla="*/ 0 w 575"/>
                <a:gd name="T9" fmla="*/ 572 h 1562"/>
              </a:gdLst>
              <a:ahLst/>
              <a:cxnLst>
                <a:cxn ang="0">
                  <a:pos x="T0" y="T1"/>
                </a:cxn>
                <a:cxn ang="0">
                  <a:pos x="T2" y="T3"/>
                </a:cxn>
                <a:cxn ang="0">
                  <a:pos x="T4" y="T5"/>
                </a:cxn>
                <a:cxn ang="0">
                  <a:pos x="T6" y="T7"/>
                </a:cxn>
                <a:cxn ang="0">
                  <a:pos x="T8" y="T9"/>
                </a:cxn>
              </a:cxnLst>
              <a:rect l="0" t="0" r="r" b="b"/>
              <a:pathLst>
                <a:path w="575" h="1562">
                  <a:moveTo>
                    <a:pt x="0" y="572"/>
                  </a:moveTo>
                  <a:lnTo>
                    <a:pt x="0" y="1562"/>
                  </a:lnTo>
                  <a:lnTo>
                    <a:pt x="575" y="1562"/>
                  </a:lnTo>
                  <a:lnTo>
                    <a:pt x="575" y="0"/>
                  </a:lnTo>
                  <a:lnTo>
                    <a:pt x="0" y="57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7" name="Freeform 7">
              <a:extLst>
                <a:ext uri="{FF2B5EF4-FFF2-40B4-BE49-F238E27FC236}">
                  <a16:creationId xmlns:a16="http://schemas.microsoft.com/office/drawing/2014/main" id="{4021EB61-C694-464F-AFC3-B75EDFECB4BC}"/>
                </a:ext>
              </a:extLst>
            </p:cNvPr>
            <p:cNvSpPr>
              <a:spLocks/>
            </p:cNvSpPr>
            <p:nvPr/>
          </p:nvSpPr>
          <p:spPr bwMode="auto">
            <a:xfrm rot="2700000">
              <a:off x="3712451" y="4089435"/>
              <a:ext cx="1665348" cy="611869"/>
            </a:xfrm>
            <a:custGeom>
              <a:avLst/>
              <a:gdLst>
                <a:gd name="T0" fmla="*/ 0 w 1565"/>
                <a:gd name="T1" fmla="*/ 0 h 575"/>
                <a:gd name="T2" fmla="*/ 577 w 1565"/>
                <a:gd name="T3" fmla="*/ 575 h 575"/>
                <a:gd name="T4" fmla="*/ 1565 w 1565"/>
                <a:gd name="T5" fmla="*/ 575 h 575"/>
                <a:gd name="T6" fmla="*/ 1565 w 1565"/>
                <a:gd name="T7" fmla="*/ 0 h 575"/>
                <a:gd name="T8" fmla="*/ 0 w 1565"/>
                <a:gd name="T9" fmla="*/ 0 h 575"/>
              </a:gdLst>
              <a:ahLst/>
              <a:cxnLst>
                <a:cxn ang="0">
                  <a:pos x="T0" y="T1"/>
                </a:cxn>
                <a:cxn ang="0">
                  <a:pos x="T2" y="T3"/>
                </a:cxn>
                <a:cxn ang="0">
                  <a:pos x="T4" y="T5"/>
                </a:cxn>
                <a:cxn ang="0">
                  <a:pos x="T6" y="T7"/>
                </a:cxn>
                <a:cxn ang="0">
                  <a:pos x="T8" y="T9"/>
                </a:cxn>
              </a:cxnLst>
              <a:rect l="0" t="0" r="r" b="b"/>
              <a:pathLst>
                <a:path w="1565" h="575">
                  <a:moveTo>
                    <a:pt x="0" y="0"/>
                  </a:moveTo>
                  <a:lnTo>
                    <a:pt x="577" y="575"/>
                  </a:lnTo>
                  <a:lnTo>
                    <a:pt x="1565" y="575"/>
                  </a:lnTo>
                  <a:lnTo>
                    <a:pt x="1565" y="0"/>
                  </a:lnTo>
                  <a:lnTo>
                    <a:pt x="0"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 name="Freeform 8">
              <a:extLst>
                <a:ext uri="{FF2B5EF4-FFF2-40B4-BE49-F238E27FC236}">
                  <a16:creationId xmlns:a16="http://schemas.microsoft.com/office/drawing/2014/main" id="{B1BEDA30-B44C-4D4E-9670-172C61F61AC8}"/>
                </a:ext>
              </a:extLst>
            </p:cNvPr>
            <p:cNvSpPr>
              <a:spLocks/>
            </p:cNvSpPr>
            <p:nvPr/>
          </p:nvSpPr>
          <p:spPr bwMode="auto">
            <a:xfrm rot="2700000">
              <a:off x="6810209" y="3347991"/>
              <a:ext cx="1663220" cy="608676"/>
            </a:xfrm>
            <a:custGeom>
              <a:avLst/>
              <a:gdLst>
                <a:gd name="T0" fmla="*/ 990 w 1563"/>
                <a:gd name="T1" fmla="*/ 0 h 572"/>
                <a:gd name="T2" fmla="*/ 0 w 1563"/>
                <a:gd name="T3" fmla="*/ 0 h 572"/>
                <a:gd name="T4" fmla="*/ 0 w 1563"/>
                <a:gd name="T5" fmla="*/ 572 h 572"/>
                <a:gd name="T6" fmla="*/ 1563 w 1563"/>
                <a:gd name="T7" fmla="*/ 572 h 572"/>
                <a:gd name="T8" fmla="*/ 990 w 1563"/>
                <a:gd name="T9" fmla="*/ 0 h 572"/>
              </a:gdLst>
              <a:ahLst/>
              <a:cxnLst>
                <a:cxn ang="0">
                  <a:pos x="T0" y="T1"/>
                </a:cxn>
                <a:cxn ang="0">
                  <a:pos x="T2" y="T3"/>
                </a:cxn>
                <a:cxn ang="0">
                  <a:pos x="T4" y="T5"/>
                </a:cxn>
                <a:cxn ang="0">
                  <a:pos x="T6" y="T7"/>
                </a:cxn>
                <a:cxn ang="0">
                  <a:pos x="T8" y="T9"/>
                </a:cxn>
              </a:cxnLst>
              <a:rect l="0" t="0" r="r" b="b"/>
              <a:pathLst>
                <a:path w="1563" h="572">
                  <a:moveTo>
                    <a:pt x="990" y="0"/>
                  </a:moveTo>
                  <a:lnTo>
                    <a:pt x="0" y="0"/>
                  </a:lnTo>
                  <a:lnTo>
                    <a:pt x="0" y="572"/>
                  </a:lnTo>
                  <a:lnTo>
                    <a:pt x="1563" y="572"/>
                  </a:lnTo>
                  <a:lnTo>
                    <a:pt x="990"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9" name="Freeform 15">
              <a:extLst>
                <a:ext uri="{FF2B5EF4-FFF2-40B4-BE49-F238E27FC236}">
                  <a16:creationId xmlns:a16="http://schemas.microsoft.com/office/drawing/2014/main" id="{AFC0BD72-8925-48E3-91AC-29A0365520EB}"/>
                </a:ext>
              </a:extLst>
            </p:cNvPr>
            <p:cNvSpPr>
              <a:spLocks/>
            </p:cNvSpPr>
            <p:nvPr/>
          </p:nvSpPr>
          <p:spPr bwMode="auto">
            <a:xfrm rot="2700000">
              <a:off x="6831777" y="2637637"/>
              <a:ext cx="735961" cy="1155166"/>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 name="Freeform 9">
              <a:extLst>
                <a:ext uri="{FF2B5EF4-FFF2-40B4-BE49-F238E27FC236}">
                  <a16:creationId xmlns:a16="http://schemas.microsoft.com/office/drawing/2014/main" id="{DDF55FFE-4E7E-4515-BC97-29BB54B767E5}"/>
                </a:ext>
              </a:extLst>
            </p:cNvPr>
            <p:cNvSpPr>
              <a:spLocks/>
            </p:cNvSpPr>
            <p:nvPr/>
          </p:nvSpPr>
          <p:spPr bwMode="auto">
            <a:xfrm rot="2700000">
              <a:off x="5554970" y="2190651"/>
              <a:ext cx="2203793" cy="953451"/>
            </a:xfrm>
            <a:custGeom>
              <a:avLst/>
              <a:gdLst>
                <a:gd name="T0" fmla="*/ 2071 w 2071"/>
                <a:gd name="T1" fmla="*/ 449 h 896"/>
                <a:gd name="T2" fmla="*/ 1501 w 2071"/>
                <a:gd name="T3" fmla="*/ 0 h 896"/>
                <a:gd name="T4" fmla="*/ 1501 w 2071"/>
                <a:gd name="T5" fmla="*/ 162 h 896"/>
                <a:gd name="T6" fmla="*/ 575 w 2071"/>
                <a:gd name="T7" fmla="*/ 162 h 896"/>
                <a:gd name="T8" fmla="*/ 0 w 2071"/>
                <a:gd name="T9" fmla="*/ 734 h 896"/>
                <a:gd name="T10" fmla="*/ 1501 w 2071"/>
                <a:gd name="T11" fmla="*/ 734 h 896"/>
                <a:gd name="T12" fmla="*/ 1501 w 2071"/>
                <a:gd name="T13" fmla="*/ 896 h 896"/>
                <a:gd name="T14" fmla="*/ 2071 w 2071"/>
                <a:gd name="T15" fmla="*/ 449 h 8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1" h="896">
                  <a:moveTo>
                    <a:pt x="2071" y="449"/>
                  </a:moveTo>
                  <a:lnTo>
                    <a:pt x="1501" y="0"/>
                  </a:lnTo>
                  <a:lnTo>
                    <a:pt x="1501" y="162"/>
                  </a:lnTo>
                  <a:lnTo>
                    <a:pt x="575" y="162"/>
                  </a:lnTo>
                  <a:lnTo>
                    <a:pt x="0" y="734"/>
                  </a:lnTo>
                  <a:lnTo>
                    <a:pt x="1501" y="734"/>
                  </a:lnTo>
                  <a:lnTo>
                    <a:pt x="1501" y="896"/>
                  </a:lnTo>
                  <a:lnTo>
                    <a:pt x="2071" y="449"/>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20" name="Freeform 15">
              <a:extLst>
                <a:ext uri="{FF2B5EF4-FFF2-40B4-BE49-F238E27FC236}">
                  <a16:creationId xmlns:a16="http://schemas.microsoft.com/office/drawing/2014/main" id="{055946C9-8E27-4950-B9F1-EEF11561B3B8}"/>
                </a:ext>
              </a:extLst>
            </p:cNvPr>
            <p:cNvSpPr>
              <a:spLocks/>
            </p:cNvSpPr>
            <p:nvPr/>
          </p:nvSpPr>
          <p:spPr bwMode="auto">
            <a:xfrm rot="18900000" flipH="1">
              <a:off x="6541545" y="4559269"/>
              <a:ext cx="735961" cy="1155166"/>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21" name="Freeform 15">
              <a:extLst>
                <a:ext uri="{FF2B5EF4-FFF2-40B4-BE49-F238E27FC236}">
                  <a16:creationId xmlns:a16="http://schemas.microsoft.com/office/drawing/2014/main" id="{72BB6FA9-9CCF-48B9-9B44-912199E36490}"/>
                </a:ext>
              </a:extLst>
            </p:cNvPr>
            <p:cNvSpPr>
              <a:spLocks/>
            </p:cNvSpPr>
            <p:nvPr/>
          </p:nvSpPr>
          <p:spPr bwMode="auto">
            <a:xfrm rot="2700000" flipH="1">
              <a:off x="4622485" y="4249677"/>
              <a:ext cx="735961" cy="1178385"/>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0" name="Freeform 10">
              <a:extLst>
                <a:ext uri="{FF2B5EF4-FFF2-40B4-BE49-F238E27FC236}">
                  <a16:creationId xmlns:a16="http://schemas.microsoft.com/office/drawing/2014/main" id="{1D53282F-EAE2-4CAA-974A-96BBDC98D2D9}"/>
                </a:ext>
              </a:extLst>
            </p:cNvPr>
            <p:cNvSpPr>
              <a:spLocks/>
            </p:cNvSpPr>
            <p:nvPr/>
          </p:nvSpPr>
          <p:spPr bwMode="auto">
            <a:xfrm rot="2700000">
              <a:off x="4431814" y="4907138"/>
              <a:ext cx="2199536" cy="952387"/>
            </a:xfrm>
            <a:custGeom>
              <a:avLst/>
              <a:gdLst>
                <a:gd name="T0" fmla="*/ 2067 w 2067"/>
                <a:gd name="T1" fmla="*/ 159 h 895"/>
                <a:gd name="T2" fmla="*/ 570 w 2067"/>
                <a:gd name="T3" fmla="*/ 159 h 895"/>
                <a:gd name="T4" fmla="*/ 570 w 2067"/>
                <a:gd name="T5" fmla="*/ 0 h 895"/>
                <a:gd name="T6" fmla="*/ 0 w 2067"/>
                <a:gd name="T7" fmla="*/ 446 h 895"/>
                <a:gd name="T8" fmla="*/ 570 w 2067"/>
                <a:gd name="T9" fmla="*/ 895 h 895"/>
                <a:gd name="T10" fmla="*/ 570 w 2067"/>
                <a:gd name="T11" fmla="*/ 734 h 895"/>
                <a:gd name="T12" fmla="*/ 1494 w 2067"/>
                <a:gd name="T13" fmla="*/ 734 h 895"/>
                <a:gd name="T14" fmla="*/ 2067 w 2067"/>
                <a:gd name="T15" fmla="*/ 159 h 8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7" h="895">
                  <a:moveTo>
                    <a:pt x="2067" y="159"/>
                  </a:moveTo>
                  <a:lnTo>
                    <a:pt x="570" y="159"/>
                  </a:lnTo>
                  <a:lnTo>
                    <a:pt x="570" y="0"/>
                  </a:lnTo>
                  <a:lnTo>
                    <a:pt x="0" y="446"/>
                  </a:lnTo>
                  <a:lnTo>
                    <a:pt x="570" y="895"/>
                  </a:lnTo>
                  <a:lnTo>
                    <a:pt x="570" y="734"/>
                  </a:lnTo>
                  <a:lnTo>
                    <a:pt x="1494" y="734"/>
                  </a:lnTo>
                  <a:lnTo>
                    <a:pt x="2067" y="159"/>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4" name="Freeform 15">
              <a:extLst>
                <a:ext uri="{FF2B5EF4-FFF2-40B4-BE49-F238E27FC236}">
                  <a16:creationId xmlns:a16="http://schemas.microsoft.com/office/drawing/2014/main" id="{74D7F1FF-CDB4-47F6-A7DE-A9DAA83758C0}"/>
                </a:ext>
              </a:extLst>
            </p:cNvPr>
            <p:cNvSpPr>
              <a:spLocks/>
            </p:cNvSpPr>
            <p:nvPr/>
          </p:nvSpPr>
          <p:spPr bwMode="auto">
            <a:xfrm rot="18900000">
              <a:off x="4912717" y="2328045"/>
              <a:ext cx="735961" cy="1178385"/>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1" name="Freeform 11">
              <a:extLst>
                <a:ext uri="{FF2B5EF4-FFF2-40B4-BE49-F238E27FC236}">
                  <a16:creationId xmlns:a16="http://schemas.microsoft.com/office/drawing/2014/main" id="{95B61DBD-D8E5-4A6F-B075-838A6D29D36C}"/>
                </a:ext>
              </a:extLst>
            </p:cNvPr>
            <p:cNvSpPr>
              <a:spLocks/>
            </p:cNvSpPr>
            <p:nvPr/>
          </p:nvSpPr>
          <p:spPr bwMode="auto">
            <a:xfrm rot="2700000">
              <a:off x="6975256" y="3487320"/>
              <a:ext cx="952388" cy="2200600"/>
            </a:xfrm>
            <a:custGeom>
              <a:avLst/>
              <a:gdLst>
                <a:gd name="T0" fmla="*/ 734 w 895"/>
                <a:gd name="T1" fmla="*/ 1498 h 2068"/>
                <a:gd name="T2" fmla="*/ 734 w 895"/>
                <a:gd name="T3" fmla="*/ 572 h 2068"/>
                <a:gd name="T4" fmla="*/ 161 w 895"/>
                <a:gd name="T5" fmla="*/ 0 h 2068"/>
                <a:gd name="T6" fmla="*/ 161 w 895"/>
                <a:gd name="T7" fmla="*/ 1498 h 2068"/>
                <a:gd name="T8" fmla="*/ 0 w 895"/>
                <a:gd name="T9" fmla="*/ 1498 h 2068"/>
                <a:gd name="T10" fmla="*/ 449 w 895"/>
                <a:gd name="T11" fmla="*/ 2068 h 2068"/>
                <a:gd name="T12" fmla="*/ 895 w 895"/>
                <a:gd name="T13" fmla="*/ 1498 h 2068"/>
                <a:gd name="T14" fmla="*/ 734 w 895"/>
                <a:gd name="T15" fmla="*/ 1498 h 20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2068">
                  <a:moveTo>
                    <a:pt x="734" y="1498"/>
                  </a:moveTo>
                  <a:lnTo>
                    <a:pt x="734" y="572"/>
                  </a:lnTo>
                  <a:lnTo>
                    <a:pt x="161" y="0"/>
                  </a:lnTo>
                  <a:lnTo>
                    <a:pt x="161" y="1498"/>
                  </a:lnTo>
                  <a:lnTo>
                    <a:pt x="0" y="1498"/>
                  </a:lnTo>
                  <a:lnTo>
                    <a:pt x="449" y="2068"/>
                  </a:lnTo>
                  <a:lnTo>
                    <a:pt x="895" y="1498"/>
                  </a:lnTo>
                  <a:lnTo>
                    <a:pt x="734" y="1498"/>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2" name="Freeform 12">
              <a:extLst>
                <a:ext uri="{FF2B5EF4-FFF2-40B4-BE49-F238E27FC236}">
                  <a16:creationId xmlns:a16="http://schemas.microsoft.com/office/drawing/2014/main" id="{5CCB3BC2-7893-40AE-BFEC-72617CB36451}"/>
                </a:ext>
              </a:extLst>
            </p:cNvPr>
            <p:cNvSpPr>
              <a:spLocks/>
            </p:cNvSpPr>
            <p:nvPr/>
          </p:nvSpPr>
          <p:spPr bwMode="auto">
            <a:xfrm rot="2700000">
              <a:off x="4261934" y="2362724"/>
              <a:ext cx="952388" cy="2198471"/>
            </a:xfrm>
            <a:custGeom>
              <a:avLst/>
              <a:gdLst>
                <a:gd name="T0" fmla="*/ 895 w 895"/>
                <a:gd name="T1" fmla="*/ 570 h 2066"/>
                <a:gd name="T2" fmla="*/ 446 w 895"/>
                <a:gd name="T3" fmla="*/ 0 h 2066"/>
                <a:gd name="T4" fmla="*/ 0 w 895"/>
                <a:gd name="T5" fmla="*/ 570 h 2066"/>
                <a:gd name="T6" fmla="*/ 159 w 895"/>
                <a:gd name="T7" fmla="*/ 570 h 2066"/>
                <a:gd name="T8" fmla="*/ 159 w 895"/>
                <a:gd name="T9" fmla="*/ 1494 h 2066"/>
                <a:gd name="T10" fmla="*/ 734 w 895"/>
                <a:gd name="T11" fmla="*/ 2066 h 2066"/>
                <a:gd name="T12" fmla="*/ 734 w 895"/>
                <a:gd name="T13" fmla="*/ 570 h 2066"/>
                <a:gd name="T14" fmla="*/ 895 w 895"/>
                <a:gd name="T15" fmla="*/ 570 h 20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2066">
                  <a:moveTo>
                    <a:pt x="895" y="570"/>
                  </a:moveTo>
                  <a:lnTo>
                    <a:pt x="446" y="0"/>
                  </a:lnTo>
                  <a:lnTo>
                    <a:pt x="0" y="570"/>
                  </a:lnTo>
                  <a:lnTo>
                    <a:pt x="159" y="570"/>
                  </a:lnTo>
                  <a:lnTo>
                    <a:pt x="159" y="1494"/>
                  </a:lnTo>
                  <a:lnTo>
                    <a:pt x="734" y="2066"/>
                  </a:lnTo>
                  <a:lnTo>
                    <a:pt x="734" y="570"/>
                  </a:lnTo>
                  <a:lnTo>
                    <a:pt x="895" y="57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5" name="TextBox 14">
              <a:extLst>
                <a:ext uri="{FF2B5EF4-FFF2-40B4-BE49-F238E27FC236}">
                  <a16:creationId xmlns:a16="http://schemas.microsoft.com/office/drawing/2014/main" id="{ED26D183-0997-44CD-9D8B-476630E3BE0B}"/>
                </a:ext>
              </a:extLst>
            </p:cNvPr>
            <p:cNvSpPr txBox="1"/>
            <p:nvPr/>
          </p:nvSpPr>
          <p:spPr>
            <a:xfrm>
              <a:off x="4862456" y="2937380"/>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01</a:t>
              </a:r>
            </a:p>
          </p:txBody>
        </p:sp>
        <p:sp>
          <p:nvSpPr>
            <p:cNvPr id="16" name="TextBox 15">
              <a:extLst>
                <a:ext uri="{FF2B5EF4-FFF2-40B4-BE49-F238E27FC236}">
                  <a16:creationId xmlns:a16="http://schemas.microsoft.com/office/drawing/2014/main" id="{4BA938A9-796C-4378-AA10-3892776B629A}"/>
                </a:ext>
              </a:extLst>
            </p:cNvPr>
            <p:cNvSpPr txBox="1"/>
            <p:nvPr/>
          </p:nvSpPr>
          <p:spPr>
            <a:xfrm>
              <a:off x="6867497" y="2937380"/>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02</a:t>
              </a:r>
            </a:p>
          </p:txBody>
        </p:sp>
        <p:sp>
          <p:nvSpPr>
            <p:cNvPr id="17" name="TextBox 16">
              <a:extLst>
                <a:ext uri="{FF2B5EF4-FFF2-40B4-BE49-F238E27FC236}">
                  <a16:creationId xmlns:a16="http://schemas.microsoft.com/office/drawing/2014/main" id="{2B42E4C4-10EE-40BB-AE29-02B5DB09C04B}"/>
                </a:ext>
              </a:extLst>
            </p:cNvPr>
            <p:cNvSpPr txBox="1"/>
            <p:nvPr/>
          </p:nvSpPr>
          <p:spPr>
            <a:xfrm>
              <a:off x="4862456" y="4730038"/>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04</a:t>
              </a:r>
            </a:p>
          </p:txBody>
        </p:sp>
        <p:sp>
          <p:nvSpPr>
            <p:cNvPr id="18" name="TextBox 17">
              <a:extLst>
                <a:ext uri="{FF2B5EF4-FFF2-40B4-BE49-F238E27FC236}">
                  <a16:creationId xmlns:a16="http://schemas.microsoft.com/office/drawing/2014/main" id="{EF8049A2-BAE4-41AC-9195-CC650FE6BC9C}"/>
                </a:ext>
              </a:extLst>
            </p:cNvPr>
            <p:cNvSpPr txBox="1"/>
            <p:nvPr/>
          </p:nvSpPr>
          <p:spPr>
            <a:xfrm>
              <a:off x="6867497" y="4730038"/>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03</a:t>
              </a:r>
            </a:p>
          </p:txBody>
        </p:sp>
        <p:sp>
          <p:nvSpPr>
            <p:cNvPr id="34" name="Freeform 37">
              <a:extLst>
                <a:ext uri="{FF2B5EF4-FFF2-40B4-BE49-F238E27FC236}">
                  <a16:creationId xmlns:a16="http://schemas.microsoft.com/office/drawing/2014/main" id="{1E059A8E-008C-4CCB-98E4-9922120D29A8}"/>
                </a:ext>
              </a:extLst>
            </p:cNvPr>
            <p:cNvSpPr>
              <a:spLocks noEditPoints="1"/>
            </p:cNvSpPr>
            <p:nvPr/>
          </p:nvSpPr>
          <p:spPr bwMode="auto">
            <a:xfrm>
              <a:off x="7490565" y="4217737"/>
              <a:ext cx="302507" cy="314935"/>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grpSp>
          <p:nvGrpSpPr>
            <p:cNvPr id="41" name="Group 40">
              <a:extLst>
                <a:ext uri="{FF2B5EF4-FFF2-40B4-BE49-F238E27FC236}">
                  <a16:creationId xmlns:a16="http://schemas.microsoft.com/office/drawing/2014/main" id="{946DC284-4647-4247-A14D-902D3817A670}"/>
                </a:ext>
              </a:extLst>
            </p:cNvPr>
            <p:cNvGrpSpPr/>
            <p:nvPr/>
          </p:nvGrpSpPr>
          <p:grpSpPr>
            <a:xfrm>
              <a:off x="6170600" y="2233329"/>
              <a:ext cx="349507" cy="287855"/>
              <a:chOff x="3040063" y="2486025"/>
              <a:chExt cx="3779838" cy="3113087"/>
            </a:xfrm>
            <a:solidFill>
              <a:schemeClr val="bg1"/>
            </a:solidFill>
          </p:grpSpPr>
          <p:sp>
            <p:nvSpPr>
              <p:cNvPr id="42" name="Freeform 21">
                <a:extLst>
                  <a:ext uri="{FF2B5EF4-FFF2-40B4-BE49-F238E27FC236}">
                    <a16:creationId xmlns:a16="http://schemas.microsoft.com/office/drawing/2014/main" id="{AF16214B-B0BA-4FC7-A938-CDAEF56449F3}"/>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43" name="Freeform 22">
                <a:extLst>
                  <a:ext uri="{FF2B5EF4-FFF2-40B4-BE49-F238E27FC236}">
                    <a16:creationId xmlns:a16="http://schemas.microsoft.com/office/drawing/2014/main" id="{A092800E-9FA3-48A4-BE87-E1CC05298C94}"/>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grpSp>
      </p:grpSp>
      <p:cxnSp>
        <p:nvCxnSpPr>
          <p:cNvPr id="38" name="Straight Arrow Connector 37">
            <a:extLst>
              <a:ext uri="{FF2B5EF4-FFF2-40B4-BE49-F238E27FC236}">
                <a16:creationId xmlns:a16="http://schemas.microsoft.com/office/drawing/2014/main" id="{94DE1175-BDAA-446A-B5E7-2505940E9B85}"/>
              </a:ext>
            </a:extLst>
          </p:cNvPr>
          <p:cNvCxnSpPr>
            <a:cxnSpLocks/>
          </p:cNvCxnSpPr>
          <p:nvPr/>
        </p:nvCxnSpPr>
        <p:spPr>
          <a:xfrm>
            <a:off x="6772141" y="2096987"/>
            <a:ext cx="1179737" cy="0"/>
          </a:xfrm>
          <a:prstGeom prst="straightConnector1">
            <a:avLst/>
          </a:prstGeom>
          <a:ln w="19050" cap="rnd">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sp>
        <p:nvSpPr>
          <p:cNvPr id="29" name="Freeform 32">
            <a:extLst>
              <a:ext uri="{FF2B5EF4-FFF2-40B4-BE49-F238E27FC236}">
                <a16:creationId xmlns:a16="http://schemas.microsoft.com/office/drawing/2014/main" id="{EA547BAF-9CA2-46BB-A91B-6EC40AA03D1A}"/>
              </a:ext>
            </a:extLst>
          </p:cNvPr>
          <p:cNvSpPr>
            <a:spLocks noEditPoints="1"/>
          </p:cNvSpPr>
          <p:nvPr/>
        </p:nvSpPr>
        <p:spPr bwMode="auto">
          <a:xfrm>
            <a:off x="4409436" y="3510955"/>
            <a:ext cx="330280" cy="275395"/>
          </a:xfrm>
          <a:custGeom>
            <a:avLst/>
            <a:gdLst>
              <a:gd name="T0" fmla="*/ 3061 w 4766"/>
              <a:gd name="T1" fmla="*/ 2218 h 3974"/>
              <a:gd name="T2" fmla="*/ 3455 w 4766"/>
              <a:gd name="T3" fmla="*/ 2539 h 3974"/>
              <a:gd name="T4" fmla="*/ 3609 w 4766"/>
              <a:gd name="T5" fmla="*/ 3035 h 3974"/>
              <a:gd name="T6" fmla="*/ 3511 w 4766"/>
              <a:gd name="T7" fmla="*/ 3797 h 3974"/>
              <a:gd name="T8" fmla="*/ 3231 w 4766"/>
              <a:gd name="T9" fmla="*/ 3888 h 3974"/>
              <a:gd name="T10" fmla="*/ 2716 w 4766"/>
              <a:gd name="T11" fmla="*/ 3967 h 3974"/>
              <a:gd name="T12" fmla="*/ 2057 w 4766"/>
              <a:gd name="T13" fmla="*/ 3948 h 3974"/>
              <a:gd name="T14" fmla="*/ 1278 w 4766"/>
              <a:gd name="T15" fmla="*/ 3780 h 3974"/>
              <a:gd name="T16" fmla="*/ 1266 w 4766"/>
              <a:gd name="T17" fmla="*/ 2771 h 3974"/>
              <a:gd name="T18" fmla="*/ 1552 w 4766"/>
              <a:gd name="T19" fmla="*/ 2350 h 3974"/>
              <a:gd name="T20" fmla="*/ 2029 w 4766"/>
              <a:gd name="T21" fmla="*/ 2153 h 3974"/>
              <a:gd name="T22" fmla="*/ 4136 w 4766"/>
              <a:gd name="T23" fmla="*/ 1472 h 3974"/>
              <a:gd name="T24" fmla="*/ 4561 w 4766"/>
              <a:gd name="T25" fmla="*/ 1755 h 3974"/>
              <a:gd name="T26" fmla="*/ 4760 w 4766"/>
              <a:gd name="T27" fmla="*/ 2228 h 3974"/>
              <a:gd name="T28" fmla="*/ 4691 w 4766"/>
              <a:gd name="T29" fmla="*/ 3073 h 3974"/>
              <a:gd name="T30" fmla="*/ 4454 w 4766"/>
              <a:gd name="T31" fmla="*/ 3155 h 3974"/>
              <a:gd name="T32" fmla="*/ 3982 w 4766"/>
              <a:gd name="T33" fmla="*/ 3243 h 3974"/>
              <a:gd name="T34" fmla="*/ 3739 w 4766"/>
              <a:gd name="T35" fmla="*/ 2761 h 3974"/>
              <a:gd name="T36" fmla="*/ 3473 w 4766"/>
              <a:gd name="T37" fmla="*/ 2301 h 3974"/>
              <a:gd name="T38" fmla="*/ 3016 w 4766"/>
              <a:gd name="T39" fmla="*/ 2028 h 3974"/>
              <a:gd name="T40" fmla="*/ 3261 w 4766"/>
              <a:gd name="T41" fmla="*/ 1603 h 3974"/>
              <a:gd name="T42" fmla="*/ 1561 w 4766"/>
              <a:gd name="T43" fmla="*/ 1521 h 3974"/>
              <a:gd name="T44" fmla="*/ 1763 w 4766"/>
              <a:gd name="T45" fmla="*/ 1968 h 3974"/>
              <a:gd name="T46" fmla="*/ 1427 w 4766"/>
              <a:gd name="T47" fmla="*/ 2240 h 3974"/>
              <a:gd name="T48" fmla="*/ 1124 w 4766"/>
              <a:gd name="T49" fmla="*/ 2674 h 3974"/>
              <a:gd name="T50" fmla="*/ 947 w 4766"/>
              <a:gd name="T51" fmla="*/ 3244 h 3974"/>
              <a:gd name="T52" fmla="*/ 192 w 4766"/>
              <a:gd name="T53" fmla="*/ 3106 h 3974"/>
              <a:gd name="T54" fmla="*/ 18 w 4766"/>
              <a:gd name="T55" fmla="*/ 2141 h 3974"/>
              <a:gd name="T56" fmla="*/ 262 w 4766"/>
              <a:gd name="T57" fmla="*/ 1693 h 3974"/>
              <a:gd name="T58" fmla="*/ 714 w 4766"/>
              <a:gd name="T59" fmla="*/ 1450 h 3974"/>
              <a:gd name="T60" fmla="*/ 2638 w 4766"/>
              <a:gd name="T61" fmla="*/ 751 h 3974"/>
              <a:gd name="T62" fmla="*/ 2981 w 4766"/>
              <a:gd name="T63" fmla="*/ 999 h 3974"/>
              <a:gd name="T64" fmla="*/ 3117 w 4766"/>
              <a:gd name="T65" fmla="*/ 1408 h 3974"/>
              <a:gd name="T66" fmla="*/ 2981 w 4766"/>
              <a:gd name="T67" fmla="*/ 1816 h 3974"/>
              <a:gd name="T68" fmla="*/ 2638 w 4766"/>
              <a:gd name="T69" fmla="*/ 2066 h 3974"/>
              <a:gd name="T70" fmla="*/ 2196 w 4766"/>
              <a:gd name="T71" fmla="*/ 2066 h 3974"/>
              <a:gd name="T72" fmla="*/ 1854 w 4766"/>
              <a:gd name="T73" fmla="*/ 1817 h 3974"/>
              <a:gd name="T74" fmla="*/ 1719 w 4766"/>
              <a:gd name="T75" fmla="*/ 1408 h 3974"/>
              <a:gd name="T76" fmla="*/ 1854 w 4766"/>
              <a:gd name="T77" fmla="*/ 999 h 3974"/>
              <a:gd name="T78" fmla="*/ 2196 w 4766"/>
              <a:gd name="T79" fmla="*/ 751 h 3974"/>
              <a:gd name="T80" fmla="*/ 3723 w 4766"/>
              <a:gd name="T81" fmla="*/ 16 h 3974"/>
              <a:gd name="T82" fmla="*/ 4092 w 4766"/>
              <a:gd name="T83" fmla="*/ 228 h 3974"/>
              <a:gd name="T84" fmla="*/ 4268 w 4766"/>
              <a:gd name="T85" fmla="*/ 617 h 3974"/>
              <a:gd name="T86" fmla="*/ 4177 w 4766"/>
              <a:gd name="T87" fmla="*/ 1042 h 3974"/>
              <a:gd name="T88" fmla="*/ 3862 w 4766"/>
              <a:gd name="T89" fmla="*/ 1324 h 3974"/>
              <a:gd name="T90" fmla="*/ 3420 w 4766"/>
              <a:gd name="T91" fmla="*/ 1367 h 3974"/>
              <a:gd name="T92" fmla="*/ 3187 w 4766"/>
              <a:gd name="T93" fmla="*/ 1018 h 3974"/>
              <a:gd name="T94" fmla="*/ 2875 w 4766"/>
              <a:gd name="T95" fmla="*/ 682 h 3974"/>
              <a:gd name="T96" fmla="*/ 3032 w 4766"/>
              <a:gd name="T97" fmla="*/ 254 h 3974"/>
              <a:gd name="T98" fmla="*/ 3414 w 4766"/>
              <a:gd name="T99" fmla="*/ 18 h 3974"/>
              <a:gd name="T100" fmla="*/ 1413 w 4766"/>
              <a:gd name="T101" fmla="*/ 35 h 3974"/>
              <a:gd name="T102" fmla="*/ 1755 w 4766"/>
              <a:gd name="T103" fmla="*/ 283 h 3974"/>
              <a:gd name="T104" fmla="*/ 1890 w 4766"/>
              <a:gd name="T105" fmla="*/ 693 h 3974"/>
              <a:gd name="T106" fmla="*/ 1675 w 4766"/>
              <a:gd name="T107" fmla="*/ 971 h 3974"/>
              <a:gd name="T108" fmla="*/ 1449 w 4766"/>
              <a:gd name="T109" fmla="*/ 1336 h 3974"/>
              <a:gd name="T110" fmla="*/ 1041 w 4766"/>
              <a:gd name="T111" fmla="*/ 1369 h 3974"/>
              <a:gd name="T112" fmla="*/ 672 w 4766"/>
              <a:gd name="T113" fmla="*/ 1157 h 3974"/>
              <a:gd name="T114" fmla="*/ 496 w 4766"/>
              <a:gd name="T115" fmla="*/ 768 h 3974"/>
              <a:gd name="T116" fmla="*/ 589 w 4766"/>
              <a:gd name="T117" fmla="*/ 343 h 3974"/>
              <a:gd name="T118" fmla="*/ 903 w 4766"/>
              <a:gd name="T119" fmla="*/ 6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6" h="3974">
                <a:moveTo>
                  <a:pt x="2121" y="2147"/>
                </a:moveTo>
                <a:lnTo>
                  <a:pt x="2714" y="2147"/>
                </a:lnTo>
                <a:lnTo>
                  <a:pt x="2805" y="2153"/>
                </a:lnTo>
                <a:lnTo>
                  <a:pt x="2894" y="2166"/>
                </a:lnTo>
                <a:lnTo>
                  <a:pt x="2979" y="2187"/>
                </a:lnTo>
                <a:lnTo>
                  <a:pt x="3061" y="2218"/>
                </a:lnTo>
                <a:lnTo>
                  <a:pt x="3140" y="2254"/>
                </a:lnTo>
                <a:lnTo>
                  <a:pt x="3214" y="2299"/>
                </a:lnTo>
                <a:lnTo>
                  <a:pt x="3282" y="2350"/>
                </a:lnTo>
                <a:lnTo>
                  <a:pt x="3347" y="2408"/>
                </a:lnTo>
                <a:lnTo>
                  <a:pt x="3404" y="2470"/>
                </a:lnTo>
                <a:lnTo>
                  <a:pt x="3455" y="2539"/>
                </a:lnTo>
                <a:lnTo>
                  <a:pt x="3501" y="2613"/>
                </a:lnTo>
                <a:lnTo>
                  <a:pt x="3539" y="2690"/>
                </a:lnTo>
                <a:lnTo>
                  <a:pt x="3568" y="2771"/>
                </a:lnTo>
                <a:lnTo>
                  <a:pt x="3590" y="2856"/>
                </a:lnTo>
                <a:lnTo>
                  <a:pt x="3605" y="2944"/>
                </a:lnTo>
                <a:lnTo>
                  <a:pt x="3609" y="3035"/>
                </a:lnTo>
                <a:lnTo>
                  <a:pt x="3609" y="3753"/>
                </a:lnTo>
                <a:lnTo>
                  <a:pt x="3603" y="3753"/>
                </a:lnTo>
                <a:lnTo>
                  <a:pt x="3558" y="3777"/>
                </a:lnTo>
                <a:lnTo>
                  <a:pt x="3549" y="3781"/>
                </a:lnTo>
                <a:lnTo>
                  <a:pt x="3534" y="3788"/>
                </a:lnTo>
                <a:lnTo>
                  <a:pt x="3511" y="3797"/>
                </a:lnTo>
                <a:lnTo>
                  <a:pt x="3482" y="3810"/>
                </a:lnTo>
                <a:lnTo>
                  <a:pt x="3445" y="3823"/>
                </a:lnTo>
                <a:lnTo>
                  <a:pt x="3403" y="3839"/>
                </a:lnTo>
                <a:lnTo>
                  <a:pt x="3351" y="3855"/>
                </a:lnTo>
                <a:lnTo>
                  <a:pt x="3294" y="3871"/>
                </a:lnTo>
                <a:lnTo>
                  <a:pt x="3231" y="3888"/>
                </a:lnTo>
                <a:lnTo>
                  <a:pt x="3161" y="3906"/>
                </a:lnTo>
                <a:lnTo>
                  <a:pt x="3083" y="3920"/>
                </a:lnTo>
                <a:lnTo>
                  <a:pt x="3001" y="3935"/>
                </a:lnTo>
                <a:lnTo>
                  <a:pt x="2912" y="3948"/>
                </a:lnTo>
                <a:lnTo>
                  <a:pt x="2817" y="3959"/>
                </a:lnTo>
                <a:lnTo>
                  <a:pt x="2716" y="3967"/>
                </a:lnTo>
                <a:lnTo>
                  <a:pt x="2608" y="3973"/>
                </a:lnTo>
                <a:lnTo>
                  <a:pt x="2495" y="3974"/>
                </a:lnTo>
                <a:lnTo>
                  <a:pt x="2391" y="3973"/>
                </a:lnTo>
                <a:lnTo>
                  <a:pt x="2284" y="3968"/>
                </a:lnTo>
                <a:lnTo>
                  <a:pt x="2173" y="3959"/>
                </a:lnTo>
                <a:lnTo>
                  <a:pt x="2057" y="3948"/>
                </a:lnTo>
                <a:lnTo>
                  <a:pt x="1937" y="3932"/>
                </a:lnTo>
                <a:lnTo>
                  <a:pt x="1813" y="3912"/>
                </a:lnTo>
                <a:lnTo>
                  <a:pt x="1685" y="3887"/>
                </a:lnTo>
                <a:lnTo>
                  <a:pt x="1553" y="3856"/>
                </a:lnTo>
                <a:lnTo>
                  <a:pt x="1417" y="3822"/>
                </a:lnTo>
                <a:lnTo>
                  <a:pt x="1278" y="3780"/>
                </a:lnTo>
                <a:lnTo>
                  <a:pt x="1228" y="3765"/>
                </a:lnTo>
                <a:lnTo>
                  <a:pt x="1225" y="3753"/>
                </a:lnTo>
                <a:lnTo>
                  <a:pt x="1225" y="3035"/>
                </a:lnTo>
                <a:lnTo>
                  <a:pt x="1231" y="2944"/>
                </a:lnTo>
                <a:lnTo>
                  <a:pt x="1244" y="2856"/>
                </a:lnTo>
                <a:lnTo>
                  <a:pt x="1266" y="2771"/>
                </a:lnTo>
                <a:lnTo>
                  <a:pt x="1297" y="2690"/>
                </a:lnTo>
                <a:lnTo>
                  <a:pt x="1334" y="2613"/>
                </a:lnTo>
                <a:lnTo>
                  <a:pt x="1379" y="2539"/>
                </a:lnTo>
                <a:lnTo>
                  <a:pt x="1430" y="2470"/>
                </a:lnTo>
                <a:lnTo>
                  <a:pt x="1489" y="2408"/>
                </a:lnTo>
                <a:lnTo>
                  <a:pt x="1552" y="2350"/>
                </a:lnTo>
                <a:lnTo>
                  <a:pt x="1621" y="2299"/>
                </a:lnTo>
                <a:lnTo>
                  <a:pt x="1695" y="2254"/>
                </a:lnTo>
                <a:lnTo>
                  <a:pt x="1773" y="2218"/>
                </a:lnTo>
                <a:lnTo>
                  <a:pt x="1855" y="2187"/>
                </a:lnTo>
                <a:lnTo>
                  <a:pt x="1941" y="2166"/>
                </a:lnTo>
                <a:lnTo>
                  <a:pt x="2029" y="2153"/>
                </a:lnTo>
                <a:lnTo>
                  <a:pt x="2121" y="2147"/>
                </a:lnTo>
                <a:close/>
                <a:moveTo>
                  <a:pt x="3282" y="1433"/>
                </a:moveTo>
                <a:lnTo>
                  <a:pt x="3870" y="1433"/>
                </a:lnTo>
                <a:lnTo>
                  <a:pt x="3962" y="1437"/>
                </a:lnTo>
                <a:lnTo>
                  <a:pt x="4050" y="1450"/>
                </a:lnTo>
                <a:lnTo>
                  <a:pt x="4136" y="1472"/>
                </a:lnTo>
                <a:lnTo>
                  <a:pt x="4218" y="1502"/>
                </a:lnTo>
                <a:lnTo>
                  <a:pt x="4296" y="1540"/>
                </a:lnTo>
                <a:lnTo>
                  <a:pt x="4370" y="1584"/>
                </a:lnTo>
                <a:lnTo>
                  <a:pt x="4439" y="1635"/>
                </a:lnTo>
                <a:lnTo>
                  <a:pt x="4502" y="1693"/>
                </a:lnTo>
                <a:lnTo>
                  <a:pt x="4561" y="1755"/>
                </a:lnTo>
                <a:lnTo>
                  <a:pt x="4612" y="1823"/>
                </a:lnTo>
                <a:lnTo>
                  <a:pt x="4657" y="1897"/>
                </a:lnTo>
                <a:lnTo>
                  <a:pt x="4694" y="1974"/>
                </a:lnTo>
                <a:lnTo>
                  <a:pt x="4725" y="2055"/>
                </a:lnTo>
                <a:lnTo>
                  <a:pt x="4747" y="2141"/>
                </a:lnTo>
                <a:lnTo>
                  <a:pt x="4760" y="2228"/>
                </a:lnTo>
                <a:lnTo>
                  <a:pt x="4766" y="2320"/>
                </a:lnTo>
                <a:lnTo>
                  <a:pt x="4766" y="3038"/>
                </a:lnTo>
                <a:lnTo>
                  <a:pt x="4760" y="3038"/>
                </a:lnTo>
                <a:lnTo>
                  <a:pt x="4713" y="3061"/>
                </a:lnTo>
                <a:lnTo>
                  <a:pt x="4706" y="3065"/>
                </a:lnTo>
                <a:lnTo>
                  <a:pt x="4691" y="3073"/>
                </a:lnTo>
                <a:lnTo>
                  <a:pt x="4669" y="3081"/>
                </a:lnTo>
                <a:lnTo>
                  <a:pt x="4640" y="3095"/>
                </a:lnTo>
                <a:lnTo>
                  <a:pt x="4603" y="3108"/>
                </a:lnTo>
                <a:lnTo>
                  <a:pt x="4561" y="3124"/>
                </a:lnTo>
                <a:lnTo>
                  <a:pt x="4511" y="3139"/>
                </a:lnTo>
                <a:lnTo>
                  <a:pt x="4454" y="3155"/>
                </a:lnTo>
                <a:lnTo>
                  <a:pt x="4391" y="3173"/>
                </a:lnTo>
                <a:lnTo>
                  <a:pt x="4322" y="3189"/>
                </a:lnTo>
                <a:lnTo>
                  <a:pt x="4246" y="3205"/>
                </a:lnTo>
                <a:lnTo>
                  <a:pt x="4164" y="3219"/>
                </a:lnTo>
                <a:lnTo>
                  <a:pt x="4076" y="3232"/>
                </a:lnTo>
                <a:lnTo>
                  <a:pt x="3982" y="3243"/>
                </a:lnTo>
                <a:lnTo>
                  <a:pt x="3881" y="3251"/>
                </a:lnTo>
                <a:lnTo>
                  <a:pt x="3776" y="3257"/>
                </a:lnTo>
                <a:lnTo>
                  <a:pt x="3776" y="3035"/>
                </a:lnTo>
                <a:lnTo>
                  <a:pt x="3771" y="2942"/>
                </a:lnTo>
                <a:lnTo>
                  <a:pt x="3758" y="2849"/>
                </a:lnTo>
                <a:lnTo>
                  <a:pt x="3739" y="2761"/>
                </a:lnTo>
                <a:lnTo>
                  <a:pt x="3711" y="2674"/>
                </a:lnTo>
                <a:lnTo>
                  <a:pt x="3676" y="2591"/>
                </a:lnTo>
                <a:lnTo>
                  <a:pt x="3634" y="2513"/>
                </a:lnTo>
                <a:lnTo>
                  <a:pt x="3587" y="2437"/>
                </a:lnTo>
                <a:lnTo>
                  <a:pt x="3533" y="2366"/>
                </a:lnTo>
                <a:lnTo>
                  <a:pt x="3473" y="2301"/>
                </a:lnTo>
                <a:lnTo>
                  <a:pt x="3408" y="2240"/>
                </a:lnTo>
                <a:lnTo>
                  <a:pt x="3338" y="2185"/>
                </a:lnTo>
                <a:lnTo>
                  <a:pt x="3263" y="2135"/>
                </a:lnTo>
                <a:lnTo>
                  <a:pt x="3184" y="2093"/>
                </a:lnTo>
                <a:lnTo>
                  <a:pt x="3102" y="2057"/>
                </a:lnTo>
                <a:lnTo>
                  <a:pt x="3016" y="2028"/>
                </a:lnTo>
                <a:lnTo>
                  <a:pt x="3073" y="1968"/>
                </a:lnTo>
                <a:lnTo>
                  <a:pt x="3124" y="1903"/>
                </a:lnTo>
                <a:lnTo>
                  <a:pt x="3168" y="1833"/>
                </a:lnTo>
                <a:lnTo>
                  <a:pt x="3206" y="1761"/>
                </a:lnTo>
                <a:lnTo>
                  <a:pt x="3237" y="1684"/>
                </a:lnTo>
                <a:lnTo>
                  <a:pt x="3261" y="1603"/>
                </a:lnTo>
                <a:lnTo>
                  <a:pt x="3275" y="1518"/>
                </a:lnTo>
                <a:lnTo>
                  <a:pt x="3282" y="1433"/>
                </a:lnTo>
                <a:close/>
                <a:moveTo>
                  <a:pt x="895" y="1433"/>
                </a:moveTo>
                <a:lnTo>
                  <a:pt x="1488" y="1433"/>
                </a:lnTo>
                <a:lnTo>
                  <a:pt x="1553" y="1436"/>
                </a:lnTo>
                <a:lnTo>
                  <a:pt x="1561" y="1521"/>
                </a:lnTo>
                <a:lnTo>
                  <a:pt x="1575" y="1604"/>
                </a:lnTo>
                <a:lnTo>
                  <a:pt x="1599" y="1685"/>
                </a:lnTo>
                <a:lnTo>
                  <a:pt x="1630" y="1762"/>
                </a:lnTo>
                <a:lnTo>
                  <a:pt x="1668" y="1835"/>
                </a:lnTo>
                <a:lnTo>
                  <a:pt x="1712" y="1904"/>
                </a:lnTo>
                <a:lnTo>
                  <a:pt x="1763" y="1968"/>
                </a:lnTo>
                <a:lnTo>
                  <a:pt x="1818" y="2028"/>
                </a:lnTo>
                <a:lnTo>
                  <a:pt x="1733" y="2057"/>
                </a:lnTo>
                <a:lnTo>
                  <a:pt x="1650" y="2093"/>
                </a:lnTo>
                <a:lnTo>
                  <a:pt x="1571" y="2135"/>
                </a:lnTo>
                <a:lnTo>
                  <a:pt x="1498" y="2185"/>
                </a:lnTo>
                <a:lnTo>
                  <a:pt x="1427" y="2240"/>
                </a:lnTo>
                <a:lnTo>
                  <a:pt x="1362" y="2301"/>
                </a:lnTo>
                <a:lnTo>
                  <a:pt x="1303" y="2366"/>
                </a:lnTo>
                <a:lnTo>
                  <a:pt x="1249" y="2437"/>
                </a:lnTo>
                <a:lnTo>
                  <a:pt x="1201" y="2513"/>
                </a:lnTo>
                <a:lnTo>
                  <a:pt x="1160" y="2591"/>
                </a:lnTo>
                <a:lnTo>
                  <a:pt x="1124" y="2674"/>
                </a:lnTo>
                <a:lnTo>
                  <a:pt x="1097" y="2761"/>
                </a:lnTo>
                <a:lnTo>
                  <a:pt x="1076" y="2849"/>
                </a:lnTo>
                <a:lnTo>
                  <a:pt x="1064" y="2942"/>
                </a:lnTo>
                <a:lnTo>
                  <a:pt x="1060" y="3035"/>
                </a:lnTo>
                <a:lnTo>
                  <a:pt x="1060" y="3253"/>
                </a:lnTo>
                <a:lnTo>
                  <a:pt x="947" y="3244"/>
                </a:lnTo>
                <a:lnTo>
                  <a:pt x="832" y="3232"/>
                </a:lnTo>
                <a:lnTo>
                  <a:pt x="712" y="3216"/>
                </a:lnTo>
                <a:lnTo>
                  <a:pt x="587" y="3196"/>
                </a:lnTo>
                <a:lnTo>
                  <a:pt x="460" y="3171"/>
                </a:lnTo>
                <a:lnTo>
                  <a:pt x="328" y="3141"/>
                </a:lnTo>
                <a:lnTo>
                  <a:pt x="192" y="3106"/>
                </a:lnTo>
                <a:lnTo>
                  <a:pt x="51" y="3065"/>
                </a:lnTo>
                <a:lnTo>
                  <a:pt x="1" y="3050"/>
                </a:lnTo>
                <a:lnTo>
                  <a:pt x="0" y="3038"/>
                </a:lnTo>
                <a:lnTo>
                  <a:pt x="0" y="2320"/>
                </a:lnTo>
                <a:lnTo>
                  <a:pt x="4" y="2228"/>
                </a:lnTo>
                <a:lnTo>
                  <a:pt x="18" y="2141"/>
                </a:lnTo>
                <a:lnTo>
                  <a:pt x="41" y="2055"/>
                </a:lnTo>
                <a:lnTo>
                  <a:pt x="70" y="1974"/>
                </a:lnTo>
                <a:lnTo>
                  <a:pt x="108" y="1897"/>
                </a:lnTo>
                <a:lnTo>
                  <a:pt x="152" y="1823"/>
                </a:lnTo>
                <a:lnTo>
                  <a:pt x="205" y="1755"/>
                </a:lnTo>
                <a:lnTo>
                  <a:pt x="262" y="1693"/>
                </a:lnTo>
                <a:lnTo>
                  <a:pt x="326" y="1635"/>
                </a:lnTo>
                <a:lnTo>
                  <a:pt x="395" y="1584"/>
                </a:lnTo>
                <a:lnTo>
                  <a:pt x="469" y="1540"/>
                </a:lnTo>
                <a:lnTo>
                  <a:pt x="546" y="1502"/>
                </a:lnTo>
                <a:lnTo>
                  <a:pt x="630" y="1472"/>
                </a:lnTo>
                <a:lnTo>
                  <a:pt x="714" y="1450"/>
                </a:lnTo>
                <a:lnTo>
                  <a:pt x="804" y="1437"/>
                </a:lnTo>
                <a:lnTo>
                  <a:pt x="895" y="1433"/>
                </a:lnTo>
                <a:close/>
                <a:moveTo>
                  <a:pt x="2417" y="714"/>
                </a:moveTo>
                <a:lnTo>
                  <a:pt x="2493" y="719"/>
                </a:lnTo>
                <a:lnTo>
                  <a:pt x="2568" y="730"/>
                </a:lnTo>
                <a:lnTo>
                  <a:pt x="2638" y="751"/>
                </a:lnTo>
                <a:lnTo>
                  <a:pt x="2706" y="777"/>
                </a:lnTo>
                <a:lnTo>
                  <a:pt x="2770" y="810"/>
                </a:lnTo>
                <a:lnTo>
                  <a:pt x="2830" y="848"/>
                </a:lnTo>
                <a:lnTo>
                  <a:pt x="2886" y="893"/>
                </a:lnTo>
                <a:lnTo>
                  <a:pt x="2937" y="944"/>
                </a:lnTo>
                <a:lnTo>
                  <a:pt x="2981" y="999"/>
                </a:lnTo>
                <a:lnTo>
                  <a:pt x="3020" y="1058"/>
                </a:lnTo>
                <a:lnTo>
                  <a:pt x="3054" y="1121"/>
                </a:lnTo>
                <a:lnTo>
                  <a:pt x="3080" y="1189"/>
                </a:lnTo>
                <a:lnTo>
                  <a:pt x="3101" y="1259"/>
                </a:lnTo>
                <a:lnTo>
                  <a:pt x="3113" y="1333"/>
                </a:lnTo>
                <a:lnTo>
                  <a:pt x="3117" y="1408"/>
                </a:lnTo>
                <a:lnTo>
                  <a:pt x="3113" y="1484"/>
                </a:lnTo>
                <a:lnTo>
                  <a:pt x="3101" y="1556"/>
                </a:lnTo>
                <a:lnTo>
                  <a:pt x="3080" y="1626"/>
                </a:lnTo>
                <a:lnTo>
                  <a:pt x="3054" y="1694"/>
                </a:lnTo>
                <a:lnTo>
                  <a:pt x="3020" y="1758"/>
                </a:lnTo>
                <a:lnTo>
                  <a:pt x="2981" y="1816"/>
                </a:lnTo>
                <a:lnTo>
                  <a:pt x="2937" y="1871"/>
                </a:lnTo>
                <a:lnTo>
                  <a:pt x="2886" y="1922"/>
                </a:lnTo>
                <a:lnTo>
                  <a:pt x="2830" y="1967"/>
                </a:lnTo>
                <a:lnTo>
                  <a:pt x="2770" y="2006"/>
                </a:lnTo>
                <a:lnTo>
                  <a:pt x="2706" y="2038"/>
                </a:lnTo>
                <a:lnTo>
                  <a:pt x="2638" y="2066"/>
                </a:lnTo>
                <a:lnTo>
                  <a:pt x="2568" y="2084"/>
                </a:lnTo>
                <a:lnTo>
                  <a:pt x="2493" y="2096"/>
                </a:lnTo>
                <a:lnTo>
                  <a:pt x="2417" y="2100"/>
                </a:lnTo>
                <a:lnTo>
                  <a:pt x="2341" y="2096"/>
                </a:lnTo>
                <a:lnTo>
                  <a:pt x="2268" y="2084"/>
                </a:lnTo>
                <a:lnTo>
                  <a:pt x="2196" y="2066"/>
                </a:lnTo>
                <a:lnTo>
                  <a:pt x="2129" y="2038"/>
                </a:lnTo>
                <a:lnTo>
                  <a:pt x="2064" y="2006"/>
                </a:lnTo>
                <a:lnTo>
                  <a:pt x="2004" y="1967"/>
                </a:lnTo>
                <a:lnTo>
                  <a:pt x="1949" y="1922"/>
                </a:lnTo>
                <a:lnTo>
                  <a:pt x="1899" y="1871"/>
                </a:lnTo>
                <a:lnTo>
                  <a:pt x="1854" y="1817"/>
                </a:lnTo>
                <a:lnTo>
                  <a:pt x="1814" y="1758"/>
                </a:lnTo>
                <a:lnTo>
                  <a:pt x="1780" y="1694"/>
                </a:lnTo>
                <a:lnTo>
                  <a:pt x="1754" y="1627"/>
                </a:lnTo>
                <a:lnTo>
                  <a:pt x="1735" y="1556"/>
                </a:lnTo>
                <a:lnTo>
                  <a:pt x="1723" y="1484"/>
                </a:lnTo>
                <a:lnTo>
                  <a:pt x="1719" y="1408"/>
                </a:lnTo>
                <a:lnTo>
                  <a:pt x="1723" y="1333"/>
                </a:lnTo>
                <a:lnTo>
                  <a:pt x="1735" y="1259"/>
                </a:lnTo>
                <a:lnTo>
                  <a:pt x="1754" y="1189"/>
                </a:lnTo>
                <a:lnTo>
                  <a:pt x="1780" y="1122"/>
                </a:lnTo>
                <a:lnTo>
                  <a:pt x="1814" y="1058"/>
                </a:lnTo>
                <a:lnTo>
                  <a:pt x="1854" y="999"/>
                </a:lnTo>
                <a:lnTo>
                  <a:pt x="1899" y="944"/>
                </a:lnTo>
                <a:lnTo>
                  <a:pt x="1949" y="893"/>
                </a:lnTo>
                <a:lnTo>
                  <a:pt x="2004" y="848"/>
                </a:lnTo>
                <a:lnTo>
                  <a:pt x="2064" y="810"/>
                </a:lnTo>
                <a:lnTo>
                  <a:pt x="2129" y="777"/>
                </a:lnTo>
                <a:lnTo>
                  <a:pt x="2196" y="751"/>
                </a:lnTo>
                <a:lnTo>
                  <a:pt x="2268" y="730"/>
                </a:lnTo>
                <a:lnTo>
                  <a:pt x="2341" y="719"/>
                </a:lnTo>
                <a:lnTo>
                  <a:pt x="2417" y="714"/>
                </a:lnTo>
                <a:close/>
                <a:moveTo>
                  <a:pt x="3574" y="0"/>
                </a:moveTo>
                <a:lnTo>
                  <a:pt x="3650" y="3"/>
                </a:lnTo>
                <a:lnTo>
                  <a:pt x="3723" y="16"/>
                </a:lnTo>
                <a:lnTo>
                  <a:pt x="3795" y="35"/>
                </a:lnTo>
                <a:lnTo>
                  <a:pt x="3862" y="61"/>
                </a:lnTo>
                <a:lnTo>
                  <a:pt x="3927" y="95"/>
                </a:lnTo>
                <a:lnTo>
                  <a:pt x="3987" y="134"/>
                </a:lnTo>
                <a:lnTo>
                  <a:pt x="4042" y="179"/>
                </a:lnTo>
                <a:lnTo>
                  <a:pt x="4092" y="228"/>
                </a:lnTo>
                <a:lnTo>
                  <a:pt x="4137" y="283"/>
                </a:lnTo>
                <a:lnTo>
                  <a:pt x="4177" y="343"/>
                </a:lnTo>
                <a:lnTo>
                  <a:pt x="4211" y="407"/>
                </a:lnTo>
                <a:lnTo>
                  <a:pt x="4237" y="473"/>
                </a:lnTo>
                <a:lnTo>
                  <a:pt x="4256" y="543"/>
                </a:lnTo>
                <a:lnTo>
                  <a:pt x="4268" y="617"/>
                </a:lnTo>
                <a:lnTo>
                  <a:pt x="4272" y="693"/>
                </a:lnTo>
                <a:lnTo>
                  <a:pt x="4268" y="768"/>
                </a:lnTo>
                <a:lnTo>
                  <a:pt x="4256" y="841"/>
                </a:lnTo>
                <a:lnTo>
                  <a:pt x="4237" y="912"/>
                </a:lnTo>
                <a:lnTo>
                  <a:pt x="4211" y="979"/>
                </a:lnTo>
                <a:lnTo>
                  <a:pt x="4177" y="1042"/>
                </a:lnTo>
                <a:lnTo>
                  <a:pt x="4137" y="1102"/>
                </a:lnTo>
                <a:lnTo>
                  <a:pt x="4092" y="1157"/>
                </a:lnTo>
                <a:lnTo>
                  <a:pt x="4042" y="1206"/>
                </a:lnTo>
                <a:lnTo>
                  <a:pt x="3987" y="1251"/>
                </a:lnTo>
                <a:lnTo>
                  <a:pt x="3927" y="1291"/>
                </a:lnTo>
                <a:lnTo>
                  <a:pt x="3862" y="1324"/>
                </a:lnTo>
                <a:lnTo>
                  <a:pt x="3795" y="1350"/>
                </a:lnTo>
                <a:lnTo>
                  <a:pt x="3723" y="1369"/>
                </a:lnTo>
                <a:lnTo>
                  <a:pt x="3650" y="1381"/>
                </a:lnTo>
                <a:lnTo>
                  <a:pt x="3574" y="1385"/>
                </a:lnTo>
                <a:lnTo>
                  <a:pt x="3496" y="1381"/>
                </a:lnTo>
                <a:lnTo>
                  <a:pt x="3420" y="1367"/>
                </a:lnTo>
                <a:lnTo>
                  <a:pt x="3347" y="1347"/>
                </a:lnTo>
                <a:lnTo>
                  <a:pt x="3278" y="1320"/>
                </a:lnTo>
                <a:lnTo>
                  <a:pt x="3266" y="1240"/>
                </a:lnTo>
                <a:lnTo>
                  <a:pt x="3247" y="1163"/>
                </a:lnTo>
                <a:lnTo>
                  <a:pt x="3221" y="1089"/>
                </a:lnTo>
                <a:lnTo>
                  <a:pt x="3187" y="1018"/>
                </a:lnTo>
                <a:lnTo>
                  <a:pt x="3149" y="951"/>
                </a:lnTo>
                <a:lnTo>
                  <a:pt x="3104" y="889"/>
                </a:lnTo>
                <a:lnTo>
                  <a:pt x="3054" y="829"/>
                </a:lnTo>
                <a:lnTo>
                  <a:pt x="3000" y="775"/>
                </a:lnTo>
                <a:lnTo>
                  <a:pt x="2940" y="726"/>
                </a:lnTo>
                <a:lnTo>
                  <a:pt x="2875" y="682"/>
                </a:lnTo>
                <a:lnTo>
                  <a:pt x="2881" y="603"/>
                </a:lnTo>
                <a:lnTo>
                  <a:pt x="2896" y="526"/>
                </a:lnTo>
                <a:lnTo>
                  <a:pt x="2919" y="452"/>
                </a:lnTo>
                <a:lnTo>
                  <a:pt x="2950" y="382"/>
                </a:lnTo>
                <a:lnTo>
                  <a:pt x="2988" y="315"/>
                </a:lnTo>
                <a:lnTo>
                  <a:pt x="3032" y="254"/>
                </a:lnTo>
                <a:lnTo>
                  <a:pt x="3083" y="199"/>
                </a:lnTo>
                <a:lnTo>
                  <a:pt x="3140" y="150"/>
                </a:lnTo>
                <a:lnTo>
                  <a:pt x="3202" y="106"/>
                </a:lnTo>
                <a:lnTo>
                  <a:pt x="3269" y="69"/>
                </a:lnTo>
                <a:lnTo>
                  <a:pt x="3340" y="40"/>
                </a:lnTo>
                <a:lnTo>
                  <a:pt x="3414" y="18"/>
                </a:lnTo>
                <a:lnTo>
                  <a:pt x="3493" y="5"/>
                </a:lnTo>
                <a:lnTo>
                  <a:pt x="3574" y="0"/>
                </a:lnTo>
                <a:close/>
                <a:moveTo>
                  <a:pt x="1192" y="0"/>
                </a:moveTo>
                <a:lnTo>
                  <a:pt x="1268" y="3"/>
                </a:lnTo>
                <a:lnTo>
                  <a:pt x="1341" y="16"/>
                </a:lnTo>
                <a:lnTo>
                  <a:pt x="1413" y="35"/>
                </a:lnTo>
                <a:lnTo>
                  <a:pt x="1480" y="61"/>
                </a:lnTo>
                <a:lnTo>
                  <a:pt x="1545" y="95"/>
                </a:lnTo>
                <a:lnTo>
                  <a:pt x="1605" y="134"/>
                </a:lnTo>
                <a:lnTo>
                  <a:pt x="1660" y="179"/>
                </a:lnTo>
                <a:lnTo>
                  <a:pt x="1710" y="228"/>
                </a:lnTo>
                <a:lnTo>
                  <a:pt x="1755" y="283"/>
                </a:lnTo>
                <a:lnTo>
                  <a:pt x="1795" y="343"/>
                </a:lnTo>
                <a:lnTo>
                  <a:pt x="1829" y="407"/>
                </a:lnTo>
                <a:lnTo>
                  <a:pt x="1855" y="473"/>
                </a:lnTo>
                <a:lnTo>
                  <a:pt x="1874" y="545"/>
                </a:lnTo>
                <a:lnTo>
                  <a:pt x="1886" y="617"/>
                </a:lnTo>
                <a:lnTo>
                  <a:pt x="1890" y="693"/>
                </a:lnTo>
                <a:lnTo>
                  <a:pt x="1890" y="711"/>
                </a:lnTo>
                <a:lnTo>
                  <a:pt x="1889" y="732"/>
                </a:lnTo>
                <a:lnTo>
                  <a:pt x="1827" y="784"/>
                </a:lnTo>
                <a:lnTo>
                  <a:pt x="1770" y="841"/>
                </a:lnTo>
                <a:lnTo>
                  <a:pt x="1719" y="905"/>
                </a:lnTo>
                <a:lnTo>
                  <a:pt x="1675" y="971"/>
                </a:lnTo>
                <a:lnTo>
                  <a:pt x="1635" y="1042"/>
                </a:lnTo>
                <a:lnTo>
                  <a:pt x="1605" y="1118"/>
                </a:lnTo>
                <a:lnTo>
                  <a:pt x="1580" y="1196"/>
                </a:lnTo>
                <a:lnTo>
                  <a:pt x="1564" y="1277"/>
                </a:lnTo>
                <a:lnTo>
                  <a:pt x="1508" y="1309"/>
                </a:lnTo>
                <a:lnTo>
                  <a:pt x="1449" y="1336"/>
                </a:lnTo>
                <a:lnTo>
                  <a:pt x="1388" y="1357"/>
                </a:lnTo>
                <a:lnTo>
                  <a:pt x="1325" y="1372"/>
                </a:lnTo>
                <a:lnTo>
                  <a:pt x="1259" y="1382"/>
                </a:lnTo>
                <a:lnTo>
                  <a:pt x="1192" y="1385"/>
                </a:lnTo>
                <a:lnTo>
                  <a:pt x="1116" y="1381"/>
                </a:lnTo>
                <a:lnTo>
                  <a:pt x="1041" y="1369"/>
                </a:lnTo>
                <a:lnTo>
                  <a:pt x="971" y="1350"/>
                </a:lnTo>
                <a:lnTo>
                  <a:pt x="903" y="1324"/>
                </a:lnTo>
                <a:lnTo>
                  <a:pt x="839" y="1291"/>
                </a:lnTo>
                <a:lnTo>
                  <a:pt x="779" y="1251"/>
                </a:lnTo>
                <a:lnTo>
                  <a:pt x="723" y="1206"/>
                </a:lnTo>
                <a:lnTo>
                  <a:pt x="672" y="1157"/>
                </a:lnTo>
                <a:lnTo>
                  <a:pt x="627" y="1102"/>
                </a:lnTo>
                <a:lnTo>
                  <a:pt x="589" y="1042"/>
                </a:lnTo>
                <a:lnTo>
                  <a:pt x="555" y="979"/>
                </a:lnTo>
                <a:lnTo>
                  <a:pt x="529" y="912"/>
                </a:lnTo>
                <a:lnTo>
                  <a:pt x="508" y="841"/>
                </a:lnTo>
                <a:lnTo>
                  <a:pt x="496" y="768"/>
                </a:lnTo>
                <a:lnTo>
                  <a:pt x="492" y="693"/>
                </a:lnTo>
                <a:lnTo>
                  <a:pt x="496" y="617"/>
                </a:lnTo>
                <a:lnTo>
                  <a:pt x="508" y="545"/>
                </a:lnTo>
                <a:lnTo>
                  <a:pt x="529" y="473"/>
                </a:lnTo>
                <a:lnTo>
                  <a:pt x="555" y="407"/>
                </a:lnTo>
                <a:lnTo>
                  <a:pt x="589" y="343"/>
                </a:lnTo>
                <a:lnTo>
                  <a:pt x="627" y="283"/>
                </a:lnTo>
                <a:lnTo>
                  <a:pt x="672" y="228"/>
                </a:lnTo>
                <a:lnTo>
                  <a:pt x="723" y="179"/>
                </a:lnTo>
                <a:lnTo>
                  <a:pt x="779" y="134"/>
                </a:lnTo>
                <a:lnTo>
                  <a:pt x="839" y="95"/>
                </a:lnTo>
                <a:lnTo>
                  <a:pt x="903" y="61"/>
                </a:lnTo>
                <a:lnTo>
                  <a:pt x="971" y="35"/>
                </a:lnTo>
                <a:lnTo>
                  <a:pt x="1041" y="16"/>
                </a:lnTo>
                <a:lnTo>
                  <a:pt x="1116" y="3"/>
                </a:lnTo>
                <a:lnTo>
                  <a:pt x="11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30" name="CuadroTexto 29">
            <a:extLst>
              <a:ext uri="{FF2B5EF4-FFF2-40B4-BE49-F238E27FC236}">
                <a16:creationId xmlns:a16="http://schemas.microsoft.com/office/drawing/2014/main" id="{AE91DCD2-72C7-4F18-9ABA-E72DAB3FB3B6}"/>
              </a:ext>
            </a:extLst>
          </p:cNvPr>
          <p:cNvSpPr txBox="1"/>
          <p:nvPr/>
        </p:nvSpPr>
        <p:spPr>
          <a:xfrm>
            <a:off x="5153590" y="3963367"/>
            <a:ext cx="18796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rPr>
              <a:t>Módulo 5</a:t>
            </a:r>
          </a:p>
        </p:txBody>
      </p:sp>
      <p:sp>
        <p:nvSpPr>
          <p:cNvPr id="31" name="TextBox 45">
            <a:extLst>
              <a:ext uri="{FF2B5EF4-FFF2-40B4-BE49-F238E27FC236}">
                <a16:creationId xmlns:a16="http://schemas.microsoft.com/office/drawing/2014/main" id="{F29EA9C7-B5E8-4E6F-8CFA-99F7B6891435}"/>
              </a:ext>
            </a:extLst>
          </p:cNvPr>
          <p:cNvSpPr txBox="1"/>
          <p:nvPr/>
        </p:nvSpPr>
        <p:spPr>
          <a:xfrm>
            <a:off x="8355044" y="1944463"/>
            <a:ext cx="3242907" cy="83099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US" sz="2400" b="1" i="0" u="none" strike="noStrike" kern="1200" cap="none" spc="0" normalizeH="0" baseline="0" noProof="0" dirty="0">
                <a:ln>
                  <a:noFill/>
                </a:ln>
                <a:solidFill>
                  <a:srgbClr val="329B77"/>
                </a:solidFill>
                <a:effectLst/>
                <a:uLnTx/>
                <a:uFillTx/>
                <a:latin typeface="Arial Narrow" panose="020B0606020202030204" pitchFamily="34" charset="0"/>
                <a:ea typeface="+mn-ea"/>
                <a:cs typeface="+mn-cs"/>
              </a:rPr>
              <a:t>Límites del Derecho de Acceso a la Información</a:t>
            </a:r>
            <a:endParaRPr kumimoji="0" lang="en-US" sz="2400" b="1" i="0" u="none" strike="noStrike" kern="1200" cap="none" spc="0" normalizeH="0" baseline="0" noProof="0" dirty="0">
              <a:ln>
                <a:noFill/>
              </a:ln>
              <a:solidFill>
                <a:srgbClr val="329B77"/>
              </a:solidFill>
              <a:effectLst/>
              <a:uLnTx/>
              <a:uFillTx/>
              <a:latin typeface="Arial Narrow" panose="020B0606020202030204" pitchFamily="34" charset="0"/>
              <a:ea typeface="+mn-ea"/>
              <a:cs typeface="+mn-cs"/>
            </a:endParaRPr>
          </a:p>
        </p:txBody>
      </p:sp>
      <p:pic>
        <p:nvPicPr>
          <p:cNvPr id="32" name="Imagen 31" descr="Interfaz de usuario gráfica, Texto&#10;&#10;Descripción generada automáticamente con confianza media">
            <a:extLst>
              <a:ext uri="{FF2B5EF4-FFF2-40B4-BE49-F238E27FC236}">
                <a16:creationId xmlns:a16="http://schemas.microsoft.com/office/drawing/2014/main" id="{33D53650-50FF-485A-8069-EA93BBCD0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021" y="18516"/>
            <a:ext cx="7420745" cy="1059221"/>
          </a:xfrm>
          <a:prstGeom prst="rect">
            <a:avLst/>
          </a:prstGeom>
        </p:spPr>
      </p:pic>
    </p:spTree>
    <p:extLst>
      <p:ext uri="{BB962C8B-B14F-4D97-AF65-F5344CB8AC3E}">
        <p14:creationId xmlns:p14="http://schemas.microsoft.com/office/powerpoint/2010/main" val="384288896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CF7061D-E9EF-43AD-8180-8E2493FC77A8}"/>
              </a:ext>
            </a:extLst>
          </p:cNvPr>
          <p:cNvGrpSpPr/>
          <p:nvPr/>
        </p:nvGrpSpPr>
        <p:grpSpPr>
          <a:xfrm>
            <a:off x="3640480" y="1565480"/>
            <a:ext cx="4912858" cy="4917620"/>
            <a:chOff x="3638892" y="1565480"/>
            <a:chExt cx="4912858" cy="4917620"/>
          </a:xfrm>
        </p:grpSpPr>
        <p:sp>
          <p:nvSpPr>
            <p:cNvPr id="5" name="Freeform 5">
              <a:extLst>
                <a:ext uri="{FF2B5EF4-FFF2-40B4-BE49-F238E27FC236}">
                  <a16:creationId xmlns:a16="http://schemas.microsoft.com/office/drawing/2014/main" id="{5ECF17B7-2064-4221-AD5C-CA88F747C499}"/>
                </a:ext>
              </a:extLst>
            </p:cNvPr>
            <p:cNvSpPr>
              <a:spLocks/>
            </p:cNvSpPr>
            <p:nvPr/>
          </p:nvSpPr>
          <p:spPr bwMode="auto">
            <a:xfrm rot="2700000">
              <a:off x="6161251" y="4741338"/>
              <a:ext cx="609741" cy="1663219"/>
            </a:xfrm>
            <a:custGeom>
              <a:avLst/>
              <a:gdLst>
                <a:gd name="T0" fmla="*/ 0 w 573"/>
                <a:gd name="T1" fmla="*/ 0 h 1563"/>
                <a:gd name="T2" fmla="*/ 0 w 573"/>
                <a:gd name="T3" fmla="*/ 1563 h 1563"/>
                <a:gd name="T4" fmla="*/ 573 w 573"/>
                <a:gd name="T5" fmla="*/ 988 h 1563"/>
                <a:gd name="T6" fmla="*/ 573 w 573"/>
                <a:gd name="T7" fmla="*/ 0 h 1563"/>
                <a:gd name="T8" fmla="*/ 0 w 573"/>
                <a:gd name="T9" fmla="*/ 0 h 1563"/>
              </a:gdLst>
              <a:ahLst/>
              <a:cxnLst>
                <a:cxn ang="0">
                  <a:pos x="T0" y="T1"/>
                </a:cxn>
                <a:cxn ang="0">
                  <a:pos x="T2" y="T3"/>
                </a:cxn>
                <a:cxn ang="0">
                  <a:pos x="T4" y="T5"/>
                </a:cxn>
                <a:cxn ang="0">
                  <a:pos x="T6" y="T7"/>
                </a:cxn>
                <a:cxn ang="0">
                  <a:pos x="T8" y="T9"/>
                </a:cxn>
              </a:cxnLst>
              <a:rect l="0" t="0" r="r" b="b"/>
              <a:pathLst>
                <a:path w="573" h="1563">
                  <a:moveTo>
                    <a:pt x="0" y="0"/>
                  </a:moveTo>
                  <a:lnTo>
                    <a:pt x="0" y="1563"/>
                  </a:lnTo>
                  <a:lnTo>
                    <a:pt x="573" y="988"/>
                  </a:lnTo>
                  <a:lnTo>
                    <a:pt x="573" y="0"/>
                  </a:lnTo>
                  <a:lnTo>
                    <a:pt x="0"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6" name="Freeform 6">
              <a:extLst>
                <a:ext uri="{FF2B5EF4-FFF2-40B4-BE49-F238E27FC236}">
                  <a16:creationId xmlns:a16="http://schemas.microsoft.com/office/drawing/2014/main" id="{169001F0-9DBA-4684-B480-66005127F20D}"/>
                </a:ext>
              </a:extLst>
            </p:cNvPr>
            <p:cNvSpPr>
              <a:spLocks/>
            </p:cNvSpPr>
            <p:nvPr/>
          </p:nvSpPr>
          <p:spPr bwMode="auto">
            <a:xfrm rot="2700000">
              <a:off x="5415641" y="1645930"/>
              <a:ext cx="611869" cy="1662155"/>
            </a:xfrm>
            <a:custGeom>
              <a:avLst/>
              <a:gdLst>
                <a:gd name="T0" fmla="*/ 0 w 575"/>
                <a:gd name="T1" fmla="*/ 572 h 1562"/>
                <a:gd name="T2" fmla="*/ 0 w 575"/>
                <a:gd name="T3" fmla="*/ 1562 h 1562"/>
                <a:gd name="T4" fmla="*/ 575 w 575"/>
                <a:gd name="T5" fmla="*/ 1562 h 1562"/>
                <a:gd name="T6" fmla="*/ 575 w 575"/>
                <a:gd name="T7" fmla="*/ 0 h 1562"/>
                <a:gd name="T8" fmla="*/ 0 w 575"/>
                <a:gd name="T9" fmla="*/ 572 h 1562"/>
              </a:gdLst>
              <a:ahLst/>
              <a:cxnLst>
                <a:cxn ang="0">
                  <a:pos x="T0" y="T1"/>
                </a:cxn>
                <a:cxn ang="0">
                  <a:pos x="T2" y="T3"/>
                </a:cxn>
                <a:cxn ang="0">
                  <a:pos x="T4" y="T5"/>
                </a:cxn>
                <a:cxn ang="0">
                  <a:pos x="T6" y="T7"/>
                </a:cxn>
                <a:cxn ang="0">
                  <a:pos x="T8" y="T9"/>
                </a:cxn>
              </a:cxnLst>
              <a:rect l="0" t="0" r="r" b="b"/>
              <a:pathLst>
                <a:path w="575" h="1562">
                  <a:moveTo>
                    <a:pt x="0" y="572"/>
                  </a:moveTo>
                  <a:lnTo>
                    <a:pt x="0" y="1562"/>
                  </a:lnTo>
                  <a:lnTo>
                    <a:pt x="575" y="1562"/>
                  </a:lnTo>
                  <a:lnTo>
                    <a:pt x="575" y="0"/>
                  </a:lnTo>
                  <a:lnTo>
                    <a:pt x="0" y="572"/>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7" name="Freeform 7">
              <a:extLst>
                <a:ext uri="{FF2B5EF4-FFF2-40B4-BE49-F238E27FC236}">
                  <a16:creationId xmlns:a16="http://schemas.microsoft.com/office/drawing/2014/main" id="{4021EB61-C694-464F-AFC3-B75EDFECB4BC}"/>
                </a:ext>
              </a:extLst>
            </p:cNvPr>
            <p:cNvSpPr>
              <a:spLocks/>
            </p:cNvSpPr>
            <p:nvPr/>
          </p:nvSpPr>
          <p:spPr bwMode="auto">
            <a:xfrm rot="2700000">
              <a:off x="3712451" y="4089435"/>
              <a:ext cx="1665348" cy="611869"/>
            </a:xfrm>
            <a:custGeom>
              <a:avLst/>
              <a:gdLst>
                <a:gd name="T0" fmla="*/ 0 w 1565"/>
                <a:gd name="T1" fmla="*/ 0 h 575"/>
                <a:gd name="T2" fmla="*/ 577 w 1565"/>
                <a:gd name="T3" fmla="*/ 575 h 575"/>
                <a:gd name="T4" fmla="*/ 1565 w 1565"/>
                <a:gd name="T5" fmla="*/ 575 h 575"/>
                <a:gd name="T6" fmla="*/ 1565 w 1565"/>
                <a:gd name="T7" fmla="*/ 0 h 575"/>
                <a:gd name="T8" fmla="*/ 0 w 1565"/>
                <a:gd name="T9" fmla="*/ 0 h 575"/>
              </a:gdLst>
              <a:ahLst/>
              <a:cxnLst>
                <a:cxn ang="0">
                  <a:pos x="T0" y="T1"/>
                </a:cxn>
                <a:cxn ang="0">
                  <a:pos x="T2" y="T3"/>
                </a:cxn>
                <a:cxn ang="0">
                  <a:pos x="T4" y="T5"/>
                </a:cxn>
                <a:cxn ang="0">
                  <a:pos x="T6" y="T7"/>
                </a:cxn>
                <a:cxn ang="0">
                  <a:pos x="T8" y="T9"/>
                </a:cxn>
              </a:cxnLst>
              <a:rect l="0" t="0" r="r" b="b"/>
              <a:pathLst>
                <a:path w="1565" h="575">
                  <a:moveTo>
                    <a:pt x="0" y="0"/>
                  </a:moveTo>
                  <a:lnTo>
                    <a:pt x="577" y="575"/>
                  </a:lnTo>
                  <a:lnTo>
                    <a:pt x="1565" y="575"/>
                  </a:lnTo>
                  <a:lnTo>
                    <a:pt x="1565" y="0"/>
                  </a:lnTo>
                  <a:lnTo>
                    <a:pt x="0"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 name="Freeform 8">
              <a:extLst>
                <a:ext uri="{FF2B5EF4-FFF2-40B4-BE49-F238E27FC236}">
                  <a16:creationId xmlns:a16="http://schemas.microsoft.com/office/drawing/2014/main" id="{B1BEDA30-B44C-4D4E-9670-172C61F61AC8}"/>
                </a:ext>
              </a:extLst>
            </p:cNvPr>
            <p:cNvSpPr>
              <a:spLocks/>
            </p:cNvSpPr>
            <p:nvPr/>
          </p:nvSpPr>
          <p:spPr bwMode="auto">
            <a:xfrm rot="2700000">
              <a:off x="6810209" y="3347991"/>
              <a:ext cx="1663220" cy="608676"/>
            </a:xfrm>
            <a:custGeom>
              <a:avLst/>
              <a:gdLst>
                <a:gd name="T0" fmla="*/ 990 w 1563"/>
                <a:gd name="T1" fmla="*/ 0 h 572"/>
                <a:gd name="T2" fmla="*/ 0 w 1563"/>
                <a:gd name="T3" fmla="*/ 0 h 572"/>
                <a:gd name="T4" fmla="*/ 0 w 1563"/>
                <a:gd name="T5" fmla="*/ 572 h 572"/>
                <a:gd name="T6" fmla="*/ 1563 w 1563"/>
                <a:gd name="T7" fmla="*/ 572 h 572"/>
                <a:gd name="T8" fmla="*/ 990 w 1563"/>
                <a:gd name="T9" fmla="*/ 0 h 572"/>
              </a:gdLst>
              <a:ahLst/>
              <a:cxnLst>
                <a:cxn ang="0">
                  <a:pos x="T0" y="T1"/>
                </a:cxn>
                <a:cxn ang="0">
                  <a:pos x="T2" y="T3"/>
                </a:cxn>
                <a:cxn ang="0">
                  <a:pos x="T4" y="T5"/>
                </a:cxn>
                <a:cxn ang="0">
                  <a:pos x="T6" y="T7"/>
                </a:cxn>
                <a:cxn ang="0">
                  <a:pos x="T8" y="T9"/>
                </a:cxn>
              </a:cxnLst>
              <a:rect l="0" t="0" r="r" b="b"/>
              <a:pathLst>
                <a:path w="1563" h="572">
                  <a:moveTo>
                    <a:pt x="990" y="0"/>
                  </a:moveTo>
                  <a:lnTo>
                    <a:pt x="0" y="0"/>
                  </a:lnTo>
                  <a:lnTo>
                    <a:pt x="0" y="572"/>
                  </a:lnTo>
                  <a:lnTo>
                    <a:pt x="1563" y="572"/>
                  </a:lnTo>
                  <a:lnTo>
                    <a:pt x="990" y="0"/>
                  </a:lnTo>
                  <a:close/>
                </a:path>
              </a:pathLst>
            </a:custGeom>
            <a:solidFill>
              <a:schemeClr val="accent1">
                <a:lumMod val="9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9" name="Freeform 15">
              <a:extLst>
                <a:ext uri="{FF2B5EF4-FFF2-40B4-BE49-F238E27FC236}">
                  <a16:creationId xmlns:a16="http://schemas.microsoft.com/office/drawing/2014/main" id="{AFC0BD72-8925-48E3-91AC-29A0365520EB}"/>
                </a:ext>
              </a:extLst>
            </p:cNvPr>
            <p:cNvSpPr>
              <a:spLocks/>
            </p:cNvSpPr>
            <p:nvPr/>
          </p:nvSpPr>
          <p:spPr bwMode="auto">
            <a:xfrm rot="2700000">
              <a:off x="6831777" y="2637637"/>
              <a:ext cx="735961" cy="1155166"/>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 name="Freeform 9">
              <a:extLst>
                <a:ext uri="{FF2B5EF4-FFF2-40B4-BE49-F238E27FC236}">
                  <a16:creationId xmlns:a16="http://schemas.microsoft.com/office/drawing/2014/main" id="{DDF55FFE-4E7E-4515-BC97-29BB54B767E5}"/>
                </a:ext>
              </a:extLst>
            </p:cNvPr>
            <p:cNvSpPr>
              <a:spLocks/>
            </p:cNvSpPr>
            <p:nvPr/>
          </p:nvSpPr>
          <p:spPr bwMode="auto">
            <a:xfrm rot="2700000">
              <a:off x="5554970" y="2190651"/>
              <a:ext cx="2203793" cy="953451"/>
            </a:xfrm>
            <a:custGeom>
              <a:avLst/>
              <a:gdLst>
                <a:gd name="T0" fmla="*/ 2071 w 2071"/>
                <a:gd name="T1" fmla="*/ 449 h 896"/>
                <a:gd name="T2" fmla="*/ 1501 w 2071"/>
                <a:gd name="T3" fmla="*/ 0 h 896"/>
                <a:gd name="T4" fmla="*/ 1501 w 2071"/>
                <a:gd name="T5" fmla="*/ 162 h 896"/>
                <a:gd name="T6" fmla="*/ 575 w 2071"/>
                <a:gd name="T7" fmla="*/ 162 h 896"/>
                <a:gd name="T8" fmla="*/ 0 w 2071"/>
                <a:gd name="T9" fmla="*/ 734 h 896"/>
                <a:gd name="T10" fmla="*/ 1501 w 2071"/>
                <a:gd name="T11" fmla="*/ 734 h 896"/>
                <a:gd name="T12" fmla="*/ 1501 w 2071"/>
                <a:gd name="T13" fmla="*/ 896 h 896"/>
                <a:gd name="T14" fmla="*/ 2071 w 2071"/>
                <a:gd name="T15" fmla="*/ 449 h 8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1" h="896">
                  <a:moveTo>
                    <a:pt x="2071" y="449"/>
                  </a:moveTo>
                  <a:lnTo>
                    <a:pt x="1501" y="0"/>
                  </a:lnTo>
                  <a:lnTo>
                    <a:pt x="1501" y="162"/>
                  </a:lnTo>
                  <a:lnTo>
                    <a:pt x="575" y="162"/>
                  </a:lnTo>
                  <a:lnTo>
                    <a:pt x="0" y="734"/>
                  </a:lnTo>
                  <a:lnTo>
                    <a:pt x="1501" y="734"/>
                  </a:lnTo>
                  <a:lnTo>
                    <a:pt x="1501" y="896"/>
                  </a:lnTo>
                  <a:lnTo>
                    <a:pt x="2071" y="449"/>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20" name="Freeform 15">
              <a:extLst>
                <a:ext uri="{FF2B5EF4-FFF2-40B4-BE49-F238E27FC236}">
                  <a16:creationId xmlns:a16="http://schemas.microsoft.com/office/drawing/2014/main" id="{055946C9-8E27-4950-B9F1-EEF11561B3B8}"/>
                </a:ext>
              </a:extLst>
            </p:cNvPr>
            <p:cNvSpPr>
              <a:spLocks/>
            </p:cNvSpPr>
            <p:nvPr/>
          </p:nvSpPr>
          <p:spPr bwMode="auto">
            <a:xfrm rot="18900000" flipH="1">
              <a:off x="6541545" y="4559269"/>
              <a:ext cx="735961" cy="1155166"/>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21" name="Freeform 15">
              <a:extLst>
                <a:ext uri="{FF2B5EF4-FFF2-40B4-BE49-F238E27FC236}">
                  <a16:creationId xmlns:a16="http://schemas.microsoft.com/office/drawing/2014/main" id="{72BB6FA9-9CCF-48B9-9B44-912199E36490}"/>
                </a:ext>
              </a:extLst>
            </p:cNvPr>
            <p:cNvSpPr>
              <a:spLocks/>
            </p:cNvSpPr>
            <p:nvPr/>
          </p:nvSpPr>
          <p:spPr bwMode="auto">
            <a:xfrm rot="2700000" flipH="1">
              <a:off x="4622485" y="4249677"/>
              <a:ext cx="735961" cy="1178385"/>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0" name="Freeform 10">
              <a:extLst>
                <a:ext uri="{FF2B5EF4-FFF2-40B4-BE49-F238E27FC236}">
                  <a16:creationId xmlns:a16="http://schemas.microsoft.com/office/drawing/2014/main" id="{1D53282F-EAE2-4CAA-974A-96BBDC98D2D9}"/>
                </a:ext>
              </a:extLst>
            </p:cNvPr>
            <p:cNvSpPr>
              <a:spLocks/>
            </p:cNvSpPr>
            <p:nvPr/>
          </p:nvSpPr>
          <p:spPr bwMode="auto">
            <a:xfrm rot="2700000">
              <a:off x="4431814" y="4907138"/>
              <a:ext cx="2199536" cy="952387"/>
            </a:xfrm>
            <a:custGeom>
              <a:avLst/>
              <a:gdLst>
                <a:gd name="T0" fmla="*/ 2067 w 2067"/>
                <a:gd name="T1" fmla="*/ 159 h 895"/>
                <a:gd name="T2" fmla="*/ 570 w 2067"/>
                <a:gd name="T3" fmla="*/ 159 h 895"/>
                <a:gd name="T4" fmla="*/ 570 w 2067"/>
                <a:gd name="T5" fmla="*/ 0 h 895"/>
                <a:gd name="T6" fmla="*/ 0 w 2067"/>
                <a:gd name="T7" fmla="*/ 446 h 895"/>
                <a:gd name="T8" fmla="*/ 570 w 2067"/>
                <a:gd name="T9" fmla="*/ 895 h 895"/>
                <a:gd name="T10" fmla="*/ 570 w 2067"/>
                <a:gd name="T11" fmla="*/ 734 h 895"/>
                <a:gd name="T12" fmla="*/ 1494 w 2067"/>
                <a:gd name="T13" fmla="*/ 734 h 895"/>
                <a:gd name="T14" fmla="*/ 2067 w 2067"/>
                <a:gd name="T15" fmla="*/ 159 h 8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7" h="895">
                  <a:moveTo>
                    <a:pt x="2067" y="159"/>
                  </a:moveTo>
                  <a:lnTo>
                    <a:pt x="570" y="159"/>
                  </a:lnTo>
                  <a:lnTo>
                    <a:pt x="570" y="0"/>
                  </a:lnTo>
                  <a:lnTo>
                    <a:pt x="0" y="446"/>
                  </a:lnTo>
                  <a:lnTo>
                    <a:pt x="570" y="895"/>
                  </a:lnTo>
                  <a:lnTo>
                    <a:pt x="570" y="734"/>
                  </a:lnTo>
                  <a:lnTo>
                    <a:pt x="1494" y="734"/>
                  </a:lnTo>
                  <a:lnTo>
                    <a:pt x="2067" y="159"/>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Freeform 15">
              <a:extLst>
                <a:ext uri="{FF2B5EF4-FFF2-40B4-BE49-F238E27FC236}">
                  <a16:creationId xmlns:a16="http://schemas.microsoft.com/office/drawing/2014/main" id="{74D7F1FF-CDB4-47F6-A7DE-A9DAA83758C0}"/>
                </a:ext>
              </a:extLst>
            </p:cNvPr>
            <p:cNvSpPr>
              <a:spLocks/>
            </p:cNvSpPr>
            <p:nvPr/>
          </p:nvSpPr>
          <p:spPr bwMode="auto">
            <a:xfrm rot="18900000">
              <a:off x="4912717" y="2328045"/>
              <a:ext cx="735961" cy="1178385"/>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1" name="Freeform 11">
              <a:extLst>
                <a:ext uri="{FF2B5EF4-FFF2-40B4-BE49-F238E27FC236}">
                  <a16:creationId xmlns:a16="http://schemas.microsoft.com/office/drawing/2014/main" id="{95B61DBD-D8E5-4A6F-B075-838A6D29D36C}"/>
                </a:ext>
              </a:extLst>
            </p:cNvPr>
            <p:cNvSpPr>
              <a:spLocks/>
            </p:cNvSpPr>
            <p:nvPr/>
          </p:nvSpPr>
          <p:spPr bwMode="auto">
            <a:xfrm rot="2700000">
              <a:off x="6975256" y="3487320"/>
              <a:ext cx="952388" cy="2200600"/>
            </a:xfrm>
            <a:custGeom>
              <a:avLst/>
              <a:gdLst>
                <a:gd name="T0" fmla="*/ 734 w 895"/>
                <a:gd name="T1" fmla="*/ 1498 h 2068"/>
                <a:gd name="T2" fmla="*/ 734 w 895"/>
                <a:gd name="T3" fmla="*/ 572 h 2068"/>
                <a:gd name="T4" fmla="*/ 161 w 895"/>
                <a:gd name="T5" fmla="*/ 0 h 2068"/>
                <a:gd name="T6" fmla="*/ 161 w 895"/>
                <a:gd name="T7" fmla="*/ 1498 h 2068"/>
                <a:gd name="T8" fmla="*/ 0 w 895"/>
                <a:gd name="T9" fmla="*/ 1498 h 2068"/>
                <a:gd name="T10" fmla="*/ 449 w 895"/>
                <a:gd name="T11" fmla="*/ 2068 h 2068"/>
                <a:gd name="T12" fmla="*/ 895 w 895"/>
                <a:gd name="T13" fmla="*/ 1498 h 2068"/>
                <a:gd name="T14" fmla="*/ 734 w 895"/>
                <a:gd name="T15" fmla="*/ 1498 h 20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2068">
                  <a:moveTo>
                    <a:pt x="734" y="1498"/>
                  </a:moveTo>
                  <a:lnTo>
                    <a:pt x="734" y="572"/>
                  </a:lnTo>
                  <a:lnTo>
                    <a:pt x="161" y="0"/>
                  </a:lnTo>
                  <a:lnTo>
                    <a:pt x="161" y="1498"/>
                  </a:lnTo>
                  <a:lnTo>
                    <a:pt x="0" y="1498"/>
                  </a:lnTo>
                  <a:lnTo>
                    <a:pt x="449" y="2068"/>
                  </a:lnTo>
                  <a:lnTo>
                    <a:pt x="895" y="1498"/>
                  </a:lnTo>
                  <a:lnTo>
                    <a:pt x="734" y="149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2" name="Freeform 12">
              <a:extLst>
                <a:ext uri="{FF2B5EF4-FFF2-40B4-BE49-F238E27FC236}">
                  <a16:creationId xmlns:a16="http://schemas.microsoft.com/office/drawing/2014/main" id="{5CCB3BC2-7893-40AE-BFEC-72617CB36451}"/>
                </a:ext>
              </a:extLst>
            </p:cNvPr>
            <p:cNvSpPr>
              <a:spLocks/>
            </p:cNvSpPr>
            <p:nvPr/>
          </p:nvSpPr>
          <p:spPr bwMode="auto">
            <a:xfrm rot="2700000">
              <a:off x="4261934" y="2362724"/>
              <a:ext cx="952388" cy="2198471"/>
            </a:xfrm>
            <a:custGeom>
              <a:avLst/>
              <a:gdLst>
                <a:gd name="T0" fmla="*/ 895 w 895"/>
                <a:gd name="T1" fmla="*/ 570 h 2066"/>
                <a:gd name="T2" fmla="*/ 446 w 895"/>
                <a:gd name="T3" fmla="*/ 0 h 2066"/>
                <a:gd name="T4" fmla="*/ 0 w 895"/>
                <a:gd name="T5" fmla="*/ 570 h 2066"/>
                <a:gd name="T6" fmla="*/ 159 w 895"/>
                <a:gd name="T7" fmla="*/ 570 h 2066"/>
                <a:gd name="T8" fmla="*/ 159 w 895"/>
                <a:gd name="T9" fmla="*/ 1494 h 2066"/>
                <a:gd name="T10" fmla="*/ 734 w 895"/>
                <a:gd name="T11" fmla="*/ 2066 h 2066"/>
                <a:gd name="T12" fmla="*/ 734 w 895"/>
                <a:gd name="T13" fmla="*/ 570 h 2066"/>
                <a:gd name="T14" fmla="*/ 895 w 895"/>
                <a:gd name="T15" fmla="*/ 570 h 20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2066">
                  <a:moveTo>
                    <a:pt x="895" y="570"/>
                  </a:moveTo>
                  <a:lnTo>
                    <a:pt x="446" y="0"/>
                  </a:lnTo>
                  <a:lnTo>
                    <a:pt x="0" y="570"/>
                  </a:lnTo>
                  <a:lnTo>
                    <a:pt x="159" y="570"/>
                  </a:lnTo>
                  <a:lnTo>
                    <a:pt x="159" y="1494"/>
                  </a:lnTo>
                  <a:lnTo>
                    <a:pt x="734" y="2066"/>
                  </a:lnTo>
                  <a:lnTo>
                    <a:pt x="734" y="570"/>
                  </a:lnTo>
                  <a:lnTo>
                    <a:pt x="895" y="57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5" name="TextBox 14">
              <a:extLst>
                <a:ext uri="{FF2B5EF4-FFF2-40B4-BE49-F238E27FC236}">
                  <a16:creationId xmlns:a16="http://schemas.microsoft.com/office/drawing/2014/main" id="{ED26D183-0997-44CD-9D8B-476630E3BE0B}"/>
                </a:ext>
              </a:extLst>
            </p:cNvPr>
            <p:cNvSpPr txBox="1"/>
            <p:nvPr/>
          </p:nvSpPr>
          <p:spPr>
            <a:xfrm>
              <a:off x="4862456" y="2937380"/>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01</a:t>
              </a:r>
            </a:p>
          </p:txBody>
        </p:sp>
        <p:sp>
          <p:nvSpPr>
            <p:cNvPr id="16" name="TextBox 15">
              <a:extLst>
                <a:ext uri="{FF2B5EF4-FFF2-40B4-BE49-F238E27FC236}">
                  <a16:creationId xmlns:a16="http://schemas.microsoft.com/office/drawing/2014/main" id="{4BA938A9-796C-4378-AA10-3892776B629A}"/>
                </a:ext>
              </a:extLst>
            </p:cNvPr>
            <p:cNvSpPr txBox="1"/>
            <p:nvPr/>
          </p:nvSpPr>
          <p:spPr>
            <a:xfrm>
              <a:off x="6867497" y="2937380"/>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02</a:t>
              </a:r>
            </a:p>
          </p:txBody>
        </p:sp>
        <p:sp>
          <p:nvSpPr>
            <p:cNvPr id="17" name="TextBox 16">
              <a:extLst>
                <a:ext uri="{FF2B5EF4-FFF2-40B4-BE49-F238E27FC236}">
                  <a16:creationId xmlns:a16="http://schemas.microsoft.com/office/drawing/2014/main" id="{2B42E4C4-10EE-40BB-AE29-02B5DB09C04B}"/>
                </a:ext>
              </a:extLst>
            </p:cNvPr>
            <p:cNvSpPr txBox="1"/>
            <p:nvPr/>
          </p:nvSpPr>
          <p:spPr>
            <a:xfrm>
              <a:off x="4862456" y="4730038"/>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04</a:t>
              </a:r>
            </a:p>
          </p:txBody>
        </p:sp>
        <p:sp>
          <p:nvSpPr>
            <p:cNvPr id="18" name="TextBox 17">
              <a:extLst>
                <a:ext uri="{FF2B5EF4-FFF2-40B4-BE49-F238E27FC236}">
                  <a16:creationId xmlns:a16="http://schemas.microsoft.com/office/drawing/2014/main" id="{EF8049A2-BAE4-41AC-9195-CC650FE6BC9C}"/>
                </a:ext>
              </a:extLst>
            </p:cNvPr>
            <p:cNvSpPr txBox="1"/>
            <p:nvPr/>
          </p:nvSpPr>
          <p:spPr>
            <a:xfrm>
              <a:off x="6867497" y="4730038"/>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03</a:t>
              </a:r>
            </a:p>
          </p:txBody>
        </p:sp>
        <p:sp>
          <p:nvSpPr>
            <p:cNvPr id="34" name="Freeform 37">
              <a:extLst>
                <a:ext uri="{FF2B5EF4-FFF2-40B4-BE49-F238E27FC236}">
                  <a16:creationId xmlns:a16="http://schemas.microsoft.com/office/drawing/2014/main" id="{1E059A8E-008C-4CCB-98E4-9922120D29A8}"/>
                </a:ext>
              </a:extLst>
            </p:cNvPr>
            <p:cNvSpPr>
              <a:spLocks noEditPoints="1"/>
            </p:cNvSpPr>
            <p:nvPr/>
          </p:nvSpPr>
          <p:spPr bwMode="auto">
            <a:xfrm>
              <a:off x="7490565" y="4217737"/>
              <a:ext cx="302507" cy="314935"/>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grpSp>
          <p:nvGrpSpPr>
            <p:cNvPr id="41" name="Group 40">
              <a:extLst>
                <a:ext uri="{FF2B5EF4-FFF2-40B4-BE49-F238E27FC236}">
                  <a16:creationId xmlns:a16="http://schemas.microsoft.com/office/drawing/2014/main" id="{946DC284-4647-4247-A14D-902D3817A670}"/>
                </a:ext>
              </a:extLst>
            </p:cNvPr>
            <p:cNvGrpSpPr/>
            <p:nvPr/>
          </p:nvGrpSpPr>
          <p:grpSpPr>
            <a:xfrm>
              <a:off x="6170600" y="2233329"/>
              <a:ext cx="349507" cy="287855"/>
              <a:chOff x="3040063" y="2486025"/>
              <a:chExt cx="3779838" cy="3113087"/>
            </a:xfrm>
            <a:solidFill>
              <a:schemeClr val="bg1"/>
            </a:solidFill>
          </p:grpSpPr>
          <p:sp>
            <p:nvSpPr>
              <p:cNvPr id="42" name="Freeform 21">
                <a:extLst>
                  <a:ext uri="{FF2B5EF4-FFF2-40B4-BE49-F238E27FC236}">
                    <a16:creationId xmlns:a16="http://schemas.microsoft.com/office/drawing/2014/main" id="{AF16214B-B0BA-4FC7-A938-CDAEF56449F3}"/>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43" name="Freeform 22">
                <a:extLst>
                  <a:ext uri="{FF2B5EF4-FFF2-40B4-BE49-F238E27FC236}">
                    <a16:creationId xmlns:a16="http://schemas.microsoft.com/office/drawing/2014/main" id="{A092800E-9FA3-48A4-BE87-E1CC05298C94}"/>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grpSp>
      </p:grpSp>
      <p:cxnSp>
        <p:nvCxnSpPr>
          <p:cNvPr id="40" name="Straight Arrow Connector 39">
            <a:extLst>
              <a:ext uri="{FF2B5EF4-FFF2-40B4-BE49-F238E27FC236}">
                <a16:creationId xmlns:a16="http://schemas.microsoft.com/office/drawing/2014/main" id="{5BC64D92-FF1F-46CD-B69D-5BCFF5B77CDF}"/>
              </a:ext>
            </a:extLst>
          </p:cNvPr>
          <p:cNvCxnSpPr>
            <a:cxnSpLocks/>
          </p:cNvCxnSpPr>
          <p:nvPr/>
        </p:nvCxnSpPr>
        <p:spPr>
          <a:xfrm>
            <a:off x="8026160" y="4575958"/>
            <a:ext cx="0" cy="939737"/>
          </a:xfrm>
          <a:prstGeom prst="straightConnector1">
            <a:avLst/>
          </a:prstGeom>
          <a:ln w="19050"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29" name="Freeform 32">
            <a:extLst>
              <a:ext uri="{FF2B5EF4-FFF2-40B4-BE49-F238E27FC236}">
                <a16:creationId xmlns:a16="http://schemas.microsoft.com/office/drawing/2014/main" id="{741C49DC-5C18-40B7-A3F7-210F7AB4C9CB}"/>
              </a:ext>
            </a:extLst>
          </p:cNvPr>
          <p:cNvSpPr>
            <a:spLocks noEditPoints="1"/>
          </p:cNvSpPr>
          <p:nvPr/>
        </p:nvSpPr>
        <p:spPr bwMode="auto">
          <a:xfrm>
            <a:off x="4409436" y="3510955"/>
            <a:ext cx="330280" cy="275395"/>
          </a:xfrm>
          <a:custGeom>
            <a:avLst/>
            <a:gdLst>
              <a:gd name="T0" fmla="*/ 3061 w 4766"/>
              <a:gd name="T1" fmla="*/ 2218 h 3974"/>
              <a:gd name="T2" fmla="*/ 3455 w 4766"/>
              <a:gd name="T3" fmla="*/ 2539 h 3974"/>
              <a:gd name="T4" fmla="*/ 3609 w 4766"/>
              <a:gd name="T5" fmla="*/ 3035 h 3974"/>
              <a:gd name="T6" fmla="*/ 3511 w 4766"/>
              <a:gd name="T7" fmla="*/ 3797 h 3974"/>
              <a:gd name="T8" fmla="*/ 3231 w 4766"/>
              <a:gd name="T9" fmla="*/ 3888 h 3974"/>
              <a:gd name="T10" fmla="*/ 2716 w 4766"/>
              <a:gd name="T11" fmla="*/ 3967 h 3974"/>
              <a:gd name="T12" fmla="*/ 2057 w 4766"/>
              <a:gd name="T13" fmla="*/ 3948 h 3974"/>
              <a:gd name="T14" fmla="*/ 1278 w 4766"/>
              <a:gd name="T15" fmla="*/ 3780 h 3974"/>
              <a:gd name="T16" fmla="*/ 1266 w 4766"/>
              <a:gd name="T17" fmla="*/ 2771 h 3974"/>
              <a:gd name="T18" fmla="*/ 1552 w 4766"/>
              <a:gd name="T19" fmla="*/ 2350 h 3974"/>
              <a:gd name="T20" fmla="*/ 2029 w 4766"/>
              <a:gd name="T21" fmla="*/ 2153 h 3974"/>
              <a:gd name="T22" fmla="*/ 4136 w 4766"/>
              <a:gd name="T23" fmla="*/ 1472 h 3974"/>
              <a:gd name="T24" fmla="*/ 4561 w 4766"/>
              <a:gd name="T25" fmla="*/ 1755 h 3974"/>
              <a:gd name="T26" fmla="*/ 4760 w 4766"/>
              <a:gd name="T27" fmla="*/ 2228 h 3974"/>
              <a:gd name="T28" fmla="*/ 4691 w 4766"/>
              <a:gd name="T29" fmla="*/ 3073 h 3974"/>
              <a:gd name="T30" fmla="*/ 4454 w 4766"/>
              <a:gd name="T31" fmla="*/ 3155 h 3974"/>
              <a:gd name="T32" fmla="*/ 3982 w 4766"/>
              <a:gd name="T33" fmla="*/ 3243 h 3974"/>
              <a:gd name="T34" fmla="*/ 3739 w 4766"/>
              <a:gd name="T35" fmla="*/ 2761 h 3974"/>
              <a:gd name="T36" fmla="*/ 3473 w 4766"/>
              <a:gd name="T37" fmla="*/ 2301 h 3974"/>
              <a:gd name="T38" fmla="*/ 3016 w 4766"/>
              <a:gd name="T39" fmla="*/ 2028 h 3974"/>
              <a:gd name="T40" fmla="*/ 3261 w 4766"/>
              <a:gd name="T41" fmla="*/ 1603 h 3974"/>
              <a:gd name="T42" fmla="*/ 1561 w 4766"/>
              <a:gd name="T43" fmla="*/ 1521 h 3974"/>
              <a:gd name="T44" fmla="*/ 1763 w 4766"/>
              <a:gd name="T45" fmla="*/ 1968 h 3974"/>
              <a:gd name="T46" fmla="*/ 1427 w 4766"/>
              <a:gd name="T47" fmla="*/ 2240 h 3974"/>
              <a:gd name="T48" fmla="*/ 1124 w 4766"/>
              <a:gd name="T49" fmla="*/ 2674 h 3974"/>
              <a:gd name="T50" fmla="*/ 947 w 4766"/>
              <a:gd name="T51" fmla="*/ 3244 h 3974"/>
              <a:gd name="T52" fmla="*/ 192 w 4766"/>
              <a:gd name="T53" fmla="*/ 3106 h 3974"/>
              <a:gd name="T54" fmla="*/ 18 w 4766"/>
              <a:gd name="T55" fmla="*/ 2141 h 3974"/>
              <a:gd name="T56" fmla="*/ 262 w 4766"/>
              <a:gd name="T57" fmla="*/ 1693 h 3974"/>
              <a:gd name="T58" fmla="*/ 714 w 4766"/>
              <a:gd name="T59" fmla="*/ 1450 h 3974"/>
              <a:gd name="T60" fmla="*/ 2638 w 4766"/>
              <a:gd name="T61" fmla="*/ 751 h 3974"/>
              <a:gd name="T62" fmla="*/ 2981 w 4766"/>
              <a:gd name="T63" fmla="*/ 999 h 3974"/>
              <a:gd name="T64" fmla="*/ 3117 w 4766"/>
              <a:gd name="T65" fmla="*/ 1408 h 3974"/>
              <a:gd name="T66" fmla="*/ 2981 w 4766"/>
              <a:gd name="T67" fmla="*/ 1816 h 3974"/>
              <a:gd name="T68" fmla="*/ 2638 w 4766"/>
              <a:gd name="T69" fmla="*/ 2066 h 3974"/>
              <a:gd name="T70" fmla="*/ 2196 w 4766"/>
              <a:gd name="T71" fmla="*/ 2066 h 3974"/>
              <a:gd name="T72" fmla="*/ 1854 w 4766"/>
              <a:gd name="T73" fmla="*/ 1817 h 3974"/>
              <a:gd name="T74" fmla="*/ 1719 w 4766"/>
              <a:gd name="T75" fmla="*/ 1408 h 3974"/>
              <a:gd name="T76" fmla="*/ 1854 w 4766"/>
              <a:gd name="T77" fmla="*/ 999 h 3974"/>
              <a:gd name="T78" fmla="*/ 2196 w 4766"/>
              <a:gd name="T79" fmla="*/ 751 h 3974"/>
              <a:gd name="T80" fmla="*/ 3723 w 4766"/>
              <a:gd name="T81" fmla="*/ 16 h 3974"/>
              <a:gd name="T82" fmla="*/ 4092 w 4766"/>
              <a:gd name="T83" fmla="*/ 228 h 3974"/>
              <a:gd name="T84" fmla="*/ 4268 w 4766"/>
              <a:gd name="T85" fmla="*/ 617 h 3974"/>
              <a:gd name="T86" fmla="*/ 4177 w 4766"/>
              <a:gd name="T87" fmla="*/ 1042 h 3974"/>
              <a:gd name="T88" fmla="*/ 3862 w 4766"/>
              <a:gd name="T89" fmla="*/ 1324 h 3974"/>
              <a:gd name="T90" fmla="*/ 3420 w 4766"/>
              <a:gd name="T91" fmla="*/ 1367 h 3974"/>
              <a:gd name="T92" fmla="*/ 3187 w 4766"/>
              <a:gd name="T93" fmla="*/ 1018 h 3974"/>
              <a:gd name="T94" fmla="*/ 2875 w 4766"/>
              <a:gd name="T95" fmla="*/ 682 h 3974"/>
              <a:gd name="T96" fmla="*/ 3032 w 4766"/>
              <a:gd name="T97" fmla="*/ 254 h 3974"/>
              <a:gd name="T98" fmla="*/ 3414 w 4766"/>
              <a:gd name="T99" fmla="*/ 18 h 3974"/>
              <a:gd name="T100" fmla="*/ 1413 w 4766"/>
              <a:gd name="T101" fmla="*/ 35 h 3974"/>
              <a:gd name="T102" fmla="*/ 1755 w 4766"/>
              <a:gd name="T103" fmla="*/ 283 h 3974"/>
              <a:gd name="T104" fmla="*/ 1890 w 4766"/>
              <a:gd name="T105" fmla="*/ 693 h 3974"/>
              <a:gd name="T106" fmla="*/ 1675 w 4766"/>
              <a:gd name="T107" fmla="*/ 971 h 3974"/>
              <a:gd name="T108" fmla="*/ 1449 w 4766"/>
              <a:gd name="T109" fmla="*/ 1336 h 3974"/>
              <a:gd name="T110" fmla="*/ 1041 w 4766"/>
              <a:gd name="T111" fmla="*/ 1369 h 3974"/>
              <a:gd name="T112" fmla="*/ 672 w 4766"/>
              <a:gd name="T113" fmla="*/ 1157 h 3974"/>
              <a:gd name="T114" fmla="*/ 496 w 4766"/>
              <a:gd name="T115" fmla="*/ 768 h 3974"/>
              <a:gd name="T116" fmla="*/ 589 w 4766"/>
              <a:gd name="T117" fmla="*/ 343 h 3974"/>
              <a:gd name="T118" fmla="*/ 903 w 4766"/>
              <a:gd name="T119" fmla="*/ 6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6" h="3974">
                <a:moveTo>
                  <a:pt x="2121" y="2147"/>
                </a:moveTo>
                <a:lnTo>
                  <a:pt x="2714" y="2147"/>
                </a:lnTo>
                <a:lnTo>
                  <a:pt x="2805" y="2153"/>
                </a:lnTo>
                <a:lnTo>
                  <a:pt x="2894" y="2166"/>
                </a:lnTo>
                <a:lnTo>
                  <a:pt x="2979" y="2187"/>
                </a:lnTo>
                <a:lnTo>
                  <a:pt x="3061" y="2218"/>
                </a:lnTo>
                <a:lnTo>
                  <a:pt x="3140" y="2254"/>
                </a:lnTo>
                <a:lnTo>
                  <a:pt x="3214" y="2299"/>
                </a:lnTo>
                <a:lnTo>
                  <a:pt x="3282" y="2350"/>
                </a:lnTo>
                <a:lnTo>
                  <a:pt x="3347" y="2408"/>
                </a:lnTo>
                <a:lnTo>
                  <a:pt x="3404" y="2470"/>
                </a:lnTo>
                <a:lnTo>
                  <a:pt x="3455" y="2539"/>
                </a:lnTo>
                <a:lnTo>
                  <a:pt x="3501" y="2613"/>
                </a:lnTo>
                <a:lnTo>
                  <a:pt x="3539" y="2690"/>
                </a:lnTo>
                <a:lnTo>
                  <a:pt x="3568" y="2771"/>
                </a:lnTo>
                <a:lnTo>
                  <a:pt x="3590" y="2856"/>
                </a:lnTo>
                <a:lnTo>
                  <a:pt x="3605" y="2944"/>
                </a:lnTo>
                <a:lnTo>
                  <a:pt x="3609" y="3035"/>
                </a:lnTo>
                <a:lnTo>
                  <a:pt x="3609" y="3753"/>
                </a:lnTo>
                <a:lnTo>
                  <a:pt x="3603" y="3753"/>
                </a:lnTo>
                <a:lnTo>
                  <a:pt x="3558" y="3777"/>
                </a:lnTo>
                <a:lnTo>
                  <a:pt x="3549" y="3781"/>
                </a:lnTo>
                <a:lnTo>
                  <a:pt x="3534" y="3788"/>
                </a:lnTo>
                <a:lnTo>
                  <a:pt x="3511" y="3797"/>
                </a:lnTo>
                <a:lnTo>
                  <a:pt x="3482" y="3810"/>
                </a:lnTo>
                <a:lnTo>
                  <a:pt x="3445" y="3823"/>
                </a:lnTo>
                <a:lnTo>
                  <a:pt x="3403" y="3839"/>
                </a:lnTo>
                <a:lnTo>
                  <a:pt x="3351" y="3855"/>
                </a:lnTo>
                <a:lnTo>
                  <a:pt x="3294" y="3871"/>
                </a:lnTo>
                <a:lnTo>
                  <a:pt x="3231" y="3888"/>
                </a:lnTo>
                <a:lnTo>
                  <a:pt x="3161" y="3906"/>
                </a:lnTo>
                <a:lnTo>
                  <a:pt x="3083" y="3920"/>
                </a:lnTo>
                <a:lnTo>
                  <a:pt x="3001" y="3935"/>
                </a:lnTo>
                <a:lnTo>
                  <a:pt x="2912" y="3948"/>
                </a:lnTo>
                <a:lnTo>
                  <a:pt x="2817" y="3959"/>
                </a:lnTo>
                <a:lnTo>
                  <a:pt x="2716" y="3967"/>
                </a:lnTo>
                <a:lnTo>
                  <a:pt x="2608" y="3973"/>
                </a:lnTo>
                <a:lnTo>
                  <a:pt x="2495" y="3974"/>
                </a:lnTo>
                <a:lnTo>
                  <a:pt x="2391" y="3973"/>
                </a:lnTo>
                <a:lnTo>
                  <a:pt x="2284" y="3968"/>
                </a:lnTo>
                <a:lnTo>
                  <a:pt x="2173" y="3959"/>
                </a:lnTo>
                <a:lnTo>
                  <a:pt x="2057" y="3948"/>
                </a:lnTo>
                <a:lnTo>
                  <a:pt x="1937" y="3932"/>
                </a:lnTo>
                <a:lnTo>
                  <a:pt x="1813" y="3912"/>
                </a:lnTo>
                <a:lnTo>
                  <a:pt x="1685" y="3887"/>
                </a:lnTo>
                <a:lnTo>
                  <a:pt x="1553" y="3856"/>
                </a:lnTo>
                <a:lnTo>
                  <a:pt x="1417" y="3822"/>
                </a:lnTo>
                <a:lnTo>
                  <a:pt x="1278" y="3780"/>
                </a:lnTo>
                <a:lnTo>
                  <a:pt x="1228" y="3765"/>
                </a:lnTo>
                <a:lnTo>
                  <a:pt x="1225" y="3753"/>
                </a:lnTo>
                <a:lnTo>
                  <a:pt x="1225" y="3035"/>
                </a:lnTo>
                <a:lnTo>
                  <a:pt x="1231" y="2944"/>
                </a:lnTo>
                <a:lnTo>
                  <a:pt x="1244" y="2856"/>
                </a:lnTo>
                <a:lnTo>
                  <a:pt x="1266" y="2771"/>
                </a:lnTo>
                <a:lnTo>
                  <a:pt x="1297" y="2690"/>
                </a:lnTo>
                <a:lnTo>
                  <a:pt x="1334" y="2613"/>
                </a:lnTo>
                <a:lnTo>
                  <a:pt x="1379" y="2539"/>
                </a:lnTo>
                <a:lnTo>
                  <a:pt x="1430" y="2470"/>
                </a:lnTo>
                <a:lnTo>
                  <a:pt x="1489" y="2408"/>
                </a:lnTo>
                <a:lnTo>
                  <a:pt x="1552" y="2350"/>
                </a:lnTo>
                <a:lnTo>
                  <a:pt x="1621" y="2299"/>
                </a:lnTo>
                <a:lnTo>
                  <a:pt x="1695" y="2254"/>
                </a:lnTo>
                <a:lnTo>
                  <a:pt x="1773" y="2218"/>
                </a:lnTo>
                <a:lnTo>
                  <a:pt x="1855" y="2187"/>
                </a:lnTo>
                <a:lnTo>
                  <a:pt x="1941" y="2166"/>
                </a:lnTo>
                <a:lnTo>
                  <a:pt x="2029" y="2153"/>
                </a:lnTo>
                <a:lnTo>
                  <a:pt x="2121" y="2147"/>
                </a:lnTo>
                <a:close/>
                <a:moveTo>
                  <a:pt x="3282" y="1433"/>
                </a:moveTo>
                <a:lnTo>
                  <a:pt x="3870" y="1433"/>
                </a:lnTo>
                <a:lnTo>
                  <a:pt x="3962" y="1437"/>
                </a:lnTo>
                <a:lnTo>
                  <a:pt x="4050" y="1450"/>
                </a:lnTo>
                <a:lnTo>
                  <a:pt x="4136" y="1472"/>
                </a:lnTo>
                <a:lnTo>
                  <a:pt x="4218" y="1502"/>
                </a:lnTo>
                <a:lnTo>
                  <a:pt x="4296" y="1540"/>
                </a:lnTo>
                <a:lnTo>
                  <a:pt x="4370" y="1584"/>
                </a:lnTo>
                <a:lnTo>
                  <a:pt x="4439" y="1635"/>
                </a:lnTo>
                <a:lnTo>
                  <a:pt x="4502" y="1693"/>
                </a:lnTo>
                <a:lnTo>
                  <a:pt x="4561" y="1755"/>
                </a:lnTo>
                <a:lnTo>
                  <a:pt x="4612" y="1823"/>
                </a:lnTo>
                <a:lnTo>
                  <a:pt x="4657" y="1897"/>
                </a:lnTo>
                <a:lnTo>
                  <a:pt x="4694" y="1974"/>
                </a:lnTo>
                <a:lnTo>
                  <a:pt x="4725" y="2055"/>
                </a:lnTo>
                <a:lnTo>
                  <a:pt x="4747" y="2141"/>
                </a:lnTo>
                <a:lnTo>
                  <a:pt x="4760" y="2228"/>
                </a:lnTo>
                <a:lnTo>
                  <a:pt x="4766" y="2320"/>
                </a:lnTo>
                <a:lnTo>
                  <a:pt x="4766" y="3038"/>
                </a:lnTo>
                <a:lnTo>
                  <a:pt x="4760" y="3038"/>
                </a:lnTo>
                <a:lnTo>
                  <a:pt x="4713" y="3061"/>
                </a:lnTo>
                <a:lnTo>
                  <a:pt x="4706" y="3065"/>
                </a:lnTo>
                <a:lnTo>
                  <a:pt x="4691" y="3073"/>
                </a:lnTo>
                <a:lnTo>
                  <a:pt x="4669" y="3081"/>
                </a:lnTo>
                <a:lnTo>
                  <a:pt x="4640" y="3095"/>
                </a:lnTo>
                <a:lnTo>
                  <a:pt x="4603" y="3108"/>
                </a:lnTo>
                <a:lnTo>
                  <a:pt x="4561" y="3124"/>
                </a:lnTo>
                <a:lnTo>
                  <a:pt x="4511" y="3139"/>
                </a:lnTo>
                <a:lnTo>
                  <a:pt x="4454" y="3155"/>
                </a:lnTo>
                <a:lnTo>
                  <a:pt x="4391" y="3173"/>
                </a:lnTo>
                <a:lnTo>
                  <a:pt x="4322" y="3189"/>
                </a:lnTo>
                <a:lnTo>
                  <a:pt x="4246" y="3205"/>
                </a:lnTo>
                <a:lnTo>
                  <a:pt x="4164" y="3219"/>
                </a:lnTo>
                <a:lnTo>
                  <a:pt x="4076" y="3232"/>
                </a:lnTo>
                <a:lnTo>
                  <a:pt x="3982" y="3243"/>
                </a:lnTo>
                <a:lnTo>
                  <a:pt x="3881" y="3251"/>
                </a:lnTo>
                <a:lnTo>
                  <a:pt x="3776" y="3257"/>
                </a:lnTo>
                <a:lnTo>
                  <a:pt x="3776" y="3035"/>
                </a:lnTo>
                <a:lnTo>
                  <a:pt x="3771" y="2942"/>
                </a:lnTo>
                <a:lnTo>
                  <a:pt x="3758" y="2849"/>
                </a:lnTo>
                <a:lnTo>
                  <a:pt x="3739" y="2761"/>
                </a:lnTo>
                <a:lnTo>
                  <a:pt x="3711" y="2674"/>
                </a:lnTo>
                <a:lnTo>
                  <a:pt x="3676" y="2591"/>
                </a:lnTo>
                <a:lnTo>
                  <a:pt x="3634" y="2513"/>
                </a:lnTo>
                <a:lnTo>
                  <a:pt x="3587" y="2437"/>
                </a:lnTo>
                <a:lnTo>
                  <a:pt x="3533" y="2366"/>
                </a:lnTo>
                <a:lnTo>
                  <a:pt x="3473" y="2301"/>
                </a:lnTo>
                <a:lnTo>
                  <a:pt x="3408" y="2240"/>
                </a:lnTo>
                <a:lnTo>
                  <a:pt x="3338" y="2185"/>
                </a:lnTo>
                <a:lnTo>
                  <a:pt x="3263" y="2135"/>
                </a:lnTo>
                <a:lnTo>
                  <a:pt x="3184" y="2093"/>
                </a:lnTo>
                <a:lnTo>
                  <a:pt x="3102" y="2057"/>
                </a:lnTo>
                <a:lnTo>
                  <a:pt x="3016" y="2028"/>
                </a:lnTo>
                <a:lnTo>
                  <a:pt x="3073" y="1968"/>
                </a:lnTo>
                <a:lnTo>
                  <a:pt x="3124" y="1903"/>
                </a:lnTo>
                <a:lnTo>
                  <a:pt x="3168" y="1833"/>
                </a:lnTo>
                <a:lnTo>
                  <a:pt x="3206" y="1761"/>
                </a:lnTo>
                <a:lnTo>
                  <a:pt x="3237" y="1684"/>
                </a:lnTo>
                <a:lnTo>
                  <a:pt x="3261" y="1603"/>
                </a:lnTo>
                <a:lnTo>
                  <a:pt x="3275" y="1518"/>
                </a:lnTo>
                <a:lnTo>
                  <a:pt x="3282" y="1433"/>
                </a:lnTo>
                <a:close/>
                <a:moveTo>
                  <a:pt x="895" y="1433"/>
                </a:moveTo>
                <a:lnTo>
                  <a:pt x="1488" y="1433"/>
                </a:lnTo>
                <a:lnTo>
                  <a:pt x="1553" y="1436"/>
                </a:lnTo>
                <a:lnTo>
                  <a:pt x="1561" y="1521"/>
                </a:lnTo>
                <a:lnTo>
                  <a:pt x="1575" y="1604"/>
                </a:lnTo>
                <a:lnTo>
                  <a:pt x="1599" y="1685"/>
                </a:lnTo>
                <a:lnTo>
                  <a:pt x="1630" y="1762"/>
                </a:lnTo>
                <a:lnTo>
                  <a:pt x="1668" y="1835"/>
                </a:lnTo>
                <a:lnTo>
                  <a:pt x="1712" y="1904"/>
                </a:lnTo>
                <a:lnTo>
                  <a:pt x="1763" y="1968"/>
                </a:lnTo>
                <a:lnTo>
                  <a:pt x="1818" y="2028"/>
                </a:lnTo>
                <a:lnTo>
                  <a:pt x="1733" y="2057"/>
                </a:lnTo>
                <a:lnTo>
                  <a:pt x="1650" y="2093"/>
                </a:lnTo>
                <a:lnTo>
                  <a:pt x="1571" y="2135"/>
                </a:lnTo>
                <a:lnTo>
                  <a:pt x="1498" y="2185"/>
                </a:lnTo>
                <a:lnTo>
                  <a:pt x="1427" y="2240"/>
                </a:lnTo>
                <a:lnTo>
                  <a:pt x="1362" y="2301"/>
                </a:lnTo>
                <a:lnTo>
                  <a:pt x="1303" y="2366"/>
                </a:lnTo>
                <a:lnTo>
                  <a:pt x="1249" y="2437"/>
                </a:lnTo>
                <a:lnTo>
                  <a:pt x="1201" y="2513"/>
                </a:lnTo>
                <a:lnTo>
                  <a:pt x="1160" y="2591"/>
                </a:lnTo>
                <a:lnTo>
                  <a:pt x="1124" y="2674"/>
                </a:lnTo>
                <a:lnTo>
                  <a:pt x="1097" y="2761"/>
                </a:lnTo>
                <a:lnTo>
                  <a:pt x="1076" y="2849"/>
                </a:lnTo>
                <a:lnTo>
                  <a:pt x="1064" y="2942"/>
                </a:lnTo>
                <a:lnTo>
                  <a:pt x="1060" y="3035"/>
                </a:lnTo>
                <a:lnTo>
                  <a:pt x="1060" y="3253"/>
                </a:lnTo>
                <a:lnTo>
                  <a:pt x="947" y="3244"/>
                </a:lnTo>
                <a:lnTo>
                  <a:pt x="832" y="3232"/>
                </a:lnTo>
                <a:lnTo>
                  <a:pt x="712" y="3216"/>
                </a:lnTo>
                <a:lnTo>
                  <a:pt x="587" y="3196"/>
                </a:lnTo>
                <a:lnTo>
                  <a:pt x="460" y="3171"/>
                </a:lnTo>
                <a:lnTo>
                  <a:pt x="328" y="3141"/>
                </a:lnTo>
                <a:lnTo>
                  <a:pt x="192" y="3106"/>
                </a:lnTo>
                <a:lnTo>
                  <a:pt x="51" y="3065"/>
                </a:lnTo>
                <a:lnTo>
                  <a:pt x="1" y="3050"/>
                </a:lnTo>
                <a:lnTo>
                  <a:pt x="0" y="3038"/>
                </a:lnTo>
                <a:lnTo>
                  <a:pt x="0" y="2320"/>
                </a:lnTo>
                <a:lnTo>
                  <a:pt x="4" y="2228"/>
                </a:lnTo>
                <a:lnTo>
                  <a:pt x="18" y="2141"/>
                </a:lnTo>
                <a:lnTo>
                  <a:pt x="41" y="2055"/>
                </a:lnTo>
                <a:lnTo>
                  <a:pt x="70" y="1974"/>
                </a:lnTo>
                <a:lnTo>
                  <a:pt x="108" y="1897"/>
                </a:lnTo>
                <a:lnTo>
                  <a:pt x="152" y="1823"/>
                </a:lnTo>
                <a:lnTo>
                  <a:pt x="205" y="1755"/>
                </a:lnTo>
                <a:lnTo>
                  <a:pt x="262" y="1693"/>
                </a:lnTo>
                <a:lnTo>
                  <a:pt x="326" y="1635"/>
                </a:lnTo>
                <a:lnTo>
                  <a:pt x="395" y="1584"/>
                </a:lnTo>
                <a:lnTo>
                  <a:pt x="469" y="1540"/>
                </a:lnTo>
                <a:lnTo>
                  <a:pt x="546" y="1502"/>
                </a:lnTo>
                <a:lnTo>
                  <a:pt x="630" y="1472"/>
                </a:lnTo>
                <a:lnTo>
                  <a:pt x="714" y="1450"/>
                </a:lnTo>
                <a:lnTo>
                  <a:pt x="804" y="1437"/>
                </a:lnTo>
                <a:lnTo>
                  <a:pt x="895" y="1433"/>
                </a:lnTo>
                <a:close/>
                <a:moveTo>
                  <a:pt x="2417" y="714"/>
                </a:moveTo>
                <a:lnTo>
                  <a:pt x="2493" y="719"/>
                </a:lnTo>
                <a:lnTo>
                  <a:pt x="2568" y="730"/>
                </a:lnTo>
                <a:lnTo>
                  <a:pt x="2638" y="751"/>
                </a:lnTo>
                <a:lnTo>
                  <a:pt x="2706" y="777"/>
                </a:lnTo>
                <a:lnTo>
                  <a:pt x="2770" y="810"/>
                </a:lnTo>
                <a:lnTo>
                  <a:pt x="2830" y="848"/>
                </a:lnTo>
                <a:lnTo>
                  <a:pt x="2886" y="893"/>
                </a:lnTo>
                <a:lnTo>
                  <a:pt x="2937" y="944"/>
                </a:lnTo>
                <a:lnTo>
                  <a:pt x="2981" y="999"/>
                </a:lnTo>
                <a:lnTo>
                  <a:pt x="3020" y="1058"/>
                </a:lnTo>
                <a:lnTo>
                  <a:pt x="3054" y="1121"/>
                </a:lnTo>
                <a:lnTo>
                  <a:pt x="3080" y="1189"/>
                </a:lnTo>
                <a:lnTo>
                  <a:pt x="3101" y="1259"/>
                </a:lnTo>
                <a:lnTo>
                  <a:pt x="3113" y="1333"/>
                </a:lnTo>
                <a:lnTo>
                  <a:pt x="3117" y="1408"/>
                </a:lnTo>
                <a:lnTo>
                  <a:pt x="3113" y="1484"/>
                </a:lnTo>
                <a:lnTo>
                  <a:pt x="3101" y="1556"/>
                </a:lnTo>
                <a:lnTo>
                  <a:pt x="3080" y="1626"/>
                </a:lnTo>
                <a:lnTo>
                  <a:pt x="3054" y="1694"/>
                </a:lnTo>
                <a:lnTo>
                  <a:pt x="3020" y="1758"/>
                </a:lnTo>
                <a:lnTo>
                  <a:pt x="2981" y="1816"/>
                </a:lnTo>
                <a:lnTo>
                  <a:pt x="2937" y="1871"/>
                </a:lnTo>
                <a:lnTo>
                  <a:pt x="2886" y="1922"/>
                </a:lnTo>
                <a:lnTo>
                  <a:pt x="2830" y="1967"/>
                </a:lnTo>
                <a:lnTo>
                  <a:pt x="2770" y="2006"/>
                </a:lnTo>
                <a:lnTo>
                  <a:pt x="2706" y="2038"/>
                </a:lnTo>
                <a:lnTo>
                  <a:pt x="2638" y="2066"/>
                </a:lnTo>
                <a:lnTo>
                  <a:pt x="2568" y="2084"/>
                </a:lnTo>
                <a:lnTo>
                  <a:pt x="2493" y="2096"/>
                </a:lnTo>
                <a:lnTo>
                  <a:pt x="2417" y="2100"/>
                </a:lnTo>
                <a:lnTo>
                  <a:pt x="2341" y="2096"/>
                </a:lnTo>
                <a:lnTo>
                  <a:pt x="2268" y="2084"/>
                </a:lnTo>
                <a:lnTo>
                  <a:pt x="2196" y="2066"/>
                </a:lnTo>
                <a:lnTo>
                  <a:pt x="2129" y="2038"/>
                </a:lnTo>
                <a:lnTo>
                  <a:pt x="2064" y="2006"/>
                </a:lnTo>
                <a:lnTo>
                  <a:pt x="2004" y="1967"/>
                </a:lnTo>
                <a:lnTo>
                  <a:pt x="1949" y="1922"/>
                </a:lnTo>
                <a:lnTo>
                  <a:pt x="1899" y="1871"/>
                </a:lnTo>
                <a:lnTo>
                  <a:pt x="1854" y="1817"/>
                </a:lnTo>
                <a:lnTo>
                  <a:pt x="1814" y="1758"/>
                </a:lnTo>
                <a:lnTo>
                  <a:pt x="1780" y="1694"/>
                </a:lnTo>
                <a:lnTo>
                  <a:pt x="1754" y="1627"/>
                </a:lnTo>
                <a:lnTo>
                  <a:pt x="1735" y="1556"/>
                </a:lnTo>
                <a:lnTo>
                  <a:pt x="1723" y="1484"/>
                </a:lnTo>
                <a:lnTo>
                  <a:pt x="1719" y="1408"/>
                </a:lnTo>
                <a:lnTo>
                  <a:pt x="1723" y="1333"/>
                </a:lnTo>
                <a:lnTo>
                  <a:pt x="1735" y="1259"/>
                </a:lnTo>
                <a:lnTo>
                  <a:pt x="1754" y="1189"/>
                </a:lnTo>
                <a:lnTo>
                  <a:pt x="1780" y="1122"/>
                </a:lnTo>
                <a:lnTo>
                  <a:pt x="1814" y="1058"/>
                </a:lnTo>
                <a:lnTo>
                  <a:pt x="1854" y="999"/>
                </a:lnTo>
                <a:lnTo>
                  <a:pt x="1899" y="944"/>
                </a:lnTo>
                <a:lnTo>
                  <a:pt x="1949" y="893"/>
                </a:lnTo>
                <a:lnTo>
                  <a:pt x="2004" y="848"/>
                </a:lnTo>
                <a:lnTo>
                  <a:pt x="2064" y="810"/>
                </a:lnTo>
                <a:lnTo>
                  <a:pt x="2129" y="777"/>
                </a:lnTo>
                <a:lnTo>
                  <a:pt x="2196" y="751"/>
                </a:lnTo>
                <a:lnTo>
                  <a:pt x="2268" y="730"/>
                </a:lnTo>
                <a:lnTo>
                  <a:pt x="2341" y="719"/>
                </a:lnTo>
                <a:lnTo>
                  <a:pt x="2417" y="714"/>
                </a:lnTo>
                <a:close/>
                <a:moveTo>
                  <a:pt x="3574" y="0"/>
                </a:moveTo>
                <a:lnTo>
                  <a:pt x="3650" y="3"/>
                </a:lnTo>
                <a:lnTo>
                  <a:pt x="3723" y="16"/>
                </a:lnTo>
                <a:lnTo>
                  <a:pt x="3795" y="35"/>
                </a:lnTo>
                <a:lnTo>
                  <a:pt x="3862" y="61"/>
                </a:lnTo>
                <a:lnTo>
                  <a:pt x="3927" y="95"/>
                </a:lnTo>
                <a:lnTo>
                  <a:pt x="3987" y="134"/>
                </a:lnTo>
                <a:lnTo>
                  <a:pt x="4042" y="179"/>
                </a:lnTo>
                <a:lnTo>
                  <a:pt x="4092" y="228"/>
                </a:lnTo>
                <a:lnTo>
                  <a:pt x="4137" y="283"/>
                </a:lnTo>
                <a:lnTo>
                  <a:pt x="4177" y="343"/>
                </a:lnTo>
                <a:lnTo>
                  <a:pt x="4211" y="407"/>
                </a:lnTo>
                <a:lnTo>
                  <a:pt x="4237" y="473"/>
                </a:lnTo>
                <a:lnTo>
                  <a:pt x="4256" y="543"/>
                </a:lnTo>
                <a:lnTo>
                  <a:pt x="4268" y="617"/>
                </a:lnTo>
                <a:lnTo>
                  <a:pt x="4272" y="693"/>
                </a:lnTo>
                <a:lnTo>
                  <a:pt x="4268" y="768"/>
                </a:lnTo>
                <a:lnTo>
                  <a:pt x="4256" y="841"/>
                </a:lnTo>
                <a:lnTo>
                  <a:pt x="4237" y="912"/>
                </a:lnTo>
                <a:lnTo>
                  <a:pt x="4211" y="979"/>
                </a:lnTo>
                <a:lnTo>
                  <a:pt x="4177" y="1042"/>
                </a:lnTo>
                <a:lnTo>
                  <a:pt x="4137" y="1102"/>
                </a:lnTo>
                <a:lnTo>
                  <a:pt x="4092" y="1157"/>
                </a:lnTo>
                <a:lnTo>
                  <a:pt x="4042" y="1206"/>
                </a:lnTo>
                <a:lnTo>
                  <a:pt x="3987" y="1251"/>
                </a:lnTo>
                <a:lnTo>
                  <a:pt x="3927" y="1291"/>
                </a:lnTo>
                <a:lnTo>
                  <a:pt x="3862" y="1324"/>
                </a:lnTo>
                <a:lnTo>
                  <a:pt x="3795" y="1350"/>
                </a:lnTo>
                <a:lnTo>
                  <a:pt x="3723" y="1369"/>
                </a:lnTo>
                <a:lnTo>
                  <a:pt x="3650" y="1381"/>
                </a:lnTo>
                <a:lnTo>
                  <a:pt x="3574" y="1385"/>
                </a:lnTo>
                <a:lnTo>
                  <a:pt x="3496" y="1381"/>
                </a:lnTo>
                <a:lnTo>
                  <a:pt x="3420" y="1367"/>
                </a:lnTo>
                <a:lnTo>
                  <a:pt x="3347" y="1347"/>
                </a:lnTo>
                <a:lnTo>
                  <a:pt x="3278" y="1320"/>
                </a:lnTo>
                <a:lnTo>
                  <a:pt x="3266" y="1240"/>
                </a:lnTo>
                <a:lnTo>
                  <a:pt x="3247" y="1163"/>
                </a:lnTo>
                <a:lnTo>
                  <a:pt x="3221" y="1089"/>
                </a:lnTo>
                <a:lnTo>
                  <a:pt x="3187" y="1018"/>
                </a:lnTo>
                <a:lnTo>
                  <a:pt x="3149" y="951"/>
                </a:lnTo>
                <a:lnTo>
                  <a:pt x="3104" y="889"/>
                </a:lnTo>
                <a:lnTo>
                  <a:pt x="3054" y="829"/>
                </a:lnTo>
                <a:lnTo>
                  <a:pt x="3000" y="775"/>
                </a:lnTo>
                <a:lnTo>
                  <a:pt x="2940" y="726"/>
                </a:lnTo>
                <a:lnTo>
                  <a:pt x="2875" y="682"/>
                </a:lnTo>
                <a:lnTo>
                  <a:pt x="2881" y="603"/>
                </a:lnTo>
                <a:lnTo>
                  <a:pt x="2896" y="526"/>
                </a:lnTo>
                <a:lnTo>
                  <a:pt x="2919" y="452"/>
                </a:lnTo>
                <a:lnTo>
                  <a:pt x="2950" y="382"/>
                </a:lnTo>
                <a:lnTo>
                  <a:pt x="2988" y="315"/>
                </a:lnTo>
                <a:lnTo>
                  <a:pt x="3032" y="254"/>
                </a:lnTo>
                <a:lnTo>
                  <a:pt x="3083" y="199"/>
                </a:lnTo>
                <a:lnTo>
                  <a:pt x="3140" y="150"/>
                </a:lnTo>
                <a:lnTo>
                  <a:pt x="3202" y="106"/>
                </a:lnTo>
                <a:lnTo>
                  <a:pt x="3269" y="69"/>
                </a:lnTo>
                <a:lnTo>
                  <a:pt x="3340" y="40"/>
                </a:lnTo>
                <a:lnTo>
                  <a:pt x="3414" y="18"/>
                </a:lnTo>
                <a:lnTo>
                  <a:pt x="3493" y="5"/>
                </a:lnTo>
                <a:lnTo>
                  <a:pt x="3574" y="0"/>
                </a:lnTo>
                <a:close/>
                <a:moveTo>
                  <a:pt x="1192" y="0"/>
                </a:moveTo>
                <a:lnTo>
                  <a:pt x="1268" y="3"/>
                </a:lnTo>
                <a:lnTo>
                  <a:pt x="1341" y="16"/>
                </a:lnTo>
                <a:lnTo>
                  <a:pt x="1413" y="35"/>
                </a:lnTo>
                <a:lnTo>
                  <a:pt x="1480" y="61"/>
                </a:lnTo>
                <a:lnTo>
                  <a:pt x="1545" y="95"/>
                </a:lnTo>
                <a:lnTo>
                  <a:pt x="1605" y="134"/>
                </a:lnTo>
                <a:lnTo>
                  <a:pt x="1660" y="179"/>
                </a:lnTo>
                <a:lnTo>
                  <a:pt x="1710" y="228"/>
                </a:lnTo>
                <a:lnTo>
                  <a:pt x="1755" y="283"/>
                </a:lnTo>
                <a:lnTo>
                  <a:pt x="1795" y="343"/>
                </a:lnTo>
                <a:lnTo>
                  <a:pt x="1829" y="407"/>
                </a:lnTo>
                <a:lnTo>
                  <a:pt x="1855" y="473"/>
                </a:lnTo>
                <a:lnTo>
                  <a:pt x="1874" y="545"/>
                </a:lnTo>
                <a:lnTo>
                  <a:pt x="1886" y="617"/>
                </a:lnTo>
                <a:lnTo>
                  <a:pt x="1890" y="693"/>
                </a:lnTo>
                <a:lnTo>
                  <a:pt x="1890" y="711"/>
                </a:lnTo>
                <a:lnTo>
                  <a:pt x="1889" y="732"/>
                </a:lnTo>
                <a:lnTo>
                  <a:pt x="1827" y="784"/>
                </a:lnTo>
                <a:lnTo>
                  <a:pt x="1770" y="841"/>
                </a:lnTo>
                <a:lnTo>
                  <a:pt x="1719" y="905"/>
                </a:lnTo>
                <a:lnTo>
                  <a:pt x="1675" y="971"/>
                </a:lnTo>
                <a:lnTo>
                  <a:pt x="1635" y="1042"/>
                </a:lnTo>
                <a:lnTo>
                  <a:pt x="1605" y="1118"/>
                </a:lnTo>
                <a:lnTo>
                  <a:pt x="1580" y="1196"/>
                </a:lnTo>
                <a:lnTo>
                  <a:pt x="1564" y="1277"/>
                </a:lnTo>
                <a:lnTo>
                  <a:pt x="1508" y="1309"/>
                </a:lnTo>
                <a:lnTo>
                  <a:pt x="1449" y="1336"/>
                </a:lnTo>
                <a:lnTo>
                  <a:pt x="1388" y="1357"/>
                </a:lnTo>
                <a:lnTo>
                  <a:pt x="1325" y="1372"/>
                </a:lnTo>
                <a:lnTo>
                  <a:pt x="1259" y="1382"/>
                </a:lnTo>
                <a:lnTo>
                  <a:pt x="1192" y="1385"/>
                </a:lnTo>
                <a:lnTo>
                  <a:pt x="1116" y="1381"/>
                </a:lnTo>
                <a:lnTo>
                  <a:pt x="1041" y="1369"/>
                </a:lnTo>
                <a:lnTo>
                  <a:pt x="971" y="1350"/>
                </a:lnTo>
                <a:lnTo>
                  <a:pt x="903" y="1324"/>
                </a:lnTo>
                <a:lnTo>
                  <a:pt x="839" y="1291"/>
                </a:lnTo>
                <a:lnTo>
                  <a:pt x="779" y="1251"/>
                </a:lnTo>
                <a:lnTo>
                  <a:pt x="723" y="1206"/>
                </a:lnTo>
                <a:lnTo>
                  <a:pt x="672" y="1157"/>
                </a:lnTo>
                <a:lnTo>
                  <a:pt x="627" y="1102"/>
                </a:lnTo>
                <a:lnTo>
                  <a:pt x="589" y="1042"/>
                </a:lnTo>
                <a:lnTo>
                  <a:pt x="555" y="979"/>
                </a:lnTo>
                <a:lnTo>
                  <a:pt x="529" y="912"/>
                </a:lnTo>
                <a:lnTo>
                  <a:pt x="508" y="841"/>
                </a:lnTo>
                <a:lnTo>
                  <a:pt x="496" y="768"/>
                </a:lnTo>
                <a:lnTo>
                  <a:pt x="492" y="693"/>
                </a:lnTo>
                <a:lnTo>
                  <a:pt x="496" y="617"/>
                </a:lnTo>
                <a:lnTo>
                  <a:pt x="508" y="545"/>
                </a:lnTo>
                <a:lnTo>
                  <a:pt x="529" y="473"/>
                </a:lnTo>
                <a:lnTo>
                  <a:pt x="555" y="407"/>
                </a:lnTo>
                <a:lnTo>
                  <a:pt x="589" y="343"/>
                </a:lnTo>
                <a:lnTo>
                  <a:pt x="627" y="283"/>
                </a:lnTo>
                <a:lnTo>
                  <a:pt x="672" y="228"/>
                </a:lnTo>
                <a:lnTo>
                  <a:pt x="723" y="179"/>
                </a:lnTo>
                <a:lnTo>
                  <a:pt x="779" y="134"/>
                </a:lnTo>
                <a:lnTo>
                  <a:pt x="839" y="95"/>
                </a:lnTo>
                <a:lnTo>
                  <a:pt x="903" y="61"/>
                </a:lnTo>
                <a:lnTo>
                  <a:pt x="971" y="35"/>
                </a:lnTo>
                <a:lnTo>
                  <a:pt x="1041" y="16"/>
                </a:lnTo>
                <a:lnTo>
                  <a:pt x="1116" y="3"/>
                </a:lnTo>
                <a:lnTo>
                  <a:pt x="11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30" name="CuadroTexto 29">
            <a:extLst>
              <a:ext uri="{FF2B5EF4-FFF2-40B4-BE49-F238E27FC236}">
                <a16:creationId xmlns:a16="http://schemas.microsoft.com/office/drawing/2014/main" id="{D03E0110-8307-4F81-99CC-7732E2A4A212}"/>
              </a:ext>
            </a:extLst>
          </p:cNvPr>
          <p:cNvSpPr txBox="1"/>
          <p:nvPr/>
        </p:nvSpPr>
        <p:spPr>
          <a:xfrm>
            <a:off x="5153590" y="3963367"/>
            <a:ext cx="18796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rPr>
              <a:t>Módulo 5</a:t>
            </a:r>
          </a:p>
        </p:txBody>
      </p:sp>
      <p:sp>
        <p:nvSpPr>
          <p:cNvPr id="31" name="TextBox 51">
            <a:extLst>
              <a:ext uri="{FF2B5EF4-FFF2-40B4-BE49-F238E27FC236}">
                <a16:creationId xmlns:a16="http://schemas.microsoft.com/office/drawing/2014/main" id="{5AFFEB0F-AE17-4446-A0E4-4D0592B22ACD}"/>
              </a:ext>
            </a:extLst>
          </p:cNvPr>
          <p:cNvSpPr txBox="1"/>
          <p:nvPr/>
        </p:nvSpPr>
        <p:spPr>
          <a:xfrm>
            <a:off x="8355044" y="5586636"/>
            <a:ext cx="2695883" cy="707886"/>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US" sz="2000" b="1" i="0" u="none" strike="noStrike" kern="1200" cap="none" spc="0" normalizeH="0" baseline="0" noProof="0" dirty="0">
                <a:ln>
                  <a:noFill/>
                </a:ln>
                <a:solidFill>
                  <a:srgbClr val="DD471F"/>
                </a:solidFill>
                <a:effectLst/>
                <a:uLnTx/>
                <a:uFillTx/>
                <a:latin typeface="Arial Narrow" panose="020B0606020202030204" pitchFamily="34" charset="0"/>
                <a:ea typeface="+mn-ea"/>
                <a:cs typeface="+mn-cs"/>
              </a:rPr>
              <a:t>Límites internos del derecho</a:t>
            </a:r>
            <a:endParaRPr kumimoji="0" lang="en-US" sz="2000" b="1" i="0" u="none" strike="noStrike" kern="1200" cap="none" spc="0" normalizeH="0" baseline="0" noProof="0" dirty="0">
              <a:ln>
                <a:noFill/>
              </a:ln>
              <a:solidFill>
                <a:srgbClr val="DD471F"/>
              </a:solidFill>
              <a:effectLst/>
              <a:uLnTx/>
              <a:uFillTx/>
              <a:latin typeface="Arial Narrow" panose="020B0606020202030204" pitchFamily="34" charset="0"/>
              <a:ea typeface="+mn-ea"/>
              <a:cs typeface="+mn-cs"/>
            </a:endParaRPr>
          </a:p>
        </p:txBody>
      </p:sp>
      <p:pic>
        <p:nvPicPr>
          <p:cNvPr id="28" name="Imagen 27" descr="Interfaz de usuario gráfica, Texto&#10;&#10;Descripción generada automáticamente con confianza media">
            <a:extLst>
              <a:ext uri="{FF2B5EF4-FFF2-40B4-BE49-F238E27FC236}">
                <a16:creationId xmlns:a16="http://schemas.microsoft.com/office/drawing/2014/main" id="{0079841D-5A23-4A2C-A2BE-28E6C70FC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spTree>
    <p:extLst>
      <p:ext uri="{BB962C8B-B14F-4D97-AF65-F5344CB8AC3E}">
        <p14:creationId xmlns:p14="http://schemas.microsoft.com/office/powerpoint/2010/main" val="227614237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44D744C3-4595-4001-8DA6-35C32672C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627" y="-20290"/>
            <a:ext cx="7420745" cy="1059221"/>
          </a:xfrm>
          <a:prstGeom prst="rect">
            <a:avLst/>
          </a:prstGeom>
        </p:spPr>
      </p:pic>
      <p:grpSp>
        <p:nvGrpSpPr>
          <p:cNvPr id="63" name="Grupo 62">
            <a:extLst>
              <a:ext uri="{FF2B5EF4-FFF2-40B4-BE49-F238E27FC236}">
                <a16:creationId xmlns:a16="http://schemas.microsoft.com/office/drawing/2014/main" id="{EF626890-8543-4B47-B93E-184C61CD3E02}"/>
              </a:ext>
            </a:extLst>
          </p:cNvPr>
          <p:cNvGrpSpPr/>
          <p:nvPr/>
        </p:nvGrpSpPr>
        <p:grpSpPr>
          <a:xfrm>
            <a:off x="1001515" y="1059221"/>
            <a:ext cx="10188970" cy="5470731"/>
            <a:chOff x="530413" y="360775"/>
            <a:chExt cx="8202154" cy="4488687"/>
          </a:xfrm>
        </p:grpSpPr>
        <p:sp>
          <p:nvSpPr>
            <p:cNvPr id="3" name="Google Shape;148;p17">
              <a:extLst>
                <a:ext uri="{FF2B5EF4-FFF2-40B4-BE49-F238E27FC236}">
                  <a16:creationId xmlns:a16="http://schemas.microsoft.com/office/drawing/2014/main" id="{76109260-B05F-4AE2-9062-ADDB160A42F5}"/>
                </a:ext>
              </a:extLst>
            </p:cNvPr>
            <p:cNvSpPr txBox="1">
              <a:spLocks/>
            </p:cNvSpPr>
            <p:nvPr/>
          </p:nvSpPr>
          <p:spPr>
            <a:xfrm>
              <a:off x="1711425" y="360775"/>
              <a:ext cx="5721000" cy="39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ira Sans Extra Condensed Medium"/>
                <a:buNone/>
                <a:defRPr sz="22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28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rPr>
                <a:t>Límites Internos</a:t>
              </a:r>
            </a:p>
          </p:txBody>
        </p:sp>
        <p:grpSp>
          <p:nvGrpSpPr>
            <p:cNvPr id="4" name="Google Shape;149;p17">
              <a:extLst>
                <a:ext uri="{FF2B5EF4-FFF2-40B4-BE49-F238E27FC236}">
                  <a16:creationId xmlns:a16="http://schemas.microsoft.com/office/drawing/2014/main" id="{933D05EB-DE25-47CC-B12F-CC421100AE31}"/>
                </a:ext>
              </a:extLst>
            </p:cNvPr>
            <p:cNvGrpSpPr/>
            <p:nvPr/>
          </p:nvGrpSpPr>
          <p:grpSpPr>
            <a:xfrm>
              <a:off x="1618116" y="1608387"/>
              <a:ext cx="1457100" cy="1500900"/>
              <a:chOff x="1618116" y="1608387"/>
              <a:chExt cx="1457100" cy="1500900"/>
            </a:xfrm>
          </p:grpSpPr>
          <p:sp>
            <p:nvSpPr>
              <p:cNvPr id="5" name="Google Shape;150;p17">
                <a:extLst>
                  <a:ext uri="{FF2B5EF4-FFF2-40B4-BE49-F238E27FC236}">
                    <a16:creationId xmlns:a16="http://schemas.microsoft.com/office/drawing/2014/main" id="{D72224C5-0A19-42F3-B77F-0FC28F840C4A}"/>
                  </a:ext>
                </a:extLst>
              </p:cNvPr>
              <p:cNvSpPr/>
              <p:nvPr/>
            </p:nvSpPr>
            <p:spPr>
              <a:xfrm rot="5400000">
                <a:off x="1610925" y="1708887"/>
                <a:ext cx="1500900" cy="1299900"/>
              </a:xfrm>
              <a:prstGeom prst="hexagon">
                <a:avLst>
                  <a:gd name="adj" fmla="val 25000"/>
                  <a:gd name="vf" fmla="val 115470"/>
                </a:avLst>
              </a:prstGeom>
              <a:noFill/>
              <a:ln w="76200" cap="flat" cmpd="sng">
                <a:solidFill>
                  <a:srgbClr val="F59F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2;p17">
                <a:extLst>
                  <a:ext uri="{FF2B5EF4-FFF2-40B4-BE49-F238E27FC236}">
                    <a16:creationId xmlns:a16="http://schemas.microsoft.com/office/drawing/2014/main" id="{41DEA651-4ED0-4ADC-A7F5-2C7B6A958119}"/>
                  </a:ext>
                </a:extLst>
              </p:cNvPr>
              <p:cNvSpPr txBox="1"/>
              <p:nvPr/>
            </p:nvSpPr>
            <p:spPr>
              <a:xfrm>
                <a:off x="1618116" y="2041139"/>
                <a:ext cx="1457100" cy="628099"/>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600" b="1" i="0" u="none" strike="noStrike" kern="0" cap="none" spc="0" normalizeH="0" baseline="0" noProof="0" dirty="0">
                    <a:ln>
                      <a:noFill/>
                    </a:ln>
                    <a:solidFill>
                      <a:srgbClr val="F59F44"/>
                    </a:solidFill>
                    <a:effectLst/>
                    <a:uLnTx/>
                    <a:uFillTx/>
                    <a:latin typeface="Arial Narrow" panose="020B0606020202030204" pitchFamily="34" charset="0"/>
                    <a:ea typeface="Fira Sans Extra Condensed Medium"/>
                    <a:cs typeface="Fira Sans Extra Condensed Medium"/>
                    <a:sym typeface="Fira Sans Extra Condensed Medium"/>
                  </a:rPr>
                  <a:t>DAI</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s-MX" sz="2600" b="1" kern="0" dirty="0">
                    <a:solidFill>
                      <a:srgbClr val="F59F44"/>
                    </a:solidFill>
                    <a:latin typeface="Arial Narrow" panose="020B0606020202030204" pitchFamily="34" charset="0"/>
                    <a:ea typeface="Fira Sans Extra Condensed Medium"/>
                    <a:cs typeface="Fira Sans Extra Condensed Medium"/>
                    <a:sym typeface="Fira Sans Extra Condensed Medium"/>
                  </a:rPr>
                  <a:t>Definición</a:t>
                </a:r>
                <a:r>
                  <a:rPr lang="en" sz="2600" b="1" kern="0" dirty="0">
                    <a:solidFill>
                      <a:srgbClr val="F59F44"/>
                    </a:solidFill>
                    <a:latin typeface="Arial Narrow" panose="020B0606020202030204" pitchFamily="34" charset="0"/>
                    <a:ea typeface="Fira Sans Extra Condensed Medium"/>
                    <a:cs typeface="Fira Sans Extra Condensed Medium"/>
                    <a:sym typeface="Fira Sans Extra Condensed Medium"/>
                  </a:rPr>
                  <a:t> </a:t>
                </a:r>
                <a:endParaRPr kumimoji="0" sz="2600" b="1" i="0" u="none" strike="noStrike" kern="0" cap="none" spc="0" normalizeH="0" baseline="0" noProof="0" dirty="0">
                  <a:ln>
                    <a:noFill/>
                  </a:ln>
                  <a:solidFill>
                    <a:srgbClr val="F59F44"/>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grpSp>
        <p:grpSp>
          <p:nvGrpSpPr>
            <p:cNvPr id="8" name="Google Shape;153;p17">
              <a:extLst>
                <a:ext uri="{FF2B5EF4-FFF2-40B4-BE49-F238E27FC236}">
                  <a16:creationId xmlns:a16="http://schemas.microsoft.com/office/drawing/2014/main" id="{A246BFA0-5183-49CB-BA45-FA834F666ACF}"/>
                </a:ext>
              </a:extLst>
            </p:cNvPr>
            <p:cNvGrpSpPr/>
            <p:nvPr/>
          </p:nvGrpSpPr>
          <p:grpSpPr>
            <a:xfrm>
              <a:off x="6068775" y="1608387"/>
              <a:ext cx="1427700" cy="1500900"/>
              <a:chOff x="6068775" y="1608387"/>
              <a:chExt cx="1427700" cy="1500900"/>
            </a:xfrm>
          </p:grpSpPr>
          <p:sp>
            <p:nvSpPr>
              <p:cNvPr id="9" name="Google Shape;154;p17">
                <a:extLst>
                  <a:ext uri="{FF2B5EF4-FFF2-40B4-BE49-F238E27FC236}">
                    <a16:creationId xmlns:a16="http://schemas.microsoft.com/office/drawing/2014/main" id="{BF5699E9-BAB8-4CE2-B2D5-EB1AD0D2982D}"/>
                  </a:ext>
                </a:extLst>
              </p:cNvPr>
              <p:cNvSpPr/>
              <p:nvPr/>
            </p:nvSpPr>
            <p:spPr>
              <a:xfrm rot="-5400000" flipH="1">
                <a:off x="6032165" y="1708887"/>
                <a:ext cx="1500900" cy="1299900"/>
              </a:xfrm>
              <a:prstGeom prst="hexagon">
                <a:avLst>
                  <a:gd name="adj" fmla="val 25000"/>
                  <a:gd name="vf" fmla="val 115470"/>
                </a:avLst>
              </a:prstGeom>
              <a:noFill/>
              <a:ln w="76200" cap="flat" cmpd="sng">
                <a:solidFill>
                  <a:srgbClr val="67C2C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56;p17">
                <a:extLst>
                  <a:ext uri="{FF2B5EF4-FFF2-40B4-BE49-F238E27FC236}">
                    <a16:creationId xmlns:a16="http://schemas.microsoft.com/office/drawing/2014/main" id="{9F636FD6-BF9B-460A-8BCF-2D4FBACCB5A0}"/>
                  </a:ext>
                </a:extLst>
              </p:cNvPr>
              <p:cNvSpPr txBox="1"/>
              <p:nvPr/>
            </p:nvSpPr>
            <p:spPr>
              <a:xfrm>
                <a:off x="6068775" y="2041139"/>
                <a:ext cx="1427700" cy="605686"/>
              </a:xfrm>
              <a:prstGeom prst="rect">
                <a:avLst/>
              </a:prstGeom>
              <a:noFill/>
              <a:ln>
                <a:noFill/>
              </a:ln>
            </p:spPr>
            <p:txBody>
              <a:bodyPr spcFirstLastPara="1" wrap="square" lIns="91425" tIns="91425" rIns="91425" bIns="91425" anchor="ctr" anchorCtr="0">
                <a:noAutofit/>
              </a:bodyPr>
              <a:lstStyle/>
              <a:p>
                <a:pPr algn="ctr">
                  <a:buClr>
                    <a:srgbClr val="000000"/>
                  </a:buClr>
                </a:pPr>
                <a:r>
                  <a:rPr lang="en" sz="2200" b="1" kern="0" dirty="0">
                    <a:solidFill>
                      <a:srgbClr val="67C2C2"/>
                    </a:solidFill>
                    <a:latin typeface="Arial Narrow" panose="020B0606020202030204" pitchFamily="34" charset="0"/>
                    <a:sym typeface="Fira Sans Extra Condensed Medium"/>
                  </a:rPr>
                  <a:t>¿Cualquieer Información?</a:t>
                </a:r>
                <a:endParaRPr sz="2200" b="1" kern="0" dirty="0">
                  <a:solidFill>
                    <a:srgbClr val="67C2C2"/>
                  </a:solidFill>
                  <a:latin typeface="Arial Narrow" panose="020B0606020202030204" pitchFamily="34" charset="0"/>
                  <a:sym typeface="Fira Sans Extra Condensed Medium"/>
                </a:endParaRPr>
              </a:p>
            </p:txBody>
          </p:sp>
        </p:grpSp>
        <p:grpSp>
          <p:nvGrpSpPr>
            <p:cNvPr id="12" name="Google Shape;157;p17">
              <a:extLst>
                <a:ext uri="{FF2B5EF4-FFF2-40B4-BE49-F238E27FC236}">
                  <a16:creationId xmlns:a16="http://schemas.microsoft.com/office/drawing/2014/main" id="{363894B7-7D4A-4C89-9DF6-CC73FE7C4BAD}"/>
                </a:ext>
              </a:extLst>
            </p:cNvPr>
            <p:cNvGrpSpPr/>
            <p:nvPr/>
          </p:nvGrpSpPr>
          <p:grpSpPr>
            <a:xfrm>
              <a:off x="1647507" y="1747550"/>
              <a:ext cx="5848976" cy="1524569"/>
              <a:chOff x="1647507" y="1747550"/>
              <a:chExt cx="5848976" cy="1524569"/>
            </a:xfrm>
          </p:grpSpPr>
          <p:sp>
            <p:nvSpPr>
              <p:cNvPr id="13" name="Google Shape;158;p17">
                <a:extLst>
                  <a:ext uri="{FF2B5EF4-FFF2-40B4-BE49-F238E27FC236}">
                    <a16:creationId xmlns:a16="http://schemas.microsoft.com/office/drawing/2014/main" id="{A9D2A6F5-6324-45AA-81EB-71E668CAE54D}"/>
                  </a:ext>
                </a:extLst>
              </p:cNvPr>
              <p:cNvSpPr/>
              <p:nvPr/>
            </p:nvSpPr>
            <p:spPr>
              <a:xfrm>
                <a:off x="1647507" y="3003169"/>
                <a:ext cx="366650" cy="268950"/>
              </a:xfrm>
              <a:custGeom>
                <a:avLst/>
                <a:gdLst/>
                <a:ahLst/>
                <a:cxnLst/>
                <a:rect l="l" t="t" r="r" b="b"/>
                <a:pathLst>
                  <a:path w="14666" h="10758" extrusionOk="0">
                    <a:moveTo>
                      <a:pt x="0" y="10758"/>
                    </a:moveTo>
                    <a:lnTo>
                      <a:pt x="7943" y="3138"/>
                    </a:lnTo>
                    <a:lnTo>
                      <a:pt x="14666" y="0"/>
                    </a:lnTo>
                  </a:path>
                </a:pathLst>
              </a:custGeom>
              <a:noFill/>
              <a:ln w="38100" cap="flat" cmpd="sng">
                <a:solidFill>
                  <a:srgbClr val="8A8A8A"/>
                </a:solidFill>
                <a:prstDash val="solid"/>
                <a:round/>
                <a:headEnd type="none" w="med" len="med"/>
                <a:tailEnd type="none" w="med" len="med"/>
              </a:ln>
            </p:spPr>
          </p:sp>
          <p:sp>
            <p:nvSpPr>
              <p:cNvPr id="14" name="Google Shape;159;p17">
                <a:extLst>
                  <a:ext uri="{FF2B5EF4-FFF2-40B4-BE49-F238E27FC236}">
                    <a16:creationId xmlns:a16="http://schemas.microsoft.com/office/drawing/2014/main" id="{F6D8021D-C036-4508-90D4-9C803D3D9EA0}"/>
                  </a:ext>
                </a:extLst>
              </p:cNvPr>
              <p:cNvSpPr/>
              <p:nvPr/>
            </p:nvSpPr>
            <p:spPr>
              <a:xfrm>
                <a:off x="3089787" y="1747550"/>
                <a:ext cx="753828" cy="628100"/>
              </a:xfrm>
              <a:custGeom>
                <a:avLst/>
                <a:gdLst/>
                <a:ahLst/>
                <a:cxnLst/>
                <a:rect l="l" t="t" r="r" b="b"/>
                <a:pathLst>
                  <a:path w="36430" h="25124" extrusionOk="0">
                    <a:moveTo>
                      <a:pt x="36430" y="0"/>
                    </a:moveTo>
                    <a:lnTo>
                      <a:pt x="12673" y="21538"/>
                    </a:lnTo>
                    <a:lnTo>
                      <a:pt x="0" y="25124"/>
                    </a:lnTo>
                  </a:path>
                </a:pathLst>
              </a:custGeom>
              <a:noFill/>
              <a:ln w="38100" cap="flat" cmpd="sng">
                <a:solidFill>
                  <a:srgbClr val="8A8A8A"/>
                </a:solidFill>
                <a:prstDash val="solid"/>
                <a:round/>
                <a:headEnd type="none" w="med" len="med"/>
                <a:tailEnd type="none" w="med" len="med"/>
              </a:ln>
            </p:spPr>
          </p:sp>
          <p:sp>
            <p:nvSpPr>
              <p:cNvPr id="15" name="Google Shape;160;p17">
                <a:extLst>
                  <a:ext uri="{FF2B5EF4-FFF2-40B4-BE49-F238E27FC236}">
                    <a16:creationId xmlns:a16="http://schemas.microsoft.com/office/drawing/2014/main" id="{2DD48FD1-5632-427E-AC3E-01776801144F}"/>
                  </a:ext>
                </a:extLst>
              </p:cNvPr>
              <p:cNvSpPr/>
              <p:nvPr/>
            </p:nvSpPr>
            <p:spPr>
              <a:xfrm flipH="1">
                <a:off x="2708579" y="3003169"/>
                <a:ext cx="366650" cy="268950"/>
              </a:xfrm>
              <a:custGeom>
                <a:avLst/>
                <a:gdLst/>
                <a:ahLst/>
                <a:cxnLst/>
                <a:rect l="l" t="t" r="r" b="b"/>
                <a:pathLst>
                  <a:path w="14666" h="10758" extrusionOk="0">
                    <a:moveTo>
                      <a:pt x="0" y="10758"/>
                    </a:moveTo>
                    <a:lnTo>
                      <a:pt x="7943" y="3138"/>
                    </a:lnTo>
                    <a:lnTo>
                      <a:pt x="14666" y="0"/>
                    </a:lnTo>
                  </a:path>
                </a:pathLst>
              </a:custGeom>
              <a:noFill/>
              <a:ln w="38100" cap="flat" cmpd="sng">
                <a:solidFill>
                  <a:srgbClr val="8A8A8A"/>
                </a:solidFill>
                <a:prstDash val="solid"/>
                <a:round/>
                <a:headEnd type="none" w="med" len="med"/>
                <a:tailEnd type="none" w="med" len="med"/>
              </a:ln>
            </p:spPr>
          </p:sp>
          <p:sp>
            <p:nvSpPr>
              <p:cNvPr id="16" name="Google Shape;161;p17">
                <a:extLst>
                  <a:ext uri="{FF2B5EF4-FFF2-40B4-BE49-F238E27FC236}">
                    <a16:creationId xmlns:a16="http://schemas.microsoft.com/office/drawing/2014/main" id="{E09D2966-2DFA-45C4-8F57-4358EEAD6D96}"/>
                  </a:ext>
                </a:extLst>
              </p:cNvPr>
              <p:cNvSpPr/>
              <p:nvPr/>
            </p:nvSpPr>
            <p:spPr>
              <a:xfrm flipH="1">
                <a:off x="7129833" y="3003169"/>
                <a:ext cx="366650" cy="268950"/>
              </a:xfrm>
              <a:custGeom>
                <a:avLst/>
                <a:gdLst/>
                <a:ahLst/>
                <a:cxnLst/>
                <a:rect l="l" t="t" r="r" b="b"/>
                <a:pathLst>
                  <a:path w="14666" h="10758" extrusionOk="0">
                    <a:moveTo>
                      <a:pt x="0" y="10758"/>
                    </a:moveTo>
                    <a:lnTo>
                      <a:pt x="7943" y="3138"/>
                    </a:lnTo>
                    <a:lnTo>
                      <a:pt x="14666" y="0"/>
                    </a:lnTo>
                  </a:path>
                </a:pathLst>
              </a:custGeom>
              <a:noFill/>
              <a:ln w="38100" cap="flat" cmpd="sng">
                <a:solidFill>
                  <a:srgbClr val="8A8A8A"/>
                </a:solidFill>
                <a:prstDash val="solid"/>
                <a:round/>
                <a:headEnd type="none" w="med" len="med"/>
                <a:tailEnd type="none" w="med" len="med"/>
              </a:ln>
            </p:spPr>
          </p:sp>
          <p:sp>
            <p:nvSpPr>
              <p:cNvPr id="17" name="Google Shape;162;p17">
                <a:extLst>
                  <a:ext uri="{FF2B5EF4-FFF2-40B4-BE49-F238E27FC236}">
                    <a16:creationId xmlns:a16="http://schemas.microsoft.com/office/drawing/2014/main" id="{30515179-748D-400B-AD6D-DB3292562AFC}"/>
                  </a:ext>
                </a:extLst>
              </p:cNvPr>
              <p:cNvSpPr/>
              <p:nvPr/>
            </p:nvSpPr>
            <p:spPr>
              <a:xfrm flipH="1">
                <a:off x="5300375" y="1747550"/>
                <a:ext cx="753828" cy="628100"/>
              </a:xfrm>
              <a:custGeom>
                <a:avLst/>
                <a:gdLst/>
                <a:ahLst/>
                <a:cxnLst/>
                <a:rect l="l" t="t" r="r" b="b"/>
                <a:pathLst>
                  <a:path w="36430" h="25124" extrusionOk="0">
                    <a:moveTo>
                      <a:pt x="36430" y="0"/>
                    </a:moveTo>
                    <a:lnTo>
                      <a:pt x="12673" y="21538"/>
                    </a:lnTo>
                    <a:lnTo>
                      <a:pt x="0" y="25124"/>
                    </a:lnTo>
                  </a:path>
                </a:pathLst>
              </a:custGeom>
              <a:noFill/>
              <a:ln w="38100" cap="flat" cmpd="sng">
                <a:solidFill>
                  <a:srgbClr val="8A8A8A"/>
                </a:solidFill>
                <a:prstDash val="solid"/>
                <a:round/>
                <a:headEnd type="none" w="med" len="med"/>
                <a:tailEnd type="none" w="med" len="med"/>
              </a:ln>
            </p:spPr>
          </p:sp>
          <p:sp>
            <p:nvSpPr>
              <p:cNvPr id="18" name="Google Shape;163;p17">
                <a:extLst>
                  <a:ext uri="{FF2B5EF4-FFF2-40B4-BE49-F238E27FC236}">
                    <a16:creationId xmlns:a16="http://schemas.microsoft.com/office/drawing/2014/main" id="{A33AC376-EA60-48CA-A8A2-4D7D2A80C152}"/>
                  </a:ext>
                </a:extLst>
              </p:cNvPr>
              <p:cNvSpPr/>
              <p:nvPr/>
            </p:nvSpPr>
            <p:spPr>
              <a:xfrm>
                <a:off x="6068761" y="3003169"/>
                <a:ext cx="366650" cy="268950"/>
              </a:xfrm>
              <a:custGeom>
                <a:avLst/>
                <a:gdLst/>
                <a:ahLst/>
                <a:cxnLst/>
                <a:rect l="l" t="t" r="r" b="b"/>
                <a:pathLst>
                  <a:path w="14666" h="10758" extrusionOk="0">
                    <a:moveTo>
                      <a:pt x="0" y="10758"/>
                    </a:moveTo>
                    <a:lnTo>
                      <a:pt x="7943" y="3138"/>
                    </a:lnTo>
                    <a:lnTo>
                      <a:pt x="14666" y="0"/>
                    </a:lnTo>
                  </a:path>
                </a:pathLst>
              </a:custGeom>
              <a:noFill/>
              <a:ln w="38100" cap="flat" cmpd="sng">
                <a:solidFill>
                  <a:srgbClr val="8A8A8A"/>
                </a:solidFill>
                <a:prstDash val="solid"/>
                <a:round/>
                <a:headEnd type="none" w="med" len="med"/>
                <a:tailEnd type="none" w="med" len="med"/>
              </a:ln>
            </p:spPr>
          </p:sp>
        </p:grpSp>
        <p:grpSp>
          <p:nvGrpSpPr>
            <p:cNvPr id="19" name="Google Shape;164;p17">
              <a:extLst>
                <a:ext uri="{FF2B5EF4-FFF2-40B4-BE49-F238E27FC236}">
                  <a16:creationId xmlns:a16="http://schemas.microsoft.com/office/drawing/2014/main" id="{061D3E62-B4D2-440A-8596-7BA7E7314FAD}"/>
                </a:ext>
              </a:extLst>
            </p:cNvPr>
            <p:cNvGrpSpPr/>
            <p:nvPr/>
          </p:nvGrpSpPr>
          <p:grpSpPr>
            <a:xfrm>
              <a:off x="530413" y="3207112"/>
              <a:ext cx="2640388" cy="1480951"/>
              <a:chOff x="530413" y="3207112"/>
              <a:chExt cx="2640388" cy="1480951"/>
            </a:xfrm>
          </p:grpSpPr>
          <p:grpSp>
            <p:nvGrpSpPr>
              <p:cNvPr id="20" name="Google Shape;165;p17">
                <a:extLst>
                  <a:ext uri="{FF2B5EF4-FFF2-40B4-BE49-F238E27FC236}">
                    <a16:creationId xmlns:a16="http://schemas.microsoft.com/office/drawing/2014/main" id="{3F3BA200-B1F3-4E24-B107-0C9A7C805B03}"/>
                  </a:ext>
                </a:extLst>
              </p:cNvPr>
              <p:cNvGrpSpPr/>
              <p:nvPr/>
            </p:nvGrpSpPr>
            <p:grpSpPr>
              <a:xfrm>
                <a:off x="530413" y="3736280"/>
                <a:ext cx="2640388" cy="951783"/>
                <a:chOff x="530413" y="3736280"/>
                <a:chExt cx="2640388" cy="951783"/>
              </a:xfrm>
            </p:grpSpPr>
            <p:sp>
              <p:nvSpPr>
                <p:cNvPr id="27" name="Google Shape;166;p17">
                  <a:extLst>
                    <a:ext uri="{FF2B5EF4-FFF2-40B4-BE49-F238E27FC236}">
                      <a16:creationId xmlns:a16="http://schemas.microsoft.com/office/drawing/2014/main" id="{1B4D285D-FD79-49BA-A399-F7D72D7FC632}"/>
                    </a:ext>
                  </a:extLst>
                </p:cNvPr>
                <p:cNvSpPr txBox="1"/>
                <p:nvPr/>
              </p:nvSpPr>
              <p:spPr>
                <a:xfrm>
                  <a:off x="530413" y="3980687"/>
                  <a:ext cx="1605300" cy="3642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chemeClr val="accent4">
                          <a:lumMod val="75000"/>
                        </a:schemeClr>
                      </a:solidFill>
                      <a:effectLst/>
                      <a:uLnTx/>
                      <a:uFillTx/>
                      <a:latin typeface="Arial Narrow" panose="020B0606020202030204" pitchFamily="34" charset="0"/>
                      <a:ea typeface="Fira Sans Extra Condensed Medium"/>
                      <a:cs typeface="Fira Sans Extra Condensed Medium"/>
                      <a:sym typeface="Fira Sans Extra Condensed Medium"/>
                    </a:rPr>
                    <a:t>CADH</a:t>
                  </a:r>
                  <a:endParaRPr kumimoji="0" sz="2000" b="1" i="0" u="none" strike="noStrike" kern="0" cap="none" spc="0" normalizeH="0" baseline="0" noProof="0" dirty="0">
                    <a:ln>
                      <a:noFill/>
                    </a:ln>
                    <a:solidFill>
                      <a:schemeClr val="accent4">
                        <a:lumMod val="75000"/>
                      </a:schemeClr>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sp>
              <p:nvSpPr>
                <p:cNvPr id="28" name="Google Shape;167;p17">
                  <a:extLst>
                    <a:ext uri="{FF2B5EF4-FFF2-40B4-BE49-F238E27FC236}">
                      <a16:creationId xmlns:a16="http://schemas.microsoft.com/office/drawing/2014/main" id="{C0639058-443D-4734-8084-778923386437}"/>
                    </a:ext>
                  </a:extLst>
                </p:cNvPr>
                <p:cNvSpPr txBox="1"/>
                <p:nvPr/>
              </p:nvSpPr>
              <p:spPr>
                <a:xfrm>
                  <a:off x="1565501" y="3736280"/>
                  <a:ext cx="1605300" cy="951783"/>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59F44"/>
                      </a:solidFill>
                      <a:effectLst/>
                      <a:uLnTx/>
                      <a:uFillTx/>
                      <a:latin typeface="Arial Narrow" panose="020B0606020202030204" pitchFamily="34" charset="0"/>
                      <a:ea typeface="Roboto"/>
                      <a:cs typeface="Roboto"/>
                      <a:sym typeface="Roboto"/>
                    </a:rPr>
                    <a:t>“Igualdad de oportunidades de buscar, recibir y difundir información”</a:t>
                  </a:r>
                  <a:endParaRPr kumimoji="0" sz="1600" b="1" i="0" u="none" strike="noStrike" kern="0" cap="none" spc="0" normalizeH="0" baseline="0" noProof="0" dirty="0">
                    <a:ln>
                      <a:noFill/>
                    </a:ln>
                    <a:solidFill>
                      <a:srgbClr val="F59F44"/>
                    </a:solidFill>
                    <a:effectLst/>
                    <a:uLnTx/>
                    <a:uFillTx/>
                    <a:latin typeface="Arial Narrow" panose="020B0606020202030204" pitchFamily="34" charset="0"/>
                    <a:ea typeface="Roboto"/>
                    <a:cs typeface="Roboto"/>
                    <a:sym typeface="Roboto"/>
                  </a:endParaRPr>
                </a:p>
              </p:txBody>
            </p:sp>
          </p:grpSp>
          <p:grpSp>
            <p:nvGrpSpPr>
              <p:cNvPr id="21" name="Google Shape;168;p17">
                <a:extLst>
                  <a:ext uri="{FF2B5EF4-FFF2-40B4-BE49-F238E27FC236}">
                    <a16:creationId xmlns:a16="http://schemas.microsoft.com/office/drawing/2014/main" id="{7A376336-6BEF-4EAD-953A-A67A3504E497}"/>
                  </a:ext>
                </a:extLst>
              </p:cNvPr>
              <p:cNvGrpSpPr/>
              <p:nvPr/>
            </p:nvGrpSpPr>
            <p:grpSpPr>
              <a:xfrm>
                <a:off x="992838" y="3207112"/>
                <a:ext cx="680400" cy="680400"/>
                <a:chOff x="992838" y="3207112"/>
                <a:chExt cx="680400" cy="680400"/>
              </a:xfrm>
            </p:grpSpPr>
            <p:sp>
              <p:nvSpPr>
                <p:cNvPr id="22" name="Google Shape;169;p17">
                  <a:extLst>
                    <a:ext uri="{FF2B5EF4-FFF2-40B4-BE49-F238E27FC236}">
                      <a16:creationId xmlns:a16="http://schemas.microsoft.com/office/drawing/2014/main" id="{3C6E3F5E-AEC2-4B90-B739-56AC24415F6A}"/>
                    </a:ext>
                  </a:extLst>
                </p:cNvPr>
                <p:cNvSpPr/>
                <p:nvPr/>
              </p:nvSpPr>
              <p:spPr>
                <a:xfrm>
                  <a:off x="992838" y="3207112"/>
                  <a:ext cx="680400" cy="680400"/>
                </a:xfrm>
                <a:prstGeom prst="ellipse">
                  <a:avLst/>
                </a:prstGeom>
                <a:noFill/>
                <a:ln w="38100" cap="flat" cmpd="sng">
                  <a:solidFill>
                    <a:srgbClr val="F5C94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 name="Google Shape;170;p17">
                  <a:extLst>
                    <a:ext uri="{FF2B5EF4-FFF2-40B4-BE49-F238E27FC236}">
                      <a16:creationId xmlns:a16="http://schemas.microsoft.com/office/drawing/2014/main" id="{35D194C3-60FF-4F34-BF24-2108429119C7}"/>
                    </a:ext>
                  </a:extLst>
                </p:cNvPr>
                <p:cNvGrpSpPr/>
                <p:nvPr/>
              </p:nvGrpSpPr>
              <p:grpSpPr>
                <a:xfrm>
                  <a:off x="1144067" y="3358333"/>
                  <a:ext cx="377949" cy="377949"/>
                  <a:chOff x="2676100" y="832575"/>
                  <a:chExt cx="483125" cy="483125"/>
                </a:xfrm>
              </p:grpSpPr>
              <p:sp>
                <p:nvSpPr>
                  <p:cNvPr id="24" name="Google Shape;171;p17">
                    <a:extLst>
                      <a:ext uri="{FF2B5EF4-FFF2-40B4-BE49-F238E27FC236}">
                        <a16:creationId xmlns:a16="http://schemas.microsoft.com/office/drawing/2014/main" id="{D8A5CBF0-B2BD-48DC-82B9-24D659FAE482}"/>
                      </a:ext>
                    </a:extLst>
                  </p:cNvPr>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F5C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5" name="Google Shape;172;p17">
                    <a:extLst>
                      <a:ext uri="{FF2B5EF4-FFF2-40B4-BE49-F238E27FC236}">
                        <a16:creationId xmlns:a16="http://schemas.microsoft.com/office/drawing/2014/main" id="{F5AF11DB-2B1D-45A5-83E5-4D7558DBFD5C}"/>
                      </a:ext>
                    </a:extLst>
                  </p:cNvPr>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F5C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6" name="Google Shape;173;p17">
                    <a:extLst>
                      <a:ext uri="{FF2B5EF4-FFF2-40B4-BE49-F238E27FC236}">
                        <a16:creationId xmlns:a16="http://schemas.microsoft.com/office/drawing/2014/main" id="{B0931496-3D57-4052-A55F-98D87811A7F8}"/>
                      </a:ext>
                    </a:extLst>
                  </p:cNvPr>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F5C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grpSp>
        <p:grpSp>
          <p:nvGrpSpPr>
            <p:cNvPr id="29" name="Google Shape;174;p17">
              <a:extLst>
                <a:ext uri="{FF2B5EF4-FFF2-40B4-BE49-F238E27FC236}">
                  <a16:creationId xmlns:a16="http://schemas.microsoft.com/office/drawing/2014/main" id="{AC14EA5B-5BA4-4FD3-9584-3DCA6FF88CBE}"/>
                </a:ext>
              </a:extLst>
            </p:cNvPr>
            <p:cNvGrpSpPr/>
            <p:nvPr/>
          </p:nvGrpSpPr>
          <p:grpSpPr>
            <a:xfrm>
              <a:off x="2586888" y="3207112"/>
              <a:ext cx="1605300" cy="1137775"/>
              <a:chOff x="2586888" y="3207112"/>
              <a:chExt cx="1605300" cy="1137775"/>
            </a:xfrm>
          </p:grpSpPr>
          <p:sp>
            <p:nvSpPr>
              <p:cNvPr id="37" name="Google Shape;176;p17">
                <a:extLst>
                  <a:ext uri="{FF2B5EF4-FFF2-40B4-BE49-F238E27FC236}">
                    <a16:creationId xmlns:a16="http://schemas.microsoft.com/office/drawing/2014/main" id="{4615A640-0779-4C4B-A0C5-7B3135D1F45B}"/>
                  </a:ext>
                </a:extLst>
              </p:cNvPr>
              <p:cNvSpPr txBox="1"/>
              <p:nvPr/>
            </p:nvSpPr>
            <p:spPr>
              <a:xfrm>
                <a:off x="2586888" y="3980687"/>
                <a:ext cx="1605300" cy="3642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2000" b="1" kern="0" dirty="0">
                    <a:solidFill>
                      <a:schemeClr val="accent4">
                        <a:lumMod val="75000"/>
                      </a:schemeClr>
                    </a:solidFill>
                    <a:latin typeface="Arial Narrow" panose="020B0606020202030204" pitchFamily="34" charset="0"/>
                    <a:sym typeface="Fira Sans Extra Condensed Medium"/>
                  </a:rPr>
                  <a:t>PDGyP</a:t>
                </a:r>
                <a:endParaRPr sz="2000" b="1" kern="0" dirty="0">
                  <a:solidFill>
                    <a:schemeClr val="accent4">
                      <a:lumMod val="75000"/>
                    </a:schemeClr>
                  </a:solidFill>
                  <a:latin typeface="Arial Narrow" panose="020B0606020202030204" pitchFamily="34" charset="0"/>
                  <a:sym typeface="Fira Sans Extra Condensed Medium"/>
                </a:endParaRPr>
              </a:p>
            </p:txBody>
          </p:sp>
          <p:grpSp>
            <p:nvGrpSpPr>
              <p:cNvPr id="31" name="Google Shape;178;p17">
                <a:extLst>
                  <a:ext uri="{FF2B5EF4-FFF2-40B4-BE49-F238E27FC236}">
                    <a16:creationId xmlns:a16="http://schemas.microsoft.com/office/drawing/2014/main" id="{DE3A10B3-7BCB-4C72-A240-8AE75B9DBCB6}"/>
                  </a:ext>
                </a:extLst>
              </p:cNvPr>
              <p:cNvGrpSpPr/>
              <p:nvPr/>
            </p:nvGrpSpPr>
            <p:grpSpPr>
              <a:xfrm>
                <a:off x="3049338" y="3207112"/>
                <a:ext cx="680400" cy="680400"/>
                <a:chOff x="3049338" y="3207112"/>
                <a:chExt cx="680400" cy="680400"/>
              </a:xfrm>
            </p:grpSpPr>
            <p:sp>
              <p:nvSpPr>
                <p:cNvPr id="32" name="Google Shape;179;p17">
                  <a:extLst>
                    <a:ext uri="{FF2B5EF4-FFF2-40B4-BE49-F238E27FC236}">
                      <a16:creationId xmlns:a16="http://schemas.microsoft.com/office/drawing/2014/main" id="{27B21DE9-76FA-4FFC-B42F-21943FAD25DE}"/>
                    </a:ext>
                  </a:extLst>
                </p:cNvPr>
                <p:cNvSpPr/>
                <p:nvPr/>
              </p:nvSpPr>
              <p:spPr>
                <a:xfrm>
                  <a:off x="3049338" y="3207112"/>
                  <a:ext cx="680400" cy="680400"/>
                </a:xfrm>
                <a:prstGeom prst="ellipse">
                  <a:avLst/>
                </a:prstGeom>
                <a:noFill/>
                <a:ln w="38100" cap="flat" cmpd="sng">
                  <a:solidFill>
                    <a:srgbClr val="F5C94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3" name="Google Shape;180;p17">
                  <a:extLst>
                    <a:ext uri="{FF2B5EF4-FFF2-40B4-BE49-F238E27FC236}">
                      <a16:creationId xmlns:a16="http://schemas.microsoft.com/office/drawing/2014/main" id="{3476B237-6034-4A66-B9FC-301CDB4BC6C8}"/>
                    </a:ext>
                  </a:extLst>
                </p:cNvPr>
                <p:cNvGrpSpPr/>
                <p:nvPr/>
              </p:nvGrpSpPr>
              <p:grpSpPr>
                <a:xfrm>
                  <a:off x="3194223" y="3358333"/>
                  <a:ext cx="390661" cy="377949"/>
                  <a:chOff x="3270550" y="832575"/>
                  <a:chExt cx="499375" cy="483125"/>
                </a:xfrm>
              </p:grpSpPr>
              <p:sp>
                <p:nvSpPr>
                  <p:cNvPr id="34" name="Google Shape;181;p17">
                    <a:extLst>
                      <a:ext uri="{FF2B5EF4-FFF2-40B4-BE49-F238E27FC236}">
                        <a16:creationId xmlns:a16="http://schemas.microsoft.com/office/drawing/2014/main" id="{8C3F6C99-843A-4D27-A052-2CAD9172077C}"/>
                      </a:ext>
                    </a:extLst>
                  </p:cNvPr>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F5C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35" name="Google Shape;182;p17">
                    <a:extLst>
                      <a:ext uri="{FF2B5EF4-FFF2-40B4-BE49-F238E27FC236}">
                        <a16:creationId xmlns:a16="http://schemas.microsoft.com/office/drawing/2014/main" id="{F326952E-FA9D-4557-863C-F9EBDBE26ED5}"/>
                      </a:ext>
                    </a:extLst>
                  </p:cNvPr>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F5C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36" name="Google Shape;183;p17">
                    <a:extLst>
                      <a:ext uri="{FF2B5EF4-FFF2-40B4-BE49-F238E27FC236}">
                        <a16:creationId xmlns:a16="http://schemas.microsoft.com/office/drawing/2014/main" id="{6A49F080-52F1-4F52-8D67-26E40578FEA9}"/>
                      </a:ext>
                    </a:extLst>
                  </p:cNvPr>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F5C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grpSp>
        <p:grpSp>
          <p:nvGrpSpPr>
            <p:cNvPr id="39" name="Google Shape;184;p17">
              <a:extLst>
                <a:ext uri="{FF2B5EF4-FFF2-40B4-BE49-F238E27FC236}">
                  <a16:creationId xmlns:a16="http://schemas.microsoft.com/office/drawing/2014/main" id="{7488B53D-2D3F-4258-BB2A-BE58C5B40749}"/>
                </a:ext>
              </a:extLst>
            </p:cNvPr>
            <p:cNvGrpSpPr/>
            <p:nvPr/>
          </p:nvGrpSpPr>
          <p:grpSpPr>
            <a:xfrm>
              <a:off x="4910104" y="3207112"/>
              <a:ext cx="1728818" cy="1642350"/>
              <a:chOff x="4910104" y="3207112"/>
              <a:chExt cx="1728818" cy="1642350"/>
            </a:xfrm>
          </p:grpSpPr>
          <p:grpSp>
            <p:nvGrpSpPr>
              <p:cNvPr id="40" name="Google Shape;185;p17">
                <a:extLst>
                  <a:ext uri="{FF2B5EF4-FFF2-40B4-BE49-F238E27FC236}">
                    <a16:creationId xmlns:a16="http://schemas.microsoft.com/office/drawing/2014/main" id="{7E618EEC-0428-434D-BCF0-E0A447A57E12}"/>
                  </a:ext>
                </a:extLst>
              </p:cNvPr>
              <p:cNvGrpSpPr/>
              <p:nvPr/>
            </p:nvGrpSpPr>
            <p:grpSpPr>
              <a:xfrm>
                <a:off x="4910104" y="3980687"/>
                <a:ext cx="1728818" cy="868775"/>
                <a:chOff x="4910104" y="3980687"/>
                <a:chExt cx="1728818" cy="868775"/>
              </a:xfrm>
            </p:grpSpPr>
            <p:sp>
              <p:nvSpPr>
                <p:cNvPr id="48" name="Google Shape;186;p17">
                  <a:extLst>
                    <a:ext uri="{FF2B5EF4-FFF2-40B4-BE49-F238E27FC236}">
                      <a16:creationId xmlns:a16="http://schemas.microsoft.com/office/drawing/2014/main" id="{F67B8353-82F9-4BC4-B664-225F958F633F}"/>
                    </a:ext>
                  </a:extLst>
                </p:cNvPr>
                <p:cNvSpPr txBox="1"/>
                <p:nvPr/>
              </p:nvSpPr>
              <p:spPr>
                <a:xfrm>
                  <a:off x="4971863" y="3980687"/>
                  <a:ext cx="1605300" cy="3642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000" b="1" kern="0" dirty="0">
                      <a:solidFill>
                        <a:srgbClr val="699DC2"/>
                      </a:solidFill>
                      <a:latin typeface="Arial Narrow" panose="020B0606020202030204" pitchFamily="34" charset="0"/>
                      <a:ea typeface="Fira Sans Extra Condensed Medium"/>
                      <a:cs typeface="Fira Sans Extra Condensed Medium"/>
                      <a:sym typeface="Fira Sans Extra Condensed Medium"/>
                    </a:rPr>
                    <a:t>¿Quién es…</a:t>
                  </a:r>
                  <a:endParaRPr kumimoji="0" sz="2000" b="1" i="0" u="none" strike="noStrike" kern="0" cap="none" spc="0" normalizeH="0" baseline="0" noProof="0" dirty="0">
                    <a:ln>
                      <a:noFill/>
                    </a:ln>
                    <a:solidFill>
                      <a:srgbClr val="699DC2"/>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sp>
              <p:nvSpPr>
                <p:cNvPr id="49" name="Google Shape;187;p17">
                  <a:extLst>
                    <a:ext uri="{FF2B5EF4-FFF2-40B4-BE49-F238E27FC236}">
                      <a16:creationId xmlns:a16="http://schemas.microsoft.com/office/drawing/2014/main" id="{70E250CA-00C7-4173-A893-CEC398CE69B3}"/>
                    </a:ext>
                  </a:extLst>
                </p:cNvPr>
                <p:cNvSpPr txBox="1"/>
                <p:nvPr/>
              </p:nvSpPr>
              <p:spPr>
                <a:xfrm>
                  <a:off x="4910104" y="4361962"/>
                  <a:ext cx="1728818" cy="4875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600" b="1" kern="0" dirty="0">
                      <a:solidFill>
                        <a:srgbClr val="699DC2"/>
                      </a:solidFill>
                      <a:latin typeface="Arial Narrow" panose="020B0606020202030204" pitchFamily="34" charset="0"/>
                      <a:ea typeface="Roboto"/>
                      <a:sym typeface="Roboto"/>
                    </a:rPr>
                    <a:t>…el titular de la obligación que genera el derecho?</a:t>
                  </a:r>
                  <a:endParaRPr sz="1600" b="1" kern="0" dirty="0">
                    <a:solidFill>
                      <a:srgbClr val="699DC2"/>
                    </a:solidFill>
                    <a:latin typeface="Arial Narrow" panose="020B0606020202030204" pitchFamily="34" charset="0"/>
                    <a:ea typeface="Roboto"/>
                    <a:sym typeface="Roboto"/>
                  </a:endParaRPr>
                </a:p>
              </p:txBody>
            </p:sp>
          </p:grpSp>
          <p:grpSp>
            <p:nvGrpSpPr>
              <p:cNvPr id="41" name="Google Shape;188;p17">
                <a:extLst>
                  <a:ext uri="{FF2B5EF4-FFF2-40B4-BE49-F238E27FC236}">
                    <a16:creationId xmlns:a16="http://schemas.microsoft.com/office/drawing/2014/main" id="{BFFD235B-4F1A-4BF0-BDCD-5D9865F91BA3}"/>
                  </a:ext>
                </a:extLst>
              </p:cNvPr>
              <p:cNvGrpSpPr/>
              <p:nvPr/>
            </p:nvGrpSpPr>
            <p:grpSpPr>
              <a:xfrm>
                <a:off x="5414253" y="3207112"/>
                <a:ext cx="680400" cy="680400"/>
                <a:chOff x="5414253" y="3207112"/>
                <a:chExt cx="680400" cy="680400"/>
              </a:xfrm>
            </p:grpSpPr>
            <p:sp>
              <p:nvSpPr>
                <p:cNvPr id="42" name="Google Shape;189;p17">
                  <a:extLst>
                    <a:ext uri="{FF2B5EF4-FFF2-40B4-BE49-F238E27FC236}">
                      <a16:creationId xmlns:a16="http://schemas.microsoft.com/office/drawing/2014/main" id="{5768C63A-CFC1-4711-9466-B9A5038577AF}"/>
                    </a:ext>
                  </a:extLst>
                </p:cNvPr>
                <p:cNvSpPr/>
                <p:nvPr/>
              </p:nvSpPr>
              <p:spPr>
                <a:xfrm flipH="1">
                  <a:off x="5414253" y="3207112"/>
                  <a:ext cx="680400" cy="680400"/>
                </a:xfrm>
                <a:prstGeom prst="ellipse">
                  <a:avLst/>
                </a:prstGeom>
                <a:noFill/>
                <a:ln w="38100" cap="flat" cmpd="sng">
                  <a:solidFill>
                    <a:srgbClr val="699DC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3" name="Google Shape;190;p17">
                  <a:extLst>
                    <a:ext uri="{FF2B5EF4-FFF2-40B4-BE49-F238E27FC236}">
                      <a16:creationId xmlns:a16="http://schemas.microsoft.com/office/drawing/2014/main" id="{255E8746-06D6-47A2-B93D-D89D85D65FA1}"/>
                    </a:ext>
                  </a:extLst>
                </p:cNvPr>
                <p:cNvGrpSpPr/>
                <p:nvPr/>
              </p:nvGrpSpPr>
              <p:grpSpPr>
                <a:xfrm>
                  <a:off x="5565471" y="3370133"/>
                  <a:ext cx="377968" cy="354323"/>
                  <a:chOff x="3865000" y="847675"/>
                  <a:chExt cx="483150" cy="452925"/>
                </a:xfrm>
              </p:grpSpPr>
              <p:sp>
                <p:nvSpPr>
                  <p:cNvPr id="44" name="Google Shape;191;p17">
                    <a:extLst>
                      <a:ext uri="{FF2B5EF4-FFF2-40B4-BE49-F238E27FC236}">
                        <a16:creationId xmlns:a16="http://schemas.microsoft.com/office/drawing/2014/main" id="{7F57A571-6CB8-4B5F-9940-18F5C7234447}"/>
                      </a:ext>
                    </a:extLst>
                  </p:cNvPr>
                  <p:cNvSpPr/>
                  <p:nvPr/>
                </p:nvSpPr>
                <p:spPr>
                  <a:xfrm>
                    <a:off x="3865000" y="847675"/>
                    <a:ext cx="483150" cy="452925"/>
                  </a:xfrm>
                  <a:custGeom>
                    <a:avLst/>
                    <a:gdLst/>
                    <a:ahLst/>
                    <a:cxnLst/>
                    <a:rect l="l" t="t" r="r" b="b"/>
                    <a:pathLst>
                      <a:path w="19326" h="18117" extrusionOk="0">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solidFill>
                    <a:srgbClr val="699D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45" name="Google Shape;192;p17">
                    <a:extLst>
                      <a:ext uri="{FF2B5EF4-FFF2-40B4-BE49-F238E27FC236}">
                        <a16:creationId xmlns:a16="http://schemas.microsoft.com/office/drawing/2014/main" id="{AC0AC36C-32A8-4179-B211-A56CAFDBEF75}"/>
                      </a:ext>
                    </a:extLst>
                  </p:cNvPr>
                  <p:cNvSpPr/>
                  <p:nvPr/>
                </p:nvSpPr>
                <p:spPr>
                  <a:xfrm>
                    <a:off x="4173600"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699D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46" name="Google Shape;193;p17">
                    <a:extLst>
                      <a:ext uri="{FF2B5EF4-FFF2-40B4-BE49-F238E27FC236}">
                        <a16:creationId xmlns:a16="http://schemas.microsoft.com/office/drawing/2014/main" id="{0FDB622B-8BC5-425C-B18B-2D9D542464F9}"/>
                      </a:ext>
                    </a:extLst>
                  </p:cNvPr>
                  <p:cNvSpPr/>
                  <p:nvPr/>
                </p:nvSpPr>
                <p:spPr>
                  <a:xfrm>
                    <a:off x="4068825" y="1029775"/>
                    <a:ext cx="78450" cy="75550"/>
                  </a:xfrm>
                  <a:custGeom>
                    <a:avLst/>
                    <a:gdLst/>
                    <a:ahLst/>
                    <a:cxnLst/>
                    <a:rect l="l" t="t" r="r" b="b"/>
                    <a:pathLst>
                      <a:path w="3138" h="3022" extrusionOk="0">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solidFill>
                    <a:srgbClr val="699D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47" name="Google Shape;194;p17">
                    <a:extLst>
                      <a:ext uri="{FF2B5EF4-FFF2-40B4-BE49-F238E27FC236}">
                        <a16:creationId xmlns:a16="http://schemas.microsoft.com/office/drawing/2014/main" id="{8BB3EAE1-90C8-4BF5-87E1-42DE8B97E66A}"/>
                      </a:ext>
                    </a:extLst>
                  </p:cNvPr>
                  <p:cNvSpPr/>
                  <p:nvPr/>
                </p:nvSpPr>
                <p:spPr>
                  <a:xfrm>
                    <a:off x="3964125"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699D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grpSp>
        <p:grpSp>
          <p:nvGrpSpPr>
            <p:cNvPr id="50" name="Google Shape;195;p17">
              <a:extLst>
                <a:ext uri="{FF2B5EF4-FFF2-40B4-BE49-F238E27FC236}">
                  <a16:creationId xmlns:a16="http://schemas.microsoft.com/office/drawing/2014/main" id="{DE5D9D53-DAF1-4B70-80E1-6664D78073A2}"/>
                </a:ext>
              </a:extLst>
            </p:cNvPr>
            <p:cNvGrpSpPr/>
            <p:nvPr/>
          </p:nvGrpSpPr>
          <p:grpSpPr>
            <a:xfrm>
              <a:off x="7003750" y="3207112"/>
              <a:ext cx="1728817" cy="1590876"/>
              <a:chOff x="7003750" y="3207112"/>
              <a:chExt cx="1728817" cy="1590876"/>
            </a:xfrm>
          </p:grpSpPr>
          <p:grpSp>
            <p:nvGrpSpPr>
              <p:cNvPr id="51" name="Google Shape;196;p17">
                <a:extLst>
                  <a:ext uri="{FF2B5EF4-FFF2-40B4-BE49-F238E27FC236}">
                    <a16:creationId xmlns:a16="http://schemas.microsoft.com/office/drawing/2014/main" id="{99B18040-D752-47EF-8D76-1A0E5E69DAE6}"/>
                  </a:ext>
                </a:extLst>
              </p:cNvPr>
              <p:cNvGrpSpPr/>
              <p:nvPr/>
            </p:nvGrpSpPr>
            <p:grpSpPr>
              <a:xfrm>
                <a:off x="7003750" y="3980687"/>
                <a:ext cx="1728817" cy="817301"/>
                <a:chOff x="7003750" y="3980687"/>
                <a:chExt cx="1728817" cy="817301"/>
              </a:xfrm>
            </p:grpSpPr>
            <p:sp>
              <p:nvSpPr>
                <p:cNvPr id="58" name="Google Shape;197;p17">
                  <a:extLst>
                    <a:ext uri="{FF2B5EF4-FFF2-40B4-BE49-F238E27FC236}">
                      <a16:creationId xmlns:a16="http://schemas.microsoft.com/office/drawing/2014/main" id="{7A69FD62-FE71-4BD6-8EEC-656322D9D580}"/>
                    </a:ext>
                  </a:extLst>
                </p:cNvPr>
                <p:cNvSpPr txBox="1"/>
                <p:nvPr/>
              </p:nvSpPr>
              <p:spPr>
                <a:xfrm>
                  <a:off x="7008288" y="3980687"/>
                  <a:ext cx="1605300" cy="3642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2000" b="1" kern="0" dirty="0">
                      <a:solidFill>
                        <a:srgbClr val="699DC2"/>
                      </a:solidFill>
                      <a:latin typeface="Arial Narrow" panose="020B0606020202030204" pitchFamily="34" charset="0"/>
                      <a:sym typeface="Fira Sans Extra Condensed Medium"/>
                    </a:rPr>
                    <a:t>¿El Estado…</a:t>
                  </a:r>
                  <a:endParaRPr sz="2000" b="1" kern="0" dirty="0">
                    <a:solidFill>
                      <a:srgbClr val="699DC2"/>
                    </a:solidFill>
                    <a:latin typeface="Arial Narrow" panose="020B0606020202030204" pitchFamily="34" charset="0"/>
                    <a:sym typeface="Fira Sans Extra Condensed Medium"/>
                  </a:endParaRPr>
                </a:p>
              </p:txBody>
            </p:sp>
            <p:sp>
              <p:nvSpPr>
                <p:cNvPr id="59" name="Google Shape;198;p17">
                  <a:extLst>
                    <a:ext uri="{FF2B5EF4-FFF2-40B4-BE49-F238E27FC236}">
                      <a16:creationId xmlns:a16="http://schemas.microsoft.com/office/drawing/2014/main" id="{E7CE9C20-ECFE-4418-ADDC-F00BBA91AF9E}"/>
                    </a:ext>
                  </a:extLst>
                </p:cNvPr>
                <p:cNvSpPr txBox="1"/>
                <p:nvPr/>
              </p:nvSpPr>
              <p:spPr>
                <a:xfrm>
                  <a:off x="7003750" y="4310488"/>
                  <a:ext cx="1728817" cy="487500"/>
                </a:xfrm>
                <a:prstGeom prst="rect">
                  <a:avLst/>
                </a:prstGeom>
                <a:noFill/>
                <a:ln>
                  <a:noFill/>
                </a:ln>
              </p:spPr>
              <p:txBody>
                <a:bodyPr spcFirstLastPara="1" wrap="square" lIns="91425" tIns="91425" rIns="91425" bIns="91425" anchor="ctr" anchorCtr="0">
                  <a:noAutofit/>
                </a:bodyPr>
                <a:lstStyle/>
                <a:p>
                  <a:pPr marR="0" lvl="0" indent="0" algn="ctr" fontAlgn="auto">
                    <a:lnSpc>
                      <a:spcPct val="100000"/>
                    </a:lnSpc>
                    <a:spcBef>
                      <a:spcPts val="0"/>
                    </a:spcBef>
                    <a:spcAft>
                      <a:spcPts val="0"/>
                    </a:spcAft>
                    <a:buClr>
                      <a:srgbClr val="000000"/>
                    </a:buClr>
                    <a:buSzTx/>
                    <a:buFont typeface="Arial"/>
                    <a:buNone/>
                    <a:tabLst/>
                    <a:defRPr/>
                  </a:pPr>
                  <a:r>
                    <a:rPr lang="en" sz="1600" b="1" kern="0" dirty="0">
                      <a:solidFill>
                        <a:srgbClr val="699DC2"/>
                      </a:solidFill>
                      <a:latin typeface="Arial Narrow" panose="020B0606020202030204" pitchFamily="34" charset="0"/>
                      <a:ea typeface="Roboto"/>
                      <a:sym typeface="Roboto"/>
                    </a:rPr>
                    <a:t>… Dispone de cualquier información?</a:t>
                  </a:r>
                  <a:endParaRPr sz="1600" b="1" kern="0" dirty="0">
                    <a:solidFill>
                      <a:srgbClr val="699DC2"/>
                    </a:solidFill>
                    <a:latin typeface="Arial Narrow" panose="020B0606020202030204" pitchFamily="34" charset="0"/>
                    <a:ea typeface="Roboto"/>
                    <a:sym typeface="Roboto"/>
                  </a:endParaRPr>
                </a:p>
              </p:txBody>
            </p:sp>
          </p:grpSp>
          <p:sp>
            <p:nvSpPr>
              <p:cNvPr id="53" name="Google Shape;200;p17">
                <a:extLst>
                  <a:ext uri="{FF2B5EF4-FFF2-40B4-BE49-F238E27FC236}">
                    <a16:creationId xmlns:a16="http://schemas.microsoft.com/office/drawing/2014/main" id="{095B4C9A-F373-4132-A1B7-B54C108D9CFD}"/>
                  </a:ext>
                </a:extLst>
              </p:cNvPr>
              <p:cNvSpPr/>
              <p:nvPr/>
            </p:nvSpPr>
            <p:spPr>
              <a:xfrm flipH="1">
                <a:off x="7470753" y="3207112"/>
                <a:ext cx="680400" cy="680400"/>
              </a:xfrm>
              <a:prstGeom prst="ellipse">
                <a:avLst/>
              </a:prstGeom>
              <a:noFill/>
              <a:ln w="38100" cap="flat" cmpd="sng">
                <a:solidFill>
                  <a:srgbClr val="699DC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 name="Google Shape;205;p17">
              <a:extLst>
                <a:ext uri="{FF2B5EF4-FFF2-40B4-BE49-F238E27FC236}">
                  <a16:creationId xmlns:a16="http://schemas.microsoft.com/office/drawing/2014/main" id="{8CB365B5-BC26-4B01-879D-B1A3A44D2B9C}"/>
                </a:ext>
              </a:extLst>
            </p:cNvPr>
            <p:cNvGrpSpPr/>
            <p:nvPr/>
          </p:nvGrpSpPr>
          <p:grpSpPr>
            <a:xfrm>
              <a:off x="3843475" y="1008299"/>
              <a:ext cx="1456800" cy="1500900"/>
              <a:chOff x="3843475" y="1008299"/>
              <a:chExt cx="1456800" cy="1500900"/>
            </a:xfrm>
          </p:grpSpPr>
          <p:sp>
            <p:nvSpPr>
              <p:cNvPr id="61" name="Google Shape;206;p17">
                <a:extLst>
                  <a:ext uri="{FF2B5EF4-FFF2-40B4-BE49-F238E27FC236}">
                    <a16:creationId xmlns:a16="http://schemas.microsoft.com/office/drawing/2014/main" id="{0C8A60BA-010F-4165-8279-AB5A672FE53B}"/>
                  </a:ext>
                </a:extLst>
              </p:cNvPr>
              <p:cNvSpPr txBox="1"/>
              <p:nvPr/>
            </p:nvSpPr>
            <p:spPr>
              <a:xfrm>
                <a:off x="3843475" y="1554225"/>
                <a:ext cx="1456800" cy="364200"/>
              </a:xfrm>
              <a:prstGeom prst="rect">
                <a:avLst/>
              </a:prstGeom>
              <a:noFill/>
              <a:ln>
                <a:noFill/>
              </a:ln>
            </p:spPr>
            <p:txBody>
              <a:bodyPr spcFirstLastPara="1" wrap="square" lIns="91425" tIns="91425" rIns="91425" bIns="91425" anchor="ctr" anchorCtr="0">
                <a:noAutofit/>
              </a:bodyPr>
              <a:lstStyle/>
              <a:p>
                <a:pPr marR="0" lvl="0" indent="0" algn="ctr" fontAlgn="auto">
                  <a:lnSpc>
                    <a:spcPct val="100000"/>
                  </a:lnSpc>
                  <a:spcBef>
                    <a:spcPts val="0"/>
                  </a:spcBef>
                  <a:spcAft>
                    <a:spcPts val="0"/>
                  </a:spcAft>
                  <a:buClr>
                    <a:srgbClr val="000000"/>
                  </a:buClr>
                  <a:buSzTx/>
                  <a:buFont typeface="Arial"/>
                  <a:buNone/>
                  <a:tabLst/>
                  <a:defRPr/>
                </a:pPr>
                <a:r>
                  <a:rPr lang="en" sz="2200" b="1" kern="0" dirty="0">
                    <a:solidFill>
                      <a:srgbClr val="000000"/>
                    </a:solidFill>
                    <a:latin typeface="Arial Narrow" panose="020B0606020202030204" pitchFamily="34" charset="0"/>
                    <a:sym typeface="Fira Sans Extra Condensed Medium"/>
                  </a:rPr>
                  <a:t>¿Toda la Información?</a:t>
                </a:r>
                <a:endParaRPr sz="2200" b="1" kern="0" dirty="0">
                  <a:solidFill>
                    <a:srgbClr val="000000"/>
                  </a:solidFill>
                  <a:latin typeface="Arial Narrow" panose="020B0606020202030204" pitchFamily="34" charset="0"/>
                  <a:sym typeface="Fira Sans Extra Condensed Medium"/>
                </a:endParaRPr>
              </a:p>
            </p:txBody>
          </p:sp>
          <p:sp>
            <p:nvSpPr>
              <p:cNvPr id="62" name="Google Shape;207;p17">
                <a:extLst>
                  <a:ext uri="{FF2B5EF4-FFF2-40B4-BE49-F238E27FC236}">
                    <a16:creationId xmlns:a16="http://schemas.microsoft.com/office/drawing/2014/main" id="{88344D3A-6570-4C29-AE62-8B04DA946336}"/>
                  </a:ext>
                </a:extLst>
              </p:cNvPr>
              <p:cNvSpPr/>
              <p:nvPr/>
            </p:nvSpPr>
            <p:spPr>
              <a:xfrm rot="5400000">
                <a:off x="3821550" y="1108799"/>
                <a:ext cx="1500900" cy="1299900"/>
              </a:xfrm>
              <a:prstGeom prst="hexagon">
                <a:avLst>
                  <a:gd name="adj" fmla="val 25000"/>
                  <a:gd name="vf" fmla="val 115470"/>
                </a:avLst>
              </a:prstGeom>
              <a:noFill/>
              <a:ln w="76200" cap="flat" cmpd="sng">
                <a:solidFill>
                  <a:srgbClr val="8A8A8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5" name="Google Shape;959;p17">
            <a:extLst>
              <a:ext uri="{FF2B5EF4-FFF2-40B4-BE49-F238E27FC236}">
                <a16:creationId xmlns:a16="http://schemas.microsoft.com/office/drawing/2014/main" id="{B48FD02F-7317-4A08-A941-CAA8535EE18B}"/>
              </a:ext>
            </a:extLst>
          </p:cNvPr>
          <p:cNvGrpSpPr/>
          <p:nvPr/>
        </p:nvGrpSpPr>
        <p:grpSpPr>
          <a:xfrm>
            <a:off x="9862847" y="4754261"/>
            <a:ext cx="365521" cy="364701"/>
            <a:chOff x="7164847" y="2867825"/>
            <a:chExt cx="365521" cy="364701"/>
          </a:xfrm>
          <a:solidFill>
            <a:srgbClr val="699DC2"/>
          </a:solidFill>
        </p:grpSpPr>
        <p:sp>
          <p:nvSpPr>
            <p:cNvPr id="66" name="Google Shape;960;p17">
              <a:extLst>
                <a:ext uri="{FF2B5EF4-FFF2-40B4-BE49-F238E27FC236}">
                  <a16:creationId xmlns:a16="http://schemas.microsoft.com/office/drawing/2014/main" id="{E11FA5DA-97B7-4D21-AF16-40CFB8EDFFC1}"/>
                </a:ext>
              </a:extLst>
            </p:cNvPr>
            <p:cNvSpPr/>
            <p:nvPr/>
          </p:nvSpPr>
          <p:spPr>
            <a:xfrm>
              <a:off x="7332774" y="2943465"/>
              <a:ext cx="25840" cy="21533"/>
            </a:xfrm>
            <a:custGeom>
              <a:avLst/>
              <a:gdLst/>
              <a:ahLst/>
              <a:cxnLst/>
              <a:rect l="l" t="t" r="r" b="b"/>
              <a:pathLst>
                <a:path w="756" h="630" extrusionOk="0">
                  <a:moveTo>
                    <a:pt x="417" y="1"/>
                  </a:moveTo>
                  <a:cubicBezTo>
                    <a:pt x="149" y="1"/>
                    <a:pt x="1" y="319"/>
                    <a:pt x="208" y="526"/>
                  </a:cubicBezTo>
                  <a:cubicBezTo>
                    <a:pt x="271" y="597"/>
                    <a:pt x="353" y="629"/>
                    <a:pt x="434" y="629"/>
                  </a:cubicBezTo>
                  <a:cubicBezTo>
                    <a:pt x="597" y="629"/>
                    <a:pt x="755" y="502"/>
                    <a:pt x="755" y="312"/>
                  </a:cubicBezTo>
                  <a:cubicBezTo>
                    <a:pt x="755" y="145"/>
                    <a:pt x="613" y="2"/>
                    <a:pt x="446" y="2"/>
                  </a:cubicBezTo>
                  <a:cubicBezTo>
                    <a:pt x="436" y="1"/>
                    <a:pt x="426" y="1"/>
                    <a:pt x="41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961;p17">
              <a:extLst>
                <a:ext uri="{FF2B5EF4-FFF2-40B4-BE49-F238E27FC236}">
                  <a16:creationId xmlns:a16="http://schemas.microsoft.com/office/drawing/2014/main" id="{8F473C5E-E9F4-4B47-AA18-9C8B31273513}"/>
                </a:ext>
              </a:extLst>
            </p:cNvPr>
            <p:cNvSpPr/>
            <p:nvPr/>
          </p:nvSpPr>
          <p:spPr>
            <a:xfrm>
              <a:off x="7164847" y="2867825"/>
              <a:ext cx="365521" cy="150597"/>
            </a:xfrm>
            <a:custGeom>
              <a:avLst/>
              <a:gdLst/>
              <a:ahLst/>
              <a:cxnLst/>
              <a:rect l="l" t="t" r="r" b="b"/>
              <a:pathLst>
                <a:path w="10694" h="4406" extrusionOk="0">
                  <a:moveTo>
                    <a:pt x="3473" y="2842"/>
                  </a:moveTo>
                  <a:cubicBezTo>
                    <a:pt x="3632" y="2842"/>
                    <a:pt x="3787" y="2965"/>
                    <a:pt x="3787" y="3144"/>
                  </a:cubicBezTo>
                  <a:cubicBezTo>
                    <a:pt x="3787" y="3310"/>
                    <a:pt x="3644" y="3453"/>
                    <a:pt x="3477" y="3453"/>
                  </a:cubicBezTo>
                  <a:cubicBezTo>
                    <a:pt x="3192" y="3453"/>
                    <a:pt x="3049" y="3120"/>
                    <a:pt x="3263" y="2929"/>
                  </a:cubicBezTo>
                  <a:cubicBezTo>
                    <a:pt x="3324" y="2869"/>
                    <a:pt x="3399" y="2842"/>
                    <a:pt x="3473" y="2842"/>
                  </a:cubicBezTo>
                  <a:close/>
                  <a:moveTo>
                    <a:pt x="5346" y="1581"/>
                  </a:moveTo>
                  <a:cubicBezTo>
                    <a:pt x="5828" y="1581"/>
                    <a:pt x="6288" y="1960"/>
                    <a:pt x="6288" y="2525"/>
                  </a:cubicBezTo>
                  <a:cubicBezTo>
                    <a:pt x="6288" y="3048"/>
                    <a:pt x="5883" y="3453"/>
                    <a:pt x="5359" y="3453"/>
                  </a:cubicBezTo>
                  <a:cubicBezTo>
                    <a:pt x="4525" y="3453"/>
                    <a:pt x="4097" y="2453"/>
                    <a:pt x="4692" y="1858"/>
                  </a:cubicBezTo>
                  <a:cubicBezTo>
                    <a:pt x="4884" y="1666"/>
                    <a:pt x="5117" y="1581"/>
                    <a:pt x="5346" y="1581"/>
                  </a:cubicBezTo>
                  <a:close/>
                  <a:moveTo>
                    <a:pt x="7228" y="2842"/>
                  </a:moveTo>
                  <a:cubicBezTo>
                    <a:pt x="7395" y="2842"/>
                    <a:pt x="7550" y="2965"/>
                    <a:pt x="7550" y="3144"/>
                  </a:cubicBezTo>
                  <a:cubicBezTo>
                    <a:pt x="7550" y="3320"/>
                    <a:pt x="7427" y="3456"/>
                    <a:pt x="7276" y="3456"/>
                  </a:cubicBezTo>
                  <a:cubicBezTo>
                    <a:pt x="7264" y="3456"/>
                    <a:pt x="7252" y="3455"/>
                    <a:pt x="7240" y="3453"/>
                  </a:cubicBezTo>
                  <a:cubicBezTo>
                    <a:pt x="6954" y="3453"/>
                    <a:pt x="6811" y="3120"/>
                    <a:pt x="7002" y="2929"/>
                  </a:cubicBezTo>
                  <a:cubicBezTo>
                    <a:pt x="7070" y="2869"/>
                    <a:pt x="7150" y="2842"/>
                    <a:pt x="7228" y="2842"/>
                  </a:cubicBezTo>
                  <a:close/>
                  <a:moveTo>
                    <a:pt x="5347" y="0"/>
                  </a:moveTo>
                  <a:cubicBezTo>
                    <a:pt x="5275" y="0"/>
                    <a:pt x="5204" y="24"/>
                    <a:pt x="5144" y="72"/>
                  </a:cubicBezTo>
                  <a:lnTo>
                    <a:pt x="1548" y="3072"/>
                  </a:lnTo>
                  <a:cubicBezTo>
                    <a:pt x="1501" y="3120"/>
                    <a:pt x="1429" y="3144"/>
                    <a:pt x="1358" y="3144"/>
                  </a:cubicBezTo>
                  <a:lnTo>
                    <a:pt x="334" y="3144"/>
                  </a:lnTo>
                  <a:cubicBezTo>
                    <a:pt x="143" y="3144"/>
                    <a:pt x="1" y="3287"/>
                    <a:pt x="24" y="3453"/>
                  </a:cubicBezTo>
                  <a:lnTo>
                    <a:pt x="24" y="3787"/>
                  </a:lnTo>
                  <a:cubicBezTo>
                    <a:pt x="24" y="4120"/>
                    <a:pt x="286" y="4406"/>
                    <a:pt x="644" y="4406"/>
                  </a:cubicBezTo>
                  <a:lnTo>
                    <a:pt x="10074" y="4406"/>
                  </a:lnTo>
                  <a:cubicBezTo>
                    <a:pt x="10407" y="4406"/>
                    <a:pt x="10693" y="4120"/>
                    <a:pt x="10693" y="3787"/>
                  </a:cubicBezTo>
                  <a:lnTo>
                    <a:pt x="10693" y="3453"/>
                  </a:lnTo>
                  <a:cubicBezTo>
                    <a:pt x="10693" y="3287"/>
                    <a:pt x="10574" y="3144"/>
                    <a:pt x="10407" y="3144"/>
                  </a:cubicBezTo>
                  <a:lnTo>
                    <a:pt x="9241" y="3144"/>
                  </a:lnTo>
                  <a:lnTo>
                    <a:pt x="5549" y="72"/>
                  </a:lnTo>
                  <a:cubicBezTo>
                    <a:pt x="5490" y="24"/>
                    <a:pt x="5418" y="0"/>
                    <a:pt x="534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962;p17">
              <a:extLst>
                <a:ext uri="{FF2B5EF4-FFF2-40B4-BE49-F238E27FC236}">
                  <a16:creationId xmlns:a16="http://schemas.microsoft.com/office/drawing/2014/main" id="{6B29BAE2-CC0F-4509-A6A9-BB17DB3D8BFB}"/>
                </a:ext>
              </a:extLst>
            </p:cNvPr>
            <p:cNvSpPr/>
            <p:nvPr/>
          </p:nvSpPr>
          <p:spPr>
            <a:xfrm>
              <a:off x="7186825" y="3039579"/>
              <a:ext cx="86304" cy="128619"/>
            </a:xfrm>
            <a:custGeom>
              <a:avLst/>
              <a:gdLst/>
              <a:ahLst/>
              <a:cxnLst/>
              <a:rect l="l" t="t" r="r" b="b"/>
              <a:pathLst>
                <a:path w="2525" h="3763" extrusionOk="0">
                  <a:moveTo>
                    <a:pt x="1" y="0"/>
                  </a:moveTo>
                  <a:lnTo>
                    <a:pt x="1" y="619"/>
                  </a:lnTo>
                  <a:cubicBezTo>
                    <a:pt x="1" y="953"/>
                    <a:pt x="286" y="1238"/>
                    <a:pt x="620" y="1238"/>
                  </a:cubicBezTo>
                  <a:lnTo>
                    <a:pt x="620" y="3763"/>
                  </a:lnTo>
                  <a:lnTo>
                    <a:pt x="1906" y="3763"/>
                  </a:lnTo>
                  <a:lnTo>
                    <a:pt x="1906" y="1238"/>
                  </a:lnTo>
                  <a:cubicBezTo>
                    <a:pt x="2239" y="1238"/>
                    <a:pt x="2525" y="953"/>
                    <a:pt x="2525" y="619"/>
                  </a:cubicBezTo>
                  <a:lnTo>
                    <a:pt x="2525"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963;p17">
              <a:extLst>
                <a:ext uri="{FF2B5EF4-FFF2-40B4-BE49-F238E27FC236}">
                  <a16:creationId xmlns:a16="http://schemas.microsoft.com/office/drawing/2014/main" id="{9943ED9A-F726-4CE9-AD4C-3E7BD69B96DC}"/>
                </a:ext>
              </a:extLst>
            </p:cNvPr>
            <p:cNvSpPr/>
            <p:nvPr/>
          </p:nvSpPr>
          <p:spPr>
            <a:xfrm>
              <a:off x="7422872" y="3039579"/>
              <a:ext cx="86339" cy="128619"/>
            </a:xfrm>
            <a:custGeom>
              <a:avLst/>
              <a:gdLst/>
              <a:ahLst/>
              <a:cxnLst/>
              <a:rect l="l" t="t" r="r" b="b"/>
              <a:pathLst>
                <a:path w="2526" h="3763" extrusionOk="0">
                  <a:moveTo>
                    <a:pt x="1" y="0"/>
                  </a:moveTo>
                  <a:lnTo>
                    <a:pt x="1" y="619"/>
                  </a:lnTo>
                  <a:cubicBezTo>
                    <a:pt x="1" y="953"/>
                    <a:pt x="287" y="1238"/>
                    <a:pt x="620" y="1238"/>
                  </a:cubicBezTo>
                  <a:lnTo>
                    <a:pt x="620" y="3763"/>
                  </a:lnTo>
                  <a:lnTo>
                    <a:pt x="1906" y="3763"/>
                  </a:lnTo>
                  <a:lnTo>
                    <a:pt x="1906" y="1238"/>
                  </a:lnTo>
                  <a:cubicBezTo>
                    <a:pt x="2239" y="1238"/>
                    <a:pt x="2525" y="953"/>
                    <a:pt x="2525" y="619"/>
                  </a:cubicBezTo>
                  <a:lnTo>
                    <a:pt x="2525"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64;p17">
              <a:extLst>
                <a:ext uri="{FF2B5EF4-FFF2-40B4-BE49-F238E27FC236}">
                  <a16:creationId xmlns:a16="http://schemas.microsoft.com/office/drawing/2014/main" id="{DDAB11BD-7F49-401C-919C-4BBE16FDC717}"/>
                </a:ext>
              </a:extLst>
            </p:cNvPr>
            <p:cNvSpPr/>
            <p:nvPr/>
          </p:nvSpPr>
          <p:spPr>
            <a:xfrm>
              <a:off x="7358579" y="3083535"/>
              <a:ext cx="42349" cy="85484"/>
            </a:xfrm>
            <a:custGeom>
              <a:avLst/>
              <a:gdLst/>
              <a:ahLst/>
              <a:cxnLst/>
              <a:rect l="l" t="t" r="r" b="b"/>
              <a:pathLst>
                <a:path w="1239" h="2501" extrusionOk="0">
                  <a:moveTo>
                    <a:pt x="0" y="0"/>
                  </a:moveTo>
                  <a:lnTo>
                    <a:pt x="0" y="2501"/>
                  </a:lnTo>
                  <a:lnTo>
                    <a:pt x="1239" y="2501"/>
                  </a:lnTo>
                  <a:lnTo>
                    <a:pt x="1239" y="1524"/>
                  </a:lnTo>
                  <a:cubicBezTo>
                    <a:pt x="1239" y="786"/>
                    <a:pt x="715" y="143"/>
                    <a:pt x="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65;p17">
              <a:extLst>
                <a:ext uri="{FF2B5EF4-FFF2-40B4-BE49-F238E27FC236}">
                  <a16:creationId xmlns:a16="http://schemas.microsoft.com/office/drawing/2014/main" id="{0C8414AA-B7FF-44C2-BB00-4DA87A381A4C}"/>
                </a:ext>
              </a:extLst>
            </p:cNvPr>
            <p:cNvSpPr/>
            <p:nvPr/>
          </p:nvSpPr>
          <p:spPr>
            <a:xfrm>
              <a:off x="7294287" y="3083535"/>
              <a:ext cx="43169" cy="85484"/>
            </a:xfrm>
            <a:custGeom>
              <a:avLst/>
              <a:gdLst/>
              <a:ahLst/>
              <a:cxnLst/>
              <a:rect l="l" t="t" r="r" b="b"/>
              <a:pathLst>
                <a:path w="1263" h="2501" extrusionOk="0">
                  <a:moveTo>
                    <a:pt x="1262" y="0"/>
                  </a:moveTo>
                  <a:cubicBezTo>
                    <a:pt x="524" y="143"/>
                    <a:pt x="0" y="786"/>
                    <a:pt x="0" y="1524"/>
                  </a:cubicBezTo>
                  <a:lnTo>
                    <a:pt x="0" y="2501"/>
                  </a:lnTo>
                  <a:lnTo>
                    <a:pt x="1262" y="2501"/>
                  </a:lnTo>
                  <a:lnTo>
                    <a:pt x="1262"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66;p17">
              <a:extLst>
                <a:ext uri="{FF2B5EF4-FFF2-40B4-BE49-F238E27FC236}">
                  <a16:creationId xmlns:a16="http://schemas.microsoft.com/office/drawing/2014/main" id="{1F6D6464-41A3-4C1E-A3D3-718FDAC9BBB7}"/>
                </a:ext>
              </a:extLst>
            </p:cNvPr>
            <p:cNvSpPr/>
            <p:nvPr/>
          </p:nvSpPr>
          <p:spPr>
            <a:xfrm>
              <a:off x="7287759" y="3190142"/>
              <a:ext cx="119698" cy="42383"/>
            </a:xfrm>
            <a:custGeom>
              <a:avLst/>
              <a:gdLst/>
              <a:ahLst/>
              <a:cxnLst/>
              <a:rect l="l" t="t" r="r" b="b"/>
              <a:pathLst>
                <a:path w="3502" h="1240" extrusionOk="0">
                  <a:moveTo>
                    <a:pt x="1263" y="1"/>
                  </a:moveTo>
                  <a:lnTo>
                    <a:pt x="1" y="1239"/>
                  </a:lnTo>
                  <a:lnTo>
                    <a:pt x="3501" y="1239"/>
                  </a:lnTo>
                  <a:lnTo>
                    <a:pt x="2263"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67;p17">
              <a:extLst>
                <a:ext uri="{FF2B5EF4-FFF2-40B4-BE49-F238E27FC236}">
                  <a16:creationId xmlns:a16="http://schemas.microsoft.com/office/drawing/2014/main" id="{C6C0C2ED-F5BD-4766-9D6F-636DBF1B7FE2}"/>
                </a:ext>
              </a:extLst>
            </p:cNvPr>
            <p:cNvSpPr/>
            <p:nvPr/>
          </p:nvSpPr>
          <p:spPr>
            <a:xfrm>
              <a:off x="7395220" y="3190142"/>
              <a:ext cx="134327" cy="42383"/>
            </a:xfrm>
            <a:custGeom>
              <a:avLst/>
              <a:gdLst/>
              <a:ahLst/>
              <a:cxnLst/>
              <a:rect l="l" t="t" r="r" b="b"/>
              <a:pathLst>
                <a:path w="3930" h="1240" extrusionOk="0">
                  <a:moveTo>
                    <a:pt x="0" y="1"/>
                  </a:moveTo>
                  <a:lnTo>
                    <a:pt x="1238" y="1239"/>
                  </a:lnTo>
                  <a:lnTo>
                    <a:pt x="3620" y="1239"/>
                  </a:lnTo>
                  <a:cubicBezTo>
                    <a:pt x="3810" y="1239"/>
                    <a:pt x="3929" y="1096"/>
                    <a:pt x="3929" y="930"/>
                  </a:cubicBezTo>
                  <a:lnTo>
                    <a:pt x="3929" y="620"/>
                  </a:lnTo>
                  <a:cubicBezTo>
                    <a:pt x="3929" y="287"/>
                    <a:pt x="3644" y="1"/>
                    <a:pt x="331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968;p17">
              <a:extLst>
                <a:ext uri="{FF2B5EF4-FFF2-40B4-BE49-F238E27FC236}">
                  <a16:creationId xmlns:a16="http://schemas.microsoft.com/office/drawing/2014/main" id="{2736FD57-2454-46F8-8091-113579B3C002}"/>
                </a:ext>
              </a:extLst>
            </p:cNvPr>
            <p:cNvSpPr/>
            <p:nvPr/>
          </p:nvSpPr>
          <p:spPr>
            <a:xfrm>
              <a:off x="7164847" y="3190142"/>
              <a:ext cx="135148" cy="42383"/>
            </a:xfrm>
            <a:custGeom>
              <a:avLst/>
              <a:gdLst/>
              <a:ahLst/>
              <a:cxnLst/>
              <a:rect l="l" t="t" r="r" b="b"/>
              <a:pathLst>
                <a:path w="3954" h="1240" extrusionOk="0">
                  <a:moveTo>
                    <a:pt x="644" y="1"/>
                  </a:moveTo>
                  <a:cubicBezTo>
                    <a:pt x="286" y="1"/>
                    <a:pt x="24" y="287"/>
                    <a:pt x="24" y="620"/>
                  </a:cubicBezTo>
                  <a:lnTo>
                    <a:pt x="24" y="930"/>
                  </a:lnTo>
                  <a:cubicBezTo>
                    <a:pt x="1" y="1120"/>
                    <a:pt x="143" y="1239"/>
                    <a:pt x="334" y="1239"/>
                  </a:cubicBezTo>
                  <a:lnTo>
                    <a:pt x="2715" y="1239"/>
                  </a:lnTo>
                  <a:lnTo>
                    <a:pt x="3954"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1268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44D744C3-4595-4001-8DA6-35C32672C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32" name="Grupo 31">
            <a:extLst>
              <a:ext uri="{FF2B5EF4-FFF2-40B4-BE49-F238E27FC236}">
                <a16:creationId xmlns:a16="http://schemas.microsoft.com/office/drawing/2014/main" id="{3C169D5D-F1DC-4B2E-BD3B-71E9734C612A}"/>
              </a:ext>
            </a:extLst>
          </p:cNvPr>
          <p:cNvGrpSpPr/>
          <p:nvPr/>
        </p:nvGrpSpPr>
        <p:grpSpPr>
          <a:xfrm>
            <a:off x="567200" y="1333306"/>
            <a:ext cx="10669955" cy="5076824"/>
            <a:chOff x="100216" y="409575"/>
            <a:chExt cx="8586609" cy="3984652"/>
          </a:xfrm>
        </p:grpSpPr>
        <p:sp>
          <p:nvSpPr>
            <p:cNvPr id="3" name="Google Shape;516;p30">
              <a:extLst>
                <a:ext uri="{FF2B5EF4-FFF2-40B4-BE49-F238E27FC236}">
                  <a16:creationId xmlns:a16="http://schemas.microsoft.com/office/drawing/2014/main" id="{F9E2AE48-95CE-4219-A0EB-5188F5BB2AC1}"/>
                </a:ext>
              </a:extLst>
            </p:cNvPr>
            <p:cNvSpPr txBox="1">
              <a:spLocks/>
            </p:cNvSpPr>
            <p:nvPr/>
          </p:nvSpPr>
          <p:spPr>
            <a:xfrm>
              <a:off x="457225" y="409575"/>
              <a:ext cx="8229600" cy="29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9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Medium"/>
                <a:buNone/>
                <a:tabLst/>
                <a:defRPr/>
              </a:pPr>
              <a:r>
                <a:rPr kumimoji="0" lang="es-MX" sz="24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rPr>
                <a:t>¿Qué dijo el Estado frente a la obligación internacional?</a:t>
              </a:r>
            </a:p>
          </p:txBody>
        </p:sp>
        <p:sp>
          <p:nvSpPr>
            <p:cNvPr id="9" name="Google Shape;522;p30">
              <a:extLst>
                <a:ext uri="{FF2B5EF4-FFF2-40B4-BE49-F238E27FC236}">
                  <a16:creationId xmlns:a16="http://schemas.microsoft.com/office/drawing/2014/main" id="{F7B605BB-8C0B-4DA5-ACD7-3FCB784AF979}"/>
                </a:ext>
              </a:extLst>
            </p:cNvPr>
            <p:cNvSpPr/>
            <p:nvPr/>
          </p:nvSpPr>
          <p:spPr>
            <a:xfrm flipH="1">
              <a:off x="100216" y="2208214"/>
              <a:ext cx="2554405" cy="1170929"/>
            </a:xfrm>
            <a:custGeom>
              <a:avLst/>
              <a:gdLst/>
              <a:ahLst/>
              <a:cxnLst/>
              <a:rect l="l" t="t" r="r" b="b"/>
              <a:pathLst>
                <a:path w="15530" h="7470" extrusionOk="0">
                  <a:moveTo>
                    <a:pt x="2157" y="0"/>
                  </a:moveTo>
                  <a:lnTo>
                    <a:pt x="1" y="3735"/>
                  </a:lnTo>
                  <a:lnTo>
                    <a:pt x="2157" y="7469"/>
                  </a:lnTo>
                  <a:lnTo>
                    <a:pt x="13304" y="7469"/>
                  </a:lnTo>
                  <a:cubicBezTo>
                    <a:pt x="13357" y="7469"/>
                    <a:pt x="13406" y="7441"/>
                    <a:pt x="13432" y="7395"/>
                  </a:cubicBezTo>
                  <a:lnTo>
                    <a:pt x="15502" y="3809"/>
                  </a:lnTo>
                  <a:cubicBezTo>
                    <a:pt x="15529" y="3763"/>
                    <a:pt x="15529" y="3707"/>
                    <a:pt x="15502" y="3660"/>
                  </a:cubicBezTo>
                  <a:lnTo>
                    <a:pt x="13432" y="74"/>
                  </a:lnTo>
                  <a:cubicBezTo>
                    <a:pt x="13406" y="29"/>
                    <a:pt x="13357" y="0"/>
                    <a:pt x="13304"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523;p30">
              <a:extLst>
                <a:ext uri="{FF2B5EF4-FFF2-40B4-BE49-F238E27FC236}">
                  <a16:creationId xmlns:a16="http://schemas.microsoft.com/office/drawing/2014/main" id="{666D0B72-C2BB-4A91-ACC9-99C231AB939A}"/>
                </a:ext>
              </a:extLst>
            </p:cNvPr>
            <p:cNvSpPr/>
            <p:nvPr/>
          </p:nvSpPr>
          <p:spPr>
            <a:xfrm flipH="1">
              <a:off x="2147578" y="2208214"/>
              <a:ext cx="897249" cy="1170929"/>
            </a:xfrm>
            <a:custGeom>
              <a:avLst/>
              <a:gdLst/>
              <a:ahLst/>
              <a:cxnLst/>
              <a:rect l="l" t="t" r="r" b="b"/>
              <a:pathLst>
                <a:path w="5455" h="7470" extrusionOk="0">
                  <a:moveTo>
                    <a:pt x="2200" y="0"/>
                  </a:moveTo>
                  <a:cubicBezTo>
                    <a:pt x="2165" y="0"/>
                    <a:pt x="2135" y="19"/>
                    <a:pt x="2118" y="47"/>
                  </a:cubicBezTo>
                  <a:lnTo>
                    <a:pt x="17" y="3688"/>
                  </a:lnTo>
                  <a:cubicBezTo>
                    <a:pt x="0" y="3717"/>
                    <a:pt x="0" y="3753"/>
                    <a:pt x="17" y="3782"/>
                  </a:cubicBezTo>
                  <a:lnTo>
                    <a:pt x="2118" y="7422"/>
                  </a:lnTo>
                  <a:cubicBezTo>
                    <a:pt x="2135" y="7451"/>
                    <a:pt x="2165" y="7469"/>
                    <a:pt x="2200" y="7469"/>
                  </a:cubicBezTo>
                  <a:lnTo>
                    <a:pt x="5455" y="7469"/>
                  </a:lnTo>
                  <a:lnTo>
                    <a:pt x="3299" y="3735"/>
                  </a:lnTo>
                  <a:lnTo>
                    <a:pt x="5455" y="0"/>
                  </a:lnTo>
                  <a:close/>
                </a:path>
              </a:pathLst>
            </a:custGeom>
            <a:solidFill>
              <a:srgbClr val="FF6CA9"/>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Google Shape;525;p30">
              <a:extLst>
                <a:ext uri="{FF2B5EF4-FFF2-40B4-BE49-F238E27FC236}">
                  <a16:creationId xmlns:a16="http://schemas.microsoft.com/office/drawing/2014/main" id="{08DF47D1-2DD6-40D0-96FC-1BBFB7374513}"/>
                </a:ext>
              </a:extLst>
            </p:cNvPr>
            <p:cNvSpPr txBox="1"/>
            <p:nvPr/>
          </p:nvSpPr>
          <p:spPr>
            <a:xfrm flipH="1">
              <a:off x="379624" y="2208214"/>
              <a:ext cx="1892212" cy="1170929"/>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400" b="1" kern="0" dirty="0">
                  <a:solidFill>
                    <a:srgbClr val="FFFF00"/>
                  </a:solidFill>
                  <a:latin typeface="Arial Narrow" panose="020B0606020202030204" pitchFamily="34" charset="0"/>
                  <a:ea typeface="Roboto"/>
                  <a:sym typeface="Roboto"/>
                </a:rPr>
                <a:t>Las personas tienen la igualdad de oportunidades de buscar, recibir y difundir la información que se encuentra en posesión de los SSOO</a:t>
              </a:r>
              <a:endParaRPr sz="1400" b="1" kern="0" dirty="0">
                <a:solidFill>
                  <a:srgbClr val="FFFF00"/>
                </a:solidFill>
                <a:latin typeface="Arial Narrow" panose="020B0606020202030204" pitchFamily="34" charset="0"/>
                <a:ea typeface="Roboto"/>
                <a:sym typeface="Roboto"/>
              </a:endParaRPr>
            </a:p>
          </p:txBody>
        </p:sp>
        <p:sp>
          <p:nvSpPr>
            <p:cNvPr id="17" name="Google Shape;530;p30">
              <a:extLst>
                <a:ext uri="{FF2B5EF4-FFF2-40B4-BE49-F238E27FC236}">
                  <a16:creationId xmlns:a16="http://schemas.microsoft.com/office/drawing/2014/main" id="{FE57B3BB-501F-4080-BAF3-C05AE4FA8E9A}"/>
                </a:ext>
              </a:extLst>
            </p:cNvPr>
            <p:cNvSpPr/>
            <p:nvPr/>
          </p:nvSpPr>
          <p:spPr>
            <a:xfrm flipH="1">
              <a:off x="6498204" y="1172550"/>
              <a:ext cx="1819723" cy="883813"/>
            </a:xfrm>
            <a:custGeom>
              <a:avLst/>
              <a:gdLst/>
              <a:ahLst/>
              <a:cxnLst/>
              <a:rect l="l" t="t" r="r" b="b"/>
              <a:pathLst>
                <a:path w="15380" h="7470" extrusionOk="0">
                  <a:moveTo>
                    <a:pt x="2226" y="1"/>
                  </a:moveTo>
                  <a:cubicBezTo>
                    <a:pt x="2173" y="1"/>
                    <a:pt x="2124" y="30"/>
                    <a:pt x="2098" y="75"/>
                  </a:cubicBezTo>
                  <a:lnTo>
                    <a:pt x="27" y="3661"/>
                  </a:lnTo>
                  <a:cubicBezTo>
                    <a:pt x="1" y="3707"/>
                    <a:pt x="1" y="3763"/>
                    <a:pt x="27" y="3810"/>
                  </a:cubicBezTo>
                  <a:lnTo>
                    <a:pt x="2098" y="7396"/>
                  </a:lnTo>
                  <a:cubicBezTo>
                    <a:pt x="2124" y="7441"/>
                    <a:pt x="2173" y="7470"/>
                    <a:pt x="2226" y="7470"/>
                  </a:cubicBezTo>
                  <a:lnTo>
                    <a:pt x="13223" y="7470"/>
                  </a:lnTo>
                  <a:lnTo>
                    <a:pt x="15379" y="3735"/>
                  </a:lnTo>
                  <a:lnTo>
                    <a:pt x="13223" y="1"/>
                  </a:lnTo>
                  <a:close/>
                </a:path>
              </a:pathLst>
            </a:custGeom>
            <a:solidFill>
              <a:srgbClr val="EFEF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531;p30">
              <a:extLst>
                <a:ext uri="{FF2B5EF4-FFF2-40B4-BE49-F238E27FC236}">
                  <a16:creationId xmlns:a16="http://schemas.microsoft.com/office/drawing/2014/main" id="{D9FB848D-DC02-4EA2-85A8-5E0BB7829206}"/>
                </a:ext>
              </a:extLst>
            </p:cNvPr>
            <p:cNvSpPr/>
            <p:nvPr/>
          </p:nvSpPr>
          <p:spPr>
            <a:xfrm flipH="1">
              <a:off x="6107899" y="1172550"/>
              <a:ext cx="645540" cy="883813"/>
            </a:xfrm>
            <a:custGeom>
              <a:avLst/>
              <a:gdLst/>
              <a:ahLst/>
              <a:cxnLst/>
              <a:rect l="l" t="t" r="r" b="b"/>
              <a:pathLst>
                <a:path w="5456" h="7470" extrusionOk="0">
                  <a:moveTo>
                    <a:pt x="0" y="1"/>
                  </a:moveTo>
                  <a:lnTo>
                    <a:pt x="2156" y="3735"/>
                  </a:lnTo>
                  <a:lnTo>
                    <a:pt x="0" y="7470"/>
                  </a:lnTo>
                  <a:lnTo>
                    <a:pt x="3255" y="7470"/>
                  </a:lnTo>
                  <a:cubicBezTo>
                    <a:pt x="3290" y="7470"/>
                    <a:pt x="3320" y="7451"/>
                    <a:pt x="3337" y="7423"/>
                  </a:cubicBezTo>
                  <a:lnTo>
                    <a:pt x="5438" y="3782"/>
                  </a:lnTo>
                  <a:cubicBezTo>
                    <a:pt x="5456" y="3754"/>
                    <a:pt x="5456" y="3718"/>
                    <a:pt x="5438" y="3689"/>
                  </a:cubicBezTo>
                  <a:lnTo>
                    <a:pt x="3337" y="48"/>
                  </a:lnTo>
                  <a:cubicBezTo>
                    <a:pt x="3320" y="19"/>
                    <a:pt x="3290" y="1"/>
                    <a:pt x="3255" y="1"/>
                  </a:cubicBezTo>
                  <a:close/>
                </a:path>
              </a:pathLst>
            </a:custGeom>
            <a:solidFill>
              <a:srgbClr val="A5A3CE"/>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 name="Google Shape;533;p30">
              <a:extLst>
                <a:ext uri="{FF2B5EF4-FFF2-40B4-BE49-F238E27FC236}">
                  <a16:creationId xmlns:a16="http://schemas.microsoft.com/office/drawing/2014/main" id="{1BD0D48B-7CC8-4802-A206-9B54D1F95300}"/>
                </a:ext>
              </a:extLst>
            </p:cNvPr>
            <p:cNvSpPr txBox="1"/>
            <p:nvPr/>
          </p:nvSpPr>
          <p:spPr>
            <a:xfrm flipH="1">
              <a:off x="6615690" y="1268275"/>
              <a:ext cx="1116300" cy="6948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600" b="1" kern="0" dirty="0">
                  <a:solidFill>
                    <a:srgbClr val="000000"/>
                  </a:solidFill>
                  <a:latin typeface="Arial Narrow" panose="020B0606020202030204" pitchFamily="34" charset="0"/>
                  <a:ea typeface="Roboto"/>
                  <a:sym typeface="Roboto"/>
                </a:rPr>
                <a:t>Información que poseen los SSOO</a:t>
              </a:r>
              <a:endParaRPr sz="1600" b="1" kern="0" dirty="0">
                <a:solidFill>
                  <a:srgbClr val="000000"/>
                </a:solidFill>
                <a:latin typeface="Arial Narrow" panose="020B0606020202030204" pitchFamily="34" charset="0"/>
                <a:ea typeface="Roboto"/>
                <a:sym typeface="Roboto"/>
              </a:endParaRPr>
            </a:p>
          </p:txBody>
        </p:sp>
        <p:sp>
          <p:nvSpPr>
            <p:cNvPr id="21" name="Google Shape;534;p30">
              <a:extLst>
                <a:ext uri="{FF2B5EF4-FFF2-40B4-BE49-F238E27FC236}">
                  <a16:creationId xmlns:a16="http://schemas.microsoft.com/office/drawing/2014/main" id="{F0618961-DA4D-4D1E-A8C4-1E18E17B0DCF}"/>
                </a:ext>
              </a:extLst>
            </p:cNvPr>
            <p:cNvSpPr/>
            <p:nvPr/>
          </p:nvSpPr>
          <p:spPr>
            <a:xfrm flipH="1">
              <a:off x="6483135" y="2341541"/>
              <a:ext cx="1819605" cy="883813"/>
            </a:xfrm>
            <a:custGeom>
              <a:avLst/>
              <a:gdLst/>
              <a:ahLst/>
              <a:cxnLst/>
              <a:rect l="l" t="t" r="r" b="b"/>
              <a:pathLst>
                <a:path w="15379" h="7470" extrusionOk="0">
                  <a:moveTo>
                    <a:pt x="2226" y="0"/>
                  </a:moveTo>
                  <a:cubicBezTo>
                    <a:pt x="2173" y="0"/>
                    <a:pt x="2124" y="29"/>
                    <a:pt x="2097" y="74"/>
                  </a:cubicBezTo>
                  <a:lnTo>
                    <a:pt x="27" y="3660"/>
                  </a:lnTo>
                  <a:cubicBezTo>
                    <a:pt x="0" y="3707"/>
                    <a:pt x="0" y="3763"/>
                    <a:pt x="27" y="3809"/>
                  </a:cubicBezTo>
                  <a:lnTo>
                    <a:pt x="2097" y="7395"/>
                  </a:lnTo>
                  <a:cubicBezTo>
                    <a:pt x="2124" y="7441"/>
                    <a:pt x="2173" y="7469"/>
                    <a:pt x="2226" y="7469"/>
                  </a:cubicBezTo>
                  <a:lnTo>
                    <a:pt x="13223" y="7469"/>
                  </a:lnTo>
                  <a:lnTo>
                    <a:pt x="15379" y="3735"/>
                  </a:lnTo>
                  <a:lnTo>
                    <a:pt x="13223" y="0"/>
                  </a:lnTo>
                  <a:close/>
                </a:path>
              </a:pathLst>
            </a:custGeom>
            <a:solidFill>
              <a:srgbClr val="EFEF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535;p30">
              <a:extLst>
                <a:ext uri="{FF2B5EF4-FFF2-40B4-BE49-F238E27FC236}">
                  <a16:creationId xmlns:a16="http://schemas.microsoft.com/office/drawing/2014/main" id="{D642E6FD-3485-434B-BA0B-F7278EE6D1B5}"/>
                </a:ext>
              </a:extLst>
            </p:cNvPr>
            <p:cNvSpPr/>
            <p:nvPr/>
          </p:nvSpPr>
          <p:spPr>
            <a:xfrm flipH="1">
              <a:off x="6092830" y="2341541"/>
              <a:ext cx="645422" cy="883813"/>
            </a:xfrm>
            <a:custGeom>
              <a:avLst/>
              <a:gdLst/>
              <a:ahLst/>
              <a:cxnLst/>
              <a:rect l="l" t="t" r="r" b="b"/>
              <a:pathLst>
                <a:path w="5455" h="7470" extrusionOk="0">
                  <a:moveTo>
                    <a:pt x="0" y="0"/>
                  </a:moveTo>
                  <a:lnTo>
                    <a:pt x="2156" y="3735"/>
                  </a:lnTo>
                  <a:lnTo>
                    <a:pt x="0" y="7469"/>
                  </a:lnTo>
                  <a:lnTo>
                    <a:pt x="3255" y="7469"/>
                  </a:lnTo>
                  <a:cubicBezTo>
                    <a:pt x="3288" y="7469"/>
                    <a:pt x="3320" y="7451"/>
                    <a:pt x="3336" y="7422"/>
                  </a:cubicBezTo>
                  <a:lnTo>
                    <a:pt x="5438" y="3782"/>
                  </a:lnTo>
                  <a:cubicBezTo>
                    <a:pt x="5455" y="3753"/>
                    <a:pt x="5455" y="3717"/>
                    <a:pt x="5438" y="3688"/>
                  </a:cubicBezTo>
                  <a:lnTo>
                    <a:pt x="3336" y="47"/>
                  </a:lnTo>
                  <a:cubicBezTo>
                    <a:pt x="3320" y="19"/>
                    <a:pt x="3288" y="0"/>
                    <a:pt x="3255" y="0"/>
                  </a:cubicBezTo>
                  <a:close/>
                </a:path>
              </a:pathLst>
            </a:custGeom>
            <a:solidFill>
              <a:srgbClr val="786EAC"/>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38;p30">
              <a:extLst>
                <a:ext uri="{FF2B5EF4-FFF2-40B4-BE49-F238E27FC236}">
                  <a16:creationId xmlns:a16="http://schemas.microsoft.com/office/drawing/2014/main" id="{D2649ABB-D81D-4F56-8588-A1D639EB1E84}"/>
                </a:ext>
              </a:extLst>
            </p:cNvPr>
            <p:cNvSpPr/>
            <p:nvPr/>
          </p:nvSpPr>
          <p:spPr>
            <a:xfrm flipH="1">
              <a:off x="6483135" y="3510532"/>
              <a:ext cx="1819605" cy="883695"/>
            </a:xfrm>
            <a:custGeom>
              <a:avLst/>
              <a:gdLst/>
              <a:ahLst/>
              <a:cxnLst/>
              <a:rect l="l" t="t" r="r" b="b"/>
              <a:pathLst>
                <a:path w="15379" h="7469" extrusionOk="0">
                  <a:moveTo>
                    <a:pt x="2226" y="1"/>
                  </a:moveTo>
                  <a:cubicBezTo>
                    <a:pt x="2173" y="1"/>
                    <a:pt x="2124" y="29"/>
                    <a:pt x="2097" y="75"/>
                  </a:cubicBezTo>
                  <a:lnTo>
                    <a:pt x="27" y="3661"/>
                  </a:lnTo>
                  <a:cubicBezTo>
                    <a:pt x="0" y="3706"/>
                    <a:pt x="0" y="3763"/>
                    <a:pt x="27" y="3809"/>
                  </a:cubicBezTo>
                  <a:lnTo>
                    <a:pt x="2097" y="7395"/>
                  </a:lnTo>
                  <a:cubicBezTo>
                    <a:pt x="2124" y="7441"/>
                    <a:pt x="2173" y="7469"/>
                    <a:pt x="2226" y="7469"/>
                  </a:cubicBezTo>
                  <a:lnTo>
                    <a:pt x="13223" y="7469"/>
                  </a:lnTo>
                  <a:lnTo>
                    <a:pt x="15379" y="3735"/>
                  </a:lnTo>
                  <a:lnTo>
                    <a:pt x="13223" y="1"/>
                  </a:lnTo>
                  <a:close/>
                </a:path>
              </a:pathLst>
            </a:custGeom>
            <a:solidFill>
              <a:srgbClr val="EFEFE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539;p30">
              <a:extLst>
                <a:ext uri="{FF2B5EF4-FFF2-40B4-BE49-F238E27FC236}">
                  <a16:creationId xmlns:a16="http://schemas.microsoft.com/office/drawing/2014/main" id="{0FACD54C-5749-48F5-921C-2D7403FD5A05}"/>
                </a:ext>
              </a:extLst>
            </p:cNvPr>
            <p:cNvSpPr/>
            <p:nvPr/>
          </p:nvSpPr>
          <p:spPr>
            <a:xfrm flipH="1">
              <a:off x="6092830" y="3510532"/>
              <a:ext cx="645422" cy="883695"/>
            </a:xfrm>
            <a:custGeom>
              <a:avLst/>
              <a:gdLst/>
              <a:ahLst/>
              <a:cxnLst/>
              <a:rect l="l" t="t" r="r" b="b"/>
              <a:pathLst>
                <a:path w="5455" h="7469" extrusionOk="0">
                  <a:moveTo>
                    <a:pt x="0" y="1"/>
                  </a:moveTo>
                  <a:lnTo>
                    <a:pt x="2156" y="3735"/>
                  </a:lnTo>
                  <a:lnTo>
                    <a:pt x="0" y="7469"/>
                  </a:lnTo>
                  <a:lnTo>
                    <a:pt x="3255" y="7469"/>
                  </a:lnTo>
                  <a:cubicBezTo>
                    <a:pt x="3288" y="7469"/>
                    <a:pt x="3320" y="7451"/>
                    <a:pt x="3336" y="7423"/>
                  </a:cubicBezTo>
                  <a:lnTo>
                    <a:pt x="5438" y="3782"/>
                  </a:lnTo>
                  <a:cubicBezTo>
                    <a:pt x="5455" y="3753"/>
                    <a:pt x="5455" y="3717"/>
                    <a:pt x="5438" y="3688"/>
                  </a:cubicBezTo>
                  <a:lnTo>
                    <a:pt x="3336" y="47"/>
                  </a:lnTo>
                  <a:cubicBezTo>
                    <a:pt x="3320" y="18"/>
                    <a:pt x="3288" y="1"/>
                    <a:pt x="3255" y="1"/>
                  </a:cubicBezTo>
                  <a:close/>
                </a:path>
              </a:pathLst>
            </a:custGeom>
            <a:solidFill>
              <a:srgbClr val="45306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1;p30">
              <a:extLst>
                <a:ext uri="{FF2B5EF4-FFF2-40B4-BE49-F238E27FC236}">
                  <a16:creationId xmlns:a16="http://schemas.microsoft.com/office/drawing/2014/main" id="{6502D3DB-42C0-41A5-BBDA-D89ACD660EFD}"/>
                </a:ext>
              </a:extLst>
            </p:cNvPr>
            <p:cNvSpPr txBox="1"/>
            <p:nvPr/>
          </p:nvSpPr>
          <p:spPr>
            <a:xfrm flipH="1">
              <a:off x="6650332" y="2421657"/>
              <a:ext cx="1116300" cy="6948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600" b="1" kern="0" dirty="0">
                  <a:solidFill>
                    <a:srgbClr val="000000"/>
                  </a:solidFill>
                  <a:latin typeface="Arial Narrow" panose="020B0606020202030204" pitchFamily="34" charset="0"/>
                  <a:ea typeface="Roboto"/>
                  <a:sym typeface="Roboto"/>
                </a:rPr>
                <a:t>Información que no poseen los SSOO</a:t>
              </a:r>
              <a:endParaRPr sz="1600" b="1" kern="0" dirty="0">
                <a:solidFill>
                  <a:srgbClr val="000000"/>
                </a:solidFill>
                <a:latin typeface="Arial Narrow" panose="020B0606020202030204" pitchFamily="34" charset="0"/>
                <a:ea typeface="Roboto"/>
                <a:sym typeface="Roboto"/>
              </a:endParaRPr>
            </a:p>
          </p:txBody>
        </p:sp>
        <p:sp>
          <p:nvSpPr>
            <p:cNvPr id="29" name="Google Shape;542;p30">
              <a:extLst>
                <a:ext uri="{FF2B5EF4-FFF2-40B4-BE49-F238E27FC236}">
                  <a16:creationId xmlns:a16="http://schemas.microsoft.com/office/drawing/2014/main" id="{562643A4-07DD-4A19-9EDA-4A8615278A17}"/>
                </a:ext>
              </a:extLst>
            </p:cNvPr>
            <p:cNvSpPr txBox="1"/>
            <p:nvPr/>
          </p:nvSpPr>
          <p:spPr>
            <a:xfrm>
              <a:off x="3671975" y="2380351"/>
              <a:ext cx="1798800" cy="5541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800" kern="0">
                  <a:solidFill>
                    <a:srgbClr val="000000"/>
                  </a:solidFill>
                  <a:latin typeface="Fira Sans Extra Condensed Medium"/>
                  <a:ea typeface="Fira Sans Extra Condensed Medium"/>
                  <a:cs typeface="Fira Sans Extra Condensed Medium"/>
                  <a:sym typeface="Fira Sans Extra Condensed Medium"/>
                </a:rPr>
                <a:t>GOAL</a:t>
              </a:r>
              <a:endParaRPr sz="2800" kern="0">
                <a:solidFill>
                  <a:srgbClr val="000000"/>
                </a:solidFill>
                <a:latin typeface="Fira Sans Extra Condensed Medium"/>
                <a:ea typeface="Fira Sans Extra Condensed Medium"/>
                <a:cs typeface="Fira Sans Extra Condensed Medium"/>
                <a:sym typeface="Fira Sans Extra Condensed Medium"/>
              </a:endParaRPr>
            </a:p>
          </p:txBody>
        </p:sp>
        <p:sp>
          <p:nvSpPr>
            <p:cNvPr id="30" name="Google Shape;543;p30">
              <a:extLst>
                <a:ext uri="{FF2B5EF4-FFF2-40B4-BE49-F238E27FC236}">
                  <a16:creationId xmlns:a16="http://schemas.microsoft.com/office/drawing/2014/main" id="{F71D28B9-238E-4416-BCB4-1165B8999D38}"/>
                </a:ext>
              </a:extLst>
            </p:cNvPr>
            <p:cNvSpPr/>
            <p:nvPr/>
          </p:nvSpPr>
          <p:spPr>
            <a:xfrm>
              <a:off x="3521400" y="1871250"/>
              <a:ext cx="2101200" cy="1820100"/>
            </a:xfrm>
            <a:prstGeom prst="hexagon">
              <a:avLst>
                <a:gd name="adj" fmla="val 25000"/>
                <a:gd name="vf" fmla="val 115470"/>
              </a:avLst>
            </a:prstGeom>
            <a:gradFill>
              <a:gsLst>
                <a:gs pos="0">
                  <a:srgbClr val="A5A3CE"/>
                </a:gs>
                <a:gs pos="100000">
                  <a:srgbClr val="CD2563"/>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44;p30">
              <a:extLst>
                <a:ext uri="{FF2B5EF4-FFF2-40B4-BE49-F238E27FC236}">
                  <a16:creationId xmlns:a16="http://schemas.microsoft.com/office/drawing/2014/main" id="{12DF8EB0-04D3-4A4E-9DF9-C08820990546}"/>
                </a:ext>
              </a:extLst>
            </p:cNvPr>
            <p:cNvSpPr/>
            <p:nvPr/>
          </p:nvSpPr>
          <p:spPr>
            <a:xfrm>
              <a:off x="3754033" y="2073402"/>
              <a:ext cx="1634700" cy="1415700"/>
            </a:xfrm>
            <a:prstGeom prst="hexagon">
              <a:avLst>
                <a:gd name="adj" fmla="val 25000"/>
                <a:gd name="vf" fmla="val 115470"/>
              </a:avLst>
            </a:prstGeom>
            <a:solidFill>
              <a:srgbClr val="E0E0E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CD3570"/>
                  </a:solidFill>
                  <a:effectLst/>
                  <a:uLnTx/>
                  <a:uFillTx/>
                  <a:latin typeface="Arial Narrow" panose="020B0606020202030204" pitchFamily="34" charset="0"/>
                  <a:ea typeface="Fira Sans Extra Condensed Medium"/>
                  <a:cs typeface="Fira Sans Extra Condensed Medium"/>
                  <a:sym typeface="Fira Sans Extra Condensed Medium"/>
                </a:rPr>
                <a:t>“Toda la información en posesión  de los SSOO es pública”</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200" b="1" kern="0" dirty="0">
                  <a:solidFill>
                    <a:srgbClr val="7030A0"/>
                  </a:solidFill>
                  <a:latin typeface="Arial Narrow" panose="020B0606020202030204" pitchFamily="34" charset="0"/>
                  <a:ea typeface="Fira Sans Extra Condensed Medium"/>
                  <a:cs typeface="Fira Sans Extra Condensed Medium"/>
                  <a:sym typeface="Fira Sans Extra Condensed Medium"/>
                </a:rPr>
                <a:t>Art. 6 CPEUM</a:t>
              </a:r>
              <a:endParaRPr kumimoji="0" sz="1200" b="1" i="0" u="none" strike="noStrike" kern="0" cap="none" spc="0" normalizeH="0" baseline="0" noProof="0" dirty="0">
                <a:ln>
                  <a:noFill/>
                </a:ln>
                <a:solidFill>
                  <a:srgbClr val="7030A0"/>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sp>
          <p:nvSpPr>
            <p:cNvPr id="24" name="Google Shape;537;p30">
              <a:extLst>
                <a:ext uri="{FF2B5EF4-FFF2-40B4-BE49-F238E27FC236}">
                  <a16:creationId xmlns:a16="http://schemas.microsoft.com/office/drawing/2014/main" id="{61BB2AEC-2743-4686-A819-420BD201825D}"/>
                </a:ext>
              </a:extLst>
            </p:cNvPr>
            <p:cNvSpPr txBox="1"/>
            <p:nvPr/>
          </p:nvSpPr>
          <p:spPr>
            <a:xfrm flipH="1">
              <a:off x="6627023" y="3596841"/>
              <a:ext cx="1116300" cy="6948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600" b="1" kern="0" dirty="0">
                  <a:solidFill>
                    <a:srgbClr val="000000"/>
                  </a:solidFill>
                  <a:latin typeface="Arial Narrow" panose="020B0606020202030204" pitchFamily="34" charset="0"/>
                  <a:ea typeface="Roboto"/>
                  <a:cs typeface="Roboto"/>
                  <a:sym typeface="Roboto"/>
                </a:rPr>
                <a:t>¿</a:t>
              </a:r>
              <a:r>
                <a:rPr lang="es-MX" sz="1600" b="1" kern="0" dirty="0">
                  <a:solidFill>
                    <a:srgbClr val="000000"/>
                  </a:solidFill>
                  <a:latin typeface="Arial Narrow" panose="020B0606020202030204" pitchFamily="34" charset="0"/>
                  <a:ea typeface="Roboto"/>
                  <a:cs typeface="Roboto"/>
                  <a:sym typeface="Roboto"/>
                </a:rPr>
                <a:t>Cómo</a:t>
              </a:r>
              <a:r>
                <a:rPr lang="en" sz="1600" b="1" kern="0" dirty="0">
                  <a:solidFill>
                    <a:srgbClr val="000000"/>
                  </a:solidFill>
                  <a:latin typeface="Arial Narrow" panose="020B0606020202030204" pitchFamily="34" charset="0"/>
                  <a:ea typeface="Roboto"/>
                  <a:cs typeface="Roboto"/>
                  <a:sym typeface="Roboto"/>
                </a:rPr>
                <a:t> conocemos lo que poseen?</a:t>
              </a:r>
              <a:endParaRPr sz="1600" b="1" kern="0" dirty="0">
                <a:solidFill>
                  <a:srgbClr val="000000"/>
                </a:solidFill>
                <a:latin typeface="Arial Narrow" panose="020B0606020202030204" pitchFamily="34" charset="0"/>
                <a:ea typeface="Roboto"/>
                <a:cs typeface="Roboto"/>
                <a:sym typeface="Roboto"/>
              </a:endParaRPr>
            </a:p>
          </p:txBody>
        </p:sp>
      </p:grpSp>
      <p:grpSp>
        <p:nvGrpSpPr>
          <p:cNvPr id="33" name="Google Shape;897;p17">
            <a:extLst>
              <a:ext uri="{FF2B5EF4-FFF2-40B4-BE49-F238E27FC236}">
                <a16:creationId xmlns:a16="http://schemas.microsoft.com/office/drawing/2014/main" id="{D2A08093-8440-4857-8FA0-5FFDD8D91895}"/>
              </a:ext>
            </a:extLst>
          </p:cNvPr>
          <p:cNvGrpSpPr/>
          <p:nvPr/>
        </p:nvGrpSpPr>
        <p:grpSpPr>
          <a:xfrm>
            <a:off x="10128178" y="2685045"/>
            <a:ext cx="382406" cy="366786"/>
            <a:chOff x="7156405" y="2287004"/>
            <a:chExt cx="382406" cy="366786"/>
          </a:xfrm>
          <a:solidFill>
            <a:srgbClr val="A5A3CE"/>
          </a:solidFill>
        </p:grpSpPr>
        <p:sp>
          <p:nvSpPr>
            <p:cNvPr id="34" name="Google Shape;898;p17">
              <a:extLst>
                <a:ext uri="{FF2B5EF4-FFF2-40B4-BE49-F238E27FC236}">
                  <a16:creationId xmlns:a16="http://schemas.microsoft.com/office/drawing/2014/main" id="{2FB15DD7-B605-4C6F-9887-20821DED129A}"/>
                </a:ext>
              </a:extLst>
            </p:cNvPr>
            <p:cNvSpPr/>
            <p:nvPr/>
          </p:nvSpPr>
          <p:spPr>
            <a:xfrm>
              <a:off x="7156405" y="2566596"/>
              <a:ext cx="382406" cy="87193"/>
            </a:xfrm>
            <a:custGeom>
              <a:avLst/>
              <a:gdLst/>
              <a:ahLst/>
              <a:cxnLst/>
              <a:rect l="l" t="t" r="r" b="b"/>
              <a:pathLst>
                <a:path w="11188" h="2551" extrusionOk="0">
                  <a:moveTo>
                    <a:pt x="822" y="1"/>
                  </a:moveTo>
                  <a:cubicBezTo>
                    <a:pt x="1" y="1"/>
                    <a:pt x="1" y="1265"/>
                    <a:pt x="822" y="1265"/>
                  </a:cubicBezTo>
                  <a:cubicBezTo>
                    <a:pt x="837" y="1265"/>
                    <a:pt x="852" y="1265"/>
                    <a:pt x="867" y="1264"/>
                  </a:cubicBezTo>
                  <a:lnTo>
                    <a:pt x="1510" y="1264"/>
                  </a:lnTo>
                  <a:lnTo>
                    <a:pt x="1510" y="2217"/>
                  </a:lnTo>
                  <a:cubicBezTo>
                    <a:pt x="1510" y="2407"/>
                    <a:pt x="1653" y="2526"/>
                    <a:pt x="1819" y="2550"/>
                  </a:cubicBezTo>
                  <a:lnTo>
                    <a:pt x="3081" y="2550"/>
                  </a:lnTo>
                  <a:cubicBezTo>
                    <a:pt x="3272" y="2550"/>
                    <a:pt x="3415" y="2407"/>
                    <a:pt x="3415" y="2217"/>
                  </a:cubicBezTo>
                  <a:lnTo>
                    <a:pt x="3415" y="1264"/>
                  </a:lnTo>
                  <a:lnTo>
                    <a:pt x="7821" y="1264"/>
                  </a:lnTo>
                  <a:lnTo>
                    <a:pt x="7821" y="2217"/>
                  </a:lnTo>
                  <a:cubicBezTo>
                    <a:pt x="7821" y="2407"/>
                    <a:pt x="7963" y="2526"/>
                    <a:pt x="8130" y="2550"/>
                  </a:cubicBezTo>
                  <a:lnTo>
                    <a:pt x="9392" y="2550"/>
                  </a:lnTo>
                  <a:cubicBezTo>
                    <a:pt x="9559" y="2526"/>
                    <a:pt x="9678" y="2383"/>
                    <a:pt x="9678" y="2217"/>
                  </a:cubicBezTo>
                  <a:lnTo>
                    <a:pt x="9678" y="1264"/>
                  </a:lnTo>
                  <a:lnTo>
                    <a:pt x="10321" y="1264"/>
                  </a:lnTo>
                  <a:cubicBezTo>
                    <a:pt x="10336" y="1265"/>
                    <a:pt x="10351" y="1265"/>
                    <a:pt x="10366" y="1265"/>
                  </a:cubicBezTo>
                  <a:cubicBezTo>
                    <a:pt x="11187" y="1265"/>
                    <a:pt x="11187" y="1"/>
                    <a:pt x="10366" y="1"/>
                  </a:cubicBezTo>
                  <a:cubicBezTo>
                    <a:pt x="10351" y="1"/>
                    <a:pt x="10336" y="1"/>
                    <a:pt x="10321" y="2"/>
                  </a:cubicBezTo>
                  <a:lnTo>
                    <a:pt x="867" y="2"/>
                  </a:lnTo>
                  <a:cubicBezTo>
                    <a:pt x="852" y="1"/>
                    <a:pt x="837" y="1"/>
                    <a:pt x="8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899;p17">
              <a:extLst>
                <a:ext uri="{FF2B5EF4-FFF2-40B4-BE49-F238E27FC236}">
                  <a16:creationId xmlns:a16="http://schemas.microsoft.com/office/drawing/2014/main" id="{1A0DF5F1-EA25-48B6-B2D2-4137C73AA159}"/>
                </a:ext>
              </a:extLst>
            </p:cNvPr>
            <p:cNvSpPr/>
            <p:nvPr/>
          </p:nvSpPr>
          <p:spPr>
            <a:xfrm>
              <a:off x="7186825" y="2287448"/>
              <a:ext cx="86304" cy="43169"/>
            </a:xfrm>
            <a:custGeom>
              <a:avLst/>
              <a:gdLst/>
              <a:ahLst/>
              <a:cxnLst/>
              <a:rect l="l" t="t" r="r" b="b"/>
              <a:pathLst>
                <a:path w="2525" h="1263" extrusionOk="0">
                  <a:moveTo>
                    <a:pt x="644" y="1"/>
                  </a:moveTo>
                  <a:cubicBezTo>
                    <a:pt x="286" y="1"/>
                    <a:pt x="1" y="286"/>
                    <a:pt x="1" y="620"/>
                  </a:cubicBezTo>
                  <a:lnTo>
                    <a:pt x="1" y="1263"/>
                  </a:lnTo>
                  <a:lnTo>
                    <a:pt x="2525" y="1263"/>
                  </a:lnTo>
                  <a:lnTo>
                    <a:pt x="2525" y="620"/>
                  </a:lnTo>
                  <a:cubicBezTo>
                    <a:pt x="2525" y="286"/>
                    <a:pt x="2239" y="1"/>
                    <a:pt x="188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0;p17">
              <a:extLst>
                <a:ext uri="{FF2B5EF4-FFF2-40B4-BE49-F238E27FC236}">
                  <a16:creationId xmlns:a16="http://schemas.microsoft.com/office/drawing/2014/main" id="{04D16F62-FBD2-4262-8F5D-9F9694F3B8C9}"/>
                </a:ext>
              </a:extLst>
            </p:cNvPr>
            <p:cNvSpPr/>
            <p:nvPr/>
          </p:nvSpPr>
          <p:spPr>
            <a:xfrm>
              <a:off x="7186825" y="2524316"/>
              <a:ext cx="86304" cy="21192"/>
            </a:xfrm>
            <a:custGeom>
              <a:avLst/>
              <a:gdLst/>
              <a:ahLst/>
              <a:cxnLst/>
              <a:rect l="l" t="t" r="r" b="b"/>
              <a:pathLst>
                <a:path w="2525" h="620" extrusionOk="0">
                  <a:moveTo>
                    <a:pt x="1" y="1"/>
                  </a:moveTo>
                  <a:cubicBezTo>
                    <a:pt x="1" y="334"/>
                    <a:pt x="286" y="620"/>
                    <a:pt x="644" y="620"/>
                  </a:cubicBezTo>
                  <a:lnTo>
                    <a:pt x="1882" y="620"/>
                  </a:lnTo>
                  <a:cubicBezTo>
                    <a:pt x="2239" y="620"/>
                    <a:pt x="2525" y="334"/>
                    <a:pt x="252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1;p17">
              <a:extLst>
                <a:ext uri="{FF2B5EF4-FFF2-40B4-BE49-F238E27FC236}">
                  <a16:creationId xmlns:a16="http://schemas.microsoft.com/office/drawing/2014/main" id="{599130B1-D08E-4E02-9793-9B9064A5B900}"/>
                </a:ext>
              </a:extLst>
            </p:cNvPr>
            <p:cNvSpPr/>
            <p:nvPr/>
          </p:nvSpPr>
          <p:spPr>
            <a:xfrm>
              <a:off x="7186825" y="2351741"/>
              <a:ext cx="86304" cy="43204"/>
            </a:xfrm>
            <a:custGeom>
              <a:avLst/>
              <a:gdLst/>
              <a:ahLst/>
              <a:cxnLst/>
              <a:rect l="l" t="t" r="r" b="b"/>
              <a:pathLst>
                <a:path w="2525" h="1264" extrusionOk="0">
                  <a:moveTo>
                    <a:pt x="1" y="1"/>
                  </a:moveTo>
                  <a:lnTo>
                    <a:pt x="1" y="1263"/>
                  </a:lnTo>
                  <a:lnTo>
                    <a:pt x="2525" y="1263"/>
                  </a:lnTo>
                  <a:lnTo>
                    <a:pt x="2525"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2;p17">
              <a:extLst>
                <a:ext uri="{FF2B5EF4-FFF2-40B4-BE49-F238E27FC236}">
                  <a16:creationId xmlns:a16="http://schemas.microsoft.com/office/drawing/2014/main" id="{FC5C9E53-EDB1-434E-A0CA-116A601772E4}"/>
                </a:ext>
              </a:extLst>
            </p:cNvPr>
            <p:cNvSpPr/>
            <p:nvPr/>
          </p:nvSpPr>
          <p:spPr>
            <a:xfrm>
              <a:off x="7186825" y="2416888"/>
              <a:ext cx="86304" cy="85484"/>
            </a:xfrm>
            <a:custGeom>
              <a:avLst/>
              <a:gdLst/>
              <a:ahLst/>
              <a:cxnLst/>
              <a:rect l="l" t="t" r="r" b="b"/>
              <a:pathLst>
                <a:path w="2525" h="2501" extrusionOk="0">
                  <a:moveTo>
                    <a:pt x="1263" y="590"/>
                  </a:moveTo>
                  <a:cubicBezTo>
                    <a:pt x="1429" y="590"/>
                    <a:pt x="1596" y="703"/>
                    <a:pt x="1572" y="929"/>
                  </a:cubicBezTo>
                  <a:lnTo>
                    <a:pt x="1572" y="1572"/>
                  </a:lnTo>
                  <a:cubicBezTo>
                    <a:pt x="1596" y="1798"/>
                    <a:pt x="1429" y="1911"/>
                    <a:pt x="1263" y="1911"/>
                  </a:cubicBezTo>
                  <a:cubicBezTo>
                    <a:pt x="1096" y="1911"/>
                    <a:pt x="929" y="1798"/>
                    <a:pt x="953" y="1572"/>
                  </a:cubicBezTo>
                  <a:lnTo>
                    <a:pt x="953" y="929"/>
                  </a:lnTo>
                  <a:cubicBezTo>
                    <a:pt x="929" y="703"/>
                    <a:pt x="1096" y="590"/>
                    <a:pt x="1263" y="590"/>
                  </a:cubicBezTo>
                  <a:close/>
                  <a:moveTo>
                    <a:pt x="1" y="0"/>
                  </a:moveTo>
                  <a:lnTo>
                    <a:pt x="1" y="2501"/>
                  </a:lnTo>
                  <a:lnTo>
                    <a:pt x="2525" y="2501"/>
                  </a:lnTo>
                  <a:lnTo>
                    <a:pt x="2525"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3;p17">
              <a:extLst>
                <a:ext uri="{FF2B5EF4-FFF2-40B4-BE49-F238E27FC236}">
                  <a16:creationId xmlns:a16="http://schemas.microsoft.com/office/drawing/2014/main" id="{0CEAFB1B-7135-415B-BEEA-A9122DE16D69}"/>
                </a:ext>
              </a:extLst>
            </p:cNvPr>
            <p:cNvSpPr/>
            <p:nvPr/>
          </p:nvSpPr>
          <p:spPr>
            <a:xfrm>
              <a:off x="7293467" y="2287448"/>
              <a:ext cx="86304" cy="43169"/>
            </a:xfrm>
            <a:custGeom>
              <a:avLst/>
              <a:gdLst/>
              <a:ahLst/>
              <a:cxnLst/>
              <a:rect l="l" t="t" r="r" b="b"/>
              <a:pathLst>
                <a:path w="2525" h="1263" extrusionOk="0">
                  <a:moveTo>
                    <a:pt x="643" y="1"/>
                  </a:moveTo>
                  <a:cubicBezTo>
                    <a:pt x="286" y="1"/>
                    <a:pt x="0" y="286"/>
                    <a:pt x="0" y="620"/>
                  </a:cubicBezTo>
                  <a:lnTo>
                    <a:pt x="0" y="1263"/>
                  </a:lnTo>
                  <a:lnTo>
                    <a:pt x="2525" y="1263"/>
                  </a:lnTo>
                  <a:lnTo>
                    <a:pt x="2525" y="620"/>
                  </a:lnTo>
                  <a:cubicBezTo>
                    <a:pt x="2525" y="286"/>
                    <a:pt x="2239" y="1"/>
                    <a:pt x="190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4;p17">
              <a:extLst>
                <a:ext uri="{FF2B5EF4-FFF2-40B4-BE49-F238E27FC236}">
                  <a16:creationId xmlns:a16="http://schemas.microsoft.com/office/drawing/2014/main" id="{EB14401A-26EB-4B31-B2B3-D4F6DED84D13}"/>
                </a:ext>
              </a:extLst>
            </p:cNvPr>
            <p:cNvSpPr/>
            <p:nvPr/>
          </p:nvSpPr>
          <p:spPr>
            <a:xfrm>
              <a:off x="7294287" y="2524316"/>
              <a:ext cx="85484" cy="21192"/>
            </a:xfrm>
            <a:custGeom>
              <a:avLst/>
              <a:gdLst/>
              <a:ahLst/>
              <a:cxnLst/>
              <a:rect l="l" t="t" r="r" b="b"/>
              <a:pathLst>
                <a:path w="2501" h="620" extrusionOk="0">
                  <a:moveTo>
                    <a:pt x="0" y="1"/>
                  </a:moveTo>
                  <a:cubicBezTo>
                    <a:pt x="0" y="334"/>
                    <a:pt x="286" y="620"/>
                    <a:pt x="619" y="620"/>
                  </a:cubicBezTo>
                  <a:lnTo>
                    <a:pt x="1881" y="620"/>
                  </a:lnTo>
                  <a:cubicBezTo>
                    <a:pt x="2215" y="620"/>
                    <a:pt x="2501" y="334"/>
                    <a:pt x="25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05;p17">
              <a:extLst>
                <a:ext uri="{FF2B5EF4-FFF2-40B4-BE49-F238E27FC236}">
                  <a16:creationId xmlns:a16="http://schemas.microsoft.com/office/drawing/2014/main" id="{AED61002-B3A5-4BD1-8B6E-DF1F6347F823}"/>
                </a:ext>
              </a:extLst>
            </p:cNvPr>
            <p:cNvSpPr/>
            <p:nvPr/>
          </p:nvSpPr>
          <p:spPr>
            <a:xfrm>
              <a:off x="7294287" y="2351741"/>
              <a:ext cx="85484" cy="43204"/>
            </a:xfrm>
            <a:custGeom>
              <a:avLst/>
              <a:gdLst/>
              <a:ahLst/>
              <a:cxnLst/>
              <a:rect l="l" t="t" r="r" b="b"/>
              <a:pathLst>
                <a:path w="2501" h="1264" extrusionOk="0">
                  <a:moveTo>
                    <a:pt x="0" y="1"/>
                  </a:moveTo>
                  <a:lnTo>
                    <a:pt x="0" y="1263"/>
                  </a:lnTo>
                  <a:lnTo>
                    <a:pt x="2501" y="1263"/>
                  </a:lnTo>
                  <a:lnTo>
                    <a:pt x="250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06;p17">
              <a:extLst>
                <a:ext uri="{FF2B5EF4-FFF2-40B4-BE49-F238E27FC236}">
                  <a16:creationId xmlns:a16="http://schemas.microsoft.com/office/drawing/2014/main" id="{1853BEFC-52A3-4476-B548-F8FED4D65539}"/>
                </a:ext>
              </a:extLst>
            </p:cNvPr>
            <p:cNvSpPr/>
            <p:nvPr/>
          </p:nvSpPr>
          <p:spPr>
            <a:xfrm>
              <a:off x="7294287" y="2416888"/>
              <a:ext cx="85484" cy="85484"/>
            </a:xfrm>
            <a:custGeom>
              <a:avLst/>
              <a:gdLst/>
              <a:ahLst/>
              <a:cxnLst/>
              <a:rect l="l" t="t" r="r" b="b"/>
              <a:pathLst>
                <a:path w="2501" h="2501" extrusionOk="0">
                  <a:moveTo>
                    <a:pt x="1262" y="631"/>
                  </a:moveTo>
                  <a:cubicBezTo>
                    <a:pt x="1417" y="631"/>
                    <a:pt x="1572" y="738"/>
                    <a:pt x="1572" y="953"/>
                  </a:cubicBezTo>
                  <a:lnTo>
                    <a:pt x="1572" y="1572"/>
                  </a:lnTo>
                  <a:cubicBezTo>
                    <a:pt x="1572" y="1774"/>
                    <a:pt x="1417" y="1875"/>
                    <a:pt x="1262" y="1875"/>
                  </a:cubicBezTo>
                  <a:cubicBezTo>
                    <a:pt x="1107" y="1875"/>
                    <a:pt x="953" y="1774"/>
                    <a:pt x="953" y="1572"/>
                  </a:cubicBezTo>
                  <a:lnTo>
                    <a:pt x="953" y="953"/>
                  </a:lnTo>
                  <a:cubicBezTo>
                    <a:pt x="953" y="738"/>
                    <a:pt x="1107" y="631"/>
                    <a:pt x="1262" y="631"/>
                  </a:cubicBezTo>
                  <a:close/>
                  <a:moveTo>
                    <a:pt x="0" y="0"/>
                  </a:moveTo>
                  <a:lnTo>
                    <a:pt x="0" y="2501"/>
                  </a:lnTo>
                  <a:lnTo>
                    <a:pt x="2501" y="2501"/>
                  </a:lnTo>
                  <a:lnTo>
                    <a:pt x="2501"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07;p17">
              <a:extLst>
                <a:ext uri="{FF2B5EF4-FFF2-40B4-BE49-F238E27FC236}">
                  <a16:creationId xmlns:a16="http://schemas.microsoft.com/office/drawing/2014/main" id="{51582046-04DB-4C6A-B0E8-18EE3F2D2BF2}"/>
                </a:ext>
              </a:extLst>
            </p:cNvPr>
            <p:cNvSpPr/>
            <p:nvPr/>
          </p:nvSpPr>
          <p:spPr>
            <a:xfrm>
              <a:off x="7378096" y="2287004"/>
              <a:ext cx="90406" cy="54209"/>
            </a:xfrm>
            <a:custGeom>
              <a:avLst/>
              <a:gdLst/>
              <a:ahLst/>
              <a:cxnLst/>
              <a:rect l="l" t="t" r="r" b="b"/>
              <a:pathLst>
                <a:path w="2645" h="1586" extrusionOk="0">
                  <a:moveTo>
                    <a:pt x="1930" y="1"/>
                  </a:moveTo>
                  <a:cubicBezTo>
                    <a:pt x="1891" y="1"/>
                    <a:pt x="1851" y="5"/>
                    <a:pt x="1811" y="14"/>
                  </a:cubicBezTo>
                  <a:lnTo>
                    <a:pt x="572" y="228"/>
                  </a:lnTo>
                  <a:cubicBezTo>
                    <a:pt x="215" y="299"/>
                    <a:pt x="1" y="609"/>
                    <a:pt x="49" y="966"/>
                  </a:cubicBezTo>
                  <a:lnTo>
                    <a:pt x="168" y="1585"/>
                  </a:lnTo>
                  <a:lnTo>
                    <a:pt x="2644" y="1133"/>
                  </a:lnTo>
                  <a:lnTo>
                    <a:pt x="2549" y="538"/>
                  </a:lnTo>
                  <a:cubicBezTo>
                    <a:pt x="2486" y="223"/>
                    <a:pt x="2220" y="1"/>
                    <a:pt x="193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08;p17">
              <a:extLst>
                <a:ext uri="{FF2B5EF4-FFF2-40B4-BE49-F238E27FC236}">
                  <a16:creationId xmlns:a16="http://schemas.microsoft.com/office/drawing/2014/main" id="{F797EFED-B68F-467B-BFA8-01DBE343F5D6}"/>
                </a:ext>
              </a:extLst>
            </p:cNvPr>
            <p:cNvSpPr/>
            <p:nvPr/>
          </p:nvSpPr>
          <p:spPr>
            <a:xfrm>
              <a:off x="7417984" y="2512934"/>
              <a:ext cx="86339" cy="32779"/>
            </a:xfrm>
            <a:custGeom>
              <a:avLst/>
              <a:gdLst/>
              <a:ahLst/>
              <a:cxnLst/>
              <a:rect l="l" t="t" r="r" b="b"/>
              <a:pathLst>
                <a:path w="2526" h="959" extrusionOk="0">
                  <a:moveTo>
                    <a:pt x="2454" y="0"/>
                  </a:moveTo>
                  <a:lnTo>
                    <a:pt x="1" y="429"/>
                  </a:lnTo>
                  <a:cubicBezTo>
                    <a:pt x="44" y="734"/>
                    <a:pt x="327" y="959"/>
                    <a:pt x="630" y="959"/>
                  </a:cubicBezTo>
                  <a:cubicBezTo>
                    <a:pt x="658" y="959"/>
                    <a:pt x="687" y="957"/>
                    <a:pt x="715" y="953"/>
                  </a:cubicBezTo>
                  <a:lnTo>
                    <a:pt x="1954" y="715"/>
                  </a:lnTo>
                  <a:cubicBezTo>
                    <a:pt x="2287" y="667"/>
                    <a:pt x="2525" y="334"/>
                    <a:pt x="24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09;p17">
              <a:extLst>
                <a:ext uri="{FF2B5EF4-FFF2-40B4-BE49-F238E27FC236}">
                  <a16:creationId xmlns:a16="http://schemas.microsoft.com/office/drawing/2014/main" id="{7C497437-3C5E-4EA9-B35A-3653E7B0F316}"/>
                </a:ext>
              </a:extLst>
            </p:cNvPr>
            <p:cNvSpPr/>
            <p:nvPr/>
          </p:nvSpPr>
          <p:spPr>
            <a:xfrm>
              <a:off x="7387872" y="2347673"/>
              <a:ext cx="92013" cy="53765"/>
            </a:xfrm>
            <a:custGeom>
              <a:avLst/>
              <a:gdLst/>
              <a:ahLst/>
              <a:cxnLst/>
              <a:rect l="l" t="t" r="r" b="b"/>
              <a:pathLst>
                <a:path w="2692" h="1573" extrusionOk="0">
                  <a:moveTo>
                    <a:pt x="2477" y="1"/>
                  </a:moveTo>
                  <a:lnTo>
                    <a:pt x="1" y="430"/>
                  </a:lnTo>
                  <a:lnTo>
                    <a:pt x="215" y="1573"/>
                  </a:lnTo>
                  <a:lnTo>
                    <a:pt x="2692" y="1120"/>
                  </a:lnTo>
                  <a:lnTo>
                    <a:pt x="2477"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0;p17">
              <a:extLst>
                <a:ext uri="{FF2B5EF4-FFF2-40B4-BE49-F238E27FC236}">
                  <a16:creationId xmlns:a16="http://schemas.microsoft.com/office/drawing/2014/main" id="{F2DE14C3-CD36-4274-BFFC-FF095F8016DE}"/>
                </a:ext>
              </a:extLst>
            </p:cNvPr>
            <p:cNvSpPr/>
            <p:nvPr/>
          </p:nvSpPr>
          <p:spPr>
            <a:xfrm>
              <a:off x="7399288" y="2407112"/>
              <a:ext cx="99327" cy="99327"/>
            </a:xfrm>
            <a:custGeom>
              <a:avLst/>
              <a:gdLst/>
              <a:ahLst/>
              <a:cxnLst/>
              <a:rect l="l" t="t" r="r" b="b"/>
              <a:pathLst>
                <a:path w="2906" h="2906" extrusionOk="0">
                  <a:moveTo>
                    <a:pt x="1395" y="845"/>
                  </a:moveTo>
                  <a:cubicBezTo>
                    <a:pt x="1529" y="845"/>
                    <a:pt x="1660" y="923"/>
                    <a:pt x="1691" y="1096"/>
                  </a:cubicBezTo>
                  <a:lnTo>
                    <a:pt x="1810" y="1715"/>
                  </a:lnTo>
                  <a:cubicBezTo>
                    <a:pt x="1834" y="1882"/>
                    <a:pt x="1715" y="2048"/>
                    <a:pt x="1548" y="2096"/>
                  </a:cubicBezTo>
                  <a:cubicBezTo>
                    <a:pt x="1534" y="2098"/>
                    <a:pt x="1519" y="2099"/>
                    <a:pt x="1505" y="2099"/>
                  </a:cubicBezTo>
                  <a:cubicBezTo>
                    <a:pt x="1354" y="2099"/>
                    <a:pt x="1213" y="1986"/>
                    <a:pt x="1191" y="1834"/>
                  </a:cubicBezTo>
                  <a:lnTo>
                    <a:pt x="1072" y="1215"/>
                  </a:lnTo>
                  <a:cubicBezTo>
                    <a:pt x="1031" y="983"/>
                    <a:pt x="1216" y="845"/>
                    <a:pt x="1395" y="845"/>
                  </a:cubicBezTo>
                  <a:close/>
                  <a:moveTo>
                    <a:pt x="2453" y="0"/>
                  </a:moveTo>
                  <a:lnTo>
                    <a:pt x="0" y="429"/>
                  </a:lnTo>
                  <a:lnTo>
                    <a:pt x="429" y="2906"/>
                  </a:lnTo>
                  <a:lnTo>
                    <a:pt x="2905" y="2477"/>
                  </a:lnTo>
                  <a:lnTo>
                    <a:pt x="2453"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 name="Google Shape;987;p17">
            <a:extLst>
              <a:ext uri="{FF2B5EF4-FFF2-40B4-BE49-F238E27FC236}">
                <a16:creationId xmlns:a16="http://schemas.microsoft.com/office/drawing/2014/main" id="{58671538-FE00-46E5-AE3C-CFDFF2549F9A}"/>
              </a:ext>
            </a:extLst>
          </p:cNvPr>
          <p:cNvGrpSpPr/>
          <p:nvPr/>
        </p:nvGrpSpPr>
        <p:grpSpPr>
          <a:xfrm>
            <a:off x="10158598" y="4175459"/>
            <a:ext cx="365487" cy="364769"/>
            <a:chOff x="2423432" y="3455516"/>
            <a:chExt cx="365487" cy="364769"/>
          </a:xfrm>
          <a:solidFill>
            <a:srgbClr val="786EAC"/>
          </a:solidFill>
        </p:grpSpPr>
        <p:sp>
          <p:nvSpPr>
            <p:cNvPr id="48" name="Google Shape;988;p17">
              <a:extLst>
                <a:ext uri="{FF2B5EF4-FFF2-40B4-BE49-F238E27FC236}">
                  <a16:creationId xmlns:a16="http://schemas.microsoft.com/office/drawing/2014/main" id="{111A767A-70AE-493B-8F70-204EFCF7662A}"/>
                </a:ext>
              </a:extLst>
            </p:cNvPr>
            <p:cNvSpPr/>
            <p:nvPr/>
          </p:nvSpPr>
          <p:spPr>
            <a:xfrm>
              <a:off x="2433993" y="3455516"/>
              <a:ext cx="74923" cy="64224"/>
            </a:xfrm>
            <a:custGeom>
              <a:avLst/>
              <a:gdLst/>
              <a:ahLst/>
              <a:cxnLst/>
              <a:rect l="l" t="t" r="r" b="b"/>
              <a:pathLst>
                <a:path w="2192" h="1879" extrusionOk="0">
                  <a:moveTo>
                    <a:pt x="1263" y="0"/>
                  </a:moveTo>
                  <a:cubicBezTo>
                    <a:pt x="406" y="0"/>
                    <a:pt x="1" y="1000"/>
                    <a:pt x="596" y="1596"/>
                  </a:cubicBezTo>
                  <a:cubicBezTo>
                    <a:pt x="791" y="1790"/>
                    <a:pt x="1029" y="1878"/>
                    <a:pt x="1261" y="1878"/>
                  </a:cubicBezTo>
                  <a:cubicBezTo>
                    <a:pt x="1738" y="1878"/>
                    <a:pt x="2192" y="1506"/>
                    <a:pt x="2192" y="929"/>
                  </a:cubicBezTo>
                  <a:cubicBezTo>
                    <a:pt x="2192" y="429"/>
                    <a:pt x="1763" y="0"/>
                    <a:pt x="1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89;p17">
              <a:extLst>
                <a:ext uri="{FF2B5EF4-FFF2-40B4-BE49-F238E27FC236}">
                  <a16:creationId xmlns:a16="http://schemas.microsoft.com/office/drawing/2014/main" id="{39FD7529-B6CD-48F6-8CAA-3C1A0C1FA6CB}"/>
                </a:ext>
              </a:extLst>
            </p:cNvPr>
            <p:cNvSpPr/>
            <p:nvPr/>
          </p:nvSpPr>
          <p:spPr>
            <a:xfrm>
              <a:off x="2563433" y="3455516"/>
              <a:ext cx="74923" cy="64053"/>
            </a:xfrm>
            <a:custGeom>
              <a:avLst/>
              <a:gdLst/>
              <a:ahLst/>
              <a:cxnLst/>
              <a:rect l="l" t="t" r="r" b="b"/>
              <a:pathLst>
                <a:path w="2192" h="1874" extrusionOk="0">
                  <a:moveTo>
                    <a:pt x="1239" y="0"/>
                  </a:moveTo>
                  <a:cubicBezTo>
                    <a:pt x="405" y="0"/>
                    <a:pt x="0" y="1000"/>
                    <a:pt x="572" y="1596"/>
                  </a:cubicBezTo>
                  <a:cubicBezTo>
                    <a:pt x="764" y="1788"/>
                    <a:pt x="1000" y="1873"/>
                    <a:pt x="1232" y="1873"/>
                  </a:cubicBezTo>
                  <a:cubicBezTo>
                    <a:pt x="1721" y="1873"/>
                    <a:pt x="2191" y="1494"/>
                    <a:pt x="2191" y="929"/>
                  </a:cubicBezTo>
                  <a:cubicBezTo>
                    <a:pt x="2191" y="429"/>
                    <a:pt x="1763" y="0"/>
                    <a:pt x="1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90;p17">
              <a:extLst>
                <a:ext uri="{FF2B5EF4-FFF2-40B4-BE49-F238E27FC236}">
                  <a16:creationId xmlns:a16="http://schemas.microsoft.com/office/drawing/2014/main" id="{14BCD290-3933-421A-8AB8-0EC704E6D9A4}"/>
                </a:ext>
              </a:extLst>
            </p:cNvPr>
            <p:cNvSpPr/>
            <p:nvPr/>
          </p:nvSpPr>
          <p:spPr>
            <a:xfrm>
              <a:off x="2692018" y="3455516"/>
              <a:ext cx="74923" cy="64053"/>
            </a:xfrm>
            <a:custGeom>
              <a:avLst/>
              <a:gdLst/>
              <a:ahLst/>
              <a:cxnLst/>
              <a:rect l="l" t="t" r="r" b="b"/>
              <a:pathLst>
                <a:path w="2192" h="1874" extrusionOk="0">
                  <a:moveTo>
                    <a:pt x="1263" y="0"/>
                  </a:moveTo>
                  <a:cubicBezTo>
                    <a:pt x="430" y="0"/>
                    <a:pt x="1" y="1000"/>
                    <a:pt x="596" y="1596"/>
                  </a:cubicBezTo>
                  <a:cubicBezTo>
                    <a:pt x="788" y="1788"/>
                    <a:pt x="1022" y="1873"/>
                    <a:pt x="1251" y="1873"/>
                  </a:cubicBezTo>
                  <a:cubicBezTo>
                    <a:pt x="1732" y="1873"/>
                    <a:pt x="2192" y="1494"/>
                    <a:pt x="2192" y="929"/>
                  </a:cubicBezTo>
                  <a:cubicBezTo>
                    <a:pt x="2192" y="405"/>
                    <a:pt x="1787" y="0"/>
                    <a:pt x="1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91;p17">
              <a:extLst>
                <a:ext uri="{FF2B5EF4-FFF2-40B4-BE49-F238E27FC236}">
                  <a16:creationId xmlns:a16="http://schemas.microsoft.com/office/drawing/2014/main" id="{1E2DC189-0FCB-4474-8EA3-5233572D91AC}"/>
                </a:ext>
              </a:extLst>
            </p:cNvPr>
            <p:cNvSpPr/>
            <p:nvPr/>
          </p:nvSpPr>
          <p:spPr>
            <a:xfrm>
              <a:off x="2423432" y="3584101"/>
              <a:ext cx="365487" cy="43204"/>
            </a:xfrm>
            <a:custGeom>
              <a:avLst/>
              <a:gdLst/>
              <a:ahLst/>
              <a:cxnLst/>
              <a:rect l="l" t="t" r="r" b="b"/>
              <a:pathLst>
                <a:path w="10693" h="1264" extrusionOk="0">
                  <a:moveTo>
                    <a:pt x="0" y="1"/>
                  </a:moveTo>
                  <a:lnTo>
                    <a:pt x="0" y="953"/>
                  </a:lnTo>
                  <a:cubicBezTo>
                    <a:pt x="0" y="1120"/>
                    <a:pt x="143" y="1263"/>
                    <a:pt x="310" y="1263"/>
                  </a:cubicBezTo>
                  <a:lnTo>
                    <a:pt x="10359" y="1263"/>
                  </a:lnTo>
                  <a:cubicBezTo>
                    <a:pt x="10550" y="1263"/>
                    <a:pt x="10693" y="1120"/>
                    <a:pt x="10693" y="953"/>
                  </a:cubicBezTo>
                  <a:lnTo>
                    <a:pt x="106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92;p17">
              <a:extLst>
                <a:ext uri="{FF2B5EF4-FFF2-40B4-BE49-F238E27FC236}">
                  <a16:creationId xmlns:a16="http://schemas.microsoft.com/office/drawing/2014/main" id="{7DA9A543-7E72-4BA4-ACE0-DB3ACCF4C4E7}"/>
                </a:ext>
              </a:extLst>
            </p:cNvPr>
            <p:cNvSpPr/>
            <p:nvPr/>
          </p:nvSpPr>
          <p:spPr>
            <a:xfrm>
              <a:off x="2683063" y="3530404"/>
              <a:ext cx="104249" cy="31753"/>
            </a:xfrm>
            <a:custGeom>
              <a:avLst/>
              <a:gdLst/>
              <a:ahLst/>
              <a:cxnLst/>
              <a:rect l="l" t="t" r="r" b="b"/>
              <a:pathLst>
                <a:path w="3050" h="929" extrusionOk="0">
                  <a:moveTo>
                    <a:pt x="596" y="0"/>
                  </a:moveTo>
                  <a:cubicBezTo>
                    <a:pt x="287" y="214"/>
                    <a:pt x="72" y="548"/>
                    <a:pt x="1" y="929"/>
                  </a:cubicBezTo>
                  <a:lnTo>
                    <a:pt x="3049" y="929"/>
                  </a:lnTo>
                  <a:cubicBezTo>
                    <a:pt x="2978" y="548"/>
                    <a:pt x="2763" y="214"/>
                    <a:pt x="2454" y="0"/>
                  </a:cubicBezTo>
                  <a:cubicBezTo>
                    <a:pt x="2180" y="203"/>
                    <a:pt x="1853" y="304"/>
                    <a:pt x="1525" y="304"/>
                  </a:cubicBezTo>
                  <a:cubicBezTo>
                    <a:pt x="1198" y="304"/>
                    <a:pt x="870" y="203"/>
                    <a:pt x="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93;p17">
              <a:extLst>
                <a:ext uri="{FF2B5EF4-FFF2-40B4-BE49-F238E27FC236}">
                  <a16:creationId xmlns:a16="http://schemas.microsoft.com/office/drawing/2014/main" id="{F4023222-DFB8-480C-B252-A66C0DFF3877}"/>
                </a:ext>
              </a:extLst>
            </p:cNvPr>
            <p:cNvSpPr/>
            <p:nvPr/>
          </p:nvSpPr>
          <p:spPr>
            <a:xfrm>
              <a:off x="2553658" y="3530404"/>
              <a:ext cx="105035" cy="31753"/>
            </a:xfrm>
            <a:custGeom>
              <a:avLst/>
              <a:gdLst/>
              <a:ahLst/>
              <a:cxnLst/>
              <a:rect l="l" t="t" r="r" b="b"/>
              <a:pathLst>
                <a:path w="3073" h="929" extrusionOk="0">
                  <a:moveTo>
                    <a:pt x="596" y="0"/>
                  </a:moveTo>
                  <a:cubicBezTo>
                    <a:pt x="286" y="214"/>
                    <a:pt x="72" y="548"/>
                    <a:pt x="0" y="929"/>
                  </a:cubicBezTo>
                  <a:lnTo>
                    <a:pt x="3073" y="929"/>
                  </a:lnTo>
                  <a:cubicBezTo>
                    <a:pt x="2977" y="548"/>
                    <a:pt x="2763" y="214"/>
                    <a:pt x="2477" y="0"/>
                  </a:cubicBezTo>
                  <a:lnTo>
                    <a:pt x="2453" y="0"/>
                  </a:lnTo>
                  <a:cubicBezTo>
                    <a:pt x="2180" y="203"/>
                    <a:pt x="1852" y="304"/>
                    <a:pt x="1525" y="304"/>
                  </a:cubicBezTo>
                  <a:cubicBezTo>
                    <a:pt x="1197" y="304"/>
                    <a:pt x="870" y="203"/>
                    <a:pt x="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94;p17">
              <a:extLst>
                <a:ext uri="{FF2B5EF4-FFF2-40B4-BE49-F238E27FC236}">
                  <a16:creationId xmlns:a16="http://schemas.microsoft.com/office/drawing/2014/main" id="{59EAE9B1-5697-4455-9EDA-C813A85C440E}"/>
                </a:ext>
              </a:extLst>
            </p:cNvPr>
            <p:cNvSpPr/>
            <p:nvPr/>
          </p:nvSpPr>
          <p:spPr>
            <a:xfrm>
              <a:off x="2425038" y="3530404"/>
              <a:ext cx="104249" cy="31753"/>
            </a:xfrm>
            <a:custGeom>
              <a:avLst/>
              <a:gdLst/>
              <a:ahLst/>
              <a:cxnLst/>
              <a:rect l="l" t="t" r="r" b="b"/>
              <a:pathLst>
                <a:path w="3050" h="929" extrusionOk="0">
                  <a:moveTo>
                    <a:pt x="596" y="0"/>
                  </a:moveTo>
                  <a:cubicBezTo>
                    <a:pt x="287" y="214"/>
                    <a:pt x="72" y="548"/>
                    <a:pt x="1" y="929"/>
                  </a:cubicBezTo>
                  <a:lnTo>
                    <a:pt x="3049" y="929"/>
                  </a:lnTo>
                  <a:cubicBezTo>
                    <a:pt x="2978" y="548"/>
                    <a:pt x="2763" y="214"/>
                    <a:pt x="2454" y="0"/>
                  </a:cubicBezTo>
                  <a:cubicBezTo>
                    <a:pt x="2180" y="203"/>
                    <a:pt x="1852" y="304"/>
                    <a:pt x="1525" y="304"/>
                  </a:cubicBezTo>
                  <a:cubicBezTo>
                    <a:pt x="1197" y="304"/>
                    <a:pt x="870" y="203"/>
                    <a:pt x="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95;p17">
              <a:extLst>
                <a:ext uri="{FF2B5EF4-FFF2-40B4-BE49-F238E27FC236}">
                  <a16:creationId xmlns:a16="http://schemas.microsoft.com/office/drawing/2014/main" id="{E87F0F18-C850-417E-9413-1D66077240F2}"/>
                </a:ext>
              </a:extLst>
            </p:cNvPr>
            <p:cNvSpPr/>
            <p:nvPr/>
          </p:nvSpPr>
          <p:spPr>
            <a:xfrm>
              <a:off x="2433993" y="3648427"/>
              <a:ext cx="74923" cy="64498"/>
            </a:xfrm>
            <a:custGeom>
              <a:avLst/>
              <a:gdLst/>
              <a:ahLst/>
              <a:cxnLst/>
              <a:rect l="l" t="t" r="r" b="b"/>
              <a:pathLst>
                <a:path w="2192" h="1887" extrusionOk="0">
                  <a:moveTo>
                    <a:pt x="1263" y="0"/>
                  </a:moveTo>
                  <a:cubicBezTo>
                    <a:pt x="429" y="0"/>
                    <a:pt x="1" y="1024"/>
                    <a:pt x="596" y="1620"/>
                  </a:cubicBezTo>
                  <a:cubicBezTo>
                    <a:pt x="788" y="1803"/>
                    <a:pt x="1021" y="1886"/>
                    <a:pt x="1250" y="1886"/>
                  </a:cubicBezTo>
                  <a:cubicBezTo>
                    <a:pt x="1732" y="1886"/>
                    <a:pt x="2192" y="1518"/>
                    <a:pt x="2192" y="953"/>
                  </a:cubicBezTo>
                  <a:cubicBezTo>
                    <a:pt x="2192" y="429"/>
                    <a:pt x="1787" y="0"/>
                    <a:pt x="1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96;p17">
              <a:extLst>
                <a:ext uri="{FF2B5EF4-FFF2-40B4-BE49-F238E27FC236}">
                  <a16:creationId xmlns:a16="http://schemas.microsoft.com/office/drawing/2014/main" id="{E5622C8B-4466-4CE0-B61F-F14363690DB0}"/>
                </a:ext>
              </a:extLst>
            </p:cNvPr>
            <p:cNvSpPr/>
            <p:nvPr/>
          </p:nvSpPr>
          <p:spPr>
            <a:xfrm>
              <a:off x="2563433" y="3648427"/>
              <a:ext cx="74923" cy="64224"/>
            </a:xfrm>
            <a:custGeom>
              <a:avLst/>
              <a:gdLst/>
              <a:ahLst/>
              <a:cxnLst/>
              <a:rect l="l" t="t" r="r" b="b"/>
              <a:pathLst>
                <a:path w="2192" h="1879" extrusionOk="0">
                  <a:moveTo>
                    <a:pt x="1239" y="0"/>
                  </a:moveTo>
                  <a:cubicBezTo>
                    <a:pt x="405" y="0"/>
                    <a:pt x="0" y="1000"/>
                    <a:pt x="572" y="1596"/>
                  </a:cubicBezTo>
                  <a:cubicBezTo>
                    <a:pt x="767" y="1791"/>
                    <a:pt x="1009" y="1879"/>
                    <a:pt x="1246" y="1879"/>
                  </a:cubicBezTo>
                  <a:cubicBezTo>
                    <a:pt x="1729" y="1879"/>
                    <a:pt x="2191" y="1513"/>
                    <a:pt x="2191" y="953"/>
                  </a:cubicBezTo>
                  <a:cubicBezTo>
                    <a:pt x="2191" y="429"/>
                    <a:pt x="1763" y="0"/>
                    <a:pt x="1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97;p17">
              <a:extLst>
                <a:ext uri="{FF2B5EF4-FFF2-40B4-BE49-F238E27FC236}">
                  <a16:creationId xmlns:a16="http://schemas.microsoft.com/office/drawing/2014/main" id="{DAACFBA8-FC4B-4965-AEEA-CA32764758CA}"/>
                </a:ext>
              </a:extLst>
            </p:cNvPr>
            <p:cNvSpPr/>
            <p:nvPr/>
          </p:nvSpPr>
          <p:spPr>
            <a:xfrm>
              <a:off x="2692018" y="3648427"/>
              <a:ext cx="74923" cy="64498"/>
            </a:xfrm>
            <a:custGeom>
              <a:avLst/>
              <a:gdLst/>
              <a:ahLst/>
              <a:cxnLst/>
              <a:rect l="l" t="t" r="r" b="b"/>
              <a:pathLst>
                <a:path w="2192" h="1887" extrusionOk="0">
                  <a:moveTo>
                    <a:pt x="1263" y="0"/>
                  </a:moveTo>
                  <a:cubicBezTo>
                    <a:pt x="430" y="0"/>
                    <a:pt x="1" y="1024"/>
                    <a:pt x="596" y="1620"/>
                  </a:cubicBezTo>
                  <a:cubicBezTo>
                    <a:pt x="788" y="1803"/>
                    <a:pt x="1021" y="1886"/>
                    <a:pt x="1250" y="1886"/>
                  </a:cubicBezTo>
                  <a:cubicBezTo>
                    <a:pt x="1732" y="1886"/>
                    <a:pt x="2192" y="1518"/>
                    <a:pt x="2192" y="953"/>
                  </a:cubicBezTo>
                  <a:cubicBezTo>
                    <a:pt x="2192" y="429"/>
                    <a:pt x="1787" y="0"/>
                    <a:pt x="1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98;p17">
              <a:extLst>
                <a:ext uri="{FF2B5EF4-FFF2-40B4-BE49-F238E27FC236}">
                  <a16:creationId xmlns:a16="http://schemas.microsoft.com/office/drawing/2014/main" id="{6CB74F48-8D08-4DEA-A4A8-FB342A5681E0}"/>
                </a:ext>
              </a:extLst>
            </p:cNvPr>
            <p:cNvSpPr/>
            <p:nvPr/>
          </p:nvSpPr>
          <p:spPr>
            <a:xfrm>
              <a:off x="2423432" y="3777013"/>
              <a:ext cx="365487" cy="43272"/>
            </a:xfrm>
            <a:custGeom>
              <a:avLst/>
              <a:gdLst/>
              <a:ahLst/>
              <a:cxnLst/>
              <a:rect l="l" t="t" r="r" b="b"/>
              <a:pathLst>
                <a:path w="10693" h="1266" extrusionOk="0">
                  <a:moveTo>
                    <a:pt x="0" y="1"/>
                  </a:moveTo>
                  <a:lnTo>
                    <a:pt x="0" y="953"/>
                  </a:lnTo>
                  <a:cubicBezTo>
                    <a:pt x="0" y="1130"/>
                    <a:pt x="123" y="1266"/>
                    <a:pt x="274" y="1266"/>
                  </a:cubicBezTo>
                  <a:cubicBezTo>
                    <a:pt x="285" y="1266"/>
                    <a:pt x="298" y="1265"/>
                    <a:pt x="310" y="1263"/>
                  </a:cubicBezTo>
                  <a:lnTo>
                    <a:pt x="10359" y="1263"/>
                  </a:lnTo>
                  <a:cubicBezTo>
                    <a:pt x="10373" y="1265"/>
                    <a:pt x="10387" y="1266"/>
                    <a:pt x="10401" y="1266"/>
                  </a:cubicBezTo>
                  <a:cubicBezTo>
                    <a:pt x="10570" y="1266"/>
                    <a:pt x="10693" y="1130"/>
                    <a:pt x="10693" y="953"/>
                  </a:cubicBezTo>
                  <a:lnTo>
                    <a:pt x="106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99;p17">
              <a:extLst>
                <a:ext uri="{FF2B5EF4-FFF2-40B4-BE49-F238E27FC236}">
                  <a16:creationId xmlns:a16="http://schemas.microsoft.com/office/drawing/2014/main" id="{49787223-AF85-460F-B7F1-AEC85CA2C4B1}"/>
                </a:ext>
              </a:extLst>
            </p:cNvPr>
            <p:cNvSpPr/>
            <p:nvPr/>
          </p:nvSpPr>
          <p:spPr>
            <a:xfrm>
              <a:off x="2683063" y="3723316"/>
              <a:ext cx="104249" cy="32574"/>
            </a:xfrm>
            <a:custGeom>
              <a:avLst/>
              <a:gdLst/>
              <a:ahLst/>
              <a:cxnLst/>
              <a:rect l="l" t="t" r="r" b="b"/>
              <a:pathLst>
                <a:path w="3050" h="953" extrusionOk="0">
                  <a:moveTo>
                    <a:pt x="596" y="0"/>
                  </a:moveTo>
                  <a:cubicBezTo>
                    <a:pt x="287" y="238"/>
                    <a:pt x="72" y="572"/>
                    <a:pt x="1" y="953"/>
                  </a:cubicBezTo>
                  <a:lnTo>
                    <a:pt x="3049" y="953"/>
                  </a:lnTo>
                  <a:cubicBezTo>
                    <a:pt x="2978" y="572"/>
                    <a:pt x="2763" y="238"/>
                    <a:pt x="2454" y="0"/>
                  </a:cubicBezTo>
                  <a:cubicBezTo>
                    <a:pt x="2180" y="214"/>
                    <a:pt x="1853" y="322"/>
                    <a:pt x="1525" y="322"/>
                  </a:cubicBezTo>
                  <a:cubicBezTo>
                    <a:pt x="1198" y="322"/>
                    <a:pt x="870" y="214"/>
                    <a:pt x="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00;p17">
              <a:extLst>
                <a:ext uri="{FF2B5EF4-FFF2-40B4-BE49-F238E27FC236}">
                  <a16:creationId xmlns:a16="http://schemas.microsoft.com/office/drawing/2014/main" id="{59A1071B-745F-4F7D-A58A-4018515E1D56}"/>
                </a:ext>
              </a:extLst>
            </p:cNvPr>
            <p:cNvSpPr/>
            <p:nvPr/>
          </p:nvSpPr>
          <p:spPr>
            <a:xfrm>
              <a:off x="2553658" y="3723316"/>
              <a:ext cx="105035" cy="32574"/>
            </a:xfrm>
            <a:custGeom>
              <a:avLst/>
              <a:gdLst/>
              <a:ahLst/>
              <a:cxnLst/>
              <a:rect l="l" t="t" r="r" b="b"/>
              <a:pathLst>
                <a:path w="3073" h="953" extrusionOk="0">
                  <a:moveTo>
                    <a:pt x="596" y="0"/>
                  </a:moveTo>
                  <a:cubicBezTo>
                    <a:pt x="286" y="238"/>
                    <a:pt x="72" y="572"/>
                    <a:pt x="0" y="953"/>
                  </a:cubicBezTo>
                  <a:lnTo>
                    <a:pt x="3073" y="953"/>
                  </a:lnTo>
                  <a:cubicBezTo>
                    <a:pt x="2977" y="572"/>
                    <a:pt x="2763" y="238"/>
                    <a:pt x="2477" y="0"/>
                  </a:cubicBezTo>
                  <a:lnTo>
                    <a:pt x="2453" y="0"/>
                  </a:lnTo>
                  <a:cubicBezTo>
                    <a:pt x="2180" y="214"/>
                    <a:pt x="1852" y="322"/>
                    <a:pt x="1525" y="322"/>
                  </a:cubicBezTo>
                  <a:cubicBezTo>
                    <a:pt x="1197" y="322"/>
                    <a:pt x="870" y="214"/>
                    <a:pt x="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01;p17">
              <a:extLst>
                <a:ext uri="{FF2B5EF4-FFF2-40B4-BE49-F238E27FC236}">
                  <a16:creationId xmlns:a16="http://schemas.microsoft.com/office/drawing/2014/main" id="{407BB513-677A-4923-BA82-FC166738119C}"/>
                </a:ext>
              </a:extLst>
            </p:cNvPr>
            <p:cNvSpPr/>
            <p:nvPr/>
          </p:nvSpPr>
          <p:spPr>
            <a:xfrm>
              <a:off x="2425038" y="3723316"/>
              <a:ext cx="104249" cy="32574"/>
            </a:xfrm>
            <a:custGeom>
              <a:avLst/>
              <a:gdLst/>
              <a:ahLst/>
              <a:cxnLst/>
              <a:rect l="l" t="t" r="r" b="b"/>
              <a:pathLst>
                <a:path w="3050" h="953" extrusionOk="0">
                  <a:moveTo>
                    <a:pt x="596" y="0"/>
                  </a:moveTo>
                  <a:cubicBezTo>
                    <a:pt x="287" y="238"/>
                    <a:pt x="72" y="572"/>
                    <a:pt x="1" y="953"/>
                  </a:cubicBezTo>
                  <a:lnTo>
                    <a:pt x="3049" y="953"/>
                  </a:lnTo>
                  <a:cubicBezTo>
                    <a:pt x="2978" y="572"/>
                    <a:pt x="2763" y="238"/>
                    <a:pt x="2454" y="0"/>
                  </a:cubicBezTo>
                  <a:cubicBezTo>
                    <a:pt x="2180" y="214"/>
                    <a:pt x="1852" y="322"/>
                    <a:pt x="1525" y="322"/>
                  </a:cubicBezTo>
                  <a:cubicBezTo>
                    <a:pt x="1197" y="322"/>
                    <a:pt x="870" y="214"/>
                    <a:pt x="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110;p17">
            <a:extLst>
              <a:ext uri="{FF2B5EF4-FFF2-40B4-BE49-F238E27FC236}">
                <a16:creationId xmlns:a16="http://schemas.microsoft.com/office/drawing/2014/main" id="{5FD82CF2-D684-4869-8498-CE7FBB066E54}"/>
              </a:ext>
            </a:extLst>
          </p:cNvPr>
          <p:cNvGrpSpPr/>
          <p:nvPr/>
        </p:nvGrpSpPr>
        <p:grpSpPr>
          <a:xfrm>
            <a:off x="10165090" y="5654044"/>
            <a:ext cx="319925" cy="365521"/>
            <a:chOff x="1628758" y="4235545"/>
            <a:chExt cx="319925" cy="365521"/>
          </a:xfrm>
          <a:solidFill>
            <a:srgbClr val="453068"/>
          </a:solidFill>
        </p:grpSpPr>
        <p:sp>
          <p:nvSpPr>
            <p:cNvPr id="63" name="Google Shape;1111;p17">
              <a:extLst>
                <a:ext uri="{FF2B5EF4-FFF2-40B4-BE49-F238E27FC236}">
                  <a16:creationId xmlns:a16="http://schemas.microsoft.com/office/drawing/2014/main" id="{2B11B917-6C75-491C-8EBD-D4711B605332}"/>
                </a:ext>
              </a:extLst>
            </p:cNvPr>
            <p:cNvSpPr/>
            <p:nvPr/>
          </p:nvSpPr>
          <p:spPr>
            <a:xfrm>
              <a:off x="1864019" y="4557076"/>
              <a:ext cx="22012" cy="43990"/>
            </a:xfrm>
            <a:custGeom>
              <a:avLst/>
              <a:gdLst/>
              <a:ahLst/>
              <a:cxnLst/>
              <a:rect l="l" t="t" r="r" b="b"/>
              <a:pathLst>
                <a:path w="644" h="1287" extrusionOk="0">
                  <a:moveTo>
                    <a:pt x="334" y="0"/>
                  </a:moveTo>
                  <a:cubicBezTo>
                    <a:pt x="143" y="0"/>
                    <a:pt x="0" y="143"/>
                    <a:pt x="0" y="310"/>
                  </a:cubicBezTo>
                  <a:lnTo>
                    <a:pt x="0" y="1286"/>
                  </a:lnTo>
                  <a:lnTo>
                    <a:pt x="643" y="1286"/>
                  </a:lnTo>
                  <a:lnTo>
                    <a:pt x="643" y="334"/>
                  </a:lnTo>
                  <a:cubicBezTo>
                    <a:pt x="643" y="157"/>
                    <a:pt x="521" y="22"/>
                    <a:pt x="370" y="22"/>
                  </a:cubicBezTo>
                  <a:cubicBezTo>
                    <a:pt x="358" y="22"/>
                    <a:pt x="346" y="22"/>
                    <a:pt x="334" y="24"/>
                  </a:cubicBezTo>
                  <a:lnTo>
                    <a:pt x="334"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112;p17">
              <a:extLst>
                <a:ext uri="{FF2B5EF4-FFF2-40B4-BE49-F238E27FC236}">
                  <a16:creationId xmlns:a16="http://schemas.microsoft.com/office/drawing/2014/main" id="{CCD499BB-693C-498E-8018-50210CB22904}"/>
                </a:ext>
              </a:extLst>
            </p:cNvPr>
            <p:cNvSpPr/>
            <p:nvPr/>
          </p:nvSpPr>
          <p:spPr>
            <a:xfrm>
              <a:off x="1777783" y="4471524"/>
              <a:ext cx="22730" cy="21294"/>
            </a:xfrm>
            <a:custGeom>
              <a:avLst/>
              <a:gdLst/>
              <a:ahLst/>
              <a:cxnLst/>
              <a:rect l="l" t="t" r="r" b="b"/>
              <a:pathLst>
                <a:path w="665" h="623" extrusionOk="0">
                  <a:moveTo>
                    <a:pt x="300" y="1"/>
                  </a:moveTo>
                  <a:cubicBezTo>
                    <a:pt x="145" y="1"/>
                    <a:pt x="0" y="157"/>
                    <a:pt x="23" y="312"/>
                  </a:cubicBezTo>
                  <a:lnTo>
                    <a:pt x="23" y="622"/>
                  </a:lnTo>
                  <a:lnTo>
                    <a:pt x="642" y="622"/>
                  </a:lnTo>
                  <a:lnTo>
                    <a:pt x="642" y="312"/>
                  </a:lnTo>
                  <a:cubicBezTo>
                    <a:pt x="664" y="157"/>
                    <a:pt x="520" y="1"/>
                    <a:pt x="365" y="1"/>
                  </a:cubicBezTo>
                  <a:cubicBezTo>
                    <a:pt x="354" y="1"/>
                    <a:pt x="343" y="1"/>
                    <a:pt x="332" y="3"/>
                  </a:cubicBezTo>
                  <a:cubicBezTo>
                    <a:pt x="322" y="1"/>
                    <a:pt x="311" y="1"/>
                    <a:pt x="30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113;p17">
              <a:extLst>
                <a:ext uri="{FF2B5EF4-FFF2-40B4-BE49-F238E27FC236}">
                  <a16:creationId xmlns:a16="http://schemas.microsoft.com/office/drawing/2014/main" id="{1BAEA472-F905-43FF-A5B7-5FF6F55B0153}"/>
                </a:ext>
              </a:extLst>
            </p:cNvPr>
            <p:cNvSpPr/>
            <p:nvPr/>
          </p:nvSpPr>
          <p:spPr>
            <a:xfrm>
              <a:off x="1774467" y="4378959"/>
              <a:ext cx="25259" cy="21465"/>
            </a:xfrm>
            <a:custGeom>
              <a:avLst/>
              <a:gdLst/>
              <a:ahLst/>
              <a:cxnLst/>
              <a:rect l="l" t="t" r="r" b="b"/>
              <a:pathLst>
                <a:path w="739" h="628" extrusionOk="0">
                  <a:moveTo>
                    <a:pt x="429" y="0"/>
                  </a:moveTo>
                  <a:cubicBezTo>
                    <a:pt x="144" y="0"/>
                    <a:pt x="1" y="334"/>
                    <a:pt x="191" y="524"/>
                  </a:cubicBezTo>
                  <a:cubicBezTo>
                    <a:pt x="263" y="596"/>
                    <a:pt x="347" y="627"/>
                    <a:pt x="428" y="627"/>
                  </a:cubicBezTo>
                  <a:cubicBezTo>
                    <a:pt x="591" y="627"/>
                    <a:pt x="739" y="500"/>
                    <a:pt x="739" y="310"/>
                  </a:cubicBezTo>
                  <a:cubicBezTo>
                    <a:pt x="739" y="143"/>
                    <a:pt x="596" y="0"/>
                    <a:pt x="42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114;p17">
              <a:extLst>
                <a:ext uri="{FF2B5EF4-FFF2-40B4-BE49-F238E27FC236}">
                  <a16:creationId xmlns:a16="http://schemas.microsoft.com/office/drawing/2014/main" id="{83C31FDB-7344-48AF-8440-F151276F4AB8}"/>
                </a:ext>
              </a:extLst>
            </p:cNvPr>
            <p:cNvSpPr/>
            <p:nvPr/>
          </p:nvSpPr>
          <p:spPr>
            <a:xfrm>
              <a:off x="1864019" y="4471524"/>
              <a:ext cx="22012" cy="21294"/>
            </a:xfrm>
            <a:custGeom>
              <a:avLst/>
              <a:gdLst/>
              <a:ahLst/>
              <a:cxnLst/>
              <a:rect l="l" t="t" r="r" b="b"/>
              <a:pathLst>
                <a:path w="644" h="623" extrusionOk="0">
                  <a:moveTo>
                    <a:pt x="366" y="1"/>
                  </a:moveTo>
                  <a:cubicBezTo>
                    <a:pt x="355" y="1"/>
                    <a:pt x="344" y="1"/>
                    <a:pt x="334" y="3"/>
                  </a:cubicBezTo>
                  <a:cubicBezTo>
                    <a:pt x="143" y="3"/>
                    <a:pt x="0" y="146"/>
                    <a:pt x="0" y="312"/>
                  </a:cubicBezTo>
                  <a:lnTo>
                    <a:pt x="0" y="622"/>
                  </a:lnTo>
                  <a:lnTo>
                    <a:pt x="643" y="622"/>
                  </a:lnTo>
                  <a:lnTo>
                    <a:pt x="643" y="312"/>
                  </a:lnTo>
                  <a:cubicBezTo>
                    <a:pt x="643" y="157"/>
                    <a:pt x="518" y="1"/>
                    <a:pt x="36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115;p17">
              <a:extLst>
                <a:ext uri="{FF2B5EF4-FFF2-40B4-BE49-F238E27FC236}">
                  <a16:creationId xmlns:a16="http://schemas.microsoft.com/office/drawing/2014/main" id="{EA5389BD-9282-47CE-8A15-0B9E82956953}"/>
                </a:ext>
              </a:extLst>
            </p:cNvPr>
            <p:cNvSpPr/>
            <p:nvPr/>
          </p:nvSpPr>
          <p:spPr>
            <a:xfrm>
              <a:off x="1777714" y="4557076"/>
              <a:ext cx="22764" cy="43990"/>
            </a:xfrm>
            <a:custGeom>
              <a:avLst/>
              <a:gdLst/>
              <a:ahLst/>
              <a:cxnLst/>
              <a:rect l="l" t="t" r="r" b="b"/>
              <a:pathLst>
                <a:path w="666" h="1287" extrusionOk="0">
                  <a:moveTo>
                    <a:pt x="334" y="0"/>
                  </a:moveTo>
                  <a:cubicBezTo>
                    <a:pt x="168" y="0"/>
                    <a:pt x="1" y="143"/>
                    <a:pt x="25" y="310"/>
                  </a:cubicBezTo>
                  <a:lnTo>
                    <a:pt x="25" y="1286"/>
                  </a:lnTo>
                  <a:lnTo>
                    <a:pt x="644" y="1286"/>
                  </a:lnTo>
                  <a:lnTo>
                    <a:pt x="644" y="334"/>
                  </a:lnTo>
                  <a:cubicBezTo>
                    <a:pt x="666" y="157"/>
                    <a:pt x="524" y="22"/>
                    <a:pt x="371" y="22"/>
                  </a:cubicBezTo>
                  <a:cubicBezTo>
                    <a:pt x="359" y="22"/>
                    <a:pt x="347" y="22"/>
                    <a:pt x="334" y="24"/>
                  </a:cubicBezTo>
                  <a:lnTo>
                    <a:pt x="334"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116;p17">
              <a:extLst>
                <a:ext uri="{FF2B5EF4-FFF2-40B4-BE49-F238E27FC236}">
                  <a16:creationId xmlns:a16="http://schemas.microsoft.com/office/drawing/2014/main" id="{D75BEE0C-80E4-4251-A9B4-8A0D89D9B495}"/>
                </a:ext>
              </a:extLst>
            </p:cNvPr>
            <p:cNvSpPr/>
            <p:nvPr/>
          </p:nvSpPr>
          <p:spPr>
            <a:xfrm>
              <a:off x="1628758" y="4235545"/>
              <a:ext cx="319925" cy="365521"/>
            </a:xfrm>
            <a:custGeom>
              <a:avLst/>
              <a:gdLst/>
              <a:ahLst/>
              <a:cxnLst/>
              <a:rect l="l" t="t" r="r" b="b"/>
              <a:pathLst>
                <a:path w="9360" h="10694" extrusionOk="0">
                  <a:moveTo>
                    <a:pt x="4680" y="3772"/>
                  </a:moveTo>
                  <a:cubicBezTo>
                    <a:pt x="5161" y="3772"/>
                    <a:pt x="5621" y="4151"/>
                    <a:pt x="5621" y="4716"/>
                  </a:cubicBezTo>
                  <a:cubicBezTo>
                    <a:pt x="5621" y="5240"/>
                    <a:pt x="5216" y="5645"/>
                    <a:pt x="4692" y="5645"/>
                  </a:cubicBezTo>
                  <a:cubicBezTo>
                    <a:pt x="3859" y="5645"/>
                    <a:pt x="3430" y="4645"/>
                    <a:pt x="4025" y="4049"/>
                  </a:cubicBezTo>
                  <a:cubicBezTo>
                    <a:pt x="4217" y="3857"/>
                    <a:pt x="4451" y="3772"/>
                    <a:pt x="4680" y="3772"/>
                  </a:cubicBezTo>
                  <a:close/>
                  <a:moveTo>
                    <a:pt x="2204" y="6323"/>
                  </a:moveTo>
                  <a:cubicBezTo>
                    <a:pt x="2656" y="6323"/>
                    <a:pt x="3109" y="6621"/>
                    <a:pt x="3144" y="7216"/>
                  </a:cubicBezTo>
                  <a:lnTo>
                    <a:pt x="3144" y="7836"/>
                  </a:lnTo>
                  <a:cubicBezTo>
                    <a:pt x="3144" y="8026"/>
                    <a:pt x="3001" y="8169"/>
                    <a:pt x="2835" y="8169"/>
                  </a:cubicBezTo>
                  <a:lnTo>
                    <a:pt x="1573" y="8169"/>
                  </a:lnTo>
                  <a:cubicBezTo>
                    <a:pt x="1406" y="8169"/>
                    <a:pt x="1263" y="8026"/>
                    <a:pt x="1263" y="7836"/>
                  </a:cubicBezTo>
                  <a:lnTo>
                    <a:pt x="1263" y="7216"/>
                  </a:lnTo>
                  <a:cubicBezTo>
                    <a:pt x="1299" y="6621"/>
                    <a:pt x="1751" y="6323"/>
                    <a:pt x="2204" y="6323"/>
                  </a:cubicBezTo>
                  <a:close/>
                  <a:moveTo>
                    <a:pt x="4716" y="6323"/>
                  </a:moveTo>
                  <a:cubicBezTo>
                    <a:pt x="5169" y="6323"/>
                    <a:pt x="5621" y="6621"/>
                    <a:pt x="5645" y="7216"/>
                  </a:cubicBezTo>
                  <a:lnTo>
                    <a:pt x="5645" y="7836"/>
                  </a:lnTo>
                  <a:cubicBezTo>
                    <a:pt x="5645" y="8026"/>
                    <a:pt x="5502" y="8169"/>
                    <a:pt x="5335" y="8169"/>
                  </a:cubicBezTo>
                  <a:lnTo>
                    <a:pt x="4073" y="8169"/>
                  </a:lnTo>
                  <a:cubicBezTo>
                    <a:pt x="3906" y="8169"/>
                    <a:pt x="3764" y="8026"/>
                    <a:pt x="3787" y="7836"/>
                  </a:cubicBezTo>
                  <a:lnTo>
                    <a:pt x="3787" y="7216"/>
                  </a:lnTo>
                  <a:cubicBezTo>
                    <a:pt x="3811" y="6621"/>
                    <a:pt x="4264" y="6323"/>
                    <a:pt x="4716" y="6323"/>
                  </a:cubicBezTo>
                  <a:close/>
                  <a:moveTo>
                    <a:pt x="7193" y="6323"/>
                  </a:moveTo>
                  <a:cubicBezTo>
                    <a:pt x="7645" y="6323"/>
                    <a:pt x="8098" y="6621"/>
                    <a:pt x="8122" y="7216"/>
                  </a:cubicBezTo>
                  <a:lnTo>
                    <a:pt x="8145" y="7836"/>
                  </a:lnTo>
                  <a:cubicBezTo>
                    <a:pt x="8145" y="8026"/>
                    <a:pt x="8003" y="8169"/>
                    <a:pt x="7812" y="8169"/>
                  </a:cubicBezTo>
                  <a:lnTo>
                    <a:pt x="6574" y="8169"/>
                  </a:lnTo>
                  <a:cubicBezTo>
                    <a:pt x="6383" y="8169"/>
                    <a:pt x="6240" y="8026"/>
                    <a:pt x="6264" y="7836"/>
                  </a:cubicBezTo>
                  <a:lnTo>
                    <a:pt x="6264" y="7216"/>
                  </a:lnTo>
                  <a:cubicBezTo>
                    <a:pt x="6288" y="6621"/>
                    <a:pt x="6740" y="6323"/>
                    <a:pt x="7193" y="6323"/>
                  </a:cubicBezTo>
                  <a:close/>
                  <a:moveTo>
                    <a:pt x="4692" y="1"/>
                  </a:moveTo>
                  <a:cubicBezTo>
                    <a:pt x="4526" y="1"/>
                    <a:pt x="4359" y="144"/>
                    <a:pt x="4383" y="310"/>
                  </a:cubicBezTo>
                  <a:lnTo>
                    <a:pt x="4383" y="2049"/>
                  </a:lnTo>
                  <a:lnTo>
                    <a:pt x="2644" y="3216"/>
                  </a:lnTo>
                  <a:cubicBezTo>
                    <a:pt x="2549" y="3263"/>
                    <a:pt x="2501" y="3359"/>
                    <a:pt x="2501" y="3454"/>
                  </a:cubicBezTo>
                  <a:lnTo>
                    <a:pt x="2501" y="5097"/>
                  </a:lnTo>
                  <a:lnTo>
                    <a:pt x="239" y="5669"/>
                  </a:lnTo>
                  <a:cubicBezTo>
                    <a:pt x="96" y="5692"/>
                    <a:pt x="1" y="5811"/>
                    <a:pt x="1" y="5954"/>
                  </a:cubicBezTo>
                  <a:lnTo>
                    <a:pt x="1" y="10360"/>
                  </a:lnTo>
                  <a:cubicBezTo>
                    <a:pt x="1" y="10527"/>
                    <a:pt x="144" y="10670"/>
                    <a:pt x="310" y="10670"/>
                  </a:cubicBezTo>
                  <a:lnTo>
                    <a:pt x="1239" y="10670"/>
                  </a:lnTo>
                  <a:lnTo>
                    <a:pt x="1239" y="9693"/>
                  </a:lnTo>
                  <a:cubicBezTo>
                    <a:pt x="1275" y="9110"/>
                    <a:pt x="1727" y="8818"/>
                    <a:pt x="2180" y="8818"/>
                  </a:cubicBezTo>
                  <a:cubicBezTo>
                    <a:pt x="2632" y="8818"/>
                    <a:pt x="3085" y="9110"/>
                    <a:pt x="3121" y="9693"/>
                  </a:cubicBezTo>
                  <a:lnTo>
                    <a:pt x="3121" y="10693"/>
                  </a:lnTo>
                  <a:lnTo>
                    <a:pt x="3740" y="10693"/>
                  </a:lnTo>
                  <a:lnTo>
                    <a:pt x="3740" y="9741"/>
                  </a:lnTo>
                  <a:cubicBezTo>
                    <a:pt x="3775" y="9145"/>
                    <a:pt x="4234" y="8848"/>
                    <a:pt x="4689" y="8848"/>
                  </a:cubicBezTo>
                  <a:cubicBezTo>
                    <a:pt x="5145" y="8848"/>
                    <a:pt x="5597" y="9145"/>
                    <a:pt x="5621" y="9741"/>
                  </a:cubicBezTo>
                  <a:lnTo>
                    <a:pt x="5621" y="10693"/>
                  </a:lnTo>
                  <a:lnTo>
                    <a:pt x="6264" y="10693"/>
                  </a:lnTo>
                  <a:lnTo>
                    <a:pt x="6264" y="9741"/>
                  </a:lnTo>
                  <a:cubicBezTo>
                    <a:pt x="6288" y="9145"/>
                    <a:pt x="6740" y="8848"/>
                    <a:pt x="7193" y="8848"/>
                  </a:cubicBezTo>
                  <a:cubicBezTo>
                    <a:pt x="7645" y="8848"/>
                    <a:pt x="8098" y="9145"/>
                    <a:pt x="8122" y="9741"/>
                  </a:cubicBezTo>
                  <a:lnTo>
                    <a:pt x="8122" y="10693"/>
                  </a:lnTo>
                  <a:lnTo>
                    <a:pt x="9074" y="10693"/>
                  </a:lnTo>
                  <a:cubicBezTo>
                    <a:pt x="9241" y="10693"/>
                    <a:pt x="9360" y="10550"/>
                    <a:pt x="9360" y="10408"/>
                  </a:cubicBezTo>
                  <a:lnTo>
                    <a:pt x="9360" y="5978"/>
                  </a:lnTo>
                  <a:cubicBezTo>
                    <a:pt x="9360" y="5835"/>
                    <a:pt x="9265" y="5716"/>
                    <a:pt x="9146" y="5669"/>
                  </a:cubicBezTo>
                  <a:lnTo>
                    <a:pt x="9169" y="5669"/>
                  </a:lnTo>
                  <a:lnTo>
                    <a:pt x="6883" y="5097"/>
                  </a:lnTo>
                  <a:lnTo>
                    <a:pt x="6883" y="3454"/>
                  </a:lnTo>
                  <a:cubicBezTo>
                    <a:pt x="6883" y="3359"/>
                    <a:pt x="6836" y="3263"/>
                    <a:pt x="6764" y="3216"/>
                  </a:cubicBezTo>
                  <a:lnTo>
                    <a:pt x="5026" y="2049"/>
                  </a:lnTo>
                  <a:lnTo>
                    <a:pt x="5026" y="1263"/>
                  </a:lnTo>
                  <a:lnTo>
                    <a:pt x="5311" y="1263"/>
                  </a:lnTo>
                  <a:cubicBezTo>
                    <a:pt x="5835" y="1263"/>
                    <a:pt x="6240" y="834"/>
                    <a:pt x="6240" y="310"/>
                  </a:cubicBezTo>
                  <a:cubicBezTo>
                    <a:pt x="6264" y="144"/>
                    <a:pt x="6121" y="1"/>
                    <a:pt x="593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117;p17">
              <a:extLst>
                <a:ext uri="{FF2B5EF4-FFF2-40B4-BE49-F238E27FC236}">
                  <a16:creationId xmlns:a16="http://schemas.microsoft.com/office/drawing/2014/main" id="{4D7198A7-B466-4DAB-8B17-F4D01229E939}"/>
                </a:ext>
              </a:extLst>
            </p:cNvPr>
            <p:cNvSpPr/>
            <p:nvPr/>
          </p:nvSpPr>
          <p:spPr>
            <a:xfrm>
              <a:off x="1693085" y="4557076"/>
              <a:ext cx="21944" cy="43990"/>
            </a:xfrm>
            <a:custGeom>
              <a:avLst/>
              <a:gdLst/>
              <a:ahLst/>
              <a:cxnLst/>
              <a:rect l="l" t="t" r="r" b="b"/>
              <a:pathLst>
                <a:path w="642" h="1287" extrusionOk="0">
                  <a:moveTo>
                    <a:pt x="310" y="0"/>
                  </a:moveTo>
                  <a:cubicBezTo>
                    <a:pt x="143" y="0"/>
                    <a:pt x="0" y="143"/>
                    <a:pt x="0" y="310"/>
                  </a:cubicBezTo>
                  <a:lnTo>
                    <a:pt x="0" y="1286"/>
                  </a:lnTo>
                  <a:lnTo>
                    <a:pt x="619" y="1286"/>
                  </a:lnTo>
                  <a:lnTo>
                    <a:pt x="619" y="334"/>
                  </a:lnTo>
                  <a:cubicBezTo>
                    <a:pt x="641" y="157"/>
                    <a:pt x="520" y="22"/>
                    <a:pt x="370" y="22"/>
                  </a:cubicBezTo>
                  <a:cubicBezTo>
                    <a:pt x="358" y="22"/>
                    <a:pt x="346" y="22"/>
                    <a:pt x="334" y="24"/>
                  </a:cubicBezTo>
                  <a:lnTo>
                    <a:pt x="310"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118;p17">
              <a:extLst>
                <a:ext uri="{FF2B5EF4-FFF2-40B4-BE49-F238E27FC236}">
                  <a16:creationId xmlns:a16="http://schemas.microsoft.com/office/drawing/2014/main" id="{00BA304C-C647-4EAD-8A86-C78D634C7B4D}"/>
                </a:ext>
              </a:extLst>
            </p:cNvPr>
            <p:cNvSpPr/>
            <p:nvPr/>
          </p:nvSpPr>
          <p:spPr>
            <a:xfrm>
              <a:off x="1693085" y="4471524"/>
              <a:ext cx="22012" cy="21294"/>
            </a:xfrm>
            <a:custGeom>
              <a:avLst/>
              <a:gdLst/>
              <a:ahLst/>
              <a:cxnLst/>
              <a:rect l="l" t="t" r="r" b="b"/>
              <a:pathLst>
                <a:path w="644" h="623" extrusionOk="0">
                  <a:moveTo>
                    <a:pt x="278" y="1"/>
                  </a:moveTo>
                  <a:cubicBezTo>
                    <a:pt x="125" y="1"/>
                    <a:pt x="0" y="157"/>
                    <a:pt x="0" y="312"/>
                  </a:cubicBezTo>
                  <a:lnTo>
                    <a:pt x="0" y="622"/>
                  </a:lnTo>
                  <a:lnTo>
                    <a:pt x="619" y="622"/>
                  </a:lnTo>
                  <a:lnTo>
                    <a:pt x="619" y="312"/>
                  </a:lnTo>
                  <a:cubicBezTo>
                    <a:pt x="643" y="146"/>
                    <a:pt x="500" y="3"/>
                    <a:pt x="334" y="3"/>
                  </a:cubicBezTo>
                  <a:lnTo>
                    <a:pt x="310" y="3"/>
                  </a:lnTo>
                  <a:cubicBezTo>
                    <a:pt x="299" y="1"/>
                    <a:pt x="288" y="1"/>
                    <a:pt x="27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0045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CF7061D-E9EF-43AD-8180-8E2493FC77A8}"/>
              </a:ext>
            </a:extLst>
          </p:cNvPr>
          <p:cNvGrpSpPr/>
          <p:nvPr/>
        </p:nvGrpSpPr>
        <p:grpSpPr>
          <a:xfrm>
            <a:off x="3639571" y="1761422"/>
            <a:ext cx="4912858" cy="4917620"/>
            <a:chOff x="3638892" y="1565480"/>
            <a:chExt cx="4912858" cy="4917620"/>
          </a:xfrm>
        </p:grpSpPr>
        <p:sp>
          <p:nvSpPr>
            <p:cNvPr id="5" name="Freeform 5">
              <a:extLst>
                <a:ext uri="{FF2B5EF4-FFF2-40B4-BE49-F238E27FC236}">
                  <a16:creationId xmlns:a16="http://schemas.microsoft.com/office/drawing/2014/main" id="{5ECF17B7-2064-4221-AD5C-CA88F747C499}"/>
                </a:ext>
              </a:extLst>
            </p:cNvPr>
            <p:cNvSpPr>
              <a:spLocks/>
            </p:cNvSpPr>
            <p:nvPr/>
          </p:nvSpPr>
          <p:spPr bwMode="auto">
            <a:xfrm rot="2700000">
              <a:off x="6161251" y="4741338"/>
              <a:ext cx="609741" cy="1663219"/>
            </a:xfrm>
            <a:custGeom>
              <a:avLst/>
              <a:gdLst>
                <a:gd name="T0" fmla="*/ 0 w 573"/>
                <a:gd name="T1" fmla="*/ 0 h 1563"/>
                <a:gd name="T2" fmla="*/ 0 w 573"/>
                <a:gd name="T3" fmla="*/ 1563 h 1563"/>
                <a:gd name="T4" fmla="*/ 573 w 573"/>
                <a:gd name="T5" fmla="*/ 988 h 1563"/>
                <a:gd name="T6" fmla="*/ 573 w 573"/>
                <a:gd name="T7" fmla="*/ 0 h 1563"/>
                <a:gd name="T8" fmla="*/ 0 w 573"/>
                <a:gd name="T9" fmla="*/ 0 h 1563"/>
              </a:gdLst>
              <a:ahLst/>
              <a:cxnLst>
                <a:cxn ang="0">
                  <a:pos x="T0" y="T1"/>
                </a:cxn>
                <a:cxn ang="0">
                  <a:pos x="T2" y="T3"/>
                </a:cxn>
                <a:cxn ang="0">
                  <a:pos x="T4" y="T5"/>
                </a:cxn>
                <a:cxn ang="0">
                  <a:pos x="T6" y="T7"/>
                </a:cxn>
                <a:cxn ang="0">
                  <a:pos x="T8" y="T9"/>
                </a:cxn>
              </a:cxnLst>
              <a:rect l="0" t="0" r="r" b="b"/>
              <a:pathLst>
                <a:path w="573" h="1563">
                  <a:moveTo>
                    <a:pt x="0" y="0"/>
                  </a:moveTo>
                  <a:lnTo>
                    <a:pt x="0" y="1563"/>
                  </a:lnTo>
                  <a:lnTo>
                    <a:pt x="573" y="988"/>
                  </a:lnTo>
                  <a:lnTo>
                    <a:pt x="573" y="0"/>
                  </a:lnTo>
                  <a:lnTo>
                    <a:pt x="0" y="0"/>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6" name="Freeform 6">
              <a:extLst>
                <a:ext uri="{FF2B5EF4-FFF2-40B4-BE49-F238E27FC236}">
                  <a16:creationId xmlns:a16="http://schemas.microsoft.com/office/drawing/2014/main" id="{169001F0-9DBA-4684-B480-66005127F20D}"/>
                </a:ext>
              </a:extLst>
            </p:cNvPr>
            <p:cNvSpPr>
              <a:spLocks/>
            </p:cNvSpPr>
            <p:nvPr/>
          </p:nvSpPr>
          <p:spPr bwMode="auto">
            <a:xfrm rot="2700000">
              <a:off x="5415641" y="1645930"/>
              <a:ext cx="611869" cy="1662155"/>
            </a:xfrm>
            <a:custGeom>
              <a:avLst/>
              <a:gdLst>
                <a:gd name="T0" fmla="*/ 0 w 575"/>
                <a:gd name="T1" fmla="*/ 572 h 1562"/>
                <a:gd name="T2" fmla="*/ 0 w 575"/>
                <a:gd name="T3" fmla="*/ 1562 h 1562"/>
                <a:gd name="T4" fmla="*/ 575 w 575"/>
                <a:gd name="T5" fmla="*/ 1562 h 1562"/>
                <a:gd name="T6" fmla="*/ 575 w 575"/>
                <a:gd name="T7" fmla="*/ 0 h 1562"/>
                <a:gd name="T8" fmla="*/ 0 w 575"/>
                <a:gd name="T9" fmla="*/ 572 h 1562"/>
              </a:gdLst>
              <a:ahLst/>
              <a:cxnLst>
                <a:cxn ang="0">
                  <a:pos x="T0" y="T1"/>
                </a:cxn>
                <a:cxn ang="0">
                  <a:pos x="T2" y="T3"/>
                </a:cxn>
                <a:cxn ang="0">
                  <a:pos x="T4" y="T5"/>
                </a:cxn>
                <a:cxn ang="0">
                  <a:pos x="T6" y="T7"/>
                </a:cxn>
                <a:cxn ang="0">
                  <a:pos x="T8" y="T9"/>
                </a:cxn>
              </a:cxnLst>
              <a:rect l="0" t="0" r="r" b="b"/>
              <a:pathLst>
                <a:path w="575" h="1562">
                  <a:moveTo>
                    <a:pt x="0" y="572"/>
                  </a:moveTo>
                  <a:lnTo>
                    <a:pt x="0" y="1562"/>
                  </a:lnTo>
                  <a:lnTo>
                    <a:pt x="575" y="1562"/>
                  </a:lnTo>
                  <a:lnTo>
                    <a:pt x="575" y="0"/>
                  </a:lnTo>
                  <a:lnTo>
                    <a:pt x="0" y="57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7" name="Freeform 7">
              <a:extLst>
                <a:ext uri="{FF2B5EF4-FFF2-40B4-BE49-F238E27FC236}">
                  <a16:creationId xmlns:a16="http://schemas.microsoft.com/office/drawing/2014/main" id="{4021EB61-C694-464F-AFC3-B75EDFECB4BC}"/>
                </a:ext>
              </a:extLst>
            </p:cNvPr>
            <p:cNvSpPr>
              <a:spLocks/>
            </p:cNvSpPr>
            <p:nvPr/>
          </p:nvSpPr>
          <p:spPr bwMode="auto">
            <a:xfrm rot="2700000">
              <a:off x="3712451" y="4089435"/>
              <a:ext cx="1665348" cy="611869"/>
            </a:xfrm>
            <a:custGeom>
              <a:avLst/>
              <a:gdLst>
                <a:gd name="T0" fmla="*/ 0 w 1565"/>
                <a:gd name="T1" fmla="*/ 0 h 575"/>
                <a:gd name="T2" fmla="*/ 577 w 1565"/>
                <a:gd name="T3" fmla="*/ 575 h 575"/>
                <a:gd name="T4" fmla="*/ 1565 w 1565"/>
                <a:gd name="T5" fmla="*/ 575 h 575"/>
                <a:gd name="T6" fmla="*/ 1565 w 1565"/>
                <a:gd name="T7" fmla="*/ 0 h 575"/>
                <a:gd name="T8" fmla="*/ 0 w 1565"/>
                <a:gd name="T9" fmla="*/ 0 h 575"/>
              </a:gdLst>
              <a:ahLst/>
              <a:cxnLst>
                <a:cxn ang="0">
                  <a:pos x="T0" y="T1"/>
                </a:cxn>
                <a:cxn ang="0">
                  <a:pos x="T2" y="T3"/>
                </a:cxn>
                <a:cxn ang="0">
                  <a:pos x="T4" y="T5"/>
                </a:cxn>
                <a:cxn ang="0">
                  <a:pos x="T6" y="T7"/>
                </a:cxn>
                <a:cxn ang="0">
                  <a:pos x="T8" y="T9"/>
                </a:cxn>
              </a:cxnLst>
              <a:rect l="0" t="0" r="r" b="b"/>
              <a:pathLst>
                <a:path w="1565" h="575">
                  <a:moveTo>
                    <a:pt x="0" y="0"/>
                  </a:moveTo>
                  <a:lnTo>
                    <a:pt x="577" y="575"/>
                  </a:lnTo>
                  <a:lnTo>
                    <a:pt x="1565" y="575"/>
                  </a:lnTo>
                  <a:lnTo>
                    <a:pt x="1565" y="0"/>
                  </a:lnTo>
                  <a:lnTo>
                    <a:pt x="0" y="0"/>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8" name="Freeform 8">
              <a:extLst>
                <a:ext uri="{FF2B5EF4-FFF2-40B4-BE49-F238E27FC236}">
                  <a16:creationId xmlns:a16="http://schemas.microsoft.com/office/drawing/2014/main" id="{B1BEDA30-B44C-4D4E-9670-172C61F61AC8}"/>
                </a:ext>
              </a:extLst>
            </p:cNvPr>
            <p:cNvSpPr>
              <a:spLocks/>
            </p:cNvSpPr>
            <p:nvPr/>
          </p:nvSpPr>
          <p:spPr bwMode="auto">
            <a:xfrm rot="2700000">
              <a:off x="6810209" y="3347991"/>
              <a:ext cx="1663220" cy="608676"/>
            </a:xfrm>
            <a:custGeom>
              <a:avLst/>
              <a:gdLst>
                <a:gd name="T0" fmla="*/ 990 w 1563"/>
                <a:gd name="T1" fmla="*/ 0 h 572"/>
                <a:gd name="T2" fmla="*/ 0 w 1563"/>
                <a:gd name="T3" fmla="*/ 0 h 572"/>
                <a:gd name="T4" fmla="*/ 0 w 1563"/>
                <a:gd name="T5" fmla="*/ 572 h 572"/>
                <a:gd name="T6" fmla="*/ 1563 w 1563"/>
                <a:gd name="T7" fmla="*/ 572 h 572"/>
                <a:gd name="T8" fmla="*/ 990 w 1563"/>
                <a:gd name="T9" fmla="*/ 0 h 572"/>
              </a:gdLst>
              <a:ahLst/>
              <a:cxnLst>
                <a:cxn ang="0">
                  <a:pos x="T0" y="T1"/>
                </a:cxn>
                <a:cxn ang="0">
                  <a:pos x="T2" y="T3"/>
                </a:cxn>
                <a:cxn ang="0">
                  <a:pos x="T4" y="T5"/>
                </a:cxn>
                <a:cxn ang="0">
                  <a:pos x="T6" y="T7"/>
                </a:cxn>
                <a:cxn ang="0">
                  <a:pos x="T8" y="T9"/>
                </a:cxn>
              </a:cxnLst>
              <a:rect l="0" t="0" r="r" b="b"/>
              <a:pathLst>
                <a:path w="1563" h="572">
                  <a:moveTo>
                    <a:pt x="990" y="0"/>
                  </a:moveTo>
                  <a:lnTo>
                    <a:pt x="0" y="0"/>
                  </a:lnTo>
                  <a:lnTo>
                    <a:pt x="0" y="572"/>
                  </a:lnTo>
                  <a:lnTo>
                    <a:pt x="1563" y="572"/>
                  </a:lnTo>
                  <a:lnTo>
                    <a:pt x="990" y="0"/>
                  </a:lnTo>
                  <a:close/>
                </a:path>
              </a:pathLst>
            </a:custGeom>
            <a:solidFill>
              <a:schemeClr val="accent1">
                <a:lumMod val="90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9" name="Freeform 15">
              <a:extLst>
                <a:ext uri="{FF2B5EF4-FFF2-40B4-BE49-F238E27FC236}">
                  <a16:creationId xmlns:a16="http://schemas.microsoft.com/office/drawing/2014/main" id="{AFC0BD72-8925-48E3-91AC-29A0365520EB}"/>
                </a:ext>
              </a:extLst>
            </p:cNvPr>
            <p:cNvSpPr>
              <a:spLocks/>
            </p:cNvSpPr>
            <p:nvPr/>
          </p:nvSpPr>
          <p:spPr bwMode="auto">
            <a:xfrm rot="2700000">
              <a:off x="6831777" y="2637637"/>
              <a:ext cx="735961" cy="1155166"/>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9" name="Freeform 9">
              <a:extLst>
                <a:ext uri="{FF2B5EF4-FFF2-40B4-BE49-F238E27FC236}">
                  <a16:creationId xmlns:a16="http://schemas.microsoft.com/office/drawing/2014/main" id="{DDF55FFE-4E7E-4515-BC97-29BB54B767E5}"/>
                </a:ext>
              </a:extLst>
            </p:cNvPr>
            <p:cNvSpPr>
              <a:spLocks/>
            </p:cNvSpPr>
            <p:nvPr/>
          </p:nvSpPr>
          <p:spPr bwMode="auto">
            <a:xfrm rot="2700000">
              <a:off x="5554970" y="2190651"/>
              <a:ext cx="2203793" cy="953451"/>
            </a:xfrm>
            <a:custGeom>
              <a:avLst/>
              <a:gdLst>
                <a:gd name="T0" fmla="*/ 2071 w 2071"/>
                <a:gd name="T1" fmla="*/ 449 h 896"/>
                <a:gd name="T2" fmla="*/ 1501 w 2071"/>
                <a:gd name="T3" fmla="*/ 0 h 896"/>
                <a:gd name="T4" fmla="*/ 1501 w 2071"/>
                <a:gd name="T5" fmla="*/ 162 h 896"/>
                <a:gd name="T6" fmla="*/ 575 w 2071"/>
                <a:gd name="T7" fmla="*/ 162 h 896"/>
                <a:gd name="T8" fmla="*/ 0 w 2071"/>
                <a:gd name="T9" fmla="*/ 734 h 896"/>
                <a:gd name="T10" fmla="*/ 1501 w 2071"/>
                <a:gd name="T11" fmla="*/ 734 h 896"/>
                <a:gd name="T12" fmla="*/ 1501 w 2071"/>
                <a:gd name="T13" fmla="*/ 896 h 896"/>
                <a:gd name="T14" fmla="*/ 2071 w 2071"/>
                <a:gd name="T15" fmla="*/ 449 h 8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1" h="896">
                  <a:moveTo>
                    <a:pt x="2071" y="449"/>
                  </a:moveTo>
                  <a:lnTo>
                    <a:pt x="1501" y="0"/>
                  </a:lnTo>
                  <a:lnTo>
                    <a:pt x="1501" y="162"/>
                  </a:lnTo>
                  <a:lnTo>
                    <a:pt x="575" y="162"/>
                  </a:lnTo>
                  <a:lnTo>
                    <a:pt x="0" y="734"/>
                  </a:lnTo>
                  <a:lnTo>
                    <a:pt x="1501" y="734"/>
                  </a:lnTo>
                  <a:lnTo>
                    <a:pt x="1501" y="896"/>
                  </a:lnTo>
                  <a:lnTo>
                    <a:pt x="2071" y="449"/>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20" name="Freeform 15">
              <a:extLst>
                <a:ext uri="{FF2B5EF4-FFF2-40B4-BE49-F238E27FC236}">
                  <a16:creationId xmlns:a16="http://schemas.microsoft.com/office/drawing/2014/main" id="{055946C9-8E27-4950-B9F1-EEF11561B3B8}"/>
                </a:ext>
              </a:extLst>
            </p:cNvPr>
            <p:cNvSpPr>
              <a:spLocks/>
            </p:cNvSpPr>
            <p:nvPr/>
          </p:nvSpPr>
          <p:spPr bwMode="auto">
            <a:xfrm rot="18900000" flipH="1">
              <a:off x="6541545" y="4559269"/>
              <a:ext cx="735961" cy="1155166"/>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21" name="Freeform 15">
              <a:extLst>
                <a:ext uri="{FF2B5EF4-FFF2-40B4-BE49-F238E27FC236}">
                  <a16:creationId xmlns:a16="http://schemas.microsoft.com/office/drawing/2014/main" id="{72BB6FA9-9CCF-48B9-9B44-912199E36490}"/>
                </a:ext>
              </a:extLst>
            </p:cNvPr>
            <p:cNvSpPr>
              <a:spLocks/>
            </p:cNvSpPr>
            <p:nvPr/>
          </p:nvSpPr>
          <p:spPr bwMode="auto">
            <a:xfrm rot="2700000" flipH="1">
              <a:off x="4622485" y="4249677"/>
              <a:ext cx="735961" cy="1178385"/>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0" name="Freeform 10">
              <a:extLst>
                <a:ext uri="{FF2B5EF4-FFF2-40B4-BE49-F238E27FC236}">
                  <a16:creationId xmlns:a16="http://schemas.microsoft.com/office/drawing/2014/main" id="{1D53282F-EAE2-4CAA-974A-96BBDC98D2D9}"/>
                </a:ext>
              </a:extLst>
            </p:cNvPr>
            <p:cNvSpPr>
              <a:spLocks/>
            </p:cNvSpPr>
            <p:nvPr/>
          </p:nvSpPr>
          <p:spPr bwMode="auto">
            <a:xfrm rot="2700000">
              <a:off x="4431814" y="4907138"/>
              <a:ext cx="2199536" cy="952387"/>
            </a:xfrm>
            <a:custGeom>
              <a:avLst/>
              <a:gdLst>
                <a:gd name="T0" fmla="*/ 2067 w 2067"/>
                <a:gd name="T1" fmla="*/ 159 h 895"/>
                <a:gd name="T2" fmla="*/ 570 w 2067"/>
                <a:gd name="T3" fmla="*/ 159 h 895"/>
                <a:gd name="T4" fmla="*/ 570 w 2067"/>
                <a:gd name="T5" fmla="*/ 0 h 895"/>
                <a:gd name="T6" fmla="*/ 0 w 2067"/>
                <a:gd name="T7" fmla="*/ 446 h 895"/>
                <a:gd name="T8" fmla="*/ 570 w 2067"/>
                <a:gd name="T9" fmla="*/ 895 h 895"/>
                <a:gd name="T10" fmla="*/ 570 w 2067"/>
                <a:gd name="T11" fmla="*/ 734 h 895"/>
                <a:gd name="T12" fmla="*/ 1494 w 2067"/>
                <a:gd name="T13" fmla="*/ 734 h 895"/>
                <a:gd name="T14" fmla="*/ 2067 w 2067"/>
                <a:gd name="T15" fmla="*/ 159 h 8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7" h="895">
                  <a:moveTo>
                    <a:pt x="2067" y="159"/>
                  </a:moveTo>
                  <a:lnTo>
                    <a:pt x="570" y="159"/>
                  </a:lnTo>
                  <a:lnTo>
                    <a:pt x="570" y="0"/>
                  </a:lnTo>
                  <a:lnTo>
                    <a:pt x="0" y="446"/>
                  </a:lnTo>
                  <a:lnTo>
                    <a:pt x="570" y="895"/>
                  </a:lnTo>
                  <a:lnTo>
                    <a:pt x="570" y="734"/>
                  </a:lnTo>
                  <a:lnTo>
                    <a:pt x="1494" y="734"/>
                  </a:lnTo>
                  <a:lnTo>
                    <a:pt x="2067" y="15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4" name="Freeform 15">
              <a:extLst>
                <a:ext uri="{FF2B5EF4-FFF2-40B4-BE49-F238E27FC236}">
                  <a16:creationId xmlns:a16="http://schemas.microsoft.com/office/drawing/2014/main" id="{74D7F1FF-CDB4-47F6-A7DE-A9DAA83758C0}"/>
                </a:ext>
              </a:extLst>
            </p:cNvPr>
            <p:cNvSpPr>
              <a:spLocks/>
            </p:cNvSpPr>
            <p:nvPr/>
          </p:nvSpPr>
          <p:spPr bwMode="auto">
            <a:xfrm rot="18900000">
              <a:off x="4912717" y="2328045"/>
              <a:ext cx="735961" cy="1178385"/>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1" name="Freeform 11">
              <a:extLst>
                <a:ext uri="{FF2B5EF4-FFF2-40B4-BE49-F238E27FC236}">
                  <a16:creationId xmlns:a16="http://schemas.microsoft.com/office/drawing/2014/main" id="{95B61DBD-D8E5-4A6F-B075-838A6D29D36C}"/>
                </a:ext>
              </a:extLst>
            </p:cNvPr>
            <p:cNvSpPr>
              <a:spLocks/>
            </p:cNvSpPr>
            <p:nvPr/>
          </p:nvSpPr>
          <p:spPr bwMode="auto">
            <a:xfrm rot="2700000">
              <a:off x="6975256" y="3487320"/>
              <a:ext cx="952388" cy="2200600"/>
            </a:xfrm>
            <a:custGeom>
              <a:avLst/>
              <a:gdLst>
                <a:gd name="T0" fmla="*/ 734 w 895"/>
                <a:gd name="T1" fmla="*/ 1498 h 2068"/>
                <a:gd name="T2" fmla="*/ 734 w 895"/>
                <a:gd name="T3" fmla="*/ 572 h 2068"/>
                <a:gd name="T4" fmla="*/ 161 w 895"/>
                <a:gd name="T5" fmla="*/ 0 h 2068"/>
                <a:gd name="T6" fmla="*/ 161 w 895"/>
                <a:gd name="T7" fmla="*/ 1498 h 2068"/>
                <a:gd name="T8" fmla="*/ 0 w 895"/>
                <a:gd name="T9" fmla="*/ 1498 h 2068"/>
                <a:gd name="T10" fmla="*/ 449 w 895"/>
                <a:gd name="T11" fmla="*/ 2068 h 2068"/>
                <a:gd name="T12" fmla="*/ 895 w 895"/>
                <a:gd name="T13" fmla="*/ 1498 h 2068"/>
                <a:gd name="T14" fmla="*/ 734 w 895"/>
                <a:gd name="T15" fmla="*/ 1498 h 20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2068">
                  <a:moveTo>
                    <a:pt x="734" y="1498"/>
                  </a:moveTo>
                  <a:lnTo>
                    <a:pt x="734" y="572"/>
                  </a:lnTo>
                  <a:lnTo>
                    <a:pt x="161" y="0"/>
                  </a:lnTo>
                  <a:lnTo>
                    <a:pt x="161" y="1498"/>
                  </a:lnTo>
                  <a:lnTo>
                    <a:pt x="0" y="1498"/>
                  </a:lnTo>
                  <a:lnTo>
                    <a:pt x="449" y="2068"/>
                  </a:lnTo>
                  <a:lnTo>
                    <a:pt x="895" y="1498"/>
                  </a:lnTo>
                  <a:lnTo>
                    <a:pt x="734" y="149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2" name="Freeform 12">
              <a:extLst>
                <a:ext uri="{FF2B5EF4-FFF2-40B4-BE49-F238E27FC236}">
                  <a16:creationId xmlns:a16="http://schemas.microsoft.com/office/drawing/2014/main" id="{5CCB3BC2-7893-40AE-BFEC-72617CB36451}"/>
                </a:ext>
              </a:extLst>
            </p:cNvPr>
            <p:cNvSpPr>
              <a:spLocks/>
            </p:cNvSpPr>
            <p:nvPr/>
          </p:nvSpPr>
          <p:spPr bwMode="auto">
            <a:xfrm rot="2700000">
              <a:off x="4261934" y="2362724"/>
              <a:ext cx="952388" cy="2198471"/>
            </a:xfrm>
            <a:custGeom>
              <a:avLst/>
              <a:gdLst>
                <a:gd name="T0" fmla="*/ 895 w 895"/>
                <a:gd name="T1" fmla="*/ 570 h 2066"/>
                <a:gd name="T2" fmla="*/ 446 w 895"/>
                <a:gd name="T3" fmla="*/ 0 h 2066"/>
                <a:gd name="T4" fmla="*/ 0 w 895"/>
                <a:gd name="T5" fmla="*/ 570 h 2066"/>
                <a:gd name="T6" fmla="*/ 159 w 895"/>
                <a:gd name="T7" fmla="*/ 570 h 2066"/>
                <a:gd name="T8" fmla="*/ 159 w 895"/>
                <a:gd name="T9" fmla="*/ 1494 h 2066"/>
                <a:gd name="T10" fmla="*/ 734 w 895"/>
                <a:gd name="T11" fmla="*/ 2066 h 2066"/>
                <a:gd name="T12" fmla="*/ 734 w 895"/>
                <a:gd name="T13" fmla="*/ 570 h 2066"/>
                <a:gd name="T14" fmla="*/ 895 w 895"/>
                <a:gd name="T15" fmla="*/ 570 h 20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2066">
                  <a:moveTo>
                    <a:pt x="895" y="570"/>
                  </a:moveTo>
                  <a:lnTo>
                    <a:pt x="446" y="0"/>
                  </a:lnTo>
                  <a:lnTo>
                    <a:pt x="0" y="570"/>
                  </a:lnTo>
                  <a:lnTo>
                    <a:pt x="159" y="570"/>
                  </a:lnTo>
                  <a:lnTo>
                    <a:pt x="159" y="1494"/>
                  </a:lnTo>
                  <a:lnTo>
                    <a:pt x="734" y="2066"/>
                  </a:lnTo>
                  <a:lnTo>
                    <a:pt x="734" y="570"/>
                  </a:lnTo>
                  <a:lnTo>
                    <a:pt x="895" y="57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5" name="TextBox 14">
              <a:extLst>
                <a:ext uri="{FF2B5EF4-FFF2-40B4-BE49-F238E27FC236}">
                  <a16:creationId xmlns:a16="http://schemas.microsoft.com/office/drawing/2014/main" id="{ED26D183-0997-44CD-9D8B-476630E3BE0B}"/>
                </a:ext>
              </a:extLst>
            </p:cNvPr>
            <p:cNvSpPr txBox="1"/>
            <p:nvPr/>
          </p:nvSpPr>
          <p:spPr>
            <a:xfrm>
              <a:off x="4862456" y="2937380"/>
              <a:ext cx="447558" cy="369332"/>
            </a:xfrm>
            <a:prstGeom prst="rect">
              <a:avLst/>
            </a:prstGeom>
            <a:noFill/>
          </p:spPr>
          <p:txBody>
            <a:bodyPr wrap="none" rtlCol="0" anchor="ctr">
              <a:spAutoFit/>
            </a:bodyPr>
            <a:lstStyle/>
            <a:p>
              <a:pPr algn="ctr" defTabSz="1218987"/>
              <a:r>
                <a:rPr lang="en-IN" b="1" dirty="0">
                  <a:solidFill>
                    <a:prstClr val="white"/>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16" name="TextBox 15">
              <a:extLst>
                <a:ext uri="{FF2B5EF4-FFF2-40B4-BE49-F238E27FC236}">
                  <a16:creationId xmlns:a16="http://schemas.microsoft.com/office/drawing/2014/main" id="{4BA938A9-796C-4378-AA10-3892776B629A}"/>
                </a:ext>
              </a:extLst>
            </p:cNvPr>
            <p:cNvSpPr txBox="1"/>
            <p:nvPr/>
          </p:nvSpPr>
          <p:spPr>
            <a:xfrm>
              <a:off x="6867497" y="2937380"/>
              <a:ext cx="447558" cy="369332"/>
            </a:xfrm>
            <a:prstGeom prst="rect">
              <a:avLst/>
            </a:prstGeom>
            <a:noFill/>
          </p:spPr>
          <p:txBody>
            <a:bodyPr wrap="none" rtlCol="0" anchor="ctr">
              <a:spAutoFit/>
            </a:bodyPr>
            <a:lstStyle/>
            <a:p>
              <a:pPr algn="ctr" defTabSz="1218987"/>
              <a:r>
                <a:rPr lang="en-IN" b="1" dirty="0">
                  <a:solidFill>
                    <a:prstClr val="white"/>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17" name="TextBox 16">
              <a:extLst>
                <a:ext uri="{FF2B5EF4-FFF2-40B4-BE49-F238E27FC236}">
                  <a16:creationId xmlns:a16="http://schemas.microsoft.com/office/drawing/2014/main" id="{2B42E4C4-10EE-40BB-AE29-02B5DB09C04B}"/>
                </a:ext>
              </a:extLst>
            </p:cNvPr>
            <p:cNvSpPr txBox="1"/>
            <p:nvPr/>
          </p:nvSpPr>
          <p:spPr>
            <a:xfrm>
              <a:off x="4862456" y="4730038"/>
              <a:ext cx="447558" cy="369332"/>
            </a:xfrm>
            <a:prstGeom prst="rect">
              <a:avLst/>
            </a:prstGeom>
            <a:noFill/>
          </p:spPr>
          <p:txBody>
            <a:bodyPr wrap="none" rtlCol="0" anchor="ctr">
              <a:spAutoFit/>
            </a:bodyPr>
            <a:lstStyle/>
            <a:p>
              <a:pPr algn="ctr" defTabSz="1218987"/>
              <a:r>
                <a:rPr lang="en-IN" b="1" dirty="0">
                  <a:solidFill>
                    <a:prstClr val="white"/>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18" name="TextBox 17">
              <a:extLst>
                <a:ext uri="{FF2B5EF4-FFF2-40B4-BE49-F238E27FC236}">
                  <a16:creationId xmlns:a16="http://schemas.microsoft.com/office/drawing/2014/main" id="{EF8049A2-BAE4-41AC-9195-CC650FE6BC9C}"/>
                </a:ext>
              </a:extLst>
            </p:cNvPr>
            <p:cNvSpPr txBox="1"/>
            <p:nvPr/>
          </p:nvSpPr>
          <p:spPr>
            <a:xfrm>
              <a:off x="6867497" y="4730038"/>
              <a:ext cx="447558" cy="369332"/>
            </a:xfrm>
            <a:prstGeom prst="rect">
              <a:avLst/>
            </a:prstGeom>
            <a:noFill/>
          </p:spPr>
          <p:txBody>
            <a:bodyPr wrap="none" rtlCol="0" anchor="ctr">
              <a:spAutoFit/>
            </a:bodyPr>
            <a:lstStyle/>
            <a:p>
              <a:pPr algn="ctr" defTabSz="1218987"/>
              <a:r>
                <a:rPr lang="en-IN" b="1" dirty="0">
                  <a:solidFill>
                    <a:prstClr val="white"/>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34" name="Freeform 37">
              <a:extLst>
                <a:ext uri="{FF2B5EF4-FFF2-40B4-BE49-F238E27FC236}">
                  <a16:creationId xmlns:a16="http://schemas.microsoft.com/office/drawing/2014/main" id="{1E059A8E-008C-4CCB-98E4-9922120D29A8}"/>
                </a:ext>
              </a:extLst>
            </p:cNvPr>
            <p:cNvSpPr>
              <a:spLocks noEditPoints="1"/>
            </p:cNvSpPr>
            <p:nvPr/>
          </p:nvSpPr>
          <p:spPr bwMode="auto">
            <a:xfrm>
              <a:off x="7490565" y="4217737"/>
              <a:ext cx="302507" cy="314935"/>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grpSp>
          <p:nvGrpSpPr>
            <p:cNvPr id="41" name="Group 40">
              <a:extLst>
                <a:ext uri="{FF2B5EF4-FFF2-40B4-BE49-F238E27FC236}">
                  <a16:creationId xmlns:a16="http://schemas.microsoft.com/office/drawing/2014/main" id="{946DC284-4647-4247-A14D-902D3817A670}"/>
                </a:ext>
              </a:extLst>
            </p:cNvPr>
            <p:cNvGrpSpPr/>
            <p:nvPr/>
          </p:nvGrpSpPr>
          <p:grpSpPr>
            <a:xfrm>
              <a:off x="6170600" y="2233329"/>
              <a:ext cx="349507" cy="287855"/>
              <a:chOff x="3040063" y="2486025"/>
              <a:chExt cx="3779838" cy="3113087"/>
            </a:xfrm>
            <a:solidFill>
              <a:schemeClr val="bg1"/>
            </a:solidFill>
          </p:grpSpPr>
          <p:sp>
            <p:nvSpPr>
              <p:cNvPr id="42" name="Freeform 21">
                <a:extLst>
                  <a:ext uri="{FF2B5EF4-FFF2-40B4-BE49-F238E27FC236}">
                    <a16:creationId xmlns:a16="http://schemas.microsoft.com/office/drawing/2014/main" id="{AF16214B-B0BA-4FC7-A938-CDAEF56449F3}"/>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sp>
            <p:nvSpPr>
              <p:cNvPr id="43" name="Freeform 22">
                <a:extLst>
                  <a:ext uri="{FF2B5EF4-FFF2-40B4-BE49-F238E27FC236}">
                    <a16:creationId xmlns:a16="http://schemas.microsoft.com/office/drawing/2014/main" id="{A092800E-9FA3-48A4-BE87-E1CC05298C94}"/>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grpSp>
      </p:grpSp>
      <p:sp>
        <p:nvSpPr>
          <p:cNvPr id="46" name="TextBox 45">
            <a:extLst>
              <a:ext uri="{FF2B5EF4-FFF2-40B4-BE49-F238E27FC236}">
                <a16:creationId xmlns:a16="http://schemas.microsoft.com/office/drawing/2014/main" id="{A68EFF93-3082-49FC-82CF-7AA27C5CA7AF}"/>
              </a:ext>
            </a:extLst>
          </p:cNvPr>
          <p:cNvSpPr txBox="1"/>
          <p:nvPr/>
        </p:nvSpPr>
        <p:spPr>
          <a:xfrm>
            <a:off x="8355044" y="1944463"/>
            <a:ext cx="2695883" cy="400110"/>
          </a:xfrm>
          <a:prstGeom prst="rect">
            <a:avLst/>
          </a:prstGeom>
          <a:noFill/>
        </p:spPr>
        <p:txBody>
          <a:bodyPr wrap="square" rtlCol="0">
            <a:spAutoFit/>
          </a:bodyPr>
          <a:lstStyle/>
          <a:p>
            <a:pPr defTabSz="1218987"/>
            <a:r>
              <a:rPr lang="es-US" sz="2000" b="1" dirty="0">
                <a:solidFill>
                  <a:srgbClr val="688B38"/>
                </a:solidFill>
                <a:latin typeface="Arial Narrow" panose="020B0606020202030204" pitchFamily="34" charset="0"/>
              </a:rPr>
              <a:t>Límites del DAI</a:t>
            </a:r>
            <a:endParaRPr lang="en-US" sz="2000" b="1" dirty="0">
              <a:solidFill>
                <a:srgbClr val="688B38"/>
              </a:solidFill>
              <a:latin typeface="Arial Narrow" panose="020B0606020202030204" pitchFamily="34" charset="0"/>
            </a:endParaRPr>
          </a:p>
        </p:txBody>
      </p:sp>
      <p:sp>
        <p:nvSpPr>
          <p:cNvPr id="49" name="TextBox 48">
            <a:extLst>
              <a:ext uri="{FF2B5EF4-FFF2-40B4-BE49-F238E27FC236}">
                <a16:creationId xmlns:a16="http://schemas.microsoft.com/office/drawing/2014/main" id="{3EF8725E-42E6-49ED-AF90-AA3CFD51AB4A}"/>
              </a:ext>
            </a:extLst>
          </p:cNvPr>
          <p:cNvSpPr txBox="1"/>
          <p:nvPr/>
        </p:nvSpPr>
        <p:spPr>
          <a:xfrm>
            <a:off x="1139254" y="1944463"/>
            <a:ext cx="2695883" cy="707886"/>
          </a:xfrm>
          <a:prstGeom prst="rect">
            <a:avLst/>
          </a:prstGeom>
          <a:noFill/>
        </p:spPr>
        <p:txBody>
          <a:bodyPr wrap="square" rtlCol="0">
            <a:spAutoFit/>
          </a:bodyPr>
          <a:lstStyle/>
          <a:p>
            <a:pPr algn="r" defTabSz="1218987"/>
            <a:r>
              <a:rPr lang="es-US" sz="2000" b="1" dirty="0">
                <a:solidFill>
                  <a:srgbClr val="067FC2"/>
                </a:solidFill>
                <a:latin typeface="Arial Narrow" panose="020B0606020202030204" pitchFamily="34" charset="0"/>
              </a:rPr>
              <a:t>Falso debate de los derechos absolutos</a:t>
            </a:r>
            <a:endParaRPr lang="en-US" sz="2000" b="1" dirty="0">
              <a:solidFill>
                <a:srgbClr val="067FC2"/>
              </a:solidFill>
              <a:latin typeface="Arial Narrow" panose="020B0606020202030204" pitchFamily="34" charset="0"/>
            </a:endParaRPr>
          </a:p>
        </p:txBody>
      </p:sp>
      <p:sp>
        <p:nvSpPr>
          <p:cNvPr id="52" name="TextBox 51">
            <a:extLst>
              <a:ext uri="{FF2B5EF4-FFF2-40B4-BE49-F238E27FC236}">
                <a16:creationId xmlns:a16="http://schemas.microsoft.com/office/drawing/2014/main" id="{9B789AAB-AB44-43D4-A01E-B9B2957DEBAB}"/>
              </a:ext>
            </a:extLst>
          </p:cNvPr>
          <p:cNvSpPr txBox="1"/>
          <p:nvPr/>
        </p:nvSpPr>
        <p:spPr>
          <a:xfrm>
            <a:off x="8355044" y="5586636"/>
            <a:ext cx="2695883" cy="707886"/>
          </a:xfrm>
          <a:prstGeom prst="rect">
            <a:avLst/>
          </a:prstGeom>
          <a:noFill/>
        </p:spPr>
        <p:txBody>
          <a:bodyPr wrap="square" rtlCol="0">
            <a:spAutoFit/>
          </a:bodyPr>
          <a:lstStyle/>
          <a:p>
            <a:pPr defTabSz="1218987"/>
            <a:r>
              <a:rPr lang="es-US" sz="2000" b="1" dirty="0">
                <a:solidFill>
                  <a:srgbClr val="DD471F"/>
                </a:solidFill>
                <a:latin typeface="Arial Narrow" panose="020B0606020202030204" pitchFamily="34" charset="0"/>
              </a:rPr>
              <a:t>Límites internos del derecho</a:t>
            </a:r>
            <a:endParaRPr lang="en-US" sz="2000" b="1" dirty="0">
              <a:solidFill>
                <a:srgbClr val="DD471F"/>
              </a:solidFill>
              <a:latin typeface="Arial Narrow" panose="020B0606020202030204" pitchFamily="34" charset="0"/>
            </a:endParaRPr>
          </a:p>
        </p:txBody>
      </p:sp>
      <p:sp>
        <p:nvSpPr>
          <p:cNvPr id="55" name="TextBox 54">
            <a:extLst>
              <a:ext uri="{FF2B5EF4-FFF2-40B4-BE49-F238E27FC236}">
                <a16:creationId xmlns:a16="http://schemas.microsoft.com/office/drawing/2014/main" id="{57262A6A-FB66-4669-8B13-F35847FA77F1}"/>
              </a:ext>
            </a:extLst>
          </p:cNvPr>
          <p:cNvSpPr txBox="1"/>
          <p:nvPr/>
        </p:nvSpPr>
        <p:spPr>
          <a:xfrm>
            <a:off x="1139254" y="5586636"/>
            <a:ext cx="2695883" cy="707886"/>
          </a:xfrm>
          <a:prstGeom prst="rect">
            <a:avLst/>
          </a:prstGeom>
          <a:noFill/>
        </p:spPr>
        <p:txBody>
          <a:bodyPr wrap="square" rtlCol="0">
            <a:spAutoFit/>
          </a:bodyPr>
          <a:lstStyle/>
          <a:p>
            <a:pPr algn="r" defTabSz="1218987"/>
            <a:r>
              <a:rPr lang="es-US" sz="2000" b="1" dirty="0">
                <a:solidFill>
                  <a:srgbClr val="7C7C7C"/>
                </a:solidFill>
                <a:latin typeface="Arial Narrow" panose="020B0606020202030204" pitchFamily="34" charset="0"/>
              </a:rPr>
              <a:t>Límites externos del derecho</a:t>
            </a:r>
            <a:endParaRPr lang="en-US" sz="2000" b="1" dirty="0">
              <a:solidFill>
                <a:srgbClr val="7C7C7C"/>
              </a:solidFill>
              <a:latin typeface="Arial Narrow" panose="020B0606020202030204" pitchFamily="34" charset="0"/>
            </a:endParaRPr>
          </a:p>
        </p:txBody>
      </p:sp>
      <p:cxnSp>
        <p:nvCxnSpPr>
          <p:cNvPr id="38" name="Straight Arrow Connector 37">
            <a:extLst>
              <a:ext uri="{FF2B5EF4-FFF2-40B4-BE49-F238E27FC236}">
                <a16:creationId xmlns:a16="http://schemas.microsoft.com/office/drawing/2014/main" id="{94DE1175-BDAA-446A-B5E7-2505940E9B85}"/>
              </a:ext>
            </a:extLst>
          </p:cNvPr>
          <p:cNvCxnSpPr>
            <a:cxnSpLocks/>
          </p:cNvCxnSpPr>
          <p:nvPr/>
        </p:nvCxnSpPr>
        <p:spPr>
          <a:xfrm>
            <a:off x="6771232" y="2292929"/>
            <a:ext cx="1179737" cy="0"/>
          </a:xfrm>
          <a:prstGeom prst="straightConnector1">
            <a:avLst/>
          </a:prstGeom>
          <a:ln w="19050" cap="rnd">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BC64D92-FF1F-46CD-B69D-5BCFF5B77CDF}"/>
              </a:ext>
            </a:extLst>
          </p:cNvPr>
          <p:cNvCxnSpPr>
            <a:cxnSpLocks/>
          </p:cNvCxnSpPr>
          <p:nvPr/>
        </p:nvCxnSpPr>
        <p:spPr>
          <a:xfrm>
            <a:off x="8025251" y="4771900"/>
            <a:ext cx="0" cy="939737"/>
          </a:xfrm>
          <a:prstGeom prst="straightConnector1">
            <a:avLst/>
          </a:prstGeom>
          <a:ln w="19050"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1C9DE90-2F99-46BE-B75A-FC48D8AE979A}"/>
              </a:ext>
            </a:extLst>
          </p:cNvPr>
          <p:cNvCxnSpPr>
            <a:cxnSpLocks/>
          </p:cNvCxnSpPr>
          <p:nvPr/>
        </p:nvCxnSpPr>
        <p:spPr>
          <a:xfrm flipH="1">
            <a:off x="4166790" y="6127419"/>
            <a:ext cx="1184133" cy="0"/>
          </a:xfrm>
          <a:prstGeom prst="straightConnector1">
            <a:avLst/>
          </a:prstGeom>
          <a:ln w="19050" cap="rnd">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7DCE51A-CAE8-4FF8-8D0F-601BD7CBD88C}"/>
              </a:ext>
            </a:extLst>
          </p:cNvPr>
          <p:cNvCxnSpPr>
            <a:cxnSpLocks/>
          </p:cNvCxnSpPr>
          <p:nvPr/>
        </p:nvCxnSpPr>
        <p:spPr>
          <a:xfrm flipV="1">
            <a:off x="4178341" y="2708712"/>
            <a:ext cx="0" cy="939738"/>
          </a:xfrm>
          <a:prstGeom prst="straightConnector1">
            <a:avLst/>
          </a:prstGeom>
          <a:ln w="19050" cap="rnd">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58" name="Freeform 32">
            <a:extLst>
              <a:ext uri="{FF2B5EF4-FFF2-40B4-BE49-F238E27FC236}">
                <a16:creationId xmlns:a16="http://schemas.microsoft.com/office/drawing/2014/main" id="{D42481BD-089F-4C93-90E8-CA3C88EA7E74}"/>
              </a:ext>
            </a:extLst>
          </p:cNvPr>
          <p:cNvSpPr>
            <a:spLocks noEditPoints="1"/>
          </p:cNvSpPr>
          <p:nvPr/>
        </p:nvSpPr>
        <p:spPr bwMode="auto">
          <a:xfrm>
            <a:off x="4408527" y="3706897"/>
            <a:ext cx="330280" cy="275395"/>
          </a:xfrm>
          <a:custGeom>
            <a:avLst/>
            <a:gdLst>
              <a:gd name="T0" fmla="*/ 3061 w 4766"/>
              <a:gd name="T1" fmla="*/ 2218 h 3974"/>
              <a:gd name="T2" fmla="*/ 3455 w 4766"/>
              <a:gd name="T3" fmla="*/ 2539 h 3974"/>
              <a:gd name="T4" fmla="*/ 3609 w 4766"/>
              <a:gd name="T5" fmla="*/ 3035 h 3974"/>
              <a:gd name="T6" fmla="*/ 3511 w 4766"/>
              <a:gd name="T7" fmla="*/ 3797 h 3974"/>
              <a:gd name="T8" fmla="*/ 3231 w 4766"/>
              <a:gd name="T9" fmla="*/ 3888 h 3974"/>
              <a:gd name="T10" fmla="*/ 2716 w 4766"/>
              <a:gd name="T11" fmla="*/ 3967 h 3974"/>
              <a:gd name="T12" fmla="*/ 2057 w 4766"/>
              <a:gd name="T13" fmla="*/ 3948 h 3974"/>
              <a:gd name="T14" fmla="*/ 1278 w 4766"/>
              <a:gd name="T15" fmla="*/ 3780 h 3974"/>
              <a:gd name="T16" fmla="*/ 1266 w 4766"/>
              <a:gd name="T17" fmla="*/ 2771 h 3974"/>
              <a:gd name="T18" fmla="*/ 1552 w 4766"/>
              <a:gd name="T19" fmla="*/ 2350 h 3974"/>
              <a:gd name="T20" fmla="*/ 2029 w 4766"/>
              <a:gd name="T21" fmla="*/ 2153 h 3974"/>
              <a:gd name="T22" fmla="*/ 4136 w 4766"/>
              <a:gd name="T23" fmla="*/ 1472 h 3974"/>
              <a:gd name="T24" fmla="*/ 4561 w 4766"/>
              <a:gd name="T25" fmla="*/ 1755 h 3974"/>
              <a:gd name="T26" fmla="*/ 4760 w 4766"/>
              <a:gd name="T27" fmla="*/ 2228 h 3974"/>
              <a:gd name="T28" fmla="*/ 4691 w 4766"/>
              <a:gd name="T29" fmla="*/ 3073 h 3974"/>
              <a:gd name="T30" fmla="*/ 4454 w 4766"/>
              <a:gd name="T31" fmla="*/ 3155 h 3974"/>
              <a:gd name="T32" fmla="*/ 3982 w 4766"/>
              <a:gd name="T33" fmla="*/ 3243 h 3974"/>
              <a:gd name="T34" fmla="*/ 3739 w 4766"/>
              <a:gd name="T35" fmla="*/ 2761 h 3974"/>
              <a:gd name="T36" fmla="*/ 3473 w 4766"/>
              <a:gd name="T37" fmla="*/ 2301 h 3974"/>
              <a:gd name="T38" fmla="*/ 3016 w 4766"/>
              <a:gd name="T39" fmla="*/ 2028 h 3974"/>
              <a:gd name="T40" fmla="*/ 3261 w 4766"/>
              <a:gd name="T41" fmla="*/ 1603 h 3974"/>
              <a:gd name="T42" fmla="*/ 1561 w 4766"/>
              <a:gd name="T43" fmla="*/ 1521 h 3974"/>
              <a:gd name="T44" fmla="*/ 1763 w 4766"/>
              <a:gd name="T45" fmla="*/ 1968 h 3974"/>
              <a:gd name="T46" fmla="*/ 1427 w 4766"/>
              <a:gd name="T47" fmla="*/ 2240 h 3974"/>
              <a:gd name="T48" fmla="*/ 1124 w 4766"/>
              <a:gd name="T49" fmla="*/ 2674 h 3974"/>
              <a:gd name="T50" fmla="*/ 947 w 4766"/>
              <a:gd name="T51" fmla="*/ 3244 h 3974"/>
              <a:gd name="T52" fmla="*/ 192 w 4766"/>
              <a:gd name="T53" fmla="*/ 3106 h 3974"/>
              <a:gd name="T54" fmla="*/ 18 w 4766"/>
              <a:gd name="T55" fmla="*/ 2141 h 3974"/>
              <a:gd name="T56" fmla="*/ 262 w 4766"/>
              <a:gd name="T57" fmla="*/ 1693 h 3974"/>
              <a:gd name="T58" fmla="*/ 714 w 4766"/>
              <a:gd name="T59" fmla="*/ 1450 h 3974"/>
              <a:gd name="T60" fmla="*/ 2638 w 4766"/>
              <a:gd name="T61" fmla="*/ 751 h 3974"/>
              <a:gd name="T62" fmla="*/ 2981 w 4766"/>
              <a:gd name="T63" fmla="*/ 999 h 3974"/>
              <a:gd name="T64" fmla="*/ 3117 w 4766"/>
              <a:gd name="T65" fmla="*/ 1408 h 3974"/>
              <a:gd name="T66" fmla="*/ 2981 w 4766"/>
              <a:gd name="T67" fmla="*/ 1816 h 3974"/>
              <a:gd name="T68" fmla="*/ 2638 w 4766"/>
              <a:gd name="T69" fmla="*/ 2066 h 3974"/>
              <a:gd name="T70" fmla="*/ 2196 w 4766"/>
              <a:gd name="T71" fmla="*/ 2066 h 3974"/>
              <a:gd name="T72" fmla="*/ 1854 w 4766"/>
              <a:gd name="T73" fmla="*/ 1817 h 3974"/>
              <a:gd name="T74" fmla="*/ 1719 w 4766"/>
              <a:gd name="T75" fmla="*/ 1408 h 3974"/>
              <a:gd name="T76" fmla="*/ 1854 w 4766"/>
              <a:gd name="T77" fmla="*/ 999 h 3974"/>
              <a:gd name="T78" fmla="*/ 2196 w 4766"/>
              <a:gd name="T79" fmla="*/ 751 h 3974"/>
              <a:gd name="T80" fmla="*/ 3723 w 4766"/>
              <a:gd name="T81" fmla="*/ 16 h 3974"/>
              <a:gd name="T82" fmla="*/ 4092 w 4766"/>
              <a:gd name="T83" fmla="*/ 228 h 3974"/>
              <a:gd name="T84" fmla="*/ 4268 w 4766"/>
              <a:gd name="T85" fmla="*/ 617 h 3974"/>
              <a:gd name="T86" fmla="*/ 4177 w 4766"/>
              <a:gd name="T87" fmla="*/ 1042 h 3974"/>
              <a:gd name="T88" fmla="*/ 3862 w 4766"/>
              <a:gd name="T89" fmla="*/ 1324 h 3974"/>
              <a:gd name="T90" fmla="*/ 3420 w 4766"/>
              <a:gd name="T91" fmla="*/ 1367 h 3974"/>
              <a:gd name="T92" fmla="*/ 3187 w 4766"/>
              <a:gd name="T93" fmla="*/ 1018 h 3974"/>
              <a:gd name="T94" fmla="*/ 2875 w 4766"/>
              <a:gd name="T95" fmla="*/ 682 h 3974"/>
              <a:gd name="T96" fmla="*/ 3032 w 4766"/>
              <a:gd name="T97" fmla="*/ 254 h 3974"/>
              <a:gd name="T98" fmla="*/ 3414 w 4766"/>
              <a:gd name="T99" fmla="*/ 18 h 3974"/>
              <a:gd name="T100" fmla="*/ 1413 w 4766"/>
              <a:gd name="T101" fmla="*/ 35 h 3974"/>
              <a:gd name="T102" fmla="*/ 1755 w 4766"/>
              <a:gd name="T103" fmla="*/ 283 h 3974"/>
              <a:gd name="T104" fmla="*/ 1890 w 4766"/>
              <a:gd name="T105" fmla="*/ 693 h 3974"/>
              <a:gd name="T106" fmla="*/ 1675 w 4766"/>
              <a:gd name="T107" fmla="*/ 971 h 3974"/>
              <a:gd name="T108" fmla="*/ 1449 w 4766"/>
              <a:gd name="T109" fmla="*/ 1336 h 3974"/>
              <a:gd name="T110" fmla="*/ 1041 w 4766"/>
              <a:gd name="T111" fmla="*/ 1369 h 3974"/>
              <a:gd name="T112" fmla="*/ 672 w 4766"/>
              <a:gd name="T113" fmla="*/ 1157 h 3974"/>
              <a:gd name="T114" fmla="*/ 496 w 4766"/>
              <a:gd name="T115" fmla="*/ 768 h 3974"/>
              <a:gd name="T116" fmla="*/ 589 w 4766"/>
              <a:gd name="T117" fmla="*/ 343 h 3974"/>
              <a:gd name="T118" fmla="*/ 903 w 4766"/>
              <a:gd name="T119" fmla="*/ 6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6" h="3974">
                <a:moveTo>
                  <a:pt x="2121" y="2147"/>
                </a:moveTo>
                <a:lnTo>
                  <a:pt x="2714" y="2147"/>
                </a:lnTo>
                <a:lnTo>
                  <a:pt x="2805" y="2153"/>
                </a:lnTo>
                <a:lnTo>
                  <a:pt x="2894" y="2166"/>
                </a:lnTo>
                <a:lnTo>
                  <a:pt x="2979" y="2187"/>
                </a:lnTo>
                <a:lnTo>
                  <a:pt x="3061" y="2218"/>
                </a:lnTo>
                <a:lnTo>
                  <a:pt x="3140" y="2254"/>
                </a:lnTo>
                <a:lnTo>
                  <a:pt x="3214" y="2299"/>
                </a:lnTo>
                <a:lnTo>
                  <a:pt x="3282" y="2350"/>
                </a:lnTo>
                <a:lnTo>
                  <a:pt x="3347" y="2408"/>
                </a:lnTo>
                <a:lnTo>
                  <a:pt x="3404" y="2470"/>
                </a:lnTo>
                <a:lnTo>
                  <a:pt x="3455" y="2539"/>
                </a:lnTo>
                <a:lnTo>
                  <a:pt x="3501" y="2613"/>
                </a:lnTo>
                <a:lnTo>
                  <a:pt x="3539" y="2690"/>
                </a:lnTo>
                <a:lnTo>
                  <a:pt x="3568" y="2771"/>
                </a:lnTo>
                <a:lnTo>
                  <a:pt x="3590" y="2856"/>
                </a:lnTo>
                <a:lnTo>
                  <a:pt x="3605" y="2944"/>
                </a:lnTo>
                <a:lnTo>
                  <a:pt x="3609" y="3035"/>
                </a:lnTo>
                <a:lnTo>
                  <a:pt x="3609" y="3753"/>
                </a:lnTo>
                <a:lnTo>
                  <a:pt x="3603" y="3753"/>
                </a:lnTo>
                <a:lnTo>
                  <a:pt x="3558" y="3777"/>
                </a:lnTo>
                <a:lnTo>
                  <a:pt x="3549" y="3781"/>
                </a:lnTo>
                <a:lnTo>
                  <a:pt x="3534" y="3788"/>
                </a:lnTo>
                <a:lnTo>
                  <a:pt x="3511" y="3797"/>
                </a:lnTo>
                <a:lnTo>
                  <a:pt x="3482" y="3810"/>
                </a:lnTo>
                <a:lnTo>
                  <a:pt x="3445" y="3823"/>
                </a:lnTo>
                <a:lnTo>
                  <a:pt x="3403" y="3839"/>
                </a:lnTo>
                <a:lnTo>
                  <a:pt x="3351" y="3855"/>
                </a:lnTo>
                <a:lnTo>
                  <a:pt x="3294" y="3871"/>
                </a:lnTo>
                <a:lnTo>
                  <a:pt x="3231" y="3888"/>
                </a:lnTo>
                <a:lnTo>
                  <a:pt x="3161" y="3906"/>
                </a:lnTo>
                <a:lnTo>
                  <a:pt x="3083" y="3920"/>
                </a:lnTo>
                <a:lnTo>
                  <a:pt x="3001" y="3935"/>
                </a:lnTo>
                <a:lnTo>
                  <a:pt x="2912" y="3948"/>
                </a:lnTo>
                <a:lnTo>
                  <a:pt x="2817" y="3959"/>
                </a:lnTo>
                <a:lnTo>
                  <a:pt x="2716" y="3967"/>
                </a:lnTo>
                <a:lnTo>
                  <a:pt x="2608" y="3973"/>
                </a:lnTo>
                <a:lnTo>
                  <a:pt x="2495" y="3974"/>
                </a:lnTo>
                <a:lnTo>
                  <a:pt x="2391" y="3973"/>
                </a:lnTo>
                <a:lnTo>
                  <a:pt x="2284" y="3968"/>
                </a:lnTo>
                <a:lnTo>
                  <a:pt x="2173" y="3959"/>
                </a:lnTo>
                <a:lnTo>
                  <a:pt x="2057" y="3948"/>
                </a:lnTo>
                <a:lnTo>
                  <a:pt x="1937" y="3932"/>
                </a:lnTo>
                <a:lnTo>
                  <a:pt x="1813" y="3912"/>
                </a:lnTo>
                <a:lnTo>
                  <a:pt x="1685" y="3887"/>
                </a:lnTo>
                <a:lnTo>
                  <a:pt x="1553" y="3856"/>
                </a:lnTo>
                <a:lnTo>
                  <a:pt x="1417" y="3822"/>
                </a:lnTo>
                <a:lnTo>
                  <a:pt x="1278" y="3780"/>
                </a:lnTo>
                <a:lnTo>
                  <a:pt x="1228" y="3765"/>
                </a:lnTo>
                <a:lnTo>
                  <a:pt x="1225" y="3753"/>
                </a:lnTo>
                <a:lnTo>
                  <a:pt x="1225" y="3035"/>
                </a:lnTo>
                <a:lnTo>
                  <a:pt x="1231" y="2944"/>
                </a:lnTo>
                <a:lnTo>
                  <a:pt x="1244" y="2856"/>
                </a:lnTo>
                <a:lnTo>
                  <a:pt x="1266" y="2771"/>
                </a:lnTo>
                <a:lnTo>
                  <a:pt x="1297" y="2690"/>
                </a:lnTo>
                <a:lnTo>
                  <a:pt x="1334" y="2613"/>
                </a:lnTo>
                <a:lnTo>
                  <a:pt x="1379" y="2539"/>
                </a:lnTo>
                <a:lnTo>
                  <a:pt x="1430" y="2470"/>
                </a:lnTo>
                <a:lnTo>
                  <a:pt x="1489" y="2408"/>
                </a:lnTo>
                <a:lnTo>
                  <a:pt x="1552" y="2350"/>
                </a:lnTo>
                <a:lnTo>
                  <a:pt x="1621" y="2299"/>
                </a:lnTo>
                <a:lnTo>
                  <a:pt x="1695" y="2254"/>
                </a:lnTo>
                <a:lnTo>
                  <a:pt x="1773" y="2218"/>
                </a:lnTo>
                <a:lnTo>
                  <a:pt x="1855" y="2187"/>
                </a:lnTo>
                <a:lnTo>
                  <a:pt x="1941" y="2166"/>
                </a:lnTo>
                <a:lnTo>
                  <a:pt x="2029" y="2153"/>
                </a:lnTo>
                <a:lnTo>
                  <a:pt x="2121" y="2147"/>
                </a:lnTo>
                <a:close/>
                <a:moveTo>
                  <a:pt x="3282" y="1433"/>
                </a:moveTo>
                <a:lnTo>
                  <a:pt x="3870" y="1433"/>
                </a:lnTo>
                <a:lnTo>
                  <a:pt x="3962" y="1437"/>
                </a:lnTo>
                <a:lnTo>
                  <a:pt x="4050" y="1450"/>
                </a:lnTo>
                <a:lnTo>
                  <a:pt x="4136" y="1472"/>
                </a:lnTo>
                <a:lnTo>
                  <a:pt x="4218" y="1502"/>
                </a:lnTo>
                <a:lnTo>
                  <a:pt x="4296" y="1540"/>
                </a:lnTo>
                <a:lnTo>
                  <a:pt x="4370" y="1584"/>
                </a:lnTo>
                <a:lnTo>
                  <a:pt x="4439" y="1635"/>
                </a:lnTo>
                <a:lnTo>
                  <a:pt x="4502" y="1693"/>
                </a:lnTo>
                <a:lnTo>
                  <a:pt x="4561" y="1755"/>
                </a:lnTo>
                <a:lnTo>
                  <a:pt x="4612" y="1823"/>
                </a:lnTo>
                <a:lnTo>
                  <a:pt x="4657" y="1897"/>
                </a:lnTo>
                <a:lnTo>
                  <a:pt x="4694" y="1974"/>
                </a:lnTo>
                <a:lnTo>
                  <a:pt x="4725" y="2055"/>
                </a:lnTo>
                <a:lnTo>
                  <a:pt x="4747" y="2141"/>
                </a:lnTo>
                <a:lnTo>
                  <a:pt x="4760" y="2228"/>
                </a:lnTo>
                <a:lnTo>
                  <a:pt x="4766" y="2320"/>
                </a:lnTo>
                <a:lnTo>
                  <a:pt x="4766" y="3038"/>
                </a:lnTo>
                <a:lnTo>
                  <a:pt x="4760" y="3038"/>
                </a:lnTo>
                <a:lnTo>
                  <a:pt x="4713" y="3061"/>
                </a:lnTo>
                <a:lnTo>
                  <a:pt x="4706" y="3065"/>
                </a:lnTo>
                <a:lnTo>
                  <a:pt x="4691" y="3073"/>
                </a:lnTo>
                <a:lnTo>
                  <a:pt x="4669" y="3081"/>
                </a:lnTo>
                <a:lnTo>
                  <a:pt x="4640" y="3095"/>
                </a:lnTo>
                <a:lnTo>
                  <a:pt x="4603" y="3108"/>
                </a:lnTo>
                <a:lnTo>
                  <a:pt x="4561" y="3124"/>
                </a:lnTo>
                <a:lnTo>
                  <a:pt x="4511" y="3139"/>
                </a:lnTo>
                <a:lnTo>
                  <a:pt x="4454" y="3155"/>
                </a:lnTo>
                <a:lnTo>
                  <a:pt x="4391" y="3173"/>
                </a:lnTo>
                <a:lnTo>
                  <a:pt x="4322" y="3189"/>
                </a:lnTo>
                <a:lnTo>
                  <a:pt x="4246" y="3205"/>
                </a:lnTo>
                <a:lnTo>
                  <a:pt x="4164" y="3219"/>
                </a:lnTo>
                <a:lnTo>
                  <a:pt x="4076" y="3232"/>
                </a:lnTo>
                <a:lnTo>
                  <a:pt x="3982" y="3243"/>
                </a:lnTo>
                <a:lnTo>
                  <a:pt x="3881" y="3251"/>
                </a:lnTo>
                <a:lnTo>
                  <a:pt x="3776" y="3257"/>
                </a:lnTo>
                <a:lnTo>
                  <a:pt x="3776" y="3035"/>
                </a:lnTo>
                <a:lnTo>
                  <a:pt x="3771" y="2942"/>
                </a:lnTo>
                <a:lnTo>
                  <a:pt x="3758" y="2849"/>
                </a:lnTo>
                <a:lnTo>
                  <a:pt x="3739" y="2761"/>
                </a:lnTo>
                <a:lnTo>
                  <a:pt x="3711" y="2674"/>
                </a:lnTo>
                <a:lnTo>
                  <a:pt x="3676" y="2591"/>
                </a:lnTo>
                <a:lnTo>
                  <a:pt x="3634" y="2513"/>
                </a:lnTo>
                <a:lnTo>
                  <a:pt x="3587" y="2437"/>
                </a:lnTo>
                <a:lnTo>
                  <a:pt x="3533" y="2366"/>
                </a:lnTo>
                <a:lnTo>
                  <a:pt x="3473" y="2301"/>
                </a:lnTo>
                <a:lnTo>
                  <a:pt x="3408" y="2240"/>
                </a:lnTo>
                <a:lnTo>
                  <a:pt x="3338" y="2185"/>
                </a:lnTo>
                <a:lnTo>
                  <a:pt x="3263" y="2135"/>
                </a:lnTo>
                <a:lnTo>
                  <a:pt x="3184" y="2093"/>
                </a:lnTo>
                <a:lnTo>
                  <a:pt x="3102" y="2057"/>
                </a:lnTo>
                <a:lnTo>
                  <a:pt x="3016" y="2028"/>
                </a:lnTo>
                <a:lnTo>
                  <a:pt x="3073" y="1968"/>
                </a:lnTo>
                <a:lnTo>
                  <a:pt x="3124" y="1903"/>
                </a:lnTo>
                <a:lnTo>
                  <a:pt x="3168" y="1833"/>
                </a:lnTo>
                <a:lnTo>
                  <a:pt x="3206" y="1761"/>
                </a:lnTo>
                <a:lnTo>
                  <a:pt x="3237" y="1684"/>
                </a:lnTo>
                <a:lnTo>
                  <a:pt x="3261" y="1603"/>
                </a:lnTo>
                <a:lnTo>
                  <a:pt x="3275" y="1518"/>
                </a:lnTo>
                <a:lnTo>
                  <a:pt x="3282" y="1433"/>
                </a:lnTo>
                <a:close/>
                <a:moveTo>
                  <a:pt x="895" y="1433"/>
                </a:moveTo>
                <a:lnTo>
                  <a:pt x="1488" y="1433"/>
                </a:lnTo>
                <a:lnTo>
                  <a:pt x="1553" y="1436"/>
                </a:lnTo>
                <a:lnTo>
                  <a:pt x="1561" y="1521"/>
                </a:lnTo>
                <a:lnTo>
                  <a:pt x="1575" y="1604"/>
                </a:lnTo>
                <a:lnTo>
                  <a:pt x="1599" y="1685"/>
                </a:lnTo>
                <a:lnTo>
                  <a:pt x="1630" y="1762"/>
                </a:lnTo>
                <a:lnTo>
                  <a:pt x="1668" y="1835"/>
                </a:lnTo>
                <a:lnTo>
                  <a:pt x="1712" y="1904"/>
                </a:lnTo>
                <a:lnTo>
                  <a:pt x="1763" y="1968"/>
                </a:lnTo>
                <a:lnTo>
                  <a:pt x="1818" y="2028"/>
                </a:lnTo>
                <a:lnTo>
                  <a:pt x="1733" y="2057"/>
                </a:lnTo>
                <a:lnTo>
                  <a:pt x="1650" y="2093"/>
                </a:lnTo>
                <a:lnTo>
                  <a:pt x="1571" y="2135"/>
                </a:lnTo>
                <a:lnTo>
                  <a:pt x="1498" y="2185"/>
                </a:lnTo>
                <a:lnTo>
                  <a:pt x="1427" y="2240"/>
                </a:lnTo>
                <a:lnTo>
                  <a:pt x="1362" y="2301"/>
                </a:lnTo>
                <a:lnTo>
                  <a:pt x="1303" y="2366"/>
                </a:lnTo>
                <a:lnTo>
                  <a:pt x="1249" y="2437"/>
                </a:lnTo>
                <a:lnTo>
                  <a:pt x="1201" y="2513"/>
                </a:lnTo>
                <a:lnTo>
                  <a:pt x="1160" y="2591"/>
                </a:lnTo>
                <a:lnTo>
                  <a:pt x="1124" y="2674"/>
                </a:lnTo>
                <a:lnTo>
                  <a:pt x="1097" y="2761"/>
                </a:lnTo>
                <a:lnTo>
                  <a:pt x="1076" y="2849"/>
                </a:lnTo>
                <a:lnTo>
                  <a:pt x="1064" y="2942"/>
                </a:lnTo>
                <a:lnTo>
                  <a:pt x="1060" y="3035"/>
                </a:lnTo>
                <a:lnTo>
                  <a:pt x="1060" y="3253"/>
                </a:lnTo>
                <a:lnTo>
                  <a:pt x="947" y="3244"/>
                </a:lnTo>
                <a:lnTo>
                  <a:pt x="832" y="3232"/>
                </a:lnTo>
                <a:lnTo>
                  <a:pt x="712" y="3216"/>
                </a:lnTo>
                <a:lnTo>
                  <a:pt x="587" y="3196"/>
                </a:lnTo>
                <a:lnTo>
                  <a:pt x="460" y="3171"/>
                </a:lnTo>
                <a:lnTo>
                  <a:pt x="328" y="3141"/>
                </a:lnTo>
                <a:lnTo>
                  <a:pt x="192" y="3106"/>
                </a:lnTo>
                <a:lnTo>
                  <a:pt x="51" y="3065"/>
                </a:lnTo>
                <a:lnTo>
                  <a:pt x="1" y="3050"/>
                </a:lnTo>
                <a:lnTo>
                  <a:pt x="0" y="3038"/>
                </a:lnTo>
                <a:lnTo>
                  <a:pt x="0" y="2320"/>
                </a:lnTo>
                <a:lnTo>
                  <a:pt x="4" y="2228"/>
                </a:lnTo>
                <a:lnTo>
                  <a:pt x="18" y="2141"/>
                </a:lnTo>
                <a:lnTo>
                  <a:pt x="41" y="2055"/>
                </a:lnTo>
                <a:lnTo>
                  <a:pt x="70" y="1974"/>
                </a:lnTo>
                <a:lnTo>
                  <a:pt x="108" y="1897"/>
                </a:lnTo>
                <a:lnTo>
                  <a:pt x="152" y="1823"/>
                </a:lnTo>
                <a:lnTo>
                  <a:pt x="205" y="1755"/>
                </a:lnTo>
                <a:lnTo>
                  <a:pt x="262" y="1693"/>
                </a:lnTo>
                <a:lnTo>
                  <a:pt x="326" y="1635"/>
                </a:lnTo>
                <a:lnTo>
                  <a:pt x="395" y="1584"/>
                </a:lnTo>
                <a:lnTo>
                  <a:pt x="469" y="1540"/>
                </a:lnTo>
                <a:lnTo>
                  <a:pt x="546" y="1502"/>
                </a:lnTo>
                <a:lnTo>
                  <a:pt x="630" y="1472"/>
                </a:lnTo>
                <a:lnTo>
                  <a:pt x="714" y="1450"/>
                </a:lnTo>
                <a:lnTo>
                  <a:pt x="804" y="1437"/>
                </a:lnTo>
                <a:lnTo>
                  <a:pt x="895" y="1433"/>
                </a:lnTo>
                <a:close/>
                <a:moveTo>
                  <a:pt x="2417" y="714"/>
                </a:moveTo>
                <a:lnTo>
                  <a:pt x="2493" y="719"/>
                </a:lnTo>
                <a:lnTo>
                  <a:pt x="2568" y="730"/>
                </a:lnTo>
                <a:lnTo>
                  <a:pt x="2638" y="751"/>
                </a:lnTo>
                <a:lnTo>
                  <a:pt x="2706" y="777"/>
                </a:lnTo>
                <a:lnTo>
                  <a:pt x="2770" y="810"/>
                </a:lnTo>
                <a:lnTo>
                  <a:pt x="2830" y="848"/>
                </a:lnTo>
                <a:lnTo>
                  <a:pt x="2886" y="893"/>
                </a:lnTo>
                <a:lnTo>
                  <a:pt x="2937" y="944"/>
                </a:lnTo>
                <a:lnTo>
                  <a:pt x="2981" y="999"/>
                </a:lnTo>
                <a:lnTo>
                  <a:pt x="3020" y="1058"/>
                </a:lnTo>
                <a:lnTo>
                  <a:pt x="3054" y="1121"/>
                </a:lnTo>
                <a:lnTo>
                  <a:pt x="3080" y="1189"/>
                </a:lnTo>
                <a:lnTo>
                  <a:pt x="3101" y="1259"/>
                </a:lnTo>
                <a:lnTo>
                  <a:pt x="3113" y="1333"/>
                </a:lnTo>
                <a:lnTo>
                  <a:pt x="3117" y="1408"/>
                </a:lnTo>
                <a:lnTo>
                  <a:pt x="3113" y="1484"/>
                </a:lnTo>
                <a:lnTo>
                  <a:pt x="3101" y="1556"/>
                </a:lnTo>
                <a:lnTo>
                  <a:pt x="3080" y="1626"/>
                </a:lnTo>
                <a:lnTo>
                  <a:pt x="3054" y="1694"/>
                </a:lnTo>
                <a:lnTo>
                  <a:pt x="3020" y="1758"/>
                </a:lnTo>
                <a:lnTo>
                  <a:pt x="2981" y="1816"/>
                </a:lnTo>
                <a:lnTo>
                  <a:pt x="2937" y="1871"/>
                </a:lnTo>
                <a:lnTo>
                  <a:pt x="2886" y="1922"/>
                </a:lnTo>
                <a:lnTo>
                  <a:pt x="2830" y="1967"/>
                </a:lnTo>
                <a:lnTo>
                  <a:pt x="2770" y="2006"/>
                </a:lnTo>
                <a:lnTo>
                  <a:pt x="2706" y="2038"/>
                </a:lnTo>
                <a:lnTo>
                  <a:pt x="2638" y="2066"/>
                </a:lnTo>
                <a:lnTo>
                  <a:pt x="2568" y="2084"/>
                </a:lnTo>
                <a:lnTo>
                  <a:pt x="2493" y="2096"/>
                </a:lnTo>
                <a:lnTo>
                  <a:pt x="2417" y="2100"/>
                </a:lnTo>
                <a:lnTo>
                  <a:pt x="2341" y="2096"/>
                </a:lnTo>
                <a:lnTo>
                  <a:pt x="2268" y="2084"/>
                </a:lnTo>
                <a:lnTo>
                  <a:pt x="2196" y="2066"/>
                </a:lnTo>
                <a:lnTo>
                  <a:pt x="2129" y="2038"/>
                </a:lnTo>
                <a:lnTo>
                  <a:pt x="2064" y="2006"/>
                </a:lnTo>
                <a:lnTo>
                  <a:pt x="2004" y="1967"/>
                </a:lnTo>
                <a:lnTo>
                  <a:pt x="1949" y="1922"/>
                </a:lnTo>
                <a:lnTo>
                  <a:pt x="1899" y="1871"/>
                </a:lnTo>
                <a:lnTo>
                  <a:pt x="1854" y="1817"/>
                </a:lnTo>
                <a:lnTo>
                  <a:pt x="1814" y="1758"/>
                </a:lnTo>
                <a:lnTo>
                  <a:pt x="1780" y="1694"/>
                </a:lnTo>
                <a:lnTo>
                  <a:pt x="1754" y="1627"/>
                </a:lnTo>
                <a:lnTo>
                  <a:pt x="1735" y="1556"/>
                </a:lnTo>
                <a:lnTo>
                  <a:pt x="1723" y="1484"/>
                </a:lnTo>
                <a:lnTo>
                  <a:pt x="1719" y="1408"/>
                </a:lnTo>
                <a:lnTo>
                  <a:pt x="1723" y="1333"/>
                </a:lnTo>
                <a:lnTo>
                  <a:pt x="1735" y="1259"/>
                </a:lnTo>
                <a:lnTo>
                  <a:pt x="1754" y="1189"/>
                </a:lnTo>
                <a:lnTo>
                  <a:pt x="1780" y="1122"/>
                </a:lnTo>
                <a:lnTo>
                  <a:pt x="1814" y="1058"/>
                </a:lnTo>
                <a:lnTo>
                  <a:pt x="1854" y="999"/>
                </a:lnTo>
                <a:lnTo>
                  <a:pt x="1899" y="944"/>
                </a:lnTo>
                <a:lnTo>
                  <a:pt x="1949" y="893"/>
                </a:lnTo>
                <a:lnTo>
                  <a:pt x="2004" y="848"/>
                </a:lnTo>
                <a:lnTo>
                  <a:pt x="2064" y="810"/>
                </a:lnTo>
                <a:lnTo>
                  <a:pt x="2129" y="777"/>
                </a:lnTo>
                <a:lnTo>
                  <a:pt x="2196" y="751"/>
                </a:lnTo>
                <a:lnTo>
                  <a:pt x="2268" y="730"/>
                </a:lnTo>
                <a:lnTo>
                  <a:pt x="2341" y="719"/>
                </a:lnTo>
                <a:lnTo>
                  <a:pt x="2417" y="714"/>
                </a:lnTo>
                <a:close/>
                <a:moveTo>
                  <a:pt x="3574" y="0"/>
                </a:moveTo>
                <a:lnTo>
                  <a:pt x="3650" y="3"/>
                </a:lnTo>
                <a:lnTo>
                  <a:pt x="3723" y="16"/>
                </a:lnTo>
                <a:lnTo>
                  <a:pt x="3795" y="35"/>
                </a:lnTo>
                <a:lnTo>
                  <a:pt x="3862" y="61"/>
                </a:lnTo>
                <a:lnTo>
                  <a:pt x="3927" y="95"/>
                </a:lnTo>
                <a:lnTo>
                  <a:pt x="3987" y="134"/>
                </a:lnTo>
                <a:lnTo>
                  <a:pt x="4042" y="179"/>
                </a:lnTo>
                <a:lnTo>
                  <a:pt x="4092" y="228"/>
                </a:lnTo>
                <a:lnTo>
                  <a:pt x="4137" y="283"/>
                </a:lnTo>
                <a:lnTo>
                  <a:pt x="4177" y="343"/>
                </a:lnTo>
                <a:lnTo>
                  <a:pt x="4211" y="407"/>
                </a:lnTo>
                <a:lnTo>
                  <a:pt x="4237" y="473"/>
                </a:lnTo>
                <a:lnTo>
                  <a:pt x="4256" y="543"/>
                </a:lnTo>
                <a:lnTo>
                  <a:pt x="4268" y="617"/>
                </a:lnTo>
                <a:lnTo>
                  <a:pt x="4272" y="693"/>
                </a:lnTo>
                <a:lnTo>
                  <a:pt x="4268" y="768"/>
                </a:lnTo>
                <a:lnTo>
                  <a:pt x="4256" y="841"/>
                </a:lnTo>
                <a:lnTo>
                  <a:pt x="4237" y="912"/>
                </a:lnTo>
                <a:lnTo>
                  <a:pt x="4211" y="979"/>
                </a:lnTo>
                <a:lnTo>
                  <a:pt x="4177" y="1042"/>
                </a:lnTo>
                <a:lnTo>
                  <a:pt x="4137" y="1102"/>
                </a:lnTo>
                <a:lnTo>
                  <a:pt x="4092" y="1157"/>
                </a:lnTo>
                <a:lnTo>
                  <a:pt x="4042" y="1206"/>
                </a:lnTo>
                <a:lnTo>
                  <a:pt x="3987" y="1251"/>
                </a:lnTo>
                <a:lnTo>
                  <a:pt x="3927" y="1291"/>
                </a:lnTo>
                <a:lnTo>
                  <a:pt x="3862" y="1324"/>
                </a:lnTo>
                <a:lnTo>
                  <a:pt x="3795" y="1350"/>
                </a:lnTo>
                <a:lnTo>
                  <a:pt x="3723" y="1369"/>
                </a:lnTo>
                <a:lnTo>
                  <a:pt x="3650" y="1381"/>
                </a:lnTo>
                <a:lnTo>
                  <a:pt x="3574" y="1385"/>
                </a:lnTo>
                <a:lnTo>
                  <a:pt x="3496" y="1381"/>
                </a:lnTo>
                <a:lnTo>
                  <a:pt x="3420" y="1367"/>
                </a:lnTo>
                <a:lnTo>
                  <a:pt x="3347" y="1347"/>
                </a:lnTo>
                <a:lnTo>
                  <a:pt x="3278" y="1320"/>
                </a:lnTo>
                <a:lnTo>
                  <a:pt x="3266" y="1240"/>
                </a:lnTo>
                <a:lnTo>
                  <a:pt x="3247" y="1163"/>
                </a:lnTo>
                <a:lnTo>
                  <a:pt x="3221" y="1089"/>
                </a:lnTo>
                <a:lnTo>
                  <a:pt x="3187" y="1018"/>
                </a:lnTo>
                <a:lnTo>
                  <a:pt x="3149" y="951"/>
                </a:lnTo>
                <a:lnTo>
                  <a:pt x="3104" y="889"/>
                </a:lnTo>
                <a:lnTo>
                  <a:pt x="3054" y="829"/>
                </a:lnTo>
                <a:lnTo>
                  <a:pt x="3000" y="775"/>
                </a:lnTo>
                <a:lnTo>
                  <a:pt x="2940" y="726"/>
                </a:lnTo>
                <a:lnTo>
                  <a:pt x="2875" y="682"/>
                </a:lnTo>
                <a:lnTo>
                  <a:pt x="2881" y="603"/>
                </a:lnTo>
                <a:lnTo>
                  <a:pt x="2896" y="526"/>
                </a:lnTo>
                <a:lnTo>
                  <a:pt x="2919" y="452"/>
                </a:lnTo>
                <a:lnTo>
                  <a:pt x="2950" y="382"/>
                </a:lnTo>
                <a:lnTo>
                  <a:pt x="2988" y="315"/>
                </a:lnTo>
                <a:lnTo>
                  <a:pt x="3032" y="254"/>
                </a:lnTo>
                <a:lnTo>
                  <a:pt x="3083" y="199"/>
                </a:lnTo>
                <a:lnTo>
                  <a:pt x="3140" y="150"/>
                </a:lnTo>
                <a:lnTo>
                  <a:pt x="3202" y="106"/>
                </a:lnTo>
                <a:lnTo>
                  <a:pt x="3269" y="69"/>
                </a:lnTo>
                <a:lnTo>
                  <a:pt x="3340" y="40"/>
                </a:lnTo>
                <a:lnTo>
                  <a:pt x="3414" y="18"/>
                </a:lnTo>
                <a:lnTo>
                  <a:pt x="3493" y="5"/>
                </a:lnTo>
                <a:lnTo>
                  <a:pt x="3574" y="0"/>
                </a:lnTo>
                <a:close/>
                <a:moveTo>
                  <a:pt x="1192" y="0"/>
                </a:moveTo>
                <a:lnTo>
                  <a:pt x="1268" y="3"/>
                </a:lnTo>
                <a:lnTo>
                  <a:pt x="1341" y="16"/>
                </a:lnTo>
                <a:lnTo>
                  <a:pt x="1413" y="35"/>
                </a:lnTo>
                <a:lnTo>
                  <a:pt x="1480" y="61"/>
                </a:lnTo>
                <a:lnTo>
                  <a:pt x="1545" y="95"/>
                </a:lnTo>
                <a:lnTo>
                  <a:pt x="1605" y="134"/>
                </a:lnTo>
                <a:lnTo>
                  <a:pt x="1660" y="179"/>
                </a:lnTo>
                <a:lnTo>
                  <a:pt x="1710" y="228"/>
                </a:lnTo>
                <a:lnTo>
                  <a:pt x="1755" y="283"/>
                </a:lnTo>
                <a:lnTo>
                  <a:pt x="1795" y="343"/>
                </a:lnTo>
                <a:lnTo>
                  <a:pt x="1829" y="407"/>
                </a:lnTo>
                <a:lnTo>
                  <a:pt x="1855" y="473"/>
                </a:lnTo>
                <a:lnTo>
                  <a:pt x="1874" y="545"/>
                </a:lnTo>
                <a:lnTo>
                  <a:pt x="1886" y="617"/>
                </a:lnTo>
                <a:lnTo>
                  <a:pt x="1890" y="693"/>
                </a:lnTo>
                <a:lnTo>
                  <a:pt x="1890" y="711"/>
                </a:lnTo>
                <a:lnTo>
                  <a:pt x="1889" y="732"/>
                </a:lnTo>
                <a:lnTo>
                  <a:pt x="1827" y="784"/>
                </a:lnTo>
                <a:lnTo>
                  <a:pt x="1770" y="841"/>
                </a:lnTo>
                <a:lnTo>
                  <a:pt x="1719" y="905"/>
                </a:lnTo>
                <a:lnTo>
                  <a:pt x="1675" y="971"/>
                </a:lnTo>
                <a:lnTo>
                  <a:pt x="1635" y="1042"/>
                </a:lnTo>
                <a:lnTo>
                  <a:pt x="1605" y="1118"/>
                </a:lnTo>
                <a:lnTo>
                  <a:pt x="1580" y="1196"/>
                </a:lnTo>
                <a:lnTo>
                  <a:pt x="1564" y="1277"/>
                </a:lnTo>
                <a:lnTo>
                  <a:pt x="1508" y="1309"/>
                </a:lnTo>
                <a:lnTo>
                  <a:pt x="1449" y="1336"/>
                </a:lnTo>
                <a:lnTo>
                  <a:pt x="1388" y="1357"/>
                </a:lnTo>
                <a:lnTo>
                  <a:pt x="1325" y="1372"/>
                </a:lnTo>
                <a:lnTo>
                  <a:pt x="1259" y="1382"/>
                </a:lnTo>
                <a:lnTo>
                  <a:pt x="1192" y="1385"/>
                </a:lnTo>
                <a:lnTo>
                  <a:pt x="1116" y="1381"/>
                </a:lnTo>
                <a:lnTo>
                  <a:pt x="1041" y="1369"/>
                </a:lnTo>
                <a:lnTo>
                  <a:pt x="971" y="1350"/>
                </a:lnTo>
                <a:lnTo>
                  <a:pt x="903" y="1324"/>
                </a:lnTo>
                <a:lnTo>
                  <a:pt x="839" y="1291"/>
                </a:lnTo>
                <a:lnTo>
                  <a:pt x="779" y="1251"/>
                </a:lnTo>
                <a:lnTo>
                  <a:pt x="723" y="1206"/>
                </a:lnTo>
                <a:lnTo>
                  <a:pt x="672" y="1157"/>
                </a:lnTo>
                <a:lnTo>
                  <a:pt x="627" y="1102"/>
                </a:lnTo>
                <a:lnTo>
                  <a:pt x="589" y="1042"/>
                </a:lnTo>
                <a:lnTo>
                  <a:pt x="555" y="979"/>
                </a:lnTo>
                <a:lnTo>
                  <a:pt x="529" y="912"/>
                </a:lnTo>
                <a:lnTo>
                  <a:pt x="508" y="841"/>
                </a:lnTo>
                <a:lnTo>
                  <a:pt x="496" y="768"/>
                </a:lnTo>
                <a:lnTo>
                  <a:pt x="492" y="693"/>
                </a:lnTo>
                <a:lnTo>
                  <a:pt x="496" y="617"/>
                </a:lnTo>
                <a:lnTo>
                  <a:pt x="508" y="545"/>
                </a:lnTo>
                <a:lnTo>
                  <a:pt x="529" y="473"/>
                </a:lnTo>
                <a:lnTo>
                  <a:pt x="555" y="407"/>
                </a:lnTo>
                <a:lnTo>
                  <a:pt x="589" y="343"/>
                </a:lnTo>
                <a:lnTo>
                  <a:pt x="627" y="283"/>
                </a:lnTo>
                <a:lnTo>
                  <a:pt x="672" y="228"/>
                </a:lnTo>
                <a:lnTo>
                  <a:pt x="723" y="179"/>
                </a:lnTo>
                <a:lnTo>
                  <a:pt x="779" y="134"/>
                </a:lnTo>
                <a:lnTo>
                  <a:pt x="839" y="95"/>
                </a:lnTo>
                <a:lnTo>
                  <a:pt x="903" y="61"/>
                </a:lnTo>
                <a:lnTo>
                  <a:pt x="971" y="35"/>
                </a:lnTo>
                <a:lnTo>
                  <a:pt x="1041" y="16"/>
                </a:lnTo>
                <a:lnTo>
                  <a:pt x="1116" y="3"/>
                </a:lnTo>
                <a:lnTo>
                  <a:pt x="11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pic>
        <p:nvPicPr>
          <p:cNvPr id="59" name="Imagen 58" descr="Interfaz de usuario gráfica, Texto&#10;&#10;Descripción generada automáticamente con confianza media">
            <a:extLst>
              <a:ext uri="{FF2B5EF4-FFF2-40B4-BE49-F238E27FC236}">
                <a16:creationId xmlns:a16="http://schemas.microsoft.com/office/drawing/2014/main" id="{D9A11B3B-D602-4BE0-85C5-30BB4591E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572" y="-7261"/>
            <a:ext cx="7420745" cy="1059221"/>
          </a:xfrm>
          <a:prstGeom prst="rect">
            <a:avLst/>
          </a:prstGeom>
        </p:spPr>
      </p:pic>
      <p:sp>
        <p:nvSpPr>
          <p:cNvPr id="13" name="CuadroTexto 12">
            <a:extLst>
              <a:ext uri="{FF2B5EF4-FFF2-40B4-BE49-F238E27FC236}">
                <a16:creationId xmlns:a16="http://schemas.microsoft.com/office/drawing/2014/main" id="{24F3778F-5CBD-40CB-A157-1AB825171C65}"/>
              </a:ext>
            </a:extLst>
          </p:cNvPr>
          <p:cNvSpPr txBox="1"/>
          <p:nvPr/>
        </p:nvSpPr>
        <p:spPr>
          <a:xfrm>
            <a:off x="5153590" y="3963367"/>
            <a:ext cx="1879609" cy="523220"/>
          </a:xfrm>
          <a:prstGeom prst="rect">
            <a:avLst/>
          </a:prstGeom>
          <a:noFill/>
        </p:spPr>
        <p:txBody>
          <a:bodyPr wrap="square" rtlCol="0">
            <a:spAutoFit/>
          </a:bodyPr>
          <a:lstStyle/>
          <a:p>
            <a:pPr algn="ctr"/>
            <a:r>
              <a:rPr lang="es-MX" sz="2800" b="1" dirty="0">
                <a:solidFill>
                  <a:srgbClr val="00B050"/>
                </a:solidFill>
                <a:latin typeface="Arial Narrow" panose="020B0606020202030204" pitchFamily="34" charset="0"/>
              </a:rPr>
              <a:t>Módulo 5</a:t>
            </a:r>
          </a:p>
        </p:txBody>
      </p:sp>
      <p:sp>
        <p:nvSpPr>
          <p:cNvPr id="60" name="Título 1">
            <a:extLst>
              <a:ext uri="{FF2B5EF4-FFF2-40B4-BE49-F238E27FC236}">
                <a16:creationId xmlns:a16="http://schemas.microsoft.com/office/drawing/2014/main" id="{85C1DC01-149F-4C84-91B5-0B37146C9E82}"/>
              </a:ext>
            </a:extLst>
          </p:cNvPr>
          <p:cNvSpPr txBox="1">
            <a:spLocks/>
          </p:cNvSpPr>
          <p:nvPr/>
        </p:nvSpPr>
        <p:spPr>
          <a:xfrm>
            <a:off x="2279322" y="1040536"/>
            <a:ext cx="7677297" cy="5721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970088" indent="-1970088" algn="ctr"/>
            <a:r>
              <a:rPr lang="es-MX" sz="3200" b="1" dirty="0">
                <a:solidFill>
                  <a:srgbClr val="7030A0"/>
                </a:solidFill>
                <a:latin typeface="Arial Narrow" panose="020B0606020202030204" pitchFamily="34" charset="0"/>
              </a:rPr>
              <a:t>Módulo 5</a:t>
            </a:r>
            <a:r>
              <a:rPr lang="es-MX" sz="3200" dirty="0">
                <a:latin typeface="Arial Narrow" panose="020B0606020202030204" pitchFamily="34" charset="0"/>
              </a:rPr>
              <a:t>. </a:t>
            </a:r>
            <a:r>
              <a:rPr lang="es-ES" sz="3200" dirty="0">
                <a:solidFill>
                  <a:srgbClr val="00B050"/>
                </a:solidFill>
                <a:latin typeface="Arial Narrow" panose="020B0606020202030204" pitchFamily="34" charset="0"/>
              </a:rPr>
              <a:t>Límites y restricciones del DAI</a:t>
            </a:r>
            <a:endParaRPr lang="es-MX" sz="3200"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263221048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D678B666-7AFF-48FC-83E1-4D7BA8F06A92}"/>
              </a:ext>
            </a:extLst>
          </p:cNvPr>
          <p:cNvGrpSpPr/>
          <p:nvPr/>
        </p:nvGrpSpPr>
        <p:grpSpPr>
          <a:xfrm>
            <a:off x="2337203" y="1799200"/>
            <a:ext cx="7517594" cy="4657584"/>
            <a:chOff x="1075900" y="1509951"/>
            <a:chExt cx="4636625" cy="2863124"/>
          </a:xfrm>
        </p:grpSpPr>
        <p:sp>
          <p:nvSpPr>
            <p:cNvPr id="2" name="Google Shape;440;p24">
              <a:extLst>
                <a:ext uri="{FF2B5EF4-FFF2-40B4-BE49-F238E27FC236}">
                  <a16:creationId xmlns:a16="http://schemas.microsoft.com/office/drawing/2014/main" id="{3293DA91-2BEE-4BE9-B805-6B879A650341}"/>
                </a:ext>
              </a:extLst>
            </p:cNvPr>
            <p:cNvSpPr/>
            <p:nvPr/>
          </p:nvSpPr>
          <p:spPr>
            <a:xfrm>
              <a:off x="1075900" y="1763075"/>
              <a:ext cx="2144700" cy="2610000"/>
            </a:xfrm>
            <a:prstGeom prst="foldedCorner">
              <a:avLst>
                <a:gd name="adj" fmla="val 25236"/>
              </a:avLst>
            </a:prstGeom>
            <a:solidFill>
              <a:srgbClr val="C8DD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Google Shape;441;p24">
              <a:extLst>
                <a:ext uri="{FF2B5EF4-FFF2-40B4-BE49-F238E27FC236}">
                  <a16:creationId xmlns:a16="http://schemas.microsoft.com/office/drawing/2014/main" id="{7DBB5789-0BB3-4A4E-9E76-4D71878E482F}"/>
                </a:ext>
              </a:extLst>
            </p:cNvPr>
            <p:cNvSpPr/>
            <p:nvPr/>
          </p:nvSpPr>
          <p:spPr>
            <a:xfrm>
              <a:off x="3567825" y="1763075"/>
              <a:ext cx="2144700" cy="2610000"/>
            </a:xfrm>
            <a:prstGeom prst="foldedCorner">
              <a:avLst>
                <a:gd name="adj" fmla="val 25236"/>
              </a:avLst>
            </a:prstGeom>
            <a:solidFill>
              <a:srgbClr val="B2D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444;p24">
              <a:extLst>
                <a:ext uri="{FF2B5EF4-FFF2-40B4-BE49-F238E27FC236}">
                  <a16:creationId xmlns:a16="http://schemas.microsoft.com/office/drawing/2014/main" id="{B35A2B00-7DDA-4715-8CAE-6D545A744F5B}"/>
                </a:ext>
              </a:extLst>
            </p:cNvPr>
            <p:cNvSpPr txBox="1"/>
            <p:nvPr/>
          </p:nvSpPr>
          <p:spPr>
            <a:xfrm>
              <a:off x="1346075" y="2621450"/>
              <a:ext cx="1604400" cy="142774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 b="1" kern="0" dirty="0">
                  <a:solidFill>
                    <a:srgbClr val="002060"/>
                  </a:solidFill>
                  <a:latin typeface="Arial Narrow" panose="020B0606020202030204" pitchFamily="34" charset="0"/>
                  <a:ea typeface="Fira Sans Extra Condensed Medium"/>
                  <a:cs typeface="Fira Sans Extra Condensed Medium"/>
                  <a:sym typeface="Fira Sans Extra Condensed Medium"/>
                </a:rPr>
                <a:t>Los SSOO deberán documentar todo acto que derive del ejercicio de sus facultades, competencias o funciones</a:t>
              </a:r>
            </a:p>
            <a:p>
              <a:pPr algn="ctr">
                <a:buClr>
                  <a:srgbClr val="000000"/>
                </a:buClr>
                <a:buFont typeface="Arial"/>
                <a:buNone/>
              </a:pPr>
              <a:endParaRPr lang="es" b="1" kern="0" dirty="0">
                <a:solidFill>
                  <a:srgbClr val="002060"/>
                </a:solidFill>
                <a:latin typeface="Arial Narrow" panose="020B0606020202030204" pitchFamily="34" charset="0"/>
                <a:ea typeface="Fira Sans Extra Condensed Medium"/>
                <a:cs typeface="Fira Sans Extra Condensed Medium"/>
                <a:sym typeface="Fira Sans Extra Condensed Medium"/>
              </a:endParaRPr>
            </a:p>
            <a:p>
              <a:pPr algn="ctr">
                <a:buClr>
                  <a:srgbClr val="000000"/>
                </a:buClr>
                <a:buFont typeface="Arial"/>
                <a:buNone/>
              </a:pPr>
              <a:r>
                <a:rPr lang="es" sz="1400" b="1" kern="0" dirty="0">
                  <a:solidFill>
                    <a:srgbClr val="002060"/>
                  </a:solidFill>
                  <a:latin typeface="Arial Narrow" panose="020B0606020202030204" pitchFamily="34" charset="0"/>
                  <a:ea typeface="Fira Sans Extra Condensed Medium"/>
                  <a:cs typeface="Fira Sans Extra Condensed Medium"/>
                  <a:sym typeface="Fira Sans Extra Condensed Medium"/>
                </a:rPr>
                <a:t>(Art. 6 CPEUM)</a:t>
              </a:r>
            </a:p>
            <a:p>
              <a:pPr algn="ctr">
                <a:buClr>
                  <a:srgbClr val="000000"/>
                </a:buClr>
                <a:buFont typeface="Arial"/>
                <a:buNone/>
              </a:pPr>
              <a:endParaRPr b="1" kern="0" dirty="0">
                <a:solidFill>
                  <a:srgbClr val="002060"/>
                </a:solidFill>
                <a:latin typeface="Arial Narrow" panose="020B0606020202030204" pitchFamily="34" charset="0"/>
                <a:ea typeface="Fira Sans Extra Condensed Medium"/>
                <a:cs typeface="Fira Sans Extra Condensed Medium"/>
                <a:sym typeface="Fira Sans Extra Condensed Medium"/>
              </a:endParaRPr>
            </a:p>
          </p:txBody>
        </p:sp>
        <p:grpSp>
          <p:nvGrpSpPr>
            <p:cNvPr id="8" name="Google Shape;449;p24">
              <a:extLst>
                <a:ext uri="{FF2B5EF4-FFF2-40B4-BE49-F238E27FC236}">
                  <a16:creationId xmlns:a16="http://schemas.microsoft.com/office/drawing/2014/main" id="{425CD7CA-B385-4D49-BF7E-96F20F7BF881}"/>
                </a:ext>
              </a:extLst>
            </p:cNvPr>
            <p:cNvGrpSpPr/>
            <p:nvPr/>
          </p:nvGrpSpPr>
          <p:grpSpPr>
            <a:xfrm>
              <a:off x="2075050" y="2150990"/>
              <a:ext cx="178912" cy="79511"/>
              <a:chOff x="3413250" y="249875"/>
              <a:chExt cx="254100" cy="112925"/>
            </a:xfrm>
          </p:grpSpPr>
          <p:sp>
            <p:nvSpPr>
              <p:cNvPr id="9" name="Google Shape;450;p24">
                <a:extLst>
                  <a:ext uri="{FF2B5EF4-FFF2-40B4-BE49-F238E27FC236}">
                    <a16:creationId xmlns:a16="http://schemas.microsoft.com/office/drawing/2014/main" id="{D03A3436-52DE-4E49-A03C-16F1CC6F17C7}"/>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1C3B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0" name="Google Shape;451;p24">
                <a:extLst>
                  <a:ext uri="{FF2B5EF4-FFF2-40B4-BE49-F238E27FC236}">
                    <a16:creationId xmlns:a16="http://schemas.microsoft.com/office/drawing/2014/main" id="{CEF07145-D712-47CB-962C-80B563B7059F}"/>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1C3B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1" name="Google Shape;452;p24">
                <a:extLst>
                  <a:ext uri="{FF2B5EF4-FFF2-40B4-BE49-F238E27FC236}">
                    <a16:creationId xmlns:a16="http://schemas.microsoft.com/office/drawing/2014/main" id="{983DE211-7C4B-4FA6-9A98-FB3B8FD2D24F}"/>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1C3B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2" name="Google Shape;453;p24">
                <a:extLst>
                  <a:ext uri="{FF2B5EF4-FFF2-40B4-BE49-F238E27FC236}">
                    <a16:creationId xmlns:a16="http://schemas.microsoft.com/office/drawing/2014/main" id="{F13F836F-C04A-40D0-9CD7-528B9316C726}"/>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1C3B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sp>
          <p:nvSpPr>
            <p:cNvPr id="18" name="Google Shape;459;p24">
              <a:extLst>
                <a:ext uri="{FF2B5EF4-FFF2-40B4-BE49-F238E27FC236}">
                  <a16:creationId xmlns:a16="http://schemas.microsoft.com/office/drawing/2014/main" id="{8D85C81A-4B75-45AF-B9D0-65ECB04E9F31}"/>
                </a:ext>
              </a:extLst>
            </p:cNvPr>
            <p:cNvSpPr/>
            <p:nvPr/>
          </p:nvSpPr>
          <p:spPr>
            <a:xfrm>
              <a:off x="4630236" y="2251368"/>
              <a:ext cx="19732" cy="19891"/>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1C3B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3" name="Google Shape;473;p24">
              <a:extLst>
                <a:ext uri="{FF2B5EF4-FFF2-40B4-BE49-F238E27FC236}">
                  <a16:creationId xmlns:a16="http://schemas.microsoft.com/office/drawing/2014/main" id="{992A4D93-F5D2-4DA7-B827-5360E6E7A703}"/>
                </a:ext>
              </a:extLst>
            </p:cNvPr>
            <p:cNvSpPr/>
            <p:nvPr/>
          </p:nvSpPr>
          <p:spPr>
            <a:xfrm>
              <a:off x="1474950" y="1509951"/>
              <a:ext cx="1346598" cy="429624"/>
            </a:xfrm>
            <a:prstGeom prst="flowChartTermina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s-MX" sz="2000" b="1" kern="0" dirty="0">
                  <a:solidFill>
                    <a:schemeClr val="bg1"/>
                  </a:solidFill>
                  <a:latin typeface="Arial"/>
                  <a:cs typeface="Arial"/>
                  <a:sym typeface="Arial"/>
                </a:rPr>
                <a:t>SSOO</a:t>
              </a:r>
              <a:endParaRPr kumimoji="0" sz="2000" b="1" i="0" u="none" strike="noStrike" kern="0" cap="none" spc="0" normalizeH="0" baseline="0" noProof="0" dirty="0">
                <a:ln>
                  <a:noFill/>
                </a:ln>
                <a:solidFill>
                  <a:schemeClr val="bg1"/>
                </a:solidFill>
                <a:effectLst/>
                <a:uLnTx/>
                <a:uFillTx/>
                <a:latin typeface="Arial"/>
                <a:cs typeface="Arial"/>
                <a:sym typeface="Arial"/>
              </a:endParaRPr>
            </a:p>
          </p:txBody>
        </p:sp>
        <p:sp>
          <p:nvSpPr>
            <p:cNvPr id="24" name="Google Shape;474;p24">
              <a:extLst>
                <a:ext uri="{FF2B5EF4-FFF2-40B4-BE49-F238E27FC236}">
                  <a16:creationId xmlns:a16="http://schemas.microsoft.com/office/drawing/2014/main" id="{64785549-4670-4A8C-A608-9B710D6D7356}"/>
                </a:ext>
              </a:extLst>
            </p:cNvPr>
            <p:cNvSpPr/>
            <p:nvPr/>
          </p:nvSpPr>
          <p:spPr>
            <a:xfrm>
              <a:off x="3967726" y="1509951"/>
              <a:ext cx="1346598" cy="429624"/>
            </a:xfrm>
            <a:prstGeom prst="flowChartTermina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s-MX" sz="1600" b="1" kern="0" dirty="0">
                  <a:solidFill>
                    <a:schemeClr val="bg1"/>
                  </a:solidFill>
                  <a:latin typeface="Arial"/>
                  <a:cs typeface="Arial"/>
                  <a:sym typeface="Arial"/>
                </a:rPr>
                <a:t>Objeto del Derecho</a:t>
              </a:r>
              <a:endParaRPr kumimoji="0" sz="1600" b="1" i="0" u="none" strike="noStrike" kern="0" cap="none" spc="0" normalizeH="0" baseline="0" noProof="0" dirty="0">
                <a:ln>
                  <a:noFill/>
                </a:ln>
                <a:solidFill>
                  <a:schemeClr val="bg1"/>
                </a:solidFill>
                <a:effectLst/>
                <a:uLnTx/>
                <a:uFillTx/>
                <a:latin typeface="Arial"/>
                <a:cs typeface="Arial"/>
                <a:sym typeface="Arial"/>
              </a:endParaRPr>
            </a:p>
          </p:txBody>
        </p:sp>
      </p:grpSp>
      <p:pic>
        <p:nvPicPr>
          <p:cNvPr id="26" name="Imagen 25" descr="Interfaz de usuario gráfica, Texto&#10;&#10;Descripción generada automáticamente con confianza media">
            <a:extLst>
              <a:ext uri="{FF2B5EF4-FFF2-40B4-BE49-F238E27FC236}">
                <a16:creationId xmlns:a16="http://schemas.microsoft.com/office/drawing/2014/main" id="{727729FF-CB0C-4F8F-9495-C227ABD94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sp>
        <p:nvSpPr>
          <p:cNvPr id="27" name="Google Shape;444;p24">
            <a:extLst>
              <a:ext uri="{FF2B5EF4-FFF2-40B4-BE49-F238E27FC236}">
                <a16:creationId xmlns:a16="http://schemas.microsoft.com/office/drawing/2014/main" id="{EA1AA758-2CAE-4EF5-8298-03441396B76C}"/>
              </a:ext>
            </a:extLst>
          </p:cNvPr>
          <p:cNvSpPr txBox="1"/>
          <p:nvPr/>
        </p:nvSpPr>
        <p:spPr>
          <a:xfrm>
            <a:off x="6831370" y="3563847"/>
            <a:ext cx="2601295" cy="2322575"/>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 b="1" kern="0" dirty="0">
                <a:solidFill>
                  <a:srgbClr val="002060"/>
                </a:solidFill>
                <a:latin typeface="Arial Narrow" panose="020B0606020202030204" pitchFamily="34" charset="0"/>
                <a:ea typeface="Fira Sans Extra Condensed Medium"/>
                <a:cs typeface="Fira Sans Extra Condensed Medium"/>
                <a:sym typeface="Fira Sans Extra Condensed Medium"/>
              </a:rPr>
              <a:t>Ese es el objeto del derecho.</a:t>
            </a:r>
          </a:p>
          <a:p>
            <a:pPr algn="ctr">
              <a:buClr>
                <a:srgbClr val="000000"/>
              </a:buClr>
              <a:buFont typeface="Arial"/>
              <a:buNone/>
            </a:pPr>
            <a:r>
              <a:rPr lang="es" b="1" kern="0" dirty="0">
                <a:solidFill>
                  <a:srgbClr val="002060"/>
                </a:solidFill>
                <a:latin typeface="Arial Narrow" panose="020B0606020202030204" pitchFamily="34" charset="0"/>
                <a:ea typeface="Fira Sans Extra Condensed Medium"/>
                <a:cs typeface="Fira Sans Extra Condensed Medium"/>
                <a:sym typeface="Fira Sans Extra Condensed Medium"/>
              </a:rPr>
              <a:t>Es lo que nos permite saber qué información puede estar en posesión de los SSOO</a:t>
            </a:r>
          </a:p>
          <a:p>
            <a:pPr algn="ctr">
              <a:buClr>
                <a:srgbClr val="000000"/>
              </a:buClr>
              <a:buFont typeface="Arial"/>
              <a:buNone/>
            </a:pPr>
            <a:endParaRPr b="1" kern="0" dirty="0">
              <a:solidFill>
                <a:srgbClr val="002060"/>
              </a:solidFill>
              <a:latin typeface="Arial Narrow" panose="020B0606020202030204" pitchFamily="34" charset="0"/>
              <a:ea typeface="Fira Sans Extra Condensed Medium"/>
              <a:cs typeface="Fira Sans Extra Condensed Medium"/>
              <a:sym typeface="Fira Sans Extra Condensed Medium"/>
            </a:endParaRPr>
          </a:p>
        </p:txBody>
      </p:sp>
      <p:grpSp>
        <p:nvGrpSpPr>
          <p:cNvPr id="28" name="Google Shape;500;p15">
            <a:extLst>
              <a:ext uri="{FF2B5EF4-FFF2-40B4-BE49-F238E27FC236}">
                <a16:creationId xmlns:a16="http://schemas.microsoft.com/office/drawing/2014/main" id="{D0A9905C-D065-420E-86D3-5A14BD400802}"/>
              </a:ext>
            </a:extLst>
          </p:cNvPr>
          <p:cNvGrpSpPr/>
          <p:nvPr/>
        </p:nvGrpSpPr>
        <p:grpSpPr>
          <a:xfrm>
            <a:off x="3739452" y="2703704"/>
            <a:ext cx="665648" cy="633396"/>
            <a:chOff x="3195864" y="4047119"/>
            <a:chExt cx="360785" cy="359181"/>
          </a:xfrm>
        </p:grpSpPr>
        <p:sp>
          <p:nvSpPr>
            <p:cNvPr id="29" name="Google Shape;501;p15">
              <a:extLst>
                <a:ext uri="{FF2B5EF4-FFF2-40B4-BE49-F238E27FC236}">
                  <a16:creationId xmlns:a16="http://schemas.microsoft.com/office/drawing/2014/main" id="{E2456B17-8A18-45D2-9DFD-F24AE8301989}"/>
                </a:ext>
              </a:extLst>
            </p:cNvPr>
            <p:cNvSpPr/>
            <p:nvPr/>
          </p:nvSpPr>
          <p:spPr>
            <a:xfrm>
              <a:off x="3315284" y="4047119"/>
              <a:ext cx="122730" cy="147091"/>
            </a:xfrm>
            <a:custGeom>
              <a:avLst/>
              <a:gdLst/>
              <a:ahLst/>
              <a:cxnLst/>
              <a:rect l="l" t="t" r="r" b="b"/>
              <a:pathLst>
                <a:path w="3597" h="4311" extrusionOk="0">
                  <a:moveTo>
                    <a:pt x="1810" y="0"/>
                  </a:moveTo>
                  <a:cubicBezTo>
                    <a:pt x="524" y="0"/>
                    <a:pt x="334" y="1834"/>
                    <a:pt x="1596" y="2096"/>
                  </a:cubicBezTo>
                  <a:cubicBezTo>
                    <a:pt x="715" y="2096"/>
                    <a:pt x="0" y="2810"/>
                    <a:pt x="0" y="3692"/>
                  </a:cubicBezTo>
                  <a:lnTo>
                    <a:pt x="0" y="4001"/>
                  </a:lnTo>
                  <a:cubicBezTo>
                    <a:pt x="0" y="4168"/>
                    <a:pt x="120" y="4311"/>
                    <a:pt x="286" y="4311"/>
                  </a:cubicBezTo>
                  <a:lnTo>
                    <a:pt x="3311" y="4311"/>
                  </a:lnTo>
                  <a:cubicBezTo>
                    <a:pt x="3477" y="4311"/>
                    <a:pt x="3596" y="4168"/>
                    <a:pt x="3596" y="4001"/>
                  </a:cubicBezTo>
                  <a:lnTo>
                    <a:pt x="3596" y="3692"/>
                  </a:lnTo>
                  <a:cubicBezTo>
                    <a:pt x="3596" y="2810"/>
                    <a:pt x="2882" y="2096"/>
                    <a:pt x="2001" y="2096"/>
                  </a:cubicBezTo>
                  <a:cubicBezTo>
                    <a:pt x="3263" y="1834"/>
                    <a:pt x="3072" y="0"/>
                    <a:pt x="1810" y="0"/>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502;p15">
              <a:extLst>
                <a:ext uri="{FF2B5EF4-FFF2-40B4-BE49-F238E27FC236}">
                  <a16:creationId xmlns:a16="http://schemas.microsoft.com/office/drawing/2014/main" id="{2B3BAA43-FC58-4C89-BB1B-F53258C0B78F}"/>
                </a:ext>
              </a:extLst>
            </p:cNvPr>
            <p:cNvSpPr/>
            <p:nvPr/>
          </p:nvSpPr>
          <p:spPr>
            <a:xfrm>
              <a:off x="3231588" y="4119931"/>
              <a:ext cx="70048" cy="102735"/>
            </a:xfrm>
            <a:custGeom>
              <a:avLst/>
              <a:gdLst/>
              <a:ahLst/>
              <a:cxnLst/>
              <a:rect l="l" t="t" r="r" b="b"/>
              <a:pathLst>
                <a:path w="2053" h="3011" extrusionOk="0">
                  <a:moveTo>
                    <a:pt x="1622" y="1"/>
                  </a:moveTo>
                  <a:cubicBezTo>
                    <a:pt x="1549" y="1"/>
                    <a:pt x="1473" y="31"/>
                    <a:pt x="1406" y="105"/>
                  </a:cubicBezTo>
                  <a:cubicBezTo>
                    <a:pt x="691" y="772"/>
                    <a:pt x="215" y="1677"/>
                    <a:pt x="48" y="2629"/>
                  </a:cubicBezTo>
                  <a:cubicBezTo>
                    <a:pt x="1" y="2796"/>
                    <a:pt x="120" y="2963"/>
                    <a:pt x="286" y="2986"/>
                  </a:cubicBezTo>
                  <a:lnTo>
                    <a:pt x="286" y="3010"/>
                  </a:lnTo>
                  <a:lnTo>
                    <a:pt x="358" y="3010"/>
                  </a:lnTo>
                  <a:cubicBezTo>
                    <a:pt x="501" y="3010"/>
                    <a:pt x="620" y="2891"/>
                    <a:pt x="644" y="2748"/>
                  </a:cubicBezTo>
                  <a:cubicBezTo>
                    <a:pt x="739" y="2320"/>
                    <a:pt x="882" y="1915"/>
                    <a:pt x="1072" y="1534"/>
                  </a:cubicBezTo>
                  <a:cubicBezTo>
                    <a:pt x="1287" y="1153"/>
                    <a:pt x="1525" y="819"/>
                    <a:pt x="1834" y="534"/>
                  </a:cubicBezTo>
                  <a:cubicBezTo>
                    <a:pt x="2052" y="316"/>
                    <a:pt x="1855" y="1"/>
                    <a:pt x="1622" y="1"/>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03;p15">
              <a:extLst>
                <a:ext uri="{FF2B5EF4-FFF2-40B4-BE49-F238E27FC236}">
                  <a16:creationId xmlns:a16="http://schemas.microsoft.com/office/drawing/2014/main" id="{0F1D6BF3-34E7-40DF-809F-51FA33DAC9EC}"/>
                </a:ext>
              </a:extLst>
            </p:cNvPr>
            <p:cNvSpPr/>
            <p:nvPr/>
          </p:nvSpPr>
          <p:spPr>
            <a:xfrm>
              <a:off x="3451594" y="4120272"/>
              <a:ext cx="70117" cy="102394"/>
            </a:xfrm>
            <a:custGeom>
              <a:avLst/>
              <a:gdLst/>
              <a:ahLst/>
              <a:cxnLst/>
              <a:rect l="l" t="t" r="r" b="b"/>
              <a:pathLst>
                <a:path w="2055" h="3001" extrusionOk="0">
                  <a:moveTo>
                    <a:pt x="439" y="1"/>
                  </a:moveTo>
                  <a:cubicBezTo>
                    <a:pt x="203" y="1"/>
                    <a:pt x="1" y="309"/>
                    <a:pt x="221" y="547"/>
                  </a:cubicBezTo>
                  <a:cubicBezTo>
                    <a:pt x="530" y="833"/>
                    <a:pt x="768" y="1167"/>
                    <a:pt x="983" y="1524"/>
                  </a:cubicBezTo>
                  <a:cubicBezTo>
                    <a:pt x="1173" y="1905"/>
                    <a:pt x="1316" y="2310"/>
                    <a:pt x="1411" y="2738"/>
                  </a:cubicBezTo>
                  <a:cubicBezTo>
                    <a:pt x="1435" y="2881"/>
                    <a:pt x="1554" y="3000"/>
                    <a:pt x="1697" y="3000"/>
                  </a:cubicBezTo>
                  <a:lnTo>
                    <a:pt x="1769" y="3000"/>
                  </a:lnTo>
                  <a:cubicBezTo>
                    <a:pt x="1935" y="2976"/>
                    <a:pt x="2054" y="2810"/>
                    <a:pt x="2007" y="2619"/>
                  </a:cubicBezTo>
                  <a:cubicBezTo>
                    <a:pt x="1840" y="1667"/>
                    <a:pt x="1364" y="785"/>
                    <a:pt x="649" y="95"/>
                  </a:cubicBezTo>
                  <a:cubicBezTo>
                    <a:pt x="583" y="29"/>
                    <a:pt x="509" y="1"/>
                    <a:pt x="439" y="1"/>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04;p15">
              <a:extLst>
                <a:ext uri="{FF2B5EF4-FFF2-40B4-BE49-F238E27FC236}">
                  <a16:creationId xmlns:a16="http://schemas.microsoft.com/office/drawing/2014/main" id="{4AEBF8B5-81EC-4FF3-975C-D648EA906C60}"/>
                </a:ext>
              </a:extLst>
            </p:cNvPr>
            <p:cNvSpPr/>
            <p:nvPr/>
          </p:nvSpPr>
          <p:spPr>
            <a:xfrm>
              <a:off x="3315933" y="4302644"/>
              <a:ext cx="119625" cy="28900"/>
            </a:xfrm>
            <a:custGeom>
              <a:avLst/>
              <a:gdLst/>
              <a:ahLst/>
              <a:cxnLst/>
              <a:rect l="l" t="t" r="r" b="b"/>
              <a:pathLst>
                <a:path w="3506" h="847" extrusionOk="0">
                  <a:moveTo>
                    <a:pt x="3132" y="1"/>
                  </a:moveTo>
                  <a:cubicBezTo>
                    <a:pt x="3105" y="1"/>
                    <a:pt x="3078" y="5"/>
                    <a:pt x="3053" y="13"/>
                  </a:cubicBezTo>
                  <a:cubicBezTo>
                    <a:pt x="2649" y="156"/>
                    <a:pt x="2220" y="203"/>
                    <a:pt x="1791" y="227"/>
                  </a:cubicBezTo>
                  <a:lnTo>
                    <a:pt x="1768" y="227"/>
                  </a:lnTo>
                  <a:cubicBezTo>
                    <a:pt x="1363" y="227"/>
                    <a:pt x="934" y="156"/>
                    <a:pt x="553" y="37"/>
                  </a:cubicBezTo>
                  <a:cubicBezTo>
                    <a:pt x="510" y="22"/>
                    <a:pt x="470" y="15"/>
                    <a:pt x="432" y="15"/>
                  </a:cubicBezTo>
                  <a:cubicBezTo>
                    <a:pt x="114" y="15"/>
                    <a:pt x="0" y="504"/>
                    <a:pt x="362" y="632"/>
                  </a:cubicBezTo>
                  <a:cubicBezTo>
                    <a:pt x="815" y="775"/>
                    <a:pt x="1291" y="846"/>
                    <a:pt x="1768" y="846"/>
                  </a:cubicBezTo>
                  <a:lnTo>
                    <a:pt x="1791" y="846"/>
                  </a:lnTo>
                  <a:cubicBezTo>
                    <a:pt x="2291" y="846"/>
                    <a:pt x="2768" y="751"/>
                    <a:pt x="3244" y="608"/>
                  </a:cubicBezTo>
                  <a:cubicBezTo>
                    <a:pt x="3411" y="561"/>
                    <a:pt x="3506" y="370"/>
                    <a:pt x="3435" y="227"/>
                  </a:cubicBezTo>
                  <a:cubicBezTo>
                    <a:pt x="3395" y="90"/>
                    <a:pt x="3258" y="1"/>
                    <a:pt x="3132" y="1"/>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05;p15">
              <a:extLst>
                <a:ext uri="{FF2B5EF4-FFF2-40B4-BE49-F238E27FC236}">
                  <a16:creationId xmlns:a16="http://schemas.microsoft.com/office/drawing/2014/main" id="{6F24D91B-A359-4BCD-AFE2-09B5956AE23B}"/>
                </a:ext>
              </a:extLst>
            </p:cNvPr>
            <p:cNvSpPr/>
            <p:nvPr/>
          </p:nvSpPr>
          <p:spPr>
            <a:xfrm>
              <a:off x="3195864" y="4259994"/>
              <a:ext cx="123514" cy="146307"/>
            </a:xfrm>
            <a:custGeom>
              <a:avLst/>
              <a:gdLst/>
              <a:ahLst/>
              <a:cxnLst/>
              <a:rect l="l" t="t" r="r" b="b"/>
              <a:pathLst>
                <a:path w="3620" h="4288" extrusionOk="0">
                  <a:moveTo>
                    <a:pt x="1810" y="1"/>
                  </a:moveTo>
                  <a:cubicBezTo>
                    <a:pt x="547" y="1"/>
                    <a:pt x="357" y="1834"/>
                    <a:pt x="1619" y="2096"/>
                  </a:cubicBezTo>
                  <a:cubicBezTo>
                    <a:pt x="1605" y="2096"/>
                    <a:pt x="1591" y="2096"/>
                    <a:pt x="1576" y="2096"/>
                  </a:cubicBezTo>
                  <a:cubicBezTo>
                    <a:pt x="714" y="2096"/>
                    <a:pt x="0" y="2801"/>
                    <a:pt x="24" y="3668"/>
                  </a:cubicBezTo>
                  <a:lnTo>
                    <a:pt x="24" y="4001"/>
                  </a:lnTo>
                  <a:cubicBezTo>
                    <a:pt x="24" y="4168"/>
                    <a:pt x="143" y="4287"/>
                    <a:pt x="309" y="4287"/>
                  </a:cubicBezTo>
                  <a:lnTo>
                    <a:pt x="3334" y="4287"/>
                  </a:lnTo>
                  <a:cubicBezTo>
                    <a:pt x="3477" y="4287"/>
                    <a:pt x="3620" y="4168"/>
                    <a:pt x="3620" y="4001"/>
                  </a:cubicBezTo>
                  <a:lnTo>
                    <a:pt x="3620" y="3668"/>
                  </a:lnTo>
                  <a:cubicBezTo>
                    <a:pt x="3620" y="2801"/>
                    <a:pt x="2928" y="2096"/>
                    <a:pt x="2067" y="2096"/>
                  </a:cubicBezTo>
                  <a:cubicBezTo>
                    <a:pt x="2052" y="2096"/>
                    <a:pt x="2038" y="2096"/>
                    <a:pt x="2024" y="2096"/>
                  </a:cubicBezTo>
                  <a:cubicBezTo>
                    <a:pt x="3286" y="1834"/>
                    <a:pt x="3096" y="1"/>
                    <a:pt x="1810" y="1"/>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06;p15">
              <a:extLst>
                <a:ext uri="{FF2B5EF4-FFF2-40B4-BE49-F238E27FC236}">
                  <a16:creationId xmlns:a16="http://schemas.microsoft.com/office/drawing/2014/main" id="{CE0C0ED9-689D-424C-9560-D25C55E6C07D}"/>
                </a:ext>
              </a:extLst>
            </p:cNvPr>
            <p:cNvSpPr/>
            <p:nvPr/>
          </p:nvSpPr>
          <p:spPr>
            <a:xfrm>
              <a:off x="3433920" y="4259994"/>
              <a:ext cx="122730" cy="146307"/>
            </a:xfrm>
            <a:custGeom>
              <a:avLst/>
              <a:gdLst/>
              <a:ahLst/>
              <a:cxnLst/>
              <a:rect l="l" t="t" r="r" b="b"/>
              <a:pathLst>
                <a:path w="3597" h="4288" extrusionOk="0">
                  <a:moveTo>
                    <a:pt x="1810" y="1"/>
                  </a:moveTo>
                  <a:cubicBezTo>
                    <a:pt x="524" y="1"/>
                    <a:pt x="334" y="1834"/>
                    <a:pt x="1596" y="2096"/>
                  </a:cubicBezTo>
                  <a:cubicBezTo>
                    <a:pt x="1582" y="2096"/>
                    <a:pt x="1567" y="2096"/>
                    <a:pt x="1553" y="2096"/>
                  </a:cubicBezTo>
                  <a:cubicBezTo>
                    <a:pt x="692" y="2096"/>
                    <a:pt x="0" y="2801"/>
                    <a:pt x="0" y="3668"/>
                  </a:cubicBezTo>
                  <a:lnTo>
                    <a:pt x="0" y="4001"/>
                  </a:lnTo>
                  <a:cubicBezTo>
                    <a:pt x="0" y="4168"/>
                    <a:pt x="119" y="4287"/>
                    <a:pt x="286" y="4287"/>
                  </a:cubicBezTo>
                  <a:lnTo>
                    <a:pt x="3311" y="4287"/>
                  </a:lnTo>
                  <a:cubicBezTo>
                    <a:pt x="3477" y="4287"/>
                    <a:pt x="3596" y="4168"/>
                    <a:pt x="3596" y="4001"/>
                  </a:cubicBezTo>
                  <a:lnTo>
                    <a:pt x="3596" y="3668"/>
                  </a:lnTo>
                  <a:cubicBezTo>
                    <a:pt x="3596" y="2801"/>
                    <a:pt x="2905" y="2096"/>
                    <a:pt x="2044" y="2096"/>
                  </a:cubicBezTo>
                  <a:cubicBezTo>
                    <a:pt x="2029" y="2096"/>
                    <a:pt x="2015" y="2096"/>
                    <a:pt x="2001" y="2096"/>
                  </a:cubicBezTo>
                  <a:cubicBezTo>
                    <a:pt x="3263" y="1834"/>
                    <a:pt x="3072" y="1"/>
                    <a:pt x="1810" y="1"/>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1023;p17">
            <a:extLst>
              <a:ext uri="{FF2B5EF4-FFF2-40B4-BE49-F238E27FC236}">
                <a16:creationId xmlns:a16="http://schemas.microsoft.com/office/drawing/2014/main" id="{D97E5D47-1947-4D41-A928-953B6F51BFE6}"/>
              </a:ext>
            </a:extLst>
          </p:cNvPr>
          <p:cNvGrpSpPr/>
          <p:nvPr/>
        </p:nvGrpSpPr>
        <p:grpSpPr>
          <a:xfrm>
            <a:off x="7853266" y="2804107"/>
            <a:ext cx="525514" cy="597174"/>
            <a:chOff x="7156405" y="3455481"/>
            <a:chExt cx="381278" cy="365521"/>
          </a:xfrm>
        </p:grpSpPr>
        <p:sp>
          <p:nvSpPr>
            <p:cNvPr id="36" name="Google Shape;1024;p17">
              <a:extLst>
                <a:ext uri="{FF2B5EF4-FFF2-40B4-BE49-F238E27FC236}">
                  <a16:creationId xmlns:a16="http://schemas.microsoft.com/office/drawing/2014/main" id="{B85DCA1E-EE6E-4A4A-B289-93E6E5BDAA1C}"/>
                </a:ext>
              </a:extLst>
            </p:cNvPr>
            <p:cNvSpPr/>
            <p:nvPr/>
          </p:nvSpPr>
          <p:spPr>
            <a:xfrm>
              <a:off x="7204735" y="3712720"/>
              <a:ext cx="261306" cy="43990"/>
            </a:xfrm>
            <a:custGeom>
              <a:avLst/>
              <a:gdLst/>
              <a:ahLst/>
              <a:cxnLst/>
              <a:rect l="l" t="t" r="r" b="b"/>
              <a:pathLst>
                <a:path w="7645" h="1287" extrusionOk="0">
                  <a:moveTo>
                    <a:pt x="0" y="1"/>
                  </a:moveTo>
                  <a:cubicBezTo>
                    <a:pt x="72" y="215"/>
                    <a:pt x="96" y="405"/>
                    <a:pt x="96" y="620"/>
                  </a:cubicBezTo>
                  <a:cubicBezTo>
                    <a:pt x="96" y="834"/>
                    <a:pt x="72" y="1072"/>
                    <a:pt x="0" y="1287"/>
                  </a:cubicBezTo>
                  <a:lnTo>
                    <a:pt x="7026" y="1287"/>
                  </a:lnTo>
                  <a:cubicBezTo>
                    <a:pt x="7383" y="1263"/>
                    <a:pt x="7645" y="977"/>
                    <a:pt x="7645" y="620"/>
                  </a:cubicBezTo>
                  <a:cubicBezTo>
                    <a:pt x="7645" y="286"/>
                    <a:pt x="7359" y="1"/>
                    <a:pt x="7026" y="1"/>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25;p17">
              <a:extLst>
                <a:ext uri="{FF2B5EF4-FFF2-40B4-BE49-F238E27FC236}">
                  <a16:creationId xmlns:a16="http://schemas.microsoft.com/office/drawing/2014/main" id="{FED3C221-0866-4878-AE7B-A6A8E9A60F0F}"/>
                </a:ext>
              </a:extLst>
            </p:cNvPr>
            <p:cNvSpPr/>
            <p:nvPr/>
          </p:nvSpPr>
          <p:spPr>
            <a:xfrm>
              <a:off x="7229140" y="3519808"/>
              <a:ext cx="261340" cy="43169"/>
            </a:xfrm>
            <a:custGeom>
              <a:avLst/>
              <a:gdLst/>
              <a:ahLst/>
              <a:cxnLst/>
              <a:rect l="l" t="t" r="r" b="b"/>
              <a:pathLst>
                <a:path w="7646" h="1263" extrusionOk="0">
                  <a:moveTo>
                    <a:pt x="644" y="1"/>
                  </a:moveTo>
                  <a:cubicBezTo>
                    <a:pt x="287" y="1"/>
                    <a:pt x="1" y="263"/>
                    <a:pt x="1" y="620"/>
                  </a:cubicBezTo>
                  <a:cubicBezTo>
                    <a:pt x="1" y="977"/>
                    <a:pt x="287" y="1263"/>
                    <a:pt x="644" y="1263"/>
                  </a:cubicBezTo>
                  <a:lnTo>
                    <a:pt x="7645" y="1263"/>
                  </a:lnTo>
                  <a:cubicBezTo>
                    <a:pt x="7598" y="1048"/>
                    <a:pt x="7550" y="834"/>
                    <a:pt x="7550" y="620"/>
                  </a:cubicBezTo>
                  <a:cubicBezTo>
                    <a:pt x="7550" y="405"/>
                    <a:pt x="7598" y="191"/>
                    <a:pt x="7645" y="1"/>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26;p17">
              <a:extLst>
                <a:ext uri="{FF2B5EF4-FFF2-40B4-BE49-F238E27FC236}">
                  <a16:creationId xmlns:a16="http://schemas.microsoft.com/office/drawing/2014/main" id="{EA7F8F92-26C1-4B8A-94E1-C9058A28090E}"/>
                </a:ext>
              </a:extLst>
            </p:cNvPr>
            <p:cNvSpPr/>
            <p:nvPr/>
          </p:nvSpPr>
          <p:spPr>
            <a:xfrm>
              <a:off x="7160780" y="3455481"/>
              <a:ext cx="376903" cy="171823"/>
            </a:xfrm>
            <a:custGeom>
              <a:avLst/>
              <a:gdLst/>
              <a:ahLst/>
              <a:cxnLst/>
              <a:rect l="l" t="t" r="r" b="b"/>
              <a:pathLst>
                <a:path w="11027" h="5027" extrusionOk="0">
                  <a:moveTo>
                    <a:pt x="2692" y="1"/>
                  </a:moveTo>
                  <a:cubicBezTo>
                    <a:pt x="1403" y="1"/>
                    <a:pt x="308" y="969"/>
                    <a:pt x="143" y="2264"/>
                  </a:cubicBezTo>
                  <a:cubicBezTo>
                    <a:pt x="0" y="3740"/>
                    <a:pt x="1167" y="5002"/>
                    <a:pt x="2644" y="5026"/>
                  </a:cubicBezTo>
                  <a:lnTo>
                    <a:pt x="3263" y="5026"/>
                  </a:lnTo>
                  <a:lnTo>
                    <a:pt x="3263" y="3764"/>
                  </a:lnTo>
                  <a:lnTo>
                    <a:pt x="2644" y="3764"/>
                  </a:lnTo>
                  <a:cubicBezTo>
                    <a:pt x="1858" y="3764"/>
                    <a:pt x="1263" y="3049"/>
                    <a:pt x="1406" y="2287"/>
                  </a:cubicBezTo>
                  <a:cubicBezTo>
                    <a:pt x="1522" y="1684"/>
                    <a:pt x="2045" y="1239"/>
                    <a:pt x="2667" y="1239"/>
                  </a:cubicBezTo>
                  <a:cubicBezTo>
                    <a:pt x="2683" y="1239"/>
                    <a:pt x="2699" y="1239"/>
                    <a:pt x="2715" y="1240"/>
                  </a:cubicBezTo>
                  <a:lnTo>
                    <a:pt x="10193" y="1240"/>
                  </a:lnTo>
                  <a:cubicBezTo>
                    <a:pt x="11027" y="1240"/>
                    <a:pt x="11027" y="1"/>
                    <a:pt x="10193" y="1"/>
                  </a:cubicBezTo>
                  <a:lnTo>
                    <a:pt x="2739" y="1"/>
                  </a:lnTo>
                  <a:cubicBezTo>
                    <a:pt x="2723" y="1"/>
                    <a:pt x="2708" y="1"/>
                    <a:pt x="2692" y="1"/>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27;p17">
              <a:extLst>
                <a:ext uri="{FF2B5EF4-FFF2-40B4-BE49-F238E27FC236}">
                  <a16:creationId xmlns:a16="http://schemas.microsoft.com/office/drawing/2014/main" id="{D0358A91-6445-47C4-B124-B2ECE7BFB6B9}"/>
                </a:ext>
              </a:extLst>
            </p:cNvPr>
            <p:cNvSpPr/>
            <p:nvPr/>
          </p:nvSpPr>
          <p:spPr>
            <a:xfrm>
              <a:off x="7379737" y="3584101"/>
              <a:ext cx="157946" cy="43204"/>
            </a:xfrm>
            <a:custGeom>
              <a:avLst/>
              <a:gdLst/>
              <a:ahLst/>
              <a:cxnLst/>
              <a:rect l="l" t="t" r="r" b="b"/>
              <a:pathLst>
                <a:path w="4621" h="1264" extrusionOk="0">
                  <a:moveTo>
                    <a:pt x="1" y="1"/>
                  </a:moveTo>
                  <a:lnTo>
                    <a:pt x="1" y="1263"/>
                  </a:lnTo>
                  <a:lnTo>
                    <a:pt x="3787" y="1263"/>
                  </a:lnTo>
                  <a:cubicBezTo>
                    <a:pt x="4621" y="1263"/>
                    <a:pt x="4621" y="1"/>
                    <a:pt x="3787" y="1"/>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28;p17">
              <a:extLst>
                <a:ext uri="{FF2B5EF4-FFF2-40B4-BE49-F238E27FC236}">
                  <a16:creationId xmlns:a16="http://schemas.microsoft.com/office/drawing/2014/main" id="{C2649526-3E0E-4F24-BEAA-EC8A51727A07}"/>
                </a:ext>
              </a:extLst>
            </p:cNvPr>
            <p:cNvSpPr/>
            <p:nvPr/>
          </p:nvSpPr>
          <p:spPr>
            <a:xfrm>
              <a:off x="7158353" y="3648393"/>
              <a:ext cx="376903" cy="172609"/>
            </a:xfrm>
            <a:custGeom>
              <a:avLst/>
              <a:gdLst/>
              <a:ahLst/>
              <a:cxnLst/>
              <a:rect l="l" t="t" r="r" b="b"/>
              <a:pathLst>
                <a:path w="11027" h="5050" extrusionOk="0">
                  <a:moveTo>
                    <a:pt x="8311" y="1"/>
                  </a:moveTo>
                  <a:cubicBezTo>
                    <a:pt x="8296" y="1"/>
                    <a:pt x="8280" y="1"/>
                    <a:pt x="8264" y="1"/>
                  </a:cubicBezTo>
                  <a:lnTo>
                    <a:pt x="6478" y="1"/>
                  </a:lnTo>
                  <a:lnTo>
                    <a:pt x="6478" y="1263"/>
                  </a:lnTo>
                  <a:lnTo>
                    <a:pt x="8311" y="1263"/>
                  </a:lnTo>
                  <a:cubicBezTo>
                    <a:pt x="8327" y="1263"/>
                    <a:pt x="8344" y="1262"/>
                    <a:pt x="8360" y="1262"/>
                  </a:cubicBezTo>
                  <a:cubicBezTo>
                    <a:pt x="8982" y="1262"/>
                    <a:pt x="9505" y="1708"/>
                    <a:pt x="9621" y="2311"/>
                  </a:cubicBezTo>
                  <a:cubicBezTo>
                    <a:pt x="9764" y="3073"/>
                    <a:pt x="9169" y="3788"/>
                    <a:pt x="8383" y="3788"/>
                  </a:cubicBezTo>
                  <a:lnTo>
                    <a:pt x="834" y="3788"/>
                  </a:lnTo>
                  <a:cubicBezTo>
                    <a:pt x="0" y="3788"/>
                    <a:pt x="0" y="5050"/>
                    <a:pt x="834" y="5050"/>
                  </a:cubicBezTo>
                  <a:lnTo>
                    <a:pt x="8383" y="5050"/>
                  </a:lnTo>
                  <a:cubicBezTo>
                    <a:pt x="9859" y="5026"/>
                    <a:pt x="11026" y="3740"/>
                    <a:pt x="10883" y="2287"/>
                  </a:cubicBezTo>
                  <a:lnTo>
                    <a:pt x="10883" y="2264"/>
                  </a:lnTo>
                  <a:cubicBezTo>
                    <a:pt x="10719" y="969"/>
                    <a:pt x="9624" y="1"/>
                    <a:pt x="8311" y="1"/>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29;p17">
              <a:extLst>
                <a:ext uri="{FF2B5EF4-FFF2-40B4-BE49-F238E27FC236}">
                  <a16:creationId xmlns:a16="http://schemas.microsoft.com/office/drawing/2014/main" id="{9833E89B-6E6E-4570-BD1C-2CC129906E33}"/>
                </a:ext>
              </a:extLst>
            </p:cNvPr>
            <p:cNvSpPr/>
            <p:nvPr/>
          </p:nvSpPr>
          <p:spPr>
            <a:xfrm>
              <a:off x="7156405" y="3648393"/>
              <a:ext cx="115939" cy="43238"/>
            </a:xfrm>
            <a:custGeom>
              <a:avLst/>
              <a:gdLst/>
              <a:ahLst/>
              <a:cxnLst/>
              <a:rect l="l" t="t" r="r" b="b"/>
              <a:pathLst>
                <a:path w="3392" h="1265" extrusionOk="0">
                  <a:moveTo>
                    <a:pt x="845" y="0"/>
                  </a:moveTo>
                  <a:cubicBezTo>
                    <a:pt x="1" y="0"/>
                    <a:pt x="1" y="1265"/>
                    <a:pt x="845" y="1265"/>
                  </a:cubicBezTo>
                  <a:cubicBezTo>
                    <a:pt x="860" y="1265"/>
                    <a:pt x="875" y="1264"/>
                    <a:pt x="891" y="1263"/>
                  </a:cubicBezTo>
                  <a:lnTo>
                    <a:pt x="3391" y="1263"/>
                  </a:lnTo>
                  <a:lnTo>
                    <a:pt x="3391" y="1"/>
                  </a:lnTo>
                  <a:lnTo>
                    <a:pt x="891" y="1"/>
                  </a:lnTo>
                  <a:cubicBezTo>
                    <a:pt x="875" y="0"/>
                    <a:pt x="860" y="0"/>
                    <a:pt x="845" y="0"/>
                  </a:cubicBez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30;p17">
              <a:extLst>
                <a:ext uri="{FF2B5EF4-FFF2-40B4-BE49-F238E27FC236}">
                  <a16:creationId xmlns:a16="http://schemas.microsoft.com/office/drawing/2014/main" id="{C2BE6C66-67EB-4112-B9BF-2422488F5A55}"/>
                </a:ext>
              </a:extLst>
            </p:cNvPr>
            <p:cNvSpPr/>
            <p:nvPr/>
          </p:nvSpPr>
          <p:spPr>
            <a:xfrm>
              <a:off x="7293467" y="3584101"/>
              <a:ext cx="65147" cy="100968"/>
            </a:xfrm>
            <a:custGeom>
              <a:avLst/>
              <a:gdLst/>
              <a:ahLst/>
              <a:cxnLst/>
              <a:rect l="l" t="t" r="r" b="b"/>
              <a:pathLst>
                <a:path w="1906" h="2954" extrusionOk="0">
                  <a:moveTo>
                    <a:pt x="0" y="1"/>
                  </a:moveTo>
                  <a:lnTo>
                    <a:pt x="0" y="2954"/>
                  </a:lnTo>
                  <a:lnTo>
                    <a:pt x="834" y="2549"/>
                  </a:lnTo>
                  <a:cubicBezTo>
                    <a:pt x="869" y="2525"/>
                    <a:pt x="917" y="2513"/>
                    <a:pt x="965" y="2513"/>
                  </a:cubicBezTo>
                  <a:cubicBezTo>
                    <a:pt x="1012" y="2513"/>
                    <a:pt x="1060" y="2525"/>
                    <a:pt x="1096" y="2549"/>
                  </a:cubicBezTo>
                  <a:lnTo>
                    <a:pt x="1905" y="2954"/>
                  </a:lnTo>
                  <a:lnTo>
                    <a:pt x="1905" y="1"/>
                  </a:lnTo>
                  <a:close/>
                </a:path>
              </a:pathLst>
            </a:custGeom>
            <a:solidFill>
              <a:srgbClr val="0F2A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44908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C458D6E8-2DC9-425C-803A-87A2FE21D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pic>
        <p:nvPicPr>
          <p:cNvPr id="3" name="Imagen 2">
            <a:extLst>
              <a:ext uri="{FF2B5EF4-FFF2-40B4-BE49-F238E27FC236}">
                <a16:creationId xmlns:a16="http://schemas.microsoft.com/office/drawing/2014/main" id="{2B1A82CD-C8FF-4A34-85F7-58E63639A1C0}"/>
              </a:ext>
            </a:extLst>
          </p:cNvPr>
          <p:cNvPicPr/>
          <p:nvPr/>
        </p:nvPicPr>
        <p:blipFill rotWithShape="1">
          <a:blip r:embed="rId3"/>
          <a:srcRect l="34171" t="21618" r="30562" b="14370"/>
          <a:stretch/>
        </p:blipFill>
        <p:spPr bwMode="auto">
          <a:xfrm>
            <a:off x="3815144" y="1438841"/>
            <a:ext cx="4561711" cy="5166239"/>
          </a:xfrm>
          <a:prstGeom prst="rect">
            <a:avLst/>
          </a:prstGeom>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A850FC3C-AED8-452E-94BD-3227D7758178}"/>
              </a:ext>
            </a:extLst>
          </p:cNvPr>
          <p:cNvSpPr txBox="1"/>
          <p:nvPr/>
        </p:nvSpPr>
        <p:spPr>
          <a:xfrm rot="21094815">
            <a:off x="4357991" y="2642977"/>
            <a:ext cx="2966937" cy="2554545"/>
          </a:xfrm>
          <a:prstGeom prst="rect">
            <a:avLst/>
          </a:prstGeom>
          <a:solidFill>
            <a:srgbClr val="FF9265"/>
          </a:solidFill>
        </p:spPr>
        <p:txBody>
          <a:bodyPr wrap="square" rtlCol="0">
            <a:spAutoFit/>
          </a:bodyPr>
          <a:lstStyle/>
          <a:p>
            <a:r>
              <a:rPr lang="es-MX" sz="2000" b="1" dirty="0">
                <a:latin typeface="Arial Narrow" panose="020B0606020202030204" pitchFamily="34" charset="0"/>
              </a:rPr>
              <a:t>El DAI es un instrumento control social sobre los actos de los agentes del Estado para verificar cómo cumplen sus atribuciones legales, lo que le permite al titular del derecho generar una opinión</a:t>
            </a:r>
          </a:p>
        </p:txBody>
      </p:sp>
      <p:sp>
        <p:nvSpPr>
          <p:cNvPr id="6" name="CuadroTexto 5">
            <a:extLst>
              <a:ext uri="{FF2B5EF4-FFF2-40B4-BE49-F238E27FC236}">
                <a16:creationId xmlns:a16="http://schemas.microsoft.com/office/drawing/2014/main" id="{562C7241-2025-4ABE-9DB1-69D101F70347}"/>
              </a:ext>
            </a:extLst>
          </p:cNvPr>
          <p:cNvSpPr txBox="1"/>
          <p:nvPr/>
        </p:nvSpPr>
        <p:spPr>
          <a:xfrm>
            <a:off x="8210939" y="2649894"/>
            <a:ext cx="615820" cy="699796"/>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69064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8BCD16F0-E4B5-4494-989E-646FB4834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38" name="Grupo 37">
            <a:extLst>
              <a:ext uri="{FF2B5EF4-FFF2-40B4-BE49-F238E27FC236}">
                <a16:creationId xmlns:a16="http://schemas.microsoft.com/office/drawing/2014/main" id="{552836C0-339C-44FA-A952-93A95DCC63D6}"/>
              </a:ext>
            </a:extLst>
          </p:cNvPr>
          <p:cNvGrpSpPr/>
          <p:nvPr/>
        </p:nvGrpSpPr>
        <p:grpSpPr>
          <a:xfrm>
            <a:off x="617225" y="1156995"/>
            <a:ext cx="11139346" cy="5533055"/>
            <a:chOff x="617225" y="1551909"/>
            <a:chExt cx="7909570" cy="2405098"/>
          </a:xfrm>
        </p:grpSpPr>
        <p:grpSp>
          <p:nvGrpSpPr>
            <p:cNvPr id="3" name="Google Shape;514;p26">
              <a:extLst>
                <a:ext uri="{FF2B5EF4-FFF2-40B4-BE49-F238E27FC236}">
                  <a16:creationId xmlns:a16="http://schemas.microsoft.com/office/drawing/2014/main" id="{A1F6E05B-E071-446C-B184-0E281CF81239}"/>
                </a:ext>
              </a:extLst>
            </p:cNvPr>
            <p:cNvGrpSpPr/>
            <p:nvPr/>
          </p:nvGrpSpPr>
          <p:grpSpPr>
            <a:xfrm>
              <a:off x="1527171" y="1861016"/>
              <a:ext cx="4715031" cy="1764284"/>
              <a:chOff x="1527171" y="1861016"/>
              <a:chExt cx="4715031" cy="1764284"/>
            </a:xfrm>
          </p:grpSpPr>
          <p:sp>
            <p:nvSpPr>
              <p:cNvPr id="4" name="Google Shape;515;p26">
                <a:extLst>
                  <a:ext uri="{FF2B5EF4-FFF2-40B4-BE49-F238E27FC236}">
                    <a16:creationId xmlns:a16="http://schemas.microsoft.com/office/drawing/2014/main" id="{77B9CB28-DB99-404D-AC4A-AAFCF6861197}"/>
                  </a:ext>
                </a:extLst>
              </p:cNvPr>
              <p:cNvSpPr/>
              <p:nvPr/>
            </p:nvSpPr>
            <p:spPr>
              <a:xfrm>
                <a:off x="2474745" y="2704762"/>
                <a:ext cx="2003809" cy="69814"/>
              </a:xfrm>
              <a:custGeom>
                <a:avLst/>
                <a:gdLst/>
                <a:ahLst/>
                <a:cxnLst/>
                <a:rect l="l" t="t" r="r" b="b"/>
                <a:pathLst>
                  <a:path w="61509" h="2143" extrusionOk="0">
                    <a:moveTo>
                      <a:pt x="12988" y="0"/>
                    </a:moveTo>
                    <a:cubicBezTo>
                      <a:pt x="12957" y="0"/>
                      <a:pt x="12926" y="4"/>
                      <a:pt x="12895" y="12"/>
                    </a:cubicBezTo>
                    <a:cubicBezTo>
                      <a:pt x="12843" y="19"/>
                      <a:pt x="12791" y="22"/>
                      <a:pt x="12738" y="22"/>
                    </a:cubicBezTo>
                    <a:cubicBezTo>
                      <a:pt x="12606" y="22"/>
                      <a:pt x="12473" y="6"/>
                      <a:pt x="12340" y="6"/>
                    </a:cubicBezTo>
                    <a:cubicBezTo>
                      <a:pt x="12172" y="6"/>
                      <a:pt x="12004" y="31"/>
                      <a:pt x="11836" y="143"/>
                    </a:cubicBezTo>
                    <a:cubicBezTo>
                      <a:pt x="11820" y="154"/>
                      <a:pt x="11801" y="159"/>
                      <a:pt x="11784" y="159"/>
                    </a:cubicBezTo>
                    <a:cubicBezTo>
                      <a:pt x="11762" y="159"/>
                      <a:pt x="11742" y="151"/>
                      <a:pt x="11729" y="131"/>
                    </a:cubicBezTo>
                    <a:cubicBezTo>
                      <a:pt x="11675" y="78"/>
                      <a:pt x="11623" y="60"/>
                      <a:pt x="11571" y="60"/>
                    </a:cubicBezTo>
                    <a:cubicBezTo>
                      <a:pt x="11464" y="60"/>
                      <a:pt x="11359" y="136"/>
                      <a:pt x="11251" y="136"/>
                    </a:cubicBezTo>
                    <a:cubicBezTo>
                      <a:pt x="11224" y="136"/>
                      <a:pt x="11197" y="131"/>
                      <a:pt x="11169" y="119"/>
                    </a:cubicBezTo>
                    <a:cubicBezTo>
                      <a:pt x="11082" y="83"/>
                      <a:pt x="10995" y="74"/>
                      <a:pt x="10907" y="74"/>
                    </a:cubicBezTo>
                    <a:cubicBezTo>
                      <a:pt x="10812" y="74"/>
                      <a:pt x="10716" y="85"/>
                      <a:pt x="10621" y="85"/>
                    </a:cubicBezTo>
                    <a:cubicBezTo>
                      <a:pt x="10601" y="85"/>
                      <a:pt x="10582" y="85"/>
                      <a:pt x="10562" y="83"/>
                    </a:cubicBezTo>
                    <a:cubicBezTo>
                      <a:pt x="10526" y="76"/>
                      <a:pt x="10490" y="72"/>
                      <a:pt x="10454" y="72"/>
                    </a:cubicBezTo>
                    <a:cubicBezTo>
                      <a:pt x="10322" y="72"/>
                      <a:pt x="10194" y="123"/>
                      <a:pt x="10109" y="226"/>
                    </a:cubicBezTo>
                    <a:cubicBezTo>
                      <a:pt x="10094" y="245"/>
                      <a:pt x="10078" y="252"/>
                      <a:pt x="10061" y="252"/>
                    </a:cubicBezTo>
                    <a:cubicBezTo>
                      <a:pt x="10024" y="252"/>
                      <a:pt x="9983" y="219"/>
                      <a:pt x="9943" y="202"/>
                    </a:cubicBezTo>
                    <a:cubicBezTo>
                      <a:pt x="9901" y="182"/>
                      <a:pt x="9850" y="115"/>
                      <a:pt x="9806" y="115"/>
                    </a:cubicBezTo>
                    <a:cubicBezTo>
                      <a:pt x="9800" y="115"/>
                      <a:pt x="9794" y="116"/>
                      <a:pt x="9788" y="119"/>
                    </a:cubicBezTo>
                    <a:cubicBezTo>
                      <a:pt x="9708" y="146"/>
                      <a:pt x="9620" y="161"/>
                      <a:pt x="9533" y="161"/>
                    </a:cubicBezTo>
                    <a:cubicBezTo>
                      <a:pt x="9465" y="161"/>
                      <a:pt x="9398" y="152"/>
                      <a:pt x="9335" y="131"/>
                    </a:cubicBezTo>
                    <a:cubicBezTo>
                      <a:pt x="9239" y="110"/>
                      <a:pt x="9142" y="97"/>
                      <a:pt x="9045" y="97"/>
                    </a:cubicBezTo>
                    <a:cubicBezTo>
                      <a:pt x="8975" y="97"/>
                      <a:pt x="8905" y="104"/>
                      <a:pt x="8835" y="119"/>
                    </a:cubicBezTo>
                    <a:cubicBezTo>
                      <a:pt x="8716" y="119"/>
                      <a:pt x="8609" y="179"/>
                      <a:pt x="8490" y="191"/>
                    </a:cubicBezTo>
                    <a:cubicBezTo>
                      <a:pt x="8446" y="195"/>
                      <a:pt x="8401" y="198"/>
                      <a:pt x="8357" y="198"/>
                    </a:cubicBezTo>
                    <a:cubicBezTo>
                      <a:pt x="8294" y="198"/>
                      <a:pt x="8231" y="193"/>
                      <a:pt x="8169" y="179"/>
                    </a:cubicBezTo>
                    <a:cubicBezTo>
                      <a:pt x="8014" y="167"/>
                      <a:pt x="7871" y="131"/>
                      <a:pt x="7716" y="131"/>
                    </a:cubicBezTo>
                    <a:cubicBezTo>
                      <a:pt x="7169" y="131"/>
                      <a:pt x="6621" y="126"/>
                      <a:pt x="6073" y="126"/>
                    </a:cubicBezTo>
                    <a:cubicBezTo>
                      <a:pt x="5799" y="126"/>
                      <a:pt x="5525" y="127"/>
                      <a:pt x="5252" y="131"/>
                    </a:cubicBezTo>
                    <a:cubicBezTo>
                      <a:pt x="4763" y="143"/>
                      <a:pt x="4275" y="191"/>
                      <a:pt x="3787" y="202"/>
                    </a:cubicBezTo>
                    <a:cubicBezTo>
                      <a:pt x="3773" y="202"/>
                      <a:pt x="3759" y="201"/>
                      <a:pt x="3745" y="201"/>
                    </a:cubicBezTo>
                    <a:cubicBezTo>
                      <a:pt x="3534" y="201"/>
                      <a:pt x="3336" y="284"/>
                      <a:pt x="3180" y="429"/>
                    </a:cubicBezTo>
                    <a:cubicBezTo>
                      <a:pt x="3121" y="481"/>
                      <a:pt x="3059" y="519"/>
                      <a:pt x="2997" y="519"/>
                    </a:cubicBezTo>
                    <a:cubicBezTo>
                      <a:pt x="2946" y="519"/>
                      <a:pt x="2895" y="493"/>
                      <a:pt x="2847" y="429"/>
                    </a:cubicBezTo>
                    <a:cubicBezTo>
                      <a:pt x="2776" y="341"/>
                      <a:pt x="2710" y="304"/>
                      <a:pt x="2644" y="304"/>
                    </a:cubicBezTo>
                    <a:cubicBezTo>
                      <a:pt x="2567" y="304"/>
                      <a:pt x="2490" y="357"/>
                      <a:pt x="2406" y="441"/>
                    </a:cubicBezTo>
                    <a:cubicBezTo>
                      <a:pt x="2369" y="492"/>
                      <a:pt x="2324" y="498"/>
                      <a:pt x="2275" y="498"/>
                    </a:cubicBezTo>
                    <a:cubicBezTo>
                      <a:pt x="2259" y="498"/>
                      <a:pt x="2242" y="497"/>
                      <a:pt x="2226" y="497"/>
                    </a:cubicBezTo>
                    <a:cubicBezTo>
                      <a:pt x="2211" y="497"/>
                      <a:pt x="2195" y="498"/>
                      <a:pt x="2180" y="500"/>
                    </a:cubicBezTo>
                    <a:lnTo>
                      <a:pt x="1180" y="595"/>
                    </a:lnTo>
                    <a:lnTo>
                      <a:pt x="1180" y="631"/>
                    </a:lnTo>
                    <a:cubicBezTo>
                      <a:pt x="799" y="631"/>
                      <a:pt x="430" y="643"/>
                      <a:pt x="49" y="655"/>
                    </a:cubicBezTo>
                    <a:cubicBezTo>
                      <a:pt x="37" y="655"/>
                      <a:pt x="13" y="691"/>
                      <a:pt x="1" y="726"/>
                    </a:cubicBezTo>
                    <a:cubicBezTo>
                      <a:pt x="1" y="774"/>
                      <a:pt x="1" y="822"/>
                      <a:pt x="13" y="869"/>
                    </a:cubicBezTo>
                    <a:cubicBezTo>
                      <a:pt x="37" y="964"/>
                      <a:pt x="60" y="1060"/>
                      <a:pt x="84" y="1155"/>
                    </a:cubicBezTo>
                    <a:cubicBezTo>
                      <a:pt x="132" y="1429"/>
                      <a:pt x="215" y="1572"/>
                      <a:pt x="311" y="1584"/>
                    </a:cubicBezTo>
                    <a:cubicBezTo>
                      <a:pt x="329" y="1584"/>
                      <a:pt x="347" y="1585"/>
                      <a:pt x="365" y="1585"/>
                    </a:cubicBezTo>
                    <a:cubicBezTo>
                      <a:pt x="504" y="1585"/>
                      <a:pt x="644" y="1560"/>
                      <a:pt x="784" y="1560"/>
                    </a:cubicBezTo>
                    <a:cubicBezTo>
                      <a:pt x="853" y="1560"/>
                      <a:pt x="921" y="1566"/>
                      <a:pt x="989" y="1584"/>
                    </a:cubicBezTo>
                    <a:cubicBezTo>
                      <a:pt x="1073" y="1607"/>
                      <a:pt x="1156" y="1616"/>
                      <a:pt x="1239" y="1616"/>
                    </a:cubicBezTo>
                    <a:cubicBezTo>
                      <a:pt x="1423" y="1616"/>
                      <a:pt x="1608" y="1576"/>
                      <a:pt x="1795" y="1576"/>
                    </a:cubicBezTo>
                    <a:cubicBezTo>
                      <a:pt x="1864" y="1576"/>
                      <a:pt x="1932" y="1581"/>
                      <a:pt x="2001" y="1595"/>
                    </a:cubicBezTo>
                    <a:cubicBezTo>
                      <a:pt x="2040" y="1604"/>
                      <a:pt x="2079" y="1609"/>
                      <a:pt x="2119" y="1609"/>
                    </a:cubicBezTo>
                    <a:cubicBezTo>
                      <a:pt x="2236" y="1609"/>
                      <a:pt x="2352" y="1569"/>
                      <a:pt x="2442" y="1488"/>
                    </a:cubicBezTo>
                    <a:cubicBezTo>
                      <a:pt x="2482" y="1451"/>
                      <a:pt x="2521" y="1438"/>
                      <a:pt x="2559" y="1438"/>
                    </a:cubicBezTo>
                    <a:cubicBezTo>
                      <a:pt x="2655" y="1438"/>
                      <a:pt x="2749" y="1519"/>
                      <a:pt x="2846" y="1519"/>
                    </a:cubicBezTo>
                    <a:cubicBezTo>
                      <a:pt x="2862" y="1519"/>
                      <a:pt x="2878" y="1517"/>
                      <a:pt x="2894" y="1512"/>
                    </a:cubicBezTo>
                    <a:cubicBezTo>
                      <a:pt x="3023" y="1464"/>
                      <a:pt x="3158" y="1295"/>
                      <a:pt x="3294" y="1295"/>
                    </a:cubicBezTo>
                    <a:cubicBezTo>
                      <a:pt x="3359" y="1295"/>
                      <a:pt x="3424" y="1333"/>
                      <a:pt x="3489" y="1441"/>
                    </a:cubicBezTo>
                    <a:cubicBezTo>
                      <a:pt x="3500" y="1454"/>
                      <a:pt x="3512" y="1460"/>
                      <a:pt x="3523" y="1460"/>
                    </a:cubicBezTo>
                    <a:cubicBezTo>
                      <a:pt x="3564" y="1460"/>
                      <a:pt x="3610" y="1394"/>
                      <a:pt x="3656" y="1357"/>
                    </a:cubicBezTo>
                    <a:cubicBezTo>
                      <a:pt x="3728" y="1310"/>
                      <a:pt x="3799" y="1250"/>
                      <a:pt x="3870" y="1203"/>
                    </a:cubicBezTo>
                    <a:cubicBezTo>
                      <a:pt x="4109" y="1095"/>
                      <a:pt x="4359" y="1274"/>
                      <a:pt x="4597" y="976"/>
                    </a:cubicBezTo>
                    <a:cubicBezTo>
                      <a:pt x="4668" y="1048"/>
                      <a:pt x="4740" y="1155"/>
                      <a:pt x="4811" y="1155"/>
                    </a:cubicBezTo>
                    <a:cubicBezTo>
                      <a:pt x="4883" y="1155"/>
                      <a:pt x="4954" y="1000"/>
                      <a:pt x="5025" y="988"/>
                    </a:cubicBezTo>
                    <a:cubicBezTo>
                      <a:pt x="5029" y="987"/>
                      <a:pt x="5033" y="986"/>
                      <a:pt x="5037" y="986"/>
                    </a:cubicBezTo>
                    <a:cubicBezTo>
                      <a:pt x="5088" y="986"/>
                      <a:pt x="5156" y="1090"/>
                      <a:pt x="5224" y="1090"/>
                    </a:cubicBezTo>
                    <a:cubicBezTo>
                      <a:pt x="5249" y="1090"/>
                      <a:pt x="5275" y="1076"/>
                      <a:pt x="5299" y="1036"/>
                    </a:cubicBezTo>
                    <a:cubicBezTo>
                      <a:pt x="5328" y="992"/>
                      <a:pt x="5357" y="966"/>
                      <a:pt x="5389" y="966"/>
                    </a:cubicBezTo>
                    <a:cubicBezTo>
                      <a:pt x="5409" y="966"/>
                      <a:pt x="5431" y="977"/>
                      <a:pt x="5454" y="1000"/>
                    </a:cubicBezTo>
                    <a:cubicBezTo>
                      <a:pt x="5514" y="1072"/>
                      <a:pt x="5609" y="1083"/>
                      <a:pt x="5668" y="1179"/>
                    </a:cubicBezTo>
                    <a:cubicBezTo>
                      <a:pt x="5731" y="1263"/>
                      <a:pt x="5794" y="1318"/>
                      <a:pt x="5857" y="1318"/>
                    </a:cubicBezTo>
                    <a:cubicBezTo>
                      <a:pt x="5901" y="1318"/>
                      <a:pt x="5945" y="1290"/>
                      <a:pt x="5990" y="1226"/>
                    </a:cubicBezTo>
                    <a:cubicBezTo>
                      <a:pt x="6043" y="1285"/>
                      <a:pt x="6095" y="1305"/>
                      <a:pt x="6146" y="1305"/>
                    </a:cubicBezTo>
                    <a:cubicBezTo>
                      <a:pt x="6220" y="1305"/>
                      <a:pt x="6293" y="1262"/>
                      <a:pt x="6371" y="1226"/>
                    </a:cubicBezTo>
                    <a:cubicBezTo>
                      <a:pt x="6469" y="1177"/>
                      <a:pt x="6570" y="1141"/>
                      <a:pt x="6671" y="1141"/>
                    </a:cubicBezTo>
                    <a:cubicBezTo>
                      <a:pt x="6790" y="1141"/>
                      <a:pt x="6910" y="1192"/>
                      <a:pt x="7026" y="1333"/>
                    </a:cubicBezTo>
                    <a:cubicBezTo>
                      <a:pt x="7079" y="1393"/>
                      <a:pt x="7131" y="1418"/>
                      <a:pt x="7181" y="1418"/>
                    </a:cubicBezTo>
                    <a:cubicBezTo>
                      <a:pt x="7241" y="1418"/>
                      <a:pt x="7300" y="1380"/>
                      <a:pt x="7359" y="1322"/>
                    </a:cubicBezTo>
                    <a:cubicBezTo>
                      <a:pt x="7454" y="1226"/>
                      <a:pt x="7550" y="1214"/>
                      <a:pt x="7621" y="1060"/>
                    </a:cubicBezTo>
                    <a:cubicBezTo>
                      <a:pt x="7664" y="982"/>
                      <a:pt x="7706" y="962"/>
                      <a:pt x="7746" y="962"/>
                    </a:cubicBezTo>
                    <a:cubicBezTo>
                      <a:pt x="7789" y="962"/>
                      <a:pt x="7830" y="984"/>
                      <a:pt x="7871" y="984"/>
                    </a:cubicBezTo>
                    <a:cubicBezTo>
                      <a:pt x="7899" y="984"/>
                      <a:pt x="7927" y="974"/>
                      <a:pt x="7954" y="941"/>
                    </a:cubicBezTo>
                    <a:cubicBezTo>
                      <a:pt x="8181" y="1179"/>
                      <a:pt x="8431" y="1095"/>
                      <a:pt x="8669" y="1131"/>
                    </a:cubicBezTo>
                    <a:cubicBezTo>
                      <a:pt x="8698" y="1140"/>
                      <a:pt x="8729" y="1145"/>
                      <a:pt x="8758" y="1145"/>
                    </a:cubicBezTo>
                    <a:cubicBezTo>
                      <a:pt x="8884" y="1145"/>
                      <a:pt x="9004" y="1068"/>
                      <a:pt x="9062" y="953"/>
                    </a:cubicBezTo>
                    <a:cubicBezTo>
                      <a:pt x="9076" y="923"/>
                      <a:pt x="9092" y="912"/>
                      <a:pt x="9108" y="912"/>
                    </a:cubicBezTo>
                    <a:cubicBezTo>
                      <a:pt x="9144" y="912"/>
                      <a:pt x="9183" y="971"/>
                      <a:pt x="9216" y="1012"/>
                    </a:cubicBezTo>
                    <a:cubicBezTo>
                      <a:pt x="9244" y="1046"/>
                      <a:pt x="9287" y="1081"/>
                      <a:pt x="9333" y="1081"/>
                    </a:cubicBezTo>
                    <a:cubicBezTo>
                      <a:pt x="9366" y="1081"/>
                      <a:pt x="9400" y="1062"/>
                      <a:pt x="9431" y="1012"/>
                    </a:cubicBezTo>
                    <a:cubicBezTo>
                      <a:pt x="9492" y="901"/>
                      <a:pt x="9547" y="847"/>
                      <a:pt x="9601" y="847"/>
                    </a:cubicBezTo>
                    <a:cubicBezTo>
                      <a:pt x="9664" y="847"/>
                      <a:pt x="9724" y="919"/>
                      <a:pt x="9788" y="1060"/>
                    </a:cubicBezTo>
                    <a:cubicBezTo>
                      <a:pt x="9836" y="1167"/>
                      <a:pt x="9907" y="1250"/>
                      <a:pt x="10002" y="1298"/>
                    </a:cubicBezTo>
                    <a:cubicBezTo>
                      <a:pt x="10007" y="1301"/>
                      <a:pt x="10011" y="1303"/>
                      <a:pt x="10016" y="1303"/>
                    </a:cubicBezTo>
                    <a:cubicBezTo>
                      <a:pt x="10050" y="1303"/>
                      <a:pt x="10090" y="1222"/>
                      <a:pt x="10131" y="1222"/>
                    </a:cubicBezTo>
                    <a:cubicBezTo>
                      <a:pt x="10143" y="1222"/>
                      <a:pt x="10156" y="1230"/>
                      <a:pt x="10169" y="1250"/>
                    </a:cubicBezTo>
                    <a:cubicBezTo>
                      <a:pt x="10181" y="1275"/>
                      <a:pt x="10194" y="1287"/>
                      <a:pt x="10206" y="1287"/>
                    </a:cubicBezTo>
                    <a:cubicBezTo>
                      <a:pt x="10228" y="1287"/>
                      <a:pt x="10249" y="1245"/>
                      <a:pt x="10264" y="1167"/>
                    </a:cubicBezTo>
                    <a:cubicBezTo>
                      <a:pt x="10288" y="1048"/>
                      <a:pt x="10312" y="988"/>
                      <a:pt x="10336" y="893"/>
                    </a:cubicBezTo>
                    <a:cubicBezTo>
                      <a:pt x="10359" y="976"/>
                      <a:pt x="10383" y="1060"/>
                      <a:pt x="10407" y="1143"/>
                    </a:cubicBezTo>
                    <a:cubicBezTo>
                      <a:pt x="10424" y="1206"/>
                      <a:pt x="10438" y="1238"/>
                      <a:pt x="10451" y="1238"/>
                    </a:cubicBezTo>
                    <a:cubicBezTo>
                      <a:pt x="10466" y="1238"/>
                      <a:pt x="10478" y="1200"/>
                      <a:pt x="10490" y="1119"/>
                    </a:cubicBezTo>
                    <a:cubicBezTo>
                      <a:pt x="10508" y="1003"/>
                      <a:pt x="10526" y="841"/>
                      <a:pt x="10564" y="841"/>
                    </a:cubicBezTo>
                    <a:cubicBezTo>
                      <a:pt x="10576" y="841"/>
                      <a:pt x="10591" y="860"/>
                      <a:pt x="10609" y="905"/>
                    </a:cubicBezTo>
                    <a:cubicBezTo>
                      <a:pt x="10689" y="1119"/>
                      <a:pt x="10768" y="1296"/>
                      <a:pt x="10861" y="1296"/>
                    </a:cubicBezTo>
                    <a:cubicBezTo>
                      <a:pt x="10908" y="1296"/>
                      <a:pt x="10958" y="1251"/>
                      <a:pt x="11014" y="1143"/>
                    </a:cubicBezTo>
                    <a:cubicBezTo>
                      <a:pt x="11042" y="1083"/>
                      <a:pt x="11074" y="1058"/>
                      <a:pt x="11108" y="1058"/>
                    </a:cubicBezTo>
                    <a:cubicBezTo>
                      <a:pt x="11148" y="1058"/>
                      <a:pt x="11190" y="1092"/>
                      <a:pt x="11229" y="1143"/>
                    </a:cubicBezTo>
                    <a:cubicBezTo>
                      <a:pt x="11264" y="1196"/>
                      <a:pt x="11297" y="1221"/>
                      <a:pt x="11329" y="1221"/>
                    </a:cubicBezTo>
                    <a:cubicBezTo>
                      <a:pt x="11384" y="1221"/>
                      <a:pt x="11433" y="1147"/>
                      <a:pt x="11479" y="1012"/>
                    </a:cubicBezTo>
                    <a:cubicBezTo>
                      <a:pt x="11511" y="932"/>
                      <a:pt x="11543" y="867"/>
                      <a:pt x="11579" y="867"/>
                    </a:cubicBezTo>
                    <a:cubicBezTo>
                      <a:pt x="11596" y="867"/>
                      <a:pt x="11614" y="882"/>
                      <a:pt x="11633" y="917"/>
                    </a:cubicBezTo>
                    <a:cubicBezTo>
                      <a:pt x="11698" y="1026"/>
                      <a:pt x="11766" y="1080"/>
                      <a:pt x="11835" y="1080"/>
                    </a:cubicBezTo>
                    <a:cubicBezTo>
                      <a:pt x="11894" y="1080"/>
                      <a:pt x="11954" y="1041"/>
                      <a:pt x="12014" y="964"/>
                    </a:cubicBezTo>
                    <a:cubicBezTo>
                      <a:pt x="12058" y="907"/>
                      <a:pt x="12096" y="875"/>
                      <a:pt x="12139" y="875"/>
                    </a:cubicBezTo>
                    <a:cubicBezTo>
                      <a:pt x="12167" y="875"/>
                      <a:pt x="12196" y="889"/>
                      <a:pt x="12229" y="917"/>
                    </a:cubicBezTo>
                    <a:cubicBezTo>
                      <a:pt x="12284" y="978"/>
                      <a:pt x="12344" y="1013"/>
                      <a:pt x="12405" y="1013"/>
                    </a:cubicBezTo>
                    <a:cubicBezTo>
                      <a:pt x="12475" y="1013"/>
                      <a:pt x="12546" y="966"/>
                      <a:pt x="12610" y="857"/>
                    </a:cubicBezTo>
                    <a:cubicBezTo>
                      <a:pt x="12636" y="813"/>
                      <a:pt x="12663" y="799"/>
                      <a:pt x="12689" y="799"/>
                    </a:cubicBezTo>
                    <a:cubicBezTo>
                      <a:pt x="12738" y="799"/>
                      <a:pt x="12788" y="849"/>
                      <a:pt x="12837" y="849"/>
                    </a:cubicBezTo>
                    <a:cubicBezTo>
                      <a:pt x="12868" y="849"/>
                      <a:pt x="12900" y="828"/>
                      <a:pt x="12931" y="762"/>
                    </a:cubicBezTo>
                    <a:cubicBezTo>
                      <a:pt x="13062" y="1012"/>
                      <a:pt x="13229" y="953"/>
                      <a:pt x="13360" y="1012"/>
                    </a:cubicBezTo>
                    <a:cubicBezTo>
                      <a:pt x="13458" y="1053"/>
                      <a:pt x="13573" y="1257"/>
                      <a:pt x="13689" y="1257"/>
                    </a:cubicBezTo>
                    <a:cubicBezTo>
                      <a:pt x="13742" y="1257"/>
                      <a:pt x="13796" y="1215"/>
                      <a:pt x="13848" y="1095"/>
                    </a:cubicBezTo>
                    <a:cubicBezTo>
                      <a:pt x="13854" y="1076"/>
                      <a:pt x="13868" y="1067"/>
                      <a:pt x="13881" y="1067"/>
                    </a:cubicBezTo>
                    <a:cubicBezTo>
                      <a:pt x="13892" y="1067"/>
                      <a:pt x="13902" y="1073"/>
                      <a:pt x="13907" y="1083"/>
                    </a:cubicBezTo>
                    <a:cubicBezTo>
                      <a:pt x="14110" y="1453"/>
                      <a:pt x="14348" y="1262"/>
                      <a:pt x="14562" y="1536"/>
                    </a:cubicBezTo>
                    <a:cubicBezTo>
                      <a:pt x="14597" y="1576"/>
                      <a:pt x="14631" y="1594"/>
                      <a:pt x="14665" y="1594"/>
                    </a:cubicBezTo>
                    <a:cubicBezTo>
                      <a:pt x="14702" y="1594"/>
                      <a:pt x="14740" y="1573"/>
                      <a:pt x="14777" y="1536"/>
                    </a:cubicBezTo>
                    <a:cubicBezTo>
                      <a:pt x="14824" y="1464"/>
                      <a:pt x="14908" y="1405"/>
                      <a:pt x="14991" y="1381"/>
                    </a:cubicBezTo>
                    <a:cubicBezTo>
                      <a:pt x="15113" y="1370"/>
                      <a:pt x="15236" y="1351"/>
                      <a:pt x="15358" y="1351"/>
                    </a:cubicBezTo>
                    <a:cubicBezTo>
                      <a:pt x="15498" y="1351"/>
                      <a:pt x="15637" y="1376"/>
                      <a:pt x="15777" y="1464"/>
                    </a:cubicBezTo>
                    <a:cubicBezTo>
                      <a:pt x="15792" y="1479"/>
                      <a:pt x="15809" y="1486"/>
                      <a:pt x="15825" y="1486"/>
                    </a:cubicBezTo>
                    <a:cubicBezTo>
                      <a:pt x="15848" y="1486"/>
                      <a:pt x="15870" y="1473"/>
                      <a:pt x="15884" y="1453"/>
                    </a:cubicBezTo>
                    <a:cubicBezTo>
                      <a:pt x="15971" y="1361"/>
                      <a:pt x="16057" y="1321"/>
                      <a:pt x="16144" y="1321"/>
                    </a:cubicBezTo>
                    <a:cubicBezTo>
                      <a:pt x="16260" y="1321"/>
                      <a:pt x="16375" y="1391"/>
                      <a:pt x="16491" y="1500"/>
                    </a:cubicBezTo>
                    <a:cubicBezTo>
                      <a:pt x="16541" y="1542"/>
                      <a:pt x="16597" y="1595"/>
                      <a:pt x="16646" y="1595"/>
                    </a:cubicBezTo>
                    <a:cubicBezTo>
                      <a:pt x="16667" y="1595"/>
                      <a:pt x="16687" y="1585"/>
                      <a:pt x="16705" y="1560"/>
                    </a:cubicBezTo>
                    <a:cubicBezTo>
                      <a:pt x="16747" y="1499"/>
                      <a:pt x="16791" y="1486"/>
                      <a:pt x="16835" y="1486"/>
                    </a:cubicBezTo>
                    <a:cubicBezTo>
                      <a:pt x="16868" y="1486"/>
                      <a:pt x="16901" y="1494"/>
                      <a:pt x="16933" y="1494"/>
                    </a:cubicBezTo>
                    <a:cubicBezTo>
                      <a:pt x="16966" y="1494"/>
                      <a:pt x="16998" y="1486"/>
                      <a:pt x="17027" y="1453"/>
                    </a:cubicBezTo>
                    <a:cubicBezTo>
                      <a:pt x="17121" y="1358"/>
                      <a:pt x="17215" y="1298"/>
                      <a:pt x="17309" y="1298"/>
                    </a:cubicBezTo>
                    <a:cubicBezTo>
                      <a:pt x="17382" y="1298"/>
                      <a:pt x="17454" y="1334"/>
                      <a:pt x="17527" y="1417"/>
                    </a:cubicBezTo>
                    <a:cubicBezTo>
                      <a:pt x="17621" y="1533"/>
                      <a:pt x="17712" y="1592"/>
                      <a:pt x="17803" y="1592"/>
                    </a:cubicBezTo>
                    <a:cubicBezTo>
                      <a:pt x="17908" y="1592"/>
                      <a:pt x="18013" y="1512"/>
                      <a:pt x="18122" y="1345"/>
                    </a:cubicBezTo>
                    <a:cubicBezTo>
                      <a:pt x="18137" y="1319"/>
                      <a:pt x="18153" y="1308"/>
                      <a:pt x="18170" y="1308"/>
                    </a:cubicBezTo>
                    <a:cubicBezTo>
                      <a:pt x="18206" y="1308"/>
                      <a:pt x="18244" y="1360"/>
                      <a:pt x="18277" y="1417"/>
                    </a:cubicBezTo>
                    <a:cubicBezTo>
                      <a:pt x="18297" y="1448"/>
                      <a:pt x="18316" y="1460"/>
                      <a:pt x="18335" y="1460"/>
                    </a:cubicBezTo>
                    <a:cubicBezTo>
                      <a:pt x="18388" y="1460"/>
                      <a:pt x="18435" y="1365"/>
                      <a:pt x="18477" y="1365"/>
                    </a:cubicBezTo>
                    <a:cubicBezTo>
                      <a:pt x="18482" y="1365"/>
                      <a:pt x="18487" y="1366"/>
                      <a:pt x="18491" y="1369"/>
                    </a:cubicBezTo>
                    <a:cubicBezTo>
                      <a:pt x="18563" y="1393"/>
                      <a:pt x="18670" y="1476"/>
                      <a:pt x="18765" y="1512"/>
                    </a:cubicBezTo>
                    <a:cubicBezTo>
                      <a:pt x="18768" y="1514"/>
                      <a:pt x="18771" y="1514"/>
                      <a:pt x="18774" y="1514"/>
                    </a:cubicBezTo>
                    <a:cubicBezTo>
                      <a:pt x="18792" y="1514"/>
                      <a:pt x="18804" y="1485"/>
                      <a:pt x="18825" y="1464"/>
                    </a:cubicBezTo>
                    <a:cubicBezTo>
                      <a:pt x="18847" y="1436"/>
                      <a:pt x="18869" y="1425"/>
                      <a:pt x="18892" y="1425"/>
                    </a:cubicBezTo>
                    <a:cubicBezTo>
                      <a:pt x="18958" y="1425"/>
                      <a:pt x="19027" y="1514"/>
                      <a:pt x="19097" y="1514"/>
                    </a:cubicBezTo>
                    <a:cubicBezTo>
                      <a:pt x="19133" y="1514"/>
                      <a:pt x="19169" y="1490"/>
                      <a:pt x="19206" y="1417"/>
                    </a:cubicBezTo>
                    <a:cubicBezTo>
                      <a:pt x="19209" y="1404"/>
                      <a:pt x="19215" y="1399"/>
                      <a:pt x="19224" y="1399"/>
                    </a:cubicBezTo>
                    <a:cubicBezTo>
                      <a:pt x="19247" y="1399"/>
                      <a:pt x="19283" y="1438"/>
                      <a:pt x="19301" y="1464"/>
                    </a:cubicBezTo>
                    <a:cubicBezTo>
                      <a:pt x="19376" y="1533"/>
                      <a:pt x="19451" y="1574"/>
                      <a:pt x="19526" y="1574"/>
                    </a:cubicBezTo>
                    <a:cubicBezTo>
                      <a:pt x="19582" y="1574"/>
                      <a:pt x="19638" y="1551"/>
                      <a:pt x="19694" y="1500"/>
                    </a:cubicBezTo>
                    <a:cubicBezTo>
                      <a:pt x="19723" y="1480"/>
                      <a:pt x="19753" y="1420"/>
                      <a:pt x="19783" y="1420"/>
                    </a:cubicBezTo>
                    <a:cubicBezTo>
                      <a:pt x="19789" y="1420"/>
                      <a:pt x="19795" y="1423"/>
                      <a:pt x="19801" y="1429"/>
                    </a:cubicBezTo>
                    <a:cubicBezTo>
                      <a:pt x="19938" y="1552"/>
                      <a:pt x="20075" y="1573"/>
                      <a:pt x="20214" y="1573"/>
                    </a:cubicBezTo>
                    <a:cubicBezTo>
                      <a:pt x="20285" y="1573"/>
                      <a:pt x="20357" y="1567"/>
                      <a:pt x="20430" y="1567"/>
                    </a:cubicBezTo>
                    <a:cubicBezTo>
                      <a:pt x="20462" y="1567"/>
                      <a:pt x="20495" y="1569"/>
                      <a:pt x="20527" y="1572"/>
                    </a:cubicBezTo>
                    <a:cubicBezTo>
                      <a:pt x="20623" y="1584"/>
                      <a:pt x="20706" y="1691"/>
                      <a:pt x="20789" y="1786"/>
                    </a:cubicBezTo>
                    <a:cubicBezTo>
                      <a:pt x="20811" y="1799"/>
                      <a:pt x="20832" y="1805"/>
                      <a:pt x="20853" y="1805"/>
                    </a:cubicBezTo>
                    <a:cubicBezTo>
                      <a:pt x="20890" y="1805"/>
                      <a:pt x="20925" y="1784"/>
                      <a:pt x="20956" y="1738"/>
                    </a:cubicBezTo>
                    <a:cubicBezTo>
                      <a:pt x="21004" y="1673"/>
                      <a:pt x="21048" y="1640"/>
                      <a:pt x="21091" y="1640"/>
                    </a:cubicBezTo>
                    <a:cubicBezTo>
                      <a:pt x="21135" y="1640"/>
                      <a:pt x="21176" y="1673"/>
                      <a:pt x="21218" y="1738"/>
                    </a:cubicBezTo>
                    <a:cubicBezTo>
                      <a:pt x="21254" y="1793"/>
                      <a:pt x="21305" y="1834"/>
                      <a:pt x="21348" y="1834"/>
                    </a:cubicBezTo>
                    <a:cubicBezTo>
                      <a:pt x="21361" y="1834"/>
                      <a:pt x="21373" y="1830"/>
                      <a:pt x="21385" y="1822"/>
                    </a:cubicBezTo>
                    <a:cubicBezTo>
                      <a:pt x="21471" y="1762"/>
                      <a:pt x="21556" y="1740"/>
                      <a:pt x="21640" y="1740"/>
                    </a:cubicBezTo>
                    <a:cubicBezTo>
                      <a:pt x="21775" y="1740"/>
                      <a:pt x="21907" y="1799"/>
                      <a:pt x="22039" y="1857"/>
                    </a:cubicBezTo>
                    <a:cubicBezTo>
                      <a:pt x="22070" y="1869"/>
                      <a:pt x="22101" y="1877"/>
                      <a:pt x="22132" y="1877"/>
                    </a:cubicBezTo>
                    <a:cubicBezTo>
                      <a:pt x="22195" y="1877"/>
                      <a:pt x="22257" y="1843"/>
                      <a:pt x="22313" y="1738"/>
                    </a:cubicBezTo>
                    <a:cubicBezTo>
                      <a:pt x="22334" y="1707"/>
                      <a:pt x="22346" y="1676"/>
                      <a:pt x="22364" y="1676"/>
                    </a:cubicBezTo>
                    <a:cubicBezTo>
                      <a:pt x="22367" y="1676"/>
                      <a:pt x="22370" y="1677"/>
                      <a:pt x="22373" y="1679"/>
                    </a:cubicBezTo>
                    <a:cubicBezTo>
                      <a:pt x="22385" y="1691"/>
                      <a:pt x="22432" y="1774"/>
                      <a:pt x="22468" y="1810"/>
                    </a:cubicBezTo>
                    <a:cubicBezTo>
                      <a:pt x="22560" y="1909"/>
                      <a:pt x="22647" y="2028"/>
                      <a:pt x="22738" y="2028"/>
                    </a:cubicBezTo>
                    <a:cubicBezTo>
                      <a:pt x="22789" y="2028"/>
                      <a:pt x="22841" y="1991"/>
                      <a:pt x="22897" y="1893"/>
                    </a:cubicBezTo>
                    <a:cubicBezTo>
                      <a:pt x="22956" y="1786"/>
                      <a:pt x="23051" y="1786"/>
                      <a:pt x="23111" y="1691"/>
                    </a:cubicBezTo>
                    <a:cubicBezTo>
                      <a:pt x="23154" y="1633"/>
                      <a:pt x="23184" y="1602"/>
                      <a:pt x="23215" y="1602"/>
                    </a:cubicBezTo>
                    <a:cubicBezTo>
                      <a:pt x="23234" y="1602"/>
                      <a:pt x="23254" y="1615"/>
                      <a:pt x="23278" y="1643"/>
                    </a:cubicBezTo>
                    <a:cubicBezTo>
                      <a:pt x="23355" y="1765"/>
                      <a:pt x="23484" y="1835"/>
                      <a:pt x="23625" y="1835"/>
                    </a:cubicBezTo>
                    <a:cubicBezTo>
                      <a:pt x="23636" y="1835"/>
                      <a:pt x="23647" y="1834"/>
                      <a:pt x="23659" y="1834"/>
                    </a:cubicBezTo>
                    <a:cubicBezTo>
                      <a:pt x="23812" y="1848"/>
                      <a:pt x="23966" y="1853"/>
                      <a:pt x="24119" y="1853"/>
                    </a:cubicBezTo>
                    <a:cubicBezTo>
                      <a:pt x="24227" y="1853"/>
                      <a:pt x="24336" y="1850"/>
                      <a:pt x="24444" y="1845"/>
                    </a:cubicBezTo>
                    <a:cubicBezTo>
                      <a:pt x="24516" y="1845"/>
                      <a:pt x="24587" y="1750"/>
                      <a:pt x="24659" y="1714"/>
                    </a:cubicBezTo>
                    <a:cubicBezTo>
                      <a:pt x="24683" y="1698"/>
                      <a:pt x="24714" y="1670"/>
                      <a:pt x="24738" y="1670"/>
                    </a:cubicBezTo>
                    <a:cubicBezTo>
                      <a:pt x="24749" y="1670"/>
                      <a:pt x="24759" y="1676"/>
                      <a:pt x="24766" y="1691"/>
                    </a:cubicBezTo>
                    <a:cubicBezTo>
                      <a:pt x="24859" y="1819"/>
                      <a:pt x="24947" y="1845"/>
                      <a:pt x="25037" y="1845"/>
                    </a:cubicBezTo>
                    <a:cubicBezTo>
                      <a:pt x="25096" y="1845"/>
                      <a:pt x="25156" y="1834"/>
                      <a:pt x="25218" y="1834"/>
                    </a:cubicBezTo>
                    <a:cubicBezTo>
                      <a:pt x="25271" y="1838"/>
                      <a:pt x="25325" y="1841"/>
                      <a:pt x="25379" y="1841"/>
                    </a:cubicBezTo>
                    <a:cubicBezTo>
                      <a:pt x="25473" y="1841"/>
                      <a:pt x="25568" y="1832"/>
                      <a:pt x="25659" y="1810"/>
                    </a:cubicBezTo>
                    <a:cubicBezTo>
                      <a:pt x="25711" y="1794"/>
                      <a:pt x="25764" y="1787"/>
                      <a:pt x="25816" y="1787"/>
                    </a:cubicBezTo>
                    <a:cubicBezTo>
                      <a:pt x="25967" y="1787"/>
                      <a:pt x="26112" y="1849"/>
                      <a:pt x="26219" y="1965"/>
                    </a:cubicBezTo>
                    <a:cubicBezTo>
                      <a:pt x="26241" y="1987"/>
                      <a:pt x="26263" y="1997"/>
                      <a:pt x="26285" y="1997"/>
                    </a:cubicBezTo>
                    <a:cubicBezTo>
                      <a:pt x="26334" y="1997"/>
                      <a:pt x="26383" y="1944"/>
                      <a:pt x="26433" y="1845"/>
                    </a:cubicBezTo>
                    <a:cubicBezTo>
                      <a:pt x="26564" y="1572"/>
                      <a:pt x="26719" y="1607"/>
                      <a:pt x="26861" y="1595"/>
                    </a:cubicBezTo>
                    <a:cubicBezTo>
                      <a:pt x="26909" y="1595"/>
                      <a:pt x="26957" y="1627"/>
                      <a:pt x="27004" y="1627"/>
                    </a:cubicBezTo>
                    <a:cubicBezTo>
                      <a:pt x="27028" y="1627"/>
                      <a:pt x="27052" y="1619"/>
                      <a:pt x="27076" y="1595"/>
                    </a:cubicBezTo>
                    <a:cubicBezTo>
                      <a:pt x="27240" y="1765"/>
                      <a:pt x="27405" y="1811"/>
                      <a:pt x="27569" y="1811"/>
                    </a:cubicBezTo>
                    <a:cubicBezTo>
                      <a:pt x="27765" y="1811"/>
                      <a:pt x="27961" y="1745"/>
                      <a:pt x="28153" y="1745"/>
                    </a:cubicBezTo>
                    <a:cubicBezTo>
                      <a:pt x="28183" y="1745"/>
                      <a:pt x="28213" y="1746"/>
                      <a:pt x="28243" y="1750"/>
                    </a:cubicBezTo>
                    <a:cubicBezTo>
                      <a:pt x="28302" y="1750"/>
                      <a:pt x="28362" y="1679"/>
                      <a:pt x="28409" y="1595"/>
                    </a:cubicBezTo>
                    <a:cubicBezTo>
                      <a:pt x="28479" y="1479"/>
                      <a:pt x="28549" y="1423"/>
                      <a:pt x="28618" y="1423"/>
                    </a:cubicBezTo>
                    <a:cubicBezTo>
                      <a:pt x="28691" y="1423"/>
                      <a:pt x="28765" y="1485"/>
                      <a:pt x="28838" y="1607"/>
                    </a:cubicBezTo>
                    <a:cubicBezTo>
                      <a:pt x="28869" y="1662"/>
                      <a:pt x="28906" y="1712"/>
                      <a:pt x="28941" y="1712"/>
                    </a:cubicBezTo>
                    <a:cubicBezTo>
                      <a:pt x="28959" y="1712"/>
                      <a:pt x="28977" y="1699"/>
                      <a:pt x="28993" y="1667"/>
                    </a:cubicBezTo>
                    <a:cubicBezTo>
                      <a:pt x="29171" y="1345"/>
                      <a:pt x="29362" y="1441"/>
                      <a:pt x="29540" y="1405"/>
                    </a:cubicBezTo>
                    <a:cubicBezTo>
                      <a:pt x="29545" y="1404"/>
                      <a:pt x="29549" y="1404"/>
                      <a:pt x="29554" y="1404"/>
                    </a:cubicBezTo>
                    <a:cubicBezTo>
                      <a:pt x="29609" y="1404"/>
                      <a:pt x="29663" y="1470"/>
                      <a:pt x="29707" y="1536"/>
                    </a:cubicBezTo>
                    <a:cubicBezTo>
                      <a:pt x="29755" y="1618"/>
                      <a:pt x="29803" y="1673"/>
                      <a:pt x="29853" y="1673"/>
                    </a:cubicBezTo>
                    <a:cubicBezTo>
                      <a:pt x="29890" y="1673"/>
                      <a:pt x="29928" y="1643"/>
                      <a:pt x="29969" y="1572"/>
                    </a:cubicBezTo>
                    <a:cubicBezTo>
                      <a:pt x="30034" y="1466"/>
                      <a:pt x="30109" y="1444"/>
                      <a:pt x="30189" y="1444"/>
                    </a:cubicBezTo>
                    <a:cubicBezTo>
                      <a:pt x="30226" y="1444"/>
                      <a:pt x="30264" y="1449"/>
                      <a:pt x="30302" y="1453"/>
                    </a:cubicBezTo>
                    <a:cubicBezTo>
                      <a:pt x="30350" y="1464"/>
                      <a:pt x="30374" y="1572"/>
                      <a:pt x="30350" y="1703"/>
                    </a:cubicBezTo>
                    <a:cubicBezTo>
                      <a:pt x="30339" y="1824"/>
                      <a:pt x="30338" y="1967"/>
                      <a:pt x="30376" y="1967"/>
                    </a:cubicBezTo>
                    <a:cubicBezTo>
                      <a:pt x="30379" y="1967"/>
                      <a:pt x="30382" y="1966"/>
                      <a:pt x="30386" y="1965"/>
                    </a:cubicBezTo>
                    <a:cubicBezTo>
                      <a:pt x="30626" y="1816"/>
                      <a:pt x="30877" y="1678"/>
                      <a:pt x="31129" y="1678"/>
                    </a:cubicBezTo>
                    <a:cubicBezTo>
                      <a:pt x="31139" y="1678"/>
                      <a:pt x="31149" y="1678"/>
                      <a:pt x="31160" y="1679"/>
                    </a:cubicBezTo>
                    <a:cubicBezTo>
                      <a:pt x="31170" y="1680"/>
                      <a:pt x="31181" y="1681"/>
                      <a:pt x="31191" y="1681"/>
                    </a:cubicBezTo>
                    <a:cubicBezTo>
                      <a:pt x="31264" y="1681"/>
                      <a:pt x="31332" y="1646"/>
                      <a:pt x="31374" y="1584"/>
                    </a:cubicBezTo>
                    <a:cubicBezTo>
                      <a:pt x="31449" y="1485"/>
                      <a:pt x="31522" y="1435"/>
                      <a:pt x="31593" y="1435"/>
                    </a:cubicBezTo>
                    <a:cubicBezTo>
                      <a:pt x="31668" y="1435"/>
                      <a:pt x="31741" y="1491"/>
                      <a:pt x="31814" y="1607"/>
                    </a:cubicBezTo>
                    <a:lnTo>
                      <a:pt x="32029" y="1488"/>
                    </a:lnTo>
                    <a:cubicBezTo>
                      <a:pt x="32114" y="1613"/>
                      <a:pt x="32201" y="1667"/>
                      <a:pt x="32289" y="1667"/>
                    </a:cubicBezTo>
                    <a:cubicBezTo>
                      <a:pt x="32386" y="1667"/>
                      <a:pt x="32483" y="1601"/>
                      <a:pt x="32576" y="1488"/>
                    </a:cubicBezTo>
                    <a:cubicBezTo>
                      <a:pt x="32604" y="1506"/>
                      <a:pt x="32631" y="1513"/>
                      <a:pt x="32658" y="1513"/>
                    </a:cubicBezTo>
                    <a:cubicBezTo>
                      <a:pt x="32745" y="1513"/>
                      <a:pt x="32832" y="1445"/>
                      <a:pt x="32916" y="1445"/>
                    </a:cubicBezTo>
                    <a:cubicBezTo>
                      <a:pt x="32966" y="1445"/>
                      <a:pt x="33016" y="1469"/>
                      <a:pt x="33065" y="1548"/>
                    </a:cubicBezTo>
                    <a:cubicBezTo>
                      <a:pt x="33094" y="1510"/>
                      <a:pt x="33122" y="1496"/>
                      <a:pt x="33149" y="1496"/>
                    </a:cubicBezTo>
                    <a:cubicBezTo>
                      <a:pt x="33232" y="1496"/>
                      <a:pt x="33308" y="1631"/>
                      <a:pt x="33398" y="1631"/>
                    </a:cubicBezTo>
                    <a:cubicBezTo>
                      <a:pt x="33517" y="1619"/>
                      <a:pt x="33636" y="1560"/>
                      <a:pt x="33719" y="1464"/>
                    </a:cubicBezTo>
                    <a:cubicBezTo>
                      <a:pt x="33721" y="1463"/>
                      <a:pt x="33722" y="1463"/>
                      <a:pt x="33724" y="1463"/>
                    </a:cubicBezTo>
                    <a:cubicBezTo>
                      <a:pt x="33737" y="1463"/>
                      <a:pt x="33758" y="1503"/>
                      <a:pt x="33779" y="1524"/>
                    </a:cubicBezTo>
                    <a:cubicBezTo>
                      <a:pt x="33826" y="1605"/>
                      <a:pt x="33877" y="1640"/>
                      <a:pt x="33928" y="1640"/>
                    </a:cubicBezTo>
                    <a:cubicBezTo>
                      <a:pt x="33966" y="1640"/>
                      <a:pt x="34005" y="1620"/>
                      <a:pt x="34041" y="1584"/>
                    </a:cubicBezTo>
                    <a:cubicBezTo>
                      <a:pt x="34099" y="1525"/>
                      <a:pt x="34140" y="1489"/>
                      <a:pt x="34179" y="1489"/>
                    </a:cubicBezTo>
                    <a:cubicBezTo>
                      <a:pt x="34203" y="1489"/>
                      <a:pt x="34228" y="1504"/>
                      <a:pt x="34255" y="1536"/>
                    </a:cubicBezTo>
                    <a:cubicBezTo>
                      <a:pt x="34328" y="1608"/>
                      <a:pt x="34400" y="1652"/>
                      <a:pt x="34473" y="1652"/>
                    </a:cubicBezTo>
                    <a:cubicBezTo>
                      <a:pt x="34531" y="1652"/>
                      <a:pt x="34590" y="1624"/>
                      <a:pt x="34648" y="1560"/>
                    </a:cubicBezTo>
                    <a:cubicBezTo>
                      <a:pt x="34679" y="1522"/>
                      <a:pt x="34714" y="1493"/>
                      <a:pt x="34748" y="1493"/>
                    </a:cubicBezTo>
                    <a:cubicBezTo>
                      <a:pt x="34767" y="1493"/>
                      <a:pt x="34786" y="1502"/>
                      <a:pt x="34803" y="1524"/>
                    </a:cubicBezTo>
                    <a:cubicBezTo>
                      <a:pt x="34946" y="1693"/>
                      <a:pt x="35084" y="1790"/>
                      <a:pt x="35223" y="1790"/>
                    </a:cubicBezTo>
                    <a:cubicBezTo>
                      <a:pt x="35281" y="1790"/>
                      <a:pt x="35339" y="1773"/>
                      <a:pt x="35398" y="1738"/>
                    </a:cubicBezTo>
                    <a:cubicBezTo>
                      <a:pt x="35402" y="1736"/>
                      <a:pt x="35406" y="1734"/>
                      <a:pt x="35410" y="1734"/>
                    </a:cubicBezTo>
                    <a:cubicBezTo>
                      <a:pt x="35447" y="1734"/>
                      <a:pt x="35490" y="1853"/>
                      <a:pt x="35529" y="1853"/>
                    </a:cubicBezTo>
                    <a:cubicBezTo>
                      <a:pt x="35537" y="1853"/>
                      <a:pt x="35545" y="1847"/>
                      <a:pt x="35553" y="1834"/>
                    </a:cubicBezTo>
                    <a:cubicBezTo>
                      <a:pt x="35662" y="1687"/>
                      <a:pt x="35774" y="1629"/>
                      <a:pt x="35883" y="1629"/>
                    </a:cubicBezTo>
                    <a:cubicBezTo>
                      <a:pt x="35978" y="1629"/>
                      <a:pt x="36072" y="1672"/>
                      <a:pt x="36160" y="1738"/>
                    </a:cubicBezTo>
                    <a:cubicBezTo>
                      <a:pt x="36315" y="1834"/>
                      <a:pt x="36458" y="1762"/>
                      <a:pt x="36601" y="1881"/>
                    </a:cubicBezTo>
                    <a:cubicBezTo>
                      <a:pt x="36627" y="1905"/>
                      <a:pt x="36651" y="1914"/>
                      <a:pt x="36675" y="1914"/>
                    </a:cubicBezTo>
                    <a:cubicBezTo>
                      <a:pt x="36759" y="1914"/>
                      <a:pt x="36833" y="1801"/>
                      <a:pt x="36912" y="1801"/>
                    </a:cubicBezTo>
                    <a:cubicBezTo>
                      <a:pt x="36935" y="1801"/>
                      <a:pt x="36958" y="1810"/>
                      <a:pt x="36982" y="1834"/>
                    </a:cubicBezTo>
                    <a:cubicBezTo>
                      <a:pt x="37049" y="1890"/>
                      <a:pt x="37112" y="1904"/>
                      <a:pt x="37173" y="1904"/>
                    </a:cubicBezTo>
                    <a:cubicBezTo>
                      <a:pt x="37230" y="1904"/>
                      <a:pt x="37285" y="1892"/>
                      <a:pt x="37342" y="1892"/>
                    </a:cubicBezTo>
                    <a:cubicBezTo>
                      <a:pt x="37353" y="1892"/>
                      <a:pt x="37364" y="1892"/>
                      <a:pt x="37375" y="1893"/>
                    </a:cubicBezTo>
                    <a:cubicBezTo>
                      <a:pt x="37431" y="1900"/>
                      <a:pt x="37488" y="1933"/>
                      <a:pt x="37545" y="1933"/>
                    </a:cubicBezTo>
                    <a:cubicBezTo>
                      <a:pt x="37583" y="1933"/>
                      <a:pt x="37622" y="1918"/>
                      <a:pt x="37660" y="1869"/>
                    </a:cubicBezTo>
                    <a:cubicBezTo>
                      <a:pt x="37703" y="1813"/>
                      <a:pt x="37741" y="1778"/>
                      <a:pt x="37779" y="1778"/>
                    </a:cubicBezTo>
                    <a:cubicBezTo>
                      <a:pt x="37806" y="1778"/>
                      <a:pt x="37834" y="1795"/>
                      <a:pt x="37863" y="1834"/>
                    </a:cubicBezTo>
                    <a:cubicBezTo>
                      <a:pt x="37897" y="1889"/>
                      <a:pt x="37956" y="1920"/>
                      <a:pt x="38018" y="1920"/>
                    </a:cubicBezTo>
                    <a:cubicBezTo>
                      <a:pt x="38063" y="1920"/>
                      <a:pt x="38109" y="1904"/>
                      <a:pt x="38149" y="1869"/>
                    </a:cubicBezTo>
                    <a:cubicBezTo>
                      <a:pt x="38252" y="1789"/>
                      <a:pt x="38344" y="1631"/>
                      <a:pt x="38458" y="1631"/>
                    </a:cubicBezTo>
                    <a:cubicBezTo>
                      <a:pt x="38462" y="1631"/>
                      <a:pt x="38466" y="1631"/>
                      <a:pt x="38470" y="1631"/>
                    </a:cubicBezTo>
                    <a:cubicBezTo>
                      <a:pt x="38564" y="1641"/>
                      <a:pt x="38644" y="1785"/>
                      <a:pt x="38732" y="1785"/>
                    </a:cubicBezTo>
                    <a:cubicBezTo>
                      <a:pt x="38755" y="1785"/>
                      <a:pt x="38779" y="1775"/>
                      <a:pt x="38803" y="1750"/>
                    </a:cubicBezTo>
                    <a:cubicBezTo>
                      <a:pt x="38870" y="1836"/>
                      <a:pt x="38983" y="1892"/>
                      <a:pt x="39099" y="1892"/>
                    </a:cubicBezTo>
                    <a:cubicBezTo>
                      <a:pt x="39128" y="1892"/>
                      <a:pt x="39156" y="1888"/>
                      <a:pt x="39184" y="1881"/>
                    </a:cubicBezTo>
                    <a:cubicBezTo>
                      <a:pt x="39518" y="1869"/>
                      <a:pt x="39863" y="1857"/>
                      <a:pt x="40196" y="1834"/>
                    </a:cubicBezTo>
                    <a:cubicBezTo>
                      <a:pt x="40210" y="1834"/>
                      <a:pt x="40224" y="1835"/>
                      <a:pt x="40237" y="1835"/>
                    </a:cubicBezTo>
                    <a:cubicBezTo>
                      <a:pt x="40412" y="1835"/>
                      <a:pt x="40575" y="1765"/>
                      <a:pt x="40697" y="1643"/>
                    </a:cubicBezTo>
                    <a:cubicBezTo>
                      <a:pt x="40748" y="1591"/>
                      <a:pt x="40823" y="1562"/>
                      <a:pt x="40898" y="1562"/>
                    </a:cubicBezTo>
                    <a:cubicBezTo>
                      <a:pt x="40944" y="1562"/>
                      <a:pt x="40989" y="1573"/>
                      <a:pt x="41030" y="1595"/>
                    </a:cubicBezTo>
                    <a:cubicBezTo>
                      <a:pt x="41117" y="1619"/>
                      <a:pt x="41198" y="1716"/>
                      <a:pt x="41282" y="1716"/>
                    </a:cubicBezTo>
                    <a:cubicBezTo>
                      <a:pt x="41324" y="1716"/>
                      <a:pt x="41367" y="1691"/>
                      <a:pt x="41411" y="1619"/>
                    </a:cubicBezTo>
                    <a:cubicBezTo>
                      <a:pt x="41501" y="1664"/>
                      <a:pt x="41586" y="1790"/>
                      <a:pt x="41676" y="1790"/>
                    </a:cubicBezTo>
                    <a:cubicBezTo>
                      <a:pt x="41728" y="1790"/>
                      <a:pt x="41782" y="1747"/>
                      <a:pt x="41840" y="1619"/>
                    </a:cubicBezTo>
                    <a:cubicBezTo>
                      <a:pt x="41849" y="1596"/>
                      <a:pt x="41862" y="1587"/>
                      <a:pt x="41876" y="1587"/>
                    </a:cubicBezTo>
                    <a:cubicBezTo>
                      <a:pt x="41898" y="1587"/>
                      <a:pt x="41925" y="1609"/>
                      <a:pt x="41947" y="1631"/>
                    </a:cubicBezTo>
                    <a:cubicBezTo>
                      <a:pt x="42103" y="1788"/>
                      <a:pt x="42259" y="1852"/>
                      <a:pt x="42416" y="1852"/>
                    </a:cubicBezTo>
                    <a:cubicBezTo>
                      <a:pt x="42557" y="1852"/>
                      <a:pt x="42698" y="1799"/>
                      <a:pt x="42840" y="1714"/>
                    </a:cubicBezTo>
                    <a:cubicBezTo>
                      <a:pt x="42880" y="1695"/>
                      <a:pt x="42920" y="1678"/>
                      <a:pt x="42960" y="1678"/>
                    </a:cubicBezTo>
                    <a:cubicBezTo>
                      <a:pt x="42991" y="1678"/>
                      <a:pt x="43022" y="1688"/>
                      <a:pt x="43054" y="1714"/>
                    </a:cubicBezTo>
                    <a:cubicBezTo>
                      <a:pt x="43075" y="1735"/>
                      <a:pt x="43100" y="1744"/>
                      <a:pt x="43127" y="1744"/>
                    </a:cubicBezTo>
                    <a:cubicBezTo>
                      <a:pt x="43192" y="1744"/>
                      <a:pt x="43269" y="1694"/>
                      <a:pt x="43328" y="1643"/>
                    </a:cubicBezTo>
                    <a:cubicBezTo>
                      <a:pt x="43368" y="1603"/>
                      <a:pt x="43413" y="1557"/>
                      <a:pt x="43450" y="1557"/>
                    </a:cubicBezTo>
                    <a:cubicBezTo>
                      <a:pt x="43467" y="1557"/>
                      <a:pt x="43483" y="1568"/>
                      <a:pt x="43494" y="1595"/>
                    </a:cubicBezTo>
                    <a:cubicBezTo>
                      <a:pt x="43637" y="1929"/>
                      <a:pt x="43828" y="1703"/>
                      <a:pt x="43983" y="1917"/>
                    </a:cubicBezTo>
                    <a:cubicBezTo>
                      <a:pt x="44073" y="2042"/>
                      <a:pt x="44159" y="2102"/>
                      <a:pt x="44244" y="2102"/>
                    </a:cubicBezTo>
                    <a:cubicBezTo>
                      <a:pt x="44304" y="2102"/>
                      <a:pt x="44364" y="2072"/>
                      <a:pt x="44423" y="2012"/>
                    </a:cubicBezTo>
                    <a:cubicBezTo>
                      <a:pt x="44453" y="1987"/>
                      <a:pt x="44481" y="1979"/>
                      <a:pt x="44507" y="1979"/>
                    </a:cubicBezTo>
                    <a:cubicBezTo>
                      <a:pt x="44544" y="1979"/>
                      <a:pt x="44578" y="1993"/>
                      <a:pt x="44609" y="1993"/>
                    </a:cubicBezTo>
                    <a:cubicBezTo>
                      <a:pt x="44619" y="1993"/>
                      <a:pt x="44628" y="1992"/>
                      <a:pt x="44637" y="1988"/>
                    </a:cubicBezTo>
                    <a:cubicBezTo>
                      <a:pt x="44664" y="1984"/>
                      <a:pt x="44691" y="1981"/>
                      <a:pt x="44719" y="1981"/>
                    </a:cubicBezTo>
                    <a:cubicBezTo>
                      <a:pt x="44767" y="1981"/>
                      <a:pt x="44814" y="1990"/>
                      <a:pt x="44852" y="2012"/>
                    </a:cubicBezTo>
                    <a:cubicBezTo>
                      <a:pt x="44991" y="2090"/>
                      <a:pt x="45131" y="2142"/>
                      <a:pt x="45271" y="2142"/>
                    </a:cubicBezTo>
                    <a:cubicBezTo>
                      <a:pt x="45429" y="2142"/>
                      <a:pt x="45587" y="2076"/>
                      <a:pt x="45745" y="1905"/>
                    </a:cubicBezTo>
                    <a:cubicBezTo>
                      <a:pt x="45775" y="1875"/>
                      <a:pt x="45803" y="1862"/>
                      <a:pt x="45830" y="1862"/>
                    </a:cubicBezTo>
                    <a:cubicBezTo>
                      <a:pt x="45878" y="1862"/>
                      <a:pt x="45921" y="1903"/>
                      <a:pt x="45959" y="1965"/>
                    </a:cubicBezTo>
                    <a:cubicBezTo>
                      <a:pt x="45995" y="2015"/>
                      <a:pt x="46031" y="2048"/>
                      <a:pt x="46064" y="2048"/>
                    </a:cubicBezTo>
                    <a:cubicBezTo>
                      <a:pt x="46086" y="2048"/>
                      <a:pt x="46107" y="2033"/>
                      <a:pt x="46126" y="2000"/>
                    </a:cubicBezTo>
                    <a:cubicBezTo>
                      <a:pt x="46157" y="1931"/>
                      <a:pt x="46222" y="1892"/>
                      <a:pt x="46290" y="1892"/>
                    </a:cubicBezTo>
                    <a:cubicBezTo>
                      <a:pt x="46328" y="1892"/>
                      <a:pt x="46366" y="1904"/>
                      <a:pt x="46400" y="1929"/>
                    </a:cubicBezTo>
                    <a:cubicBezTo>
                      <a:pt x="46507" y="1953"/>
                      <a:pt x="46614" y="1988"/>
                      <a:pt x="46721" y="2024"/>
                    </a:cubicBezTo>
                    <a:cubicBezTo>
                      <a:pt x="46773" y="2063"/>
                      <a:pt x="46836" y="2082"/>
                      <a:pt x="46898" y="2082"/>
                    </a:cubicBezTo>
                    <a:cubicBezTo>
                      <a:pt x="47005" y="2082"/>
                      <a:pt x="47113" y="2027"/>
                      <a:pt x="47174" y="1929"/>
                    </a:cubicBezTo>
                    <a:cubicBezTo>
                      <a:pt x="47232" y="1829"/>
                      <a:pt x="47291" y="1784"/>
                      <a:pt x="47351" y="1784"/>
                    </a:cubicBezTo>
                    <a:cubicBezTo>
                      <a:pt x="47413" y="1784"/>
                      <a:pt x="47476" y="1832"/>
                      <a:pt x="47543" y="1917"/>
                    </a:cubicBezTo>
                    <a:cubicBezTo>
                      <a:pt x="47550" y="1925"/>
                      <a:pt x="47558" y="1928"/>
                      <a:pt x="47566" y="1928"/>
                    </a:cubicBezTo>
                    <a:cubicBezTo>
                      <a:pt x="47618" y="1928"/>
                      <a:pt x="47665" y="1767"/>
                      <a:pt x="47723" y="1767"/>
                    </a:cubicBezTo>
                    <a:cubicBezTo>
                      <a:pt x="47734" y="1767"/>
                      <a:pt x="47745" y="1773"/>
                      <a:pt x="47757" y="1786"/>
                    </a:cubicBezTo>
                    <a:cubicBezTo>
                      <a:pt x="47816" y="1869"/>
                      <a:pt x="47888" y="1941"/>
                      <a:pt x="47971" y="2000"/>
                    </a:cubicBezTo>
                    <a:cubicBezTo>
                      <a:pt x="47989" y="2014"/>
                      <a:pt x="48012" y="2020"/>
                      <a:pt x="48035" y="2020"/>
                    </a:cubicBezTo>
                    <a:cubicBezTo>
                      <a:pt x="48075" y="2020"/>
                      <a:pt x="48116" y="2002"/>
                      <a:pt x="48138" y="1965"/>
                    </a:cubicBezTo>
                    <a:cubicBezTo>
                      <a:pt x="48244" y="1817"/>
                      <a:pt x="48350" y="1755"/>
                      <a:pt x="48457" y="1755"/>
                    </a:cubicBezTo>
                    <a:cubicBezTo>
                      <a:pt x="48567" y="1755"/>
                      <a:pt x="48678" y="1820"/>
                      <a:pt x="48793" y="1929"/>
                    </a:cubicBezTo>
                    <a:cubicBezTo>
                      <a:pt x="48828" y="1976"/>
                      <a:pt x="48888" y="2000"/>
                      <a:pt x="48959" y="2000"/>
                    </a:cubicBezTo>
                    <a:cubicBezTo>
                      <a:pt x="49027" y="1989"/>
                      <a:pt x="49096" y="1880"/>
                      <a:pt x="49164" y="1880"/>
                    </a:cubicBezTo>
                    <a:cubicBezTo>
                      <a:pt x="49167" y="1880"/>
                      <a:pt x="49170" y="1881"/>
                      <a:pt x="49174" y="1881"/>
                    </a:cubicBezTo>
                    <a:cubicBezTo>
                      <a:pt x="49233" y="1893"/>
                      <a:pt x="49352" y="2012"/>
                      <a:pt x="49448" y="2060"/>
                    </a:cubicBezTo>
                    <a:cubicBezTo>
                      <a:pt x="49480" y="2072"/>
                      <a:pt x="49513" y="2078"/>
                      <a:pt x="49546" y="2078"/>
                    </a:cubicBezTo>
                    <a:cubicBezTo>
                      <a:pt x="49643" y="2078"/>
                      <a:pt x="49739" y="2024"/>
                      <a:pt x="49829" y="1917"/>
                    </a:cubicBezTo>
                    <a:cubicBezTo>
                      <a:pt x="49869" y="1877"/>
                      <a:pt x="49904" y="1842"/>
                      <a:pt x="49940" y="1842"/>
                    </a:cubicBezTo>
                    <a:cubicBezTo>
                      <a:pt x="49958" y="1842"/>
                      <a:pt x="49976" y="1850"/>
                      <a:pt x="49995" y="1869"/>
                    </a:cubicBezTo>
                    <a:cubicBezTo>
                      <a:pt x="50016" y="1893"/>
                      <a:pt x="50037" y="1901"/>
                      <a:pt x="50059" y="1901"/>
                    </a:cubicBezTo>
                    <a:cubicBezTo>
                      <a:pt x="50111" y="1901"/>
                      <a:pt x="50165" y="1855"/>
                      <a:pt x="50221" y="1855"/>
                    </a:cubicBezTo>
                    <a:cubicBezTo>
                      <a:pt x="50237" y="1855"/>
                      <a:pt x="50253" y="1859"/>
                      <a:pt x="50269" y="1869"/>
                    </a:cubicBezTo>
                    <a:cubicBezTo>
                      <a:pt x="50280" y="1876"/>
                      <a:pt x="50291" y="1879"/>
                      <a:pt x="50301" y="1879"/>
                    </a:cubicBezTo>
                    <a:cubicBezTo>
                      <a:pt x="50360" y="1879"/>
                      <a:pt x="50411" y="1787"/>
                      <a:pt x="50472" y="1787"/>
                    </a:cubicBezTo>
                    <a:cubicBezTo>
                      <a:pt x="50494" y="1787"/>
                      <a:pt x="50517" y="1800"/>
                      <a:pt x="50543" y="1834"/>
                    </a:cubicBezTo>
                    <a:cubicBezTo>
                      <a:pt x="50565" y="1869"/>
                      <a:pt x="50586" y="1882"/>
                      <a:pt x="50606" y="1882"/>
                    </a:cubicBezTo>
                    <a:cubicBezTo>
                      <a:pt x="50676" y="1882"/>
                      <a:pt x="50741" y="1726"/>
                      <a:pt x="50805" y="1726"/>
                    </a:cubicBezTo>
                    <a:cubicBezTo>
                      <a:pt x="50821" y="1726"/>
                      <a:pt x="50831" y="1721"/>
                      <a:pt x="50844" y="1721"/>
                    </a:cubicBezTo>
                    <a:cubicBezTo>
                      <a:pt x="50850" y="1721"/>
                      <a:pt x="50857" y="1722"/>
                      <a:pt x="50864" y="1726"/>
                    </a:cubicBezTo>
                    <a:cubicBezTo>
                      <a:pt x="50900" y="1750"/>
                      <a:pt x="50948" y="1786"/>
                      <a:pt x="50972" y="1822"/>
                    </a:cubicBezTo>
                    <a:cubicBezTo>
                      <a:pt x="51029" y="1925"/>
                      <a:pt x="51097" y="2060"/>
                      <a:pt x="51166" y="2060"/>
                    </a:cubicBezTo>
                    <a:cubicBezTo>
                      <a:pt x="51168" y="2060"/>
                      <a:pt x="51171" y="2060"/>
                      <a:pt x="51174" y="2060"/>
                    </a:cubicBezTo>
                    <a:cubicBezTo>
                      <a:pt x="51424" y="2036"/>
                      <a:pt x="51662" y="1988"/>
                      <a:pt x="51912" y="1953"/>
                    </a:cubicBezTo>
                    <a:cubicBezTo>
                      <a:pt x="52060" y="1708"/>
                      <a:pt x="52223" y="1662"/>
                      <a:pt x="52384" y="1662"/>
                    </a:cubicBezTo>
                    <a:cubicBezTo>
                      <a:pt x="52482" y="1662"/>
                      <a:pt x="52580" y="1679"/>
                      <a:pt x="52674" y="1679"/>
                    </a:cubicBezTo>
                    <a:cubicBezTo>
                      <a:pt x="52769" y="1679"/>
                      <a:pt x="52853" y="1726"/>
                      <a:pt x="52900" y="1810"/>
                    </a:cubicBezTo>
                    <a:cubicBezTo>
                      <a:pt x="52963" y="1901"/>
                      <a:pt x="53023" y="1948"/>
                      <a:pt x="53082" y="1948"/>
                    </a:cubicBezTo>
                    <a:cubicBezTo>
                      <a:pt x="53145" y="1948"/>
                      <a:pt x="53207" y="1892"/>
                      <a:pt x="53270" y="1774"/>
                    </a:cubicBezTo>
                    <a:cubicBezTo>
                      <a:pt x="53316" y="1697"/>
                      <a:pt x="53367" y="1670"/>
                      <a:pt x="53416" y="1670"/>
                    </a:cubicBezTo>
                    <a:cubicBezTo>
                      <a:pt x="53444" y="1670"/>
                      <a:pt x="53470" y="1678"/>
                      <a:pt x="53496" y="1691"/>
                    </a:cubicBezTo>
                    <a:cubicBezTo>
                      <a:pt x="53541" y="1718"/>
                      <a:pt x="53594" y="1837"/>
                      <a:pt x="53648" y="1837"/>
                    </a:cubicBezTo>
                    <a:cubicBezTo>
                      <a:pt x="53665" y="1837"/>
                      <a:pt x="53681" y="1826"/>
                      <a:pt x="53698" y="1798"/>
                    </a:cubicBezTo>
                    <a:cubicBezTo>
                      <a:pt x="53715" y="1774"/>
                      <a:pt x="53733" y="1765"/>
                      <a:pt x="53751" y="1765"/>
                    </a:cubicBezTo>
                    <a:cubicBezTo>
                      <a:pt x="53796" y="1765"/>
                      <a:pt x="53845" y="1818"/>
                      <a:pt x="53892" y="1818"/>
                    </a:cubicBezTo>
                    <a:cubicBezTo>
                      <a:pt x="53920" y="1818"/>
                      <a:pt x="53947" y="1799"/>
                      <a:pt x="53972" y="1738"/>
                    </a:cubicBezTo>
                    <a:cubicBezTo>
                      <a:pt x="54030" y="1780"/>
                      <a:pt x="54095" y="1869"/>
                      <a:pt x="54161" y="1869"/>
                    </a:cubicBezTo>
                    <a:cubicBezTo>
                      <a:pt x="54189" y="1869"/>
                      <a:pt x="54217" y="1852"/>
                      <a:pt x="54246" y="1810"/>
                    </a:cubicBezTo>
                    <a:cubicBezTo>
                      <a:pt x="54270" y="1776"/>
                      <a:pt x="54296" y="1766"/>
                      <a:pt x="54323" y="1766"/>
                    </a:cubicBezTo>
                    <a:cubicBezTo>
                      <a:pt x="54364" y="1766"/>
                      <a:pt x="54406" y="1788"/>
                      <a:pt x="54448" y="1788"/>
                    </a:cubicBezTo>
                    <a:cubicBezTo>
                      <a:pt x="54488" y="1788"/>
                      <a:pt x="54529" y="1768"/>
                      <a:pt x="54567" y="1691"/>
                    </a:cubicBezTo>
                    <a:cubicBezTo>
                      <a:pt x="54587" y="1644"/>
                      <a:pt x="54622" y="1620"/>
                      <a:pt x="54657" y="1620"/>
                    </a:cubicBezTo>
                    <a:cubicBezTo>
                      <a:pt x="54685" y="1620"/>
                      <a:pt x="54713" y="1635"/>
                      <a:pt x="54734" y="1667"/>
                    </a:cubicBezTo>
                    <a:cubicBezTo>
                      <a:pt x="54775" y="1722"/>
                      <a:pt x="54817" y="1744"/>
                      <a:pt x="54858" y="1744"/>
                    </a:cubicBezTo>
                    <a:cubicBezTo>
                      <a:pt x="54924" y="1744"/>
                      <a:pt x="54990" y="1690"/>
                      <a:pt x="55055" y="1631"/>
                    </a:cubicBezTo>
                    <a:cubicBezTo>
                      <a:pt x="55095" y="1596"/>
                      <a:pt x="55131" y="1580"/>
                      <a:pt x="55165" y="1580"/>
                    </a:cubicBezTo>
                    <a:cubicBezTo>
                      <a:pt x="55224" y="1580"/>
                      <a:pt x="55277" y="1627"/>
                      <a:pt x="55329" y="1703"/>
                    </a:cubicBezTo>
                    <a:cubicBezTo>
                      <a:pt x="55435" y="1850"/>
                      <a:pt x="55540" y="1900"/>
                      <a:pt x="55646" y="1900"/>
                    </a:cubicBezTo>
                    <a:cubicBezTo>
                      <a:pt x="55779" y="1900"/>
                      <a:pt x="55911" y="1822"/>
                      <a:pt x="56044" y="1762"/>
                    </a:cubicBezTo>
                    <a:cubicBezTo>
                      <a:pt x="56246" y="1393"/>
                      <a:pt x="56496" y="1679"/>
                      <a:pt x="56699" y="1274"/>
                    </a:cubicBezTo>
                    <a:cubicBezTo>
                      <a:pt x="56706" y="1259"/>
                      <a:pt x="56716" y="1252"/>
                      <a:pt x="56728" y="1252"/>
                    </a:cubicBezTo>
                    <a:cubicBezTo>
                      <a:pt x="56752" y="1252"/>
                      <a:pt x="56781" y="1281"/>
                      <a:pt x="56806" y="1322"/>
                    </a:cubicBezTo>
                    <a:cubicBezTo>
                      <a:pt x="56883" y="1457"/>
                      <a:pt x="56969" y="1522"/>
                      <a:pt x="57062" y="1522"/>
                    </a:cubicBezTo>
                    <a:cubicBezTo>
                      <a:pt x="57083" y="1522"/>
                      <a:pt x="57105" y="1519"/>
                      <a:pt x="57127" y="1512"/>
                    </a:cubicBezTo>
                    <a:cubicBezTo>
                      <a:pt x="57153" y="1504"/>
                      <a:pt x="57176" y="1501"/>
                      <a:pt x="57198" y="1501"/>
                    </a:cubicBezTo>
                    <a:cubicBezTo>
                      <a:pt x="57277" y="1501"/>
                      <a:pt x="57335" y="1552"/>
                      <a:pt x="57401" y="1655"/>
                    </a:cubicBezTo>
                    <a:cubicBezTo>
                      <a:pt x="57422" y="1689"/>
                      <a:pt x="57442" y="1702"/>
                      <a:pt x="57462" y="1702"/>
                    </a:cubicBezTo>
                    <a:cubicBezTo>
                      <a:pt x="57496" y="1702"/>
                      <a:pt x="57530" y="1662"/>
                      <a:pt x="57568" y="1631"/>
                    </a:cubicBezTo>
                    <a:cubicBezTo>
                      <a:pt x="57583" y="1616"/>
                      <a:pt x="57598" y="1609"/>
                      <a:pt x="57613" y="1609"/>
                    </a:cubicBezTo>
                    <a:cubicBezTo>
                      <a:pt x="57646" y="1609"/>
                      <a:pt x="57682" y="1642"/>
                      <a:pt x="57722" y="1691"/>
                    </a:cubicBezTo>
                    <a:cubicBezTo>
                      <a:pt x="57806" y="1794"/>
                      <a:pt x="57886" y="1848"/>
                      <a:pt x="57965" y="1848"/>
                    </a:cubicBezTo>
                    <a:cubicBezTo>
                      <a:pt x="58032" y="1848"/>
                      <a:pt x="58097" y="1809"/>
                      <a:pt x="58163" y="1726"/>
                    </a:cubicBezTo>
                    <a:cubicBezTo>
                      <a:pt x="58244" y="1575"/>
                      <a:pt x="58401" y="1492"/>
                      <a:pt x="58564" y="1492"/>
                    </a:cubicBezTo>
                    <a:cubicBezTo>
                      <a:pt x="58593" y="1492"/>
                      <a:pt x="58622" y="1495"/>
                      <a:pt x="58651" y="1500"/>
                    </a:cubicBezTo>
                    <a:cubicBezTo>
                      <a:pt x="58758" y="1520"/>
                      <a:pt x="58865" y="1539"/>
                      <a:pt x="58972" y="1539"/>
                    </a:cubicBezTo>
                    <a:cubicBezTo>
                      <a:pt x="59127" y="1539"/>
                      <a:pt x="59282" y="1498"/>
                      <a:pt x="59437" y="1357"/>
                    </a:cubicBezTo>
                    <a:cubicBezTo>
                      <a:pt x="59456" y="1338"/>
                      <a:pt x="59475" y="1323"/>
                      <a:pt x="59493" y="1323"/>
                    </a:cubicBezTo>
                    <a:cubicBezTo>
                      <a:pt x="59510" y="1323"/>
                      <a:pt x="59527" y="1335"/>
                      <a:pt x="59544" y="1369"/>
                    </a:cubicBezTo>
                    <a:cubicBezTo>
                      <a:pt x="59596" y="1474"/>
                      <a:pt x="59656" y="1489"/>
                      <a:pt x="59717" y="1489"/>
                    </a:cubicBezTo>
                    <a:cubicBezTo>
                      <a:pt x="59741" y="1489"/>
                      <a:pt x="59765" y="1486"/>
                      <a:pt x="59789" y="1486"/>
                    </a:cubicBezTo>
                    <a:cubicBezTo>
                      <a:pt x="59815" y="1486"/>
                      <a:pt x="59841" y="1489"/>
                      <a:pt x="59866" y="1500"/>
                    </a:cubicBezTo>
                    <a:cubicBezTo>
                      <a:pt x="59997" y="1572"/>
                      <a:pt x="60128" y="1655"/>
                      <a:pt x="60258" y="1738"/>
                    </a:cubicBezTo>
                    <a:cubicBezTo>
                      <a:pt x="60264" y="1744"/>
                      <a:pt x="60273" y="1747"/>
                      <a:pt x="60282" y="1747"/>
                    </a:cubicBezTo>
                    <a:cubicBezTo>
                      <a:pt x="60291" y="1747"/>
                      <a:pt x="60300" y="1744"/>
                      <a:pt x="60306" y="1738"/>
                    </a:cubicBezTo>
                    <a:cubicBezTo>
                      <a:pt x="60373" y="1705"/>
                      <a:pt x="60450" y="1630"/>
                      <a:pt x="60508" y="1630"/>
                    </a:cubicBezTo>
                    <a:cubicBezTo>
                      <a:pt x="60512" y="1630"/>
                      <a:pt x="60517" y="1630"/>
                      <a:pt x="60520" y="1631"/>
                    </a:cubicBezTo>
                    <a:cubicBezTo>
                      <a:pt x="60592" y="1643"/>
                      <a:pt x="60675" y="1750"/>
                      <a:pt x="60747" y="1774"/>
                    </a:cubicBezTo>
                    <a:cubicBezTo>
                      <a:pt x="60823" y="1788"/>
                      <a:pt x="60900" y="1794"/>
                      <a:pt x="60977" y="1794"/>
                    </a:cubicBezTo>
                    <a:cubicBezTo>
                      <a:pt x="61031" y="1794"/>
                      <a:pt x="61085" y="1791"/>
                      <a:pt x="61140" y="1786"/>
                    </a:cubicBezTo>
                    <a:cubicBezTo>
                      <a:pt x="61235" y="1786"/>
                      <a:pt x="61318" y="1667"/>
                      <a:pt x="61401" y="1536"/>
                    </a:cubicBezTo>
                    <a:cubicBezTo>
                      <a:pt x="61509" y="1369"/>
                      <a:pt x="61509" y="1262"/>
                      <a:pt x="61437" y="869"/>
                    </a:cubicBezTo>
                    <a:cubicBezTo>
                      <a:pt x="61366" y="560"/>
                      <a:pt x="61366" y="560"/>
                      <a:pt x="61413" y="429"/>
                    </a:cubicBezTo>
                    <a:cubicBezTo>
                      <a:pt x="61437" y="357"/>
                      <a:pt x="61473" y="286"/>
                      <a:pt x="61497" y="202"/>
                    </a:cubicBezTo>
                    <a:cubicBezTo>
                      <a:pt x="61463" y="158"/>
                      <a:pt x="61440" y="82"/>
                      <a:pt x="61408" y="82"/>
                    </a:cubicBezTo>
                    <a:cubicBezTo>
                      <a:pt x="61406" y="82"/>
                      <a:pt x="61404" y="83"/>
                      <a:pt x="61401" y="83"/>
                    </a:cubicBezTo>
                    <a:cubicBezTo>
                      <a:pt x="61378" y="85"/>
                      <a:pt x="61354" y="85"/>
                      <a:pt x="61331" y="85"/>
                    </a:cubicBezTo>
                    <a:cubicBezTo>
                      <a:pt x="61292" y="85"/>
                      <a:pt x="61253" y="84"/>
                      <a:pt x="61213" y="84"/>
                    </a:cubicBezTo>
                    <a:cubicBezTo>
                      <a:pt x="61034" y="84"/>
                      <a:pt x="60851" y="104"/>
                      <a:pt x="60675" y="333"/>
                    </a:cubicBezTo>
                    <a:cubicBezTo>
                      <a:pt x="60654" y="363"/>
                      <a:pt x="60630" y="376"/>
                      <a:pt x="60605" y="376"/>
                    </a:cubicBezTo>
                    <a:cubicBezTo>
                      <a:pt x="60558" y="376"/>
                      <a:pt x="60507" y="331"/>
                      <a:pt x="60461" y="262"/>
                    </a:cubicBezTo>
                    <a:cubicBezTo>
                      <a:pt x="60378" y="146"/>
                      <a:pt x="60296" y="87"/>
                      <a:pt x="60213" y="87"/>
                    </a:cubicBezTo>
                    <a:cubicBezTo>
                      <a:pt x="60117" y="87"/>
                      <a:pt x="60021" y="167"/>
                      <a:pt x="59925" y="333"/>
                    </a:cubicBezTo>
                    <a:cubicBezTo>
                      <a:pt x="59910" y="357"/>
                      <a:pt x="59893" y="367"/>
                      <a:pt x="59875" y="367"/>
                    </a:cubicBezTo>
                    <a:cubicBezTo>
                      <a:pt x="59839" y="367"/>
                      <a:pt x="59798" y="322"/>
                      <a:pt x="59758" y="250"/>
                    </a:cubicBezTo>
                    <a:cubicBezTo>
                      <a:pt x="59713" y="160"/>
                      <a:pt x="59655" y="118"/>
                      <a:pt x="59598" y="118"/>
                    </a:cubicBezTo>
                    <a:cubicBezTo>
                      <a:pt x="59580" y="118"/>
                      <a:pt x="59562" y="122"/>
                      <a:pt x="59544" y="131"/>
                    </a:cubicBezTo>
                    <a:cubicBezTo>
                      <a:pt x="59475" y="177"/>
                      <a:pt x="59406" y="253"/>
                      <a:pt x="59337" y="253"/>
                    </a:cubicBezTo>
                    <a:cubicBezTo>
                      <a:pt x="59299" y="253"/>
                      <a:pt x="59261" y="230"/>
                      <a:pt x="59223" y="167"/>
                    </a:cubicBezTo>
                    <a:lnTo>
                      <a:pt x="58544" y="167"/>
                    </a:lnTo>
                    <a:cubicBezTo>
                      <a:pt x="58484" y="167"/>
                      <a:pt x="58437" y="274"/>
                      <a:pt x="58413" y="452"/>
                    </a:cubicBezTo>
                    <a:cubicBezTo>
                      <a:pt x="58386" y="649"/>
                      <a:pt x="58346" y="745"/>
                      <a:pt x="58292" y="745"/>
                    </a:cubicBezTo>
                    <a:cubicBezTo>
                      <a:pt x="58274" y="745"/>
                      <a:pt x="58255" y="735"/>
                      <a:pt x="58234" y="714"/>
                    </a:cubicBezTo>
                    <a:cubicBezTo>
                      <a:pt x="57997" y="446"/>
                      <a:pt x="57965" y="428"/>
                      <a:pt x="57767" y="428"/>
                    </a:cubicBezTo>
                    <a:cubicBezTo>
                      <a:pt x="57737" y="428"/>
                      <a:pt x="57703" y="429"/>
                      <a:pt x="57663" y="429"/>
                    </a:cubicBezTo>
                    <a:cubicBezTo>
                      <a:pt x="57570" y="429"/>
                      <a:pt x="57482" y="302"/>
                      <a:pt x="57393" y="302"/>
                    </a:cubicBezTo>
                    <a:cubicBezTo>
                      <a:pt x="57356" y="302"/>
                      <a:pt x="57320" y="323"/>
                      <a:pt x="57282" y="381"/>
                    </a:cubicBezTo>
                    <a:cubicBezTo>
                      <a:pt x="57192" y="336"/>
                      <a:pt x="57112" y="237"/>
                      <a:pt x="57023" y="237"/>
                    </a:cubicBezTo>
                    <a:cubicBezTo>
                      <a:pt x="57018" y="237"/>
                      <a:pt x="57013" y="238"/>
                      <a:pt x="57008" y="238"/>
                    </a:cubicBezTo>
                    <a:cubicBezTo>
                      <a:pt x="56925" y="238"/>
                      <a:pt x="56829" y="393"/>
                      <a:pt x="56734" y="429"/>
                    </a:cubicBezTo>
                    <a:cubicBezTo>
                      <a:pt x="56689" y="448"/>
                      <a:pt x="56629" y="478"/>
                      <a:pt x="56564" y="478"/>
                    </a:cubicBezTo>
                    <a:cubicBezTo>
                      <a:pt x="56511" y="478"/>
                      <a:pt x="56455" y="458"/>
                      <a:pt x="56401" y="393"/>
                    </a:cubicBezTo>
                    <a:cubicBezTo>
                      <a:pt x="56373" y="356"/>
                      <a:pt x="56346" y="344"/>
                      <a:pt x="56319" y="344"/>
                    </a:cubicBezTo>
                    <a:cubicBezTo>
                      <a:pt x="56277" y="344"/>
                      <a:pt x="56237" y="372"/>
                      <a:pt x="56195" y="372"/>
                    </a:cubicBezTo>
                    <a:cubicBezTo>
                      <a:pt x="56161" y="372"/>
                      <a:pt x="56127" y="353"/>
                      <a:pt x="56091" y="286"/>
                    </a:cubicBezTo>
                    <a:cubicBezTo>
                      <a:pt x="56074" y="253"/>
                      <a:pt x="56056" y="241"/>
                      <a:pt x="56037" y="241"/>
                    </a:cubicBezTo>
                    <a:cubicBezTo>
                      <a:pt x="55985" y="241"/>
                      <a:pt x="55930" y="336"/>
                      <a:pt x="55874" y="336"/>
                    </a:cubicBezTo>
                    <a:cubicBezTo>
                      <a:pt x="55855" y="336"/>
                      <a:pt x="55836" y="326"/>
                      <a:pt x="55817" y="298"/>
                    </a:cubicBezTo>
                    <a:cubicBezTo>
                      <a:pt x="55762" y="214"/>
                      <a:pt x="55694" y="200"/>
                      <a:pt x="55626" y="200"/>
                    </a:cubicBezTo>
                    <a:cubicBezTo>
                      <a:pt x="55590" y="200"/>
                      <a:pt x="55553" y="204"/>
                      <a:pt x="55518" y="204"/>
                    </a:cubicBezTo>
                    <a:cubicBezTo>
                      <a:pt x="55507" y="204"/>
                      <a:pt x="55495" y="204"/>
                      <a:pt x="55484" y="202"/>
                    </a:cubicBezTo>
                    <a:cubicBezTo>
                      <a:pt x="55468" y="199"/>
                      <a:pt x="55451" y="197"/>
                      <a:pt x="55435" y="197"/>
                    </a:cubicBezTo>
                    <a:cubicBezTo>
                      <a:pt x="55327" y="197"/>
                      <a:pt x="55206" y="267"/>
                      <a:pt x="55103" y="452"/>
                    </a:cubicBezTo>
                    <a:cubicBezTo>
                      <a:pt x="55082" y="490"/>
                      <a:pt x="55062" y="505"/>
                      <a:pt x="55041" y="505"/>
                    </a:cubicBezTo>
                    <a:cubicBezTo>
                      <a:pt x="54990" y="505"/>
                      <a:pt x="54939" y="416"/>
                      <a:pt x="54889" y="357"/>
                    </a:cubicBezTo>
                    <a:cubicBezTo>
                      <a:pt x="54883" y="351"/>
                      <a:pt x="54877" y="348"/>
                      <a:pt x="54871" y="348"/>
                    </a:cubicBezTo>
                    <a:cubicBezTo>
                      <a:pt x="54845" y="348"/>
                      <a:pt x="54825" y="414"/>
                      <a:pt x="54805" y="512"/>
                    </a:cubicBezTo>
                    <a:cubicBezTo>
                      <a:pt x="54795" y="632"/>
                      <a:pt x="54764" y="692"/>
                      <a:pt x="54731" y="692"/>
                    </a:cubicBezTo>
                    <a:cubicBezTo>
                      <a:pt x="54728" y="692"/>
                      <a:pt x="54725" y="692"/>
                      <a:pt x="54722" y="691"/>
                    </a:cubicBezTo>
                    <a:cubicBezTo>
                      <a:pt x="54693" y="671"/>
                      <a:pt x="54634" y="591"/>
                      <a:pt x="54593" y="591"/>
                    </a:cubicBezTo>
                    <a:cubicBezTo>
                      <a:pt x="54583" y="591"/>
                      <a:pt x="54574" y="596"/>
                      <a:pt x="54567" y="607"/>
                    </a:cubicBezTo>
                    <a:cubicBezTo>
                      <a:pt x="54524" y="668"/>
                      <a:pt x="54483" y="697"/>
                      <a:pt x="54445" y="697"/>
                    </a:cubicBezTo>
                    <a:cubicBezTo>
                      <a:pt x="54380" y="697"/>
                      <a:pt x="54322" y="611"/>
                      <a:pt x="54270" y="452"/>
                    </a:cubicBezTo>
                    <a:cubicBezTo>
                      <a:pt x="54203" y="293"/>
                      <a:pt x="54133" y="241"/>
                      <a:pt x="54061" y="241"/>
                    </a:cubicBezTo>
                    <a:cubicBezTo>
                      <a:pt x="54004" y="241"/>
                      <a:pt x="53946" y="273"/>
                      <a:pt x="53889" y="310"/>
                    </a:cubicBezTo>
                    <a:cubicBezTo>
                      <a:pt x="53841" y="381"/>
                      <a:pt x="53817" y="452"/>
                      <a:pt x="53805" y="536"/>
                    </a:cubicBezTo>
                    <a:cubicBezTo>
                      <a:pt x="53785" y="625"/>
                      <a:pt x="53766" y="714"/>
                      <a:pt x="53739" y="714"/>
                    </a:cubicBezTo>
                    <a:cubicBezTo>
                      <a:pt x="53734" y="714"/>
                      <a:pt x="53728" y="710"/>
                      <a:pt x="53722" y="702"/>
                    </a:cubicBezTo>
                    <a:cubicBezTo>
                      <a:pt x="53663" y="615"/>
                      <a:pt x="53605" y="575"/>
                      <a:pt x="53546" y="575"/>
                    </a:cubicBezTo>
                    <a:cubicBezTo>
                      <a:pt x="53462" y="575"/>
                      <a:pt x="53378" y="657"/>
                      <a:pt x="53293" y="798"/>
                    </a:cubicBezTo>
                    <a:cubicBezTo>
                      <a:pt x="53281" y="820"/>
                      <a:pt x="53267" y="830"/>
                      <a:pt x="53253" y="830"/>
                    </a:cubicBezTo>
                    <a:cubicBezTo>
                      <a:pt x="53216" y="830"/>
                      <a:pt x="53177" y="753"/>
                      <a:pt x="53150" y="631"/>
                    </a:cubicBezTo>
                    <a:cubicBezTo>
                      <a:pt x="53101" y="395"/>
                      <a:pt x="53028" y="297"/>
                      <a:pt x="52950" y="297"/>
                    </a:cubicBezTo>
                    <a:cubicBezTo>
                      <a:pt x="52933" y="297"/>
                      <a:pt x="52917" y="301"/>
                      <a:pt x="52900" y="310"/>
                    </a:cubicBezTo>
                    <a:cubicBezTo>
                      <a:pt x="52832" y="344"/>
                      <a:pt x="52770" y="432"/>
                      <a:pt x="52706" y="432"/>
                    </a:cubicBezTo>
                    <a:cubicBezTo>
                      <a:pt x="52680" y="432"/>
                      <a:pt x="52654" y="418"/>
                      <a:pt x="52627" y="381"/>
                    </a:cubicBezTo>
                    <a:cubicBezTo>
                      <a:pt x="52627" y="380"/>
                      <a:pt x="52626" y="379"/>
                      <a:pt x="52625" y="379"/>
                    </a:cubicBezTo>
                    <a:cubicBezTo>
                      <a:pt x="52619" y="379"/>
                      <a:pt x="52591" y="421"/>
                      <a:pt x="52591" y="452"/>
                    </a:cubicBezTo>
                    <a:cubicBezTo>
                      <a:pt x="52561" y="565"/>
                      <a:pt x="52540" y="721"/>
                      <a:pt x="52508" y="721"/>
                    </a:cubicBezTo>
                    <a:cubicBezTo>
                      <a:pt x="52489" y="721"/>
                      <a:pt x="52467" y="668"/>
                      <a:pt x="52436" y="524"/>
                    </a:cubicBezTo>
                    <a:cubicBezTo>
                      <a:pt x="52436" y="480"/>
                      <a:pt x="52406" y="415"/>
                      <a:pt x="52401" y="415"/>
                    </a:cubicBezTo>
                    <a:cubicBezTo>
                      <a:pt x="52401" y="415"/>
                      <a:pt x="52400" y="416"/>
                      <a:pt x="52400" y="417"/>
                    </a:cubicBezTo>
                    <a:cubicBezTo>
                      <a:pt x="52366" y="457"/>
                      <a:pt x="52331" y="471"/>
                      <a:pt x="52297" y="471"/>
                    </a:cubicBezTo>
                    <a:cubicBezTo>
                      <a:pt x="52229" y="471"/>
                      <a:pt x="52162" y="418"/>
                      <a:pt x="52098" y="418"/>
                    </a:cubicBezTo>
                    <a:cubicBezTo>
                      <a:pt x="52071" y="418"/>
                      <a:pt x="52045" y="427"/>
                      <a:pt x="52019" y="452"/>
                    </a:cubicBezTo>
                    <a:cubicBezTo>
                      <a:pt x="51909" y="563"/>
                      <a:pt x="51768" y="632"/>
                      <a:pt x="51615" y="632"/>
                    </a:cubicBezTo>
                    <a:cubicBezTo>
                      <a:pt x="51603" y="632"/>
                      <a:pt x="51591" y="632"/>
                      <a:pt x="51579" y="631"/>
                    </a:cubicBezTo>
                    <a:cubicBezTo>
                      <a:pt x="51388" y="643"/>
                      <a:pt x="51201" y="649"/>
                      <a:pt x="51013" y="649"/>
                    </a:cubicBezTo>
                    <a:cubicBezTo>
                      <a:pt x="50826" y="649"/>
                      <a:pt x="50638" y="643"/>
                      <a:pt x="50448" y="631"/>
                    </a:cubicBezTo>
                    <a:cubicBezTo>
                      <a:pt x="50329" y="631"/>
                      <a:pt x="50210" y="583"/>
                      <a:pt x="50114" y="488"/>
                    </a:cubicBezTo>
                    <a:cubicBezTo>
                      <a:pt x="50070" y="443"/>
                      <a:pt x="50027" y="422"/>
                      <a:pt x="49984" y="422"/>
                    </a:cubicBezTo>
                    <a:cubicBezTo>
                      <a:pt x="49924" y="422"/>
                      <a:pt x="49862" y="464"/>
                      <a:pt x="49793" y="548"/>
                    </a:cubicBezTo>
                    <a:cubicBezTo>
                      <a:pt x="49721" y="667"/>
                      <a:pt x="49602" y="762"/>
                      <a:pt x="49471" y="822"/>
                    </a:cubicBezTo>
                    <a:cubicBezTo>
                      <a:pt x="49469" y="822"/>
                      <a:pt x="49467" y="822"/>
                      <a:pt x="49465" y="822"/>
                    </a:cubicBezTo>
                    <a:cubicBezTo>
                      <a:pt x="49407" y="822"/>
                      <a:pt x="49338" y="666"/>
                      <a:pt x="49269" y="631"/>
                    </a:cubicBezTo>
                    <a:cubicBezTo>
                      <a:pt x="49251" y="622"/>
                      <a:pt x="49230" y="619"/>
                      <a:pt x="49208" y="619"/>
                    </a:cubicBezTo>
                    <a:cubicBezTo>
                      <a:pt x="49162" y="619"/>
                      <a:pt x="49109" y="631"/>
                      <a:pt x="49058" y="631"/>
                    </a:cubicBezTo>
                    <a:cubicBezTo>
                      <a:pt x="49032" y="631"/>
                      <a:pt x="49007" y="628"/>
                      <a:pt x="48983" y="619"/>
                    </a:cubicBezTo>
                    <a:cubicBezTo>
                      <a:pt x="48888" y="572"/>
                      <a:pt x="48840" y="417"/>
                      <a:pt x="48769" y="417"/>
                    </a:cubicBezTo>
                    <a:cubicBezTo>
                      <a:pt x="48709" y="417"/>
                      <a:pt x="48590" y="524"/>
                      <a:pt x="48495" y="583"/>
                    </a:cubicBezTo>
                    <a:cubicBezTo>
                      <a:pt x="48454" y="525"/>
                      <a:pt x="48411" y="503"/>
                      <a:pt x="48369" y="503"/>
                    </a:cubicBezTo>
                    <a:cubicBezTo>
                      <a:pt x="48264" y="503"/>
                      <a:pt x="48159" y="633"/>
                      <a:pt x="48066" y="667"/>
                    </a:cubicBezTo>
                    <a:cubicBezTo>
                      <a:pt x="48036" y="674"/>
                      <a:pt x="48005" y="678"/>
                      <a:pt x="47974" y="678"/>
                    </a:cubicBezTo>
                    <a:cubicBezTo>
                      <a:pt x="47906" y="678"/>
                      <a:pt x="47838" y="660"/>
                      <a:pt x="47781" y="619"/>
                    </a:cubicBezTo>
                    <a:cubicBezTo>
                      <a:pt x="47728" y="593"/>
                      <a:pt x="47683" y="529"/>
                      <a:pt x="47634" y="529"/>
                    </a:cubicBezTo>
                    <a:cubicBezTo>
                      <a:pt x="47616" y="529"/>
                      <a:pt x="47597" y="537"/>
                      <a:pt x="47578" y="560"/>
                    </a:cubicBezTo>
                    <a:cubicBezTo>
                      <a:pt x="47495" y="631"/>
                      <a:pt x="47400" y="667"/>
                      <a:pt x="47293" y="679"/>
                    </a:cubicBezTo>
                    <a:cubicBezTo>
                      <a:pt x="47058" y="708"/>
                      <a:pt x="46824" y="718"/>
                      <a:pt x="46589" y="718"/>
                    </a:cubicBezTo>
                    <a:cubicBezTo>
                      <a:pt x="46169" y="718"/>
                      <a:pt x="45749" y="686"/>
                      <a:pt x="45328" y="679"/>
                    </a:cubicBezTo>
                    <a:cubicBezTo>
                      <a:pt x="45280" y="679"/>
                      <a:pt x="45221" y="631"/>
                      <a:pt x="45161" y="595"/>
                    </a:cubicBezTo>
                    <a:cubicBezTo>
                      <a:pt x="45072" y="548"/>
                      <a:pt x="44971" y="524"/>
                      <a:pt x="44868" y="524"/>
                    </a:cubicBezTo>
                    <a:cubicBezTo>
                      <a:pt x="44765" y="524"/>
                      <a:pt x="44661" y="548"/>
                      <a:pt x="44566" y="595"/>
                    </a:cubicBezTo>
                    <a:cubicBezTo>
                      <a:pt x="44472" y="640"/>
                      <a:pt x="44369" y="662"/>
                      <a:pt x="44266" y="662"/>
                    </a:cubicBezTo>
                    <a:cubicBezTo>
                      <a:pt x="44122" y="662"/>
                      <a:pt x="43977" y="619"/>
                      <a:pt x="43852" y="536"/>
                    </a:cubicBezTo>
                    <a:cubicBezTo>
                      <a:pt x="43703" y="444"/>
                      <a:pt x="43553" y="393"/>
                      <a:pt x="43401" y="393"/>
                    </a:cubicBezTo>
                    <a:cubicBezTo>
                      <a:pt x="43199" y="393"/>
                      <a:pt x="42996" y="482"/>
                      <a:pt x="42792" y="679"/>
                    </a:cubicBezTo>
                    <a:cubicBezTo>
                      <a:pt x="42763" y="707"/>
                      <a:pt x="42729" y="728"/>
                      <a:pt x="42693" y="728"/>
                    </a:cubicBezTo>
                    <a:cubicBezTo>
                      <a:pt x="42655" y="728"/>
                      <a:pt x="42615" y="704"/>
                      <a:pt x="42578" y="643"/>
                    </a:cubicBezTo>
                    <a:cubicBezTo>
                      <a:pt x="42506" y="536"/>
                      <a:pt x="42399" y="441"/>
                      <a:pt x="42304" y="441"/>
                    </a:cubicBezTo>
                    <a:cubicBezTo>
                      <a:pt x="42292" y="441"/>
                      <a:pt x="42280" y="442"/>
                      <a:pt x="42268" y="442"/>
                    </a:cubicBezTo>
                    <a:cubicBezTo>
                      <a:pt x="42090" y="442"/>
                      <a:pt x="41916" y="359"/>
                      <a:pt x="41816" y="214"/>
                    </a:cubicBezTo>
                    <a:cubicBezTo>
                      <a:pt x="41805" y="204"/>
                      <a:pt x="41794" y="200"/>
                      <a:pt x="41782" y="200"/>
                    </a:cubicBezTo>
                    <a:cubicBezTo>
                      <a:pt x="41738" y="200"/>
                      <a:pt x="41686" y="255"/>
                      <a:pt x="41649" y="274"/>
                    </a:cubicBezTo>
                    <a:cubicBezTo>
                      <a:pt x="41606" y="291"/>
                      <a:pt x="41562" y="328"/>
                      <a:pt x="41523" y="328"/>
                    </a:cubicBezTo>
                    <a:cubicBezTo>
                      <a:pt x="41509" y="328"/>
                      <a:pt x="41495" y="322"/>
                      <a:pt x="41482" y="310"/>
                    </a:cubicBezTo>
                    <a:cubicBezTo>
                      <a:pt x="41425" y="259"/>
                      <a:pt x="41368" y="218"/>
                      <a:pt x="41311" y="218"/>
                    </a:cubicBezTo>
                    <a:cubicBezTo>
                      <a:pt x="41261" y="218"/>
                      <a:pt x="41211" y="250"/>
                      <a:pt x="41161" y="333"/>
                    </a:cubicBezTo>
                    <a:cubicBezTo>
                      <a:pt x="41139" y="363"/>
                      <a:pt x="41112" y="383"/>
                      <a:pt x="41089" y="383"/>
                    </a:cubicBezTo>
                    <a:cubicBezTo>
                      <a:pt x="41075" y="383"/>
                      <a:pt x="41063" y="375"/>
                      <a:pt x="41054" y="357"/>
                    </a:cubicBezTo>
                    <a:cubicBezTo>
                      <a:pt x="40951" y="206"/>
                      <a:pt x="40848" y="156"/>
                      <a:pt x="40745" y="156"/>
                    </a:cubicBezTo>
                    <a:cubicBezTo>
                      <a:pt x="40646" y="156"/>
                      <a:pt x="40546" y="203"/>
                      <a:pt x="40446" y="250"/>
                    </a:cubicBezTo>
                    <a:cubicBezTo>
                      <a:pt x="40426" y="260"/>
                      <a:pt x="40407" y="264"/>
                      <a:pt x="40387" y="264"/>
                    </a:cubicBezTo>
                    <a:cubicBezTo>
                      <a:pt x="40314" y="264"/>
                      <a:pt x="40244" y="207"/>
                      <a:pt x="40176" y="207"/>
                    </a:cubicBezTo>
                    <a:cubicBezTo>
                      <a:pt x="40155" y="207"/>
                      <a:pt x="40134" y="212"/>
                      <a:pt x="40113" y="226"/>
                    </a:cubicBezTo>
                    <a:cubicBezTo>
                      <a:pt x="39994" y="286"/>
                      <a:pt x="39887" y="381"/>
                      <a:pt x="39780" y="452"/>
                    </a:cubicBezTo>
                    <a:cubicBezTo>
                      <a:pt x="39744" y="476"/>
                      <a:pt x="39708" y="476"/>
                      <a:pt x="39673" y="476"/>
                    </a:cubicBezTo>
                    <a:cubicBezTo>
                      <a:pt x="39423" y="488"/>
                      <a:pt x="39184" y="500"/>
                      <a:pt x="38946" y="512"/>
                    </a:cubicBezTo>
                    <a:cubicBezTo>
                      <a:pt x="38863" y="512"/>
                      <a:pt x="38792" y="464"/>
                      <a:pt x="38720" y="345"/>
                    </a:cubicBezTo>
                    <a:cubicBezTo>
                      <a:pt x="38688" y="293"/>
                      <a:pt x="38658" y="269"/>
                      <a:pt x="38630" y="269"/>
                    </a:cubicBezTo>
                    <a:cubicBezTo>
                      <a:pt x="38575" y="269"/>
                      <a:pt x="38525" y="359"/>
                      <a:pt x="38470" y="500"/>
                    </a:cubicBezTo>
                    <a:cubicBezTo>
                      <a:pt x="38434" y="583"/>
                      <a:pt x="38387" y="655"/>
                      <a:pt x="38315" y="714"/>
                    </a:cubicBezTo>
                    <a:cubicBezTo>
                      <a:pt x="38233" y="530"/>
                      <a:pt x="38139" y="490"/>
                      <a:pt x="38043" y="490"/>
                    </a:cubicBezTo>
                    <a:cubicBezTo>
                      <a:pt x="37971" y="490"/>
                      <a:pt x="37898" y="512"/>
                      <a:pt x="37827" y="512"/>
                    </a:cubicBezTo>
                    <a:cubicBezTo>
                      <a:pt x="37196" y="512"/>
                      <a:pt x="36553" y="548"/>
                      <a:pt x="35922" y="560"/>
                    </a:cubicBezTo>
                    <a:cubicBezTo>
                      <a:pt x="35672" y="560"/>
                      <a:pt x="35434" y="560"/>
                      <a:pt x="35184" y="548"/>
                    </a:cubicBezTo>
                    <a:cubicBezTo>
                      <a:pt x="35112" y="548"/>
                      <a:pt x="35041" y="548"/>
                      <a:pt x="34970" y="464"/>
                    </a:cubicBezTo>
                    <a:cubicBezTo>
                      <a:pt x="34915" y="380"/>
                      <a:pt x="34863" y="358"/>
                      <a:pt x="34811" y="358"/>
                    </a:cubicBezTo>
                    <a:cubicBezTo>
                      <a:pt x="34751" y="358"/>
                      <a:pt x="34693" y="387"/>
                      <a:pt x="34632" y="387"/>
                    </a:cubicBezTo>
                    <a:cubicBezTo>
                      <a:pt x="34618" y="387"/>
                      <a:pt x="34603" y="385"/>
                      <a:pt x="34589" y="381"/>
                    </a:cubicBezTo>
                    <a:cubicBezTo>
                      <a:pt x="34569" y="376"/>
                      <a:pt x="34550" y="373"/>
                      <a:pt x="34532" y="373"/>
                    </a:cubicBezTo>
                    <a:cubicBezTo>
                      <a:pt x="34460" y="373"/>
                      <a:pt x="34399" y="406"/>
                      <a:pt x="34338" y="406"/>
                    </a:cubicBezTo>
                    <a:cubicBezTo>
                      <a:pt x="34310" y="406"/>
                      <a:pt x="34283" y="400"/>
                      <a:pt x="34255" y="381"/>
                    </a:cubicBezTo>
                    <a:cubicBezTo>
                      <a:pt x="34148" y="298"/>
                      <a:pt x="34005" y="250"/>
                      <a:pt x="33874" y="226"/>
                    </a:cubicBezTo>
                    <a:cubicBezTo>
                      <a:pt x="33854" y="223"/>
                      <a:pt x="33833" y="222"/>
                      <a:pt x="33812" y="222"/>
                    </a:cubicBezTo>
                    <a:cubicBezTo>
                      <a:pt x="33696" y="222"/>
                      <a:pt x="33578" y="263"/>
                      <a:pt x="33460" y="263"/>
                    </a:cubicBezTo>
                    <a:cubicBezTo>
                      <a:pt x="33355" y="263"/>
                      <a:pt x="33250" y="230"/>
                      <a:pt x="33148" y="107"/>
                    </a:cubicBezTo>
                    <a:lnTo>
                      <a:pt x="33029" y="441"/>
                    </a:lnTo>
                    <a:cubicBezTo>
                      <a:pt x="32954" y="307"/>
                      <a:pt x="32875" y="253"/>
                      <a:pt x="32796" y="253"/>
                    </a:cubicBezTo>
                    <a:cubicBezTo>
                      <a:pt x="32712" y="253"/>
                      <a:pt x="32626" y="313"/>
                      <a:pt x="32541" y="405"/>
                    </a:cubicBezTo>
                    <a:cubicBezTo>
                      <a:pt x="32524" y="427"/>
                      <a:pt x="32508" y="436"/>
                      <a:pt x="32491" y="436"/>
                    </a:cubicBezTo>
                    <a:cubicBezTo>
                      <a:pt x="32472" y="436"/>
                      <a:pt x="32453" y="424"/>
                      <a:pt x="32434" y="405"/>
                    </a:cubicBezTo>
                    <a:cubicBezTo>
                      <a:pt x="32326" y="345"/>
                      <a:pt x="32219" y="298"/>
                      <a:pt x="32100" y="262"/>
                    </a:cubicBezTo>
                    <a:cubicBezTo>
                      <a:pt x="32088" y="256"/>
                      <a:pt x="32075" y="253"/>
                      <a:pt x="32062" y="253"/>
                    </a:cubicBezTo>
                    <a:cubicBezTo>
                      <a:pt x="32003" y="253"/>
                      <a:pt x="31945" y="317"/>
                      <a:pt x="31886" y="405"/>
                    </a:cubicBezTo>
                    <a:cubicBezTo>
                      <a:pt x="31858" y="442"/>
                      <a:pt x="31830" y="487"/>
                      <a:pt x="31807" y="487"/>
                    </a:cubicBezTo>
                    <a:cubicBezTo>
                      <a:pt x="31801" y="487"/>
                      <a:pt x="31796" y="484"/>
                      <a:pt x="31791" y="476"/>
                    </a:cubicBezTo>
                    <a:cubicBezTo>
                      <a:pt x="31692" y="328"/>
                      <a:pt x="31596" y="289"/>
                      <a:pt x="31500" y="289"/>
                    </a:cubicBezTo>
                    <a:cubicBezTo>
                      <a:pt x="31411" y="289"/>
                      <a:pt x="31323" y="322"/>
                      <a:pt x="31231" y="333"/>
                    </a:cubicBezTo>
                    <a:cubicBezTo>
                      <a:pt x="31100" y="333"/>
                      <a:pt x="30969" y="369"/>
                      <a:pt x="30838" y="417"/>
                    </a:cubicBezTo>
                    <a:cubicBezTo>
                      <a:pt x="30756" y="466"/>
                      <a:pt x="30674" y="601"/>
                      <a:pt x="30587" y="601"/>
                    </a:cubicBezTo>
                    <a:cubicBezTo>
                      <a:pt x="30549" y="601"/>
                      <a:pt x="30510" y="574"/>
                      <a:pt x="30469" y="500"/>
                    </a:cubicBezTo>
                    <a:lnTo>
                      <a:pt x="30350" y="845"/>
                    </a:lnTo>
                    <a:cubicBezTo>
                      <a:pt x="30314" y="714"/>
                      <a:pt x="30267" y="583"/>
                      <a:pt x="30231" y="464"/>
                    </a:cubicBezTo>
                    <a:cubicBezTo>
                      <a:pt x="30219" y="429"/>
                      <a:pt x="30195" y="417"/>
                      <a:pt x="30183" y="417"/>
                    </a:cubicBezTo>
                    <a:cubicBezTo>
                      <a:pt x="30126" y="417"/>
                      <a:pt x="30065" y="391"/>
                      <a:pt x="30007" y="391"/>
                    </a:cubicBezTo>
                    <a:cubicBezTo>
                      <a:pt x="29968" y="391"/>
                      <a:pt x="29931" y="402"/>
                      <a:pt x="29898" y="441"/>
                    </a:cubicBezTo>
                    <a:cubicBezTo>
                      <a:pt x="29842" y="508"/>
                      <a:pt x="29783" y="530"/>
                      <a:pt x="29724" y="530"/>
                    </a:cubicBezTo>
                    <a:cubicBezTo>
                      <a:pt x="29658" y="530"/>
                      <a:pt x="29592" y="502"/>
                      <a:pt x="29528" y="476"/>
                    </a:cubicBezTo>
                    <a:cubicBezTo>
                      <a:pt x="29438" y="413"/>
                      <a:pt x="29334" y="384"/>
                      <a:pt x="29232" y="384"/>
                    </a:cubicBezTo>
                    <a:cubicBezTo>
                      <a:pt x="29200" y="384"/>
                      <a:pt x="29167" y="387"/>
                      <a:pt x="29136" y="393"/>
                    </a:cubicBezTo>
                    <a:cubicBezTo>
                      <a:pt x="29088" y="410"/>
                      <a:pt x="29040" y="416"/>
                      <a:pt x="28992" y="416"/>
                    </a:cubicBezTo>
                    <a:cubicBezTo>
                      <a:pt x="28893" y="416"/>
                      <a:pt x="28795" y="391"/>
                      <a:pt x="28697" y="391"/>
                    </a:cubicBezTo>
                    <a:cubicBezTo>
                      <a:pt x="28584" y="391"/>
                      <a:pt x="28471" y="425"/>
                      <a:pt x="28362" y="572"/>
                    </a:cubicBezTo>
                    <a:cubicBezTo>
                      <a:pt x="28355" y="579"/>
                      <a:pt x="28348" y="581"/>
                      <a:pt x="28341" y="581"/>
                    </a:cubicBezTo>
                    <a:cubicBezTo>
                      <a:pt x="28312" y="581"/>
                      <a:pt x="28283" y="533"/>
                      <a:pt x="28254" y="524"/>
                    </a:cubicBezTo>
                    <a:cubicBezTo>
                      <a:pt x="28147" y="476"/>
                      <a:pt x="28028" y="441"/>
                      <a:pt x="27921" y="429"/>
                    </a:cubicBezTo>
                    <a:cubicBezTo>
                      <a:pt x="27820" y="419"/>
                      <a:pt x="27720" y="403"/>
                      <a:pt x="27622" y="403"/>
                    </a:cubicBezTo>
                    <a:cubicBezTo>
                      <a:pt x="27478" y="403"/>
                      <a:pt x="27336" y="437"/>
                      <a:pt x="27195" y="572"/>
                    </a:cubicBezTo>
                    <a:cubicBezTo>
                      <a:pt x="27115" y="482"/>
                      <a:pt x="27035" y="443"/>
                      <a:pt x="26956" y="443"/>
                    </a:cubicBezTo>
                    <a:cubicBezTo>
                      <a:pt x="26834" y="443"/>
                      <a:pt x="26715" y="535"/>
                      <a:pt x="26600" y="679"/>
                    </a:cubicBezTo>
                    <a:cubicBezTo>
                      <a:pt x="26556" y="730"/>
                      <a:pt x="26507" y="736"/>
                      <a:pt x="26460" y="736"/>
                    </a:cubicBezTo>
                    <a:cubicBezTo>
                      <a:pt x="26445" y="736"/>
                      <a:pt x="26429" y="735"/>
                      <a:pt x="26414" y="735"/>
                    </a:cubicBezTo>
                    <a:cubicBezTo>
                      <a:pt x="26400" y="735"/>
                      <a:pt x="26386" y="736"/>
                      <a:pt x="26373" y="738"/>
                    </a:cubicBezTo>
                    <a:cubicBezTo>
                      <a:pt x="26052" y="750"/>
                      <a:pt x="25742" y="750"/>
                      <a:pt x="25421" y="762"/>
                    </a:cubicBezTo>
                    <a:cubicBezTo>
                      <a:pt x="25337" y="762"/>
                      <a:pt x="25254" y="798"/>
                      <a:pt x="25195" y="869"/>
                    </a:cubicBezTo>
                    <a:cubicBezTo>
                      <a:pt x="25159" y="918"/>
                      <a:pt x="25127" y="937"/>
                      <a:pt x="25096" y="937"/>
                    </a:cubicBezTo>
                    <a:cubicBezTo>
                      <a:pt x="25043" y="937"/>
                      <a:pt x="24993" y="882"/>
                      <a:pt x="24933" y="822"/>
                    </a:cubicBezTo>
                    <a:cubicBezTo>
                      <a:pt x="24902" y="791"/>
                      <a:pt x="24876" y="777"/>
                      <a:pt x="24853" y="777"/>
                    </a:cubicBezTo>
                    <a:cubicBezTo>
                      <a:pt x="24804" y="777"/>
                      <a:pt x="24767" y="836"/>
                      <a:pt x="24718" y="917"/>
                    </a:cubicBezTo>
                    <a:cubicBezTo>
                      <a:pt x="24688" y="970"/>
                      <a:pt x="24653" y="1008"/>
                      <a:pt x="24620" y="1008"/>
                    </a:cubicBezTo>
                    <a:cubicBezTo>
                      <a:pt x="24600" y="1008"/>
                      <a:pt x="24581" y="995"/>
                      <a:pt x="24564" y="964"/>
                    </a:cubicBezTo>
                    <a:cubicBezTo>
                      <a:pt x="24509" y="866"/>
                      <a:pt x="24415" y="808"/>
                      <a:pt x="24317" y="808"/>
                    </a:cubicBezTo>
                    <a:cubicBezTo>
                      <a:pt x="24308" y="808"/>
                      <a:pt x="24299" y="809"/>
                      <a:pt x="24290" y="810"/>
                    </a:cubicBezTo>
                    <a:cubicBezTo>
                      <a:pt x="24139" y="802"/>
                      <a:pt x="23989" y="798"/>
                      <a:pt x="23841" y="798"/>
                    </a:cubicBezTo>
                    <a:cubicBezTo>
                      <a:pt x="23519" y="798"/>
                      <a:pt x="23202" y="817"/>
                      <a:pt x="22885" y="857"/>
                    </a:cubicBezTo>
                    <a:cubicBezTo>
                      <a:pt x="22797" y="869"/>
                      <a:pt x="22708" y="879"/>
                      <a:pt x="22619" y="879"/>
                    </a:cubicBezTo>
                    <a:cubicBezTo>
                      <a:pt x="22429" y="879"/>
                      <a:pt x="22237" y="833"/>
                      <a:pt x="22051" y="655"/>
                    </a:cubicBezTo>
                    <a:cubicBezTo>
                      <a:pt x="22029" y="637"/>
                      <a:pt x="22006" y="631"/>
                      <a:pt x="21985" y="631"/>
                    </a:cubicBezTo>
                    <a:cubicBezTo>
                      <a:pt x="21949" y="631"/>
                      <a:pt x="21914" y="647"/>
                      <a:pt x="21885" y="655"/>
                    </a:cubicBezTo>
                    <a:cubicBezTo>
                      <a:pt x="21833" y="669"/>
                      <a:pt x="21781" y="676"/>
                      <a:pt x="21730" y="676"/>
                    </a:cubicBezTo>
                    <a:cubicBezTo>
                      <a:pt x="21652" y="676"/>
                      <a:pt x="21576" y="660"/>
                      <a:pt x="21504" y="631"/>
                    </a:cubicBezTo>
                    <a:cubicBezTo>
                      <a:pt x="21277" y="583"/>
                      <a:pt x="21051" y="560"/>
                      <a:pt x="20825" y="548"/>
                    </a:cubicBezTo>
                    <a:cubicBezTo>
                      <a:pt x="20717" y="544"/>
                      <a:pt x="20609" y="543"/>
                      <a:pt x="20500" y="543"/>
                    </a:cubicBezTo>
                    <a:cubicBezTo>
                      <a:pt x="20239" y="543"/>
                      <a:pt x="19975" y="551"/>
                      <a:pt x="19706" y="560"/>
                    </a:cubicBezTo>
                    <a:cubicBezTo>
                      <a:pt x="19664" y="560"/>
                      <a:pt x="19622" y="548"/>
                      <a:pt x="19584" y="548"/>
                    </a:cubicBezTo>
                    <a:cubicBezTo>
                      <a:pt x="19545" y="548"/>
                      <a:pt x="19509" y="560"/>
                      <a:pt x="19480" y="607"/>
                    </a:cubicBezTo>
                    <a:cubicBezTo>
                      <a:pt x="19431" y="680"/>
                      <a:pt x="19386" y="710"/>
                      <a:pt x="19343" y="710"/>
                    </a:cubicBezTo>
                    <a:cubicBezTo>
                      <a:pt x="19280" y="710"/>
                      <a:pt x="19221" y="649"/>
                      <a:pt x="19158" y="572"/>
                    </a:cubicBezTo>
                    <a:cubicBezTo>
                      <a:pt x="19099" y="476"/>
                      <a:pt x="19003" y="405"/>
                      <a:pt x="18896" y="369"/>
                    </a:cubicBezTo>
                    <a:cubicBezTo>
                      <a:pt x="18893" y="369"/>
                      <a:pt x="18890" y="368"/>
                      <a:pt x="18888" y="368"/>
                    </a:cubicBezTo>
                    <a:cubicBezTo>
                      <a:pt x="18818" y="368"/>
                      <a:pt x="18739" y="501"/>
                      <a:pt x="18682" y="524"/>
                    </a:cubicBezTo>
                    <a:cubicBezTo>
                      <a:pt x="18614" y="532"/>
                      <a:pt x="18547" y="541"/>
                      <a:pt x="18480" y="541"/>
                    </a:cubicBezTo>
                    <a:cubicBezTo>
                      <a:pt x="18452" y="541"/>
                      <a:pt x="18424" y="539"/>
                      <a:pt x="18396" y="536"/>
                    </a:cubicBezTo>
                    <a:cubicBezTo>
                      <a:pt x="18392" y="537"/>
                      <a:pt x="18388" y="537"/>
                      <a:pt x="18384" y="537"/>
                    </a:cubicBezTo>
                    <a:cubicBezTo>
                      <a:pt x="18301" y="537"/>
                      <a:pt x="18212" y="366"/>
                      <a:pt x="18133" y="366"/>
                    </a:cubicBezTo>
                    <a:cubicBezTo>
                      <a:pt x="18113" y="366"/>
                      <a:pt x="18093" y="377"/>
                      <a:pt x="18075" y="405"/>
                    </a:cubicBezTo>
                    <a:cubicBezTo>
                      <a:pt x="18041" y="450"/>
                      <a:pt x="18006" y="466"/>
                      <a:pt x="17971" y="466"/>
                    </a:cubicBezTo>
                    <a:cubicBezTo>
                      <a:pt x="17894" y="466"/>
                      <a:pt x="17815" y="386"/>
                      <a:pt x="17741" y="345"/>
                    </a:cubicBezTo>
                    <a:cubicBezTo>
                      <a:pt x="17694" y="298"/>
                      <a:pt x="17634" y="321"/>
                      <a:pt x="17575" y="298"/>
                    </a:cubicBezTo>
                    <a:cubicBezTo>
                      <a:pt x="17554" y="289"/>
                      <a:pt x="17532" y="285"/>
                      <a:pt x="17511" y="285"/>
                    </a:cubicBezTo>
                    <a:cubicBezTo>
                      <a:pt x="17386" y="285"/>
                      <a:pt x="17256" y="415"/>
                      <a:pt x="17134" y="476"/>
                    </a:cubicBezTo>
                    <a:cubicBezTo>
                      <a:pt x="17022" y="354"/>
                      <a:pt x="16866" y="293"/>
                      <a:pt x="16711" y="293"/>
                    </a:cubicBezTo>
                    <a:cubicBezTo>
                      <a:pt x="16685" y="293"/>
                      <a:pt x="16659" y="294"/>
                      <a:pt x="16634" y="298"/>
                    </a:cubicBezTo>
                    <a:cubicBezTo>
                      <a:pt x="16527" y="298"/>
                      <a:pt x="16420" y="345"/>
                      <a:pt x="16360" y="429"/>
                    </a:cubicBezTo>
                    <a:cubicBezTo>
                      <a:pt x="16229" y="595"/>
                      <a:pt x="16098" y="572"/>
                      <a:pt x="15967" y="595"/>
                    </a:cubicBezTo>
                    <a:cubicBezTo>
                      <a:pt x="15705" y="631"/>
                      <a:pt x="15443" y="643"/>
                      <a:pt x="15181" y="655"/>
                    </a:cubicBezTo>
                    <a:cubicBezTo>
                      <a:pt x="15126" y="657"/>
                      <a:pt x="15070" y="660"/>
                      <a:pt x="15014" y="660"/>
                    </a:cubicBezTo>
                    <a:cubicBezTo>
                      <a:pt x="14808" y="660"/>
                      <a:pt x="14604" y="625"/>
                      <a:pt x="14408" y="429"/>
                    </a:cubicBezTo>
                    <a:cubicBezTo>
                      <a:pt x="14336" y="381"/>
                      <a:pt x="14265" y="345"/>
                      <a:pt x="14181" y="345"/>
                    </a:cubicBezTo>
                    <a:cubicBezTo>
                      <a:pt x="13848" y="274"/>
                      <a:pt x="13515" y="321"/>
                      <a:pt x="13181" y="60"/>
                    </a:cubicBezTo>
                    <a:cubicBezTo>
                      <a:pt x="13124" y="19"/>
                      <a:pt x="13056" y="0"/>
                      <a:pt x="1298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516;p26">
                <a:extLst>
                  <a:ext uri="{FF2B5EF4-FFF2-40B4-BE49-F238E27FC236}">
                    <a16:creationId xmlns:a16="http://schemas.microsoft.com/office/drawing/2014/main" id="{7828375B-26CC-4524-ABB9-0CC875A40009}"/>
                  </a:ext>
                </a:extLst>
              </p:cNvPr>
              <p:cNvSpPr/>
              <p:nvPr/>
            </p:nvSpPr>
            <p:spPr>
              <a:xfrm>
                <a:off x="4239973" y="3554405"/>
                <a:ext cx="238174" cy="69846"/>
              </a:xfrm>
              <a:custGeom>
                <a:avLst/>
                <a:gdLst/>
                <a:ahLst/>
                <a:cxnLst/>
                <a:rect l="l" t="t" r="r" b="b"/>
                <a:pathLst>
                  <a:path w="7311" h="2144" extrusionOk="0">
                    <a:moveTo>
                      <a:pt x="1472" y="1"/>
                    </a:moveTo>
                    <a:cubicBezTo>
                      <a:pt x="1453" y="1"/>
                      <a:pt x="1434" y="27"/>
                      <a:pt x="1417" y="137"/>
                    </a:cubicBezTo>
                    <a:cubicBezTo>
                      <a:pt x="1417" y="147"/>
                      <a:pt x="1415" y="153"/>
                      <a:pt x="1411" y="153"/>
                    </a:cubicBezTo>
                    <a:cubicBezTo>
                      <a:pt x="1406" y="153"/>
                      <a:pt x="1400" y="144"/>
                      <a:pt x="1393" y="125"/>
                    </a:cubicBezTo>
                    <a:cubicBezTo>
                      <a:pt x="1390" y="72"/>
                      <a:pt x="1386" y="54"/>
                      <a:pt x="1381" y="54"/>
                    </a:cubicBezTo>
                    <a:cubicBezTo>
                      <a:pt x="1370" y="54"/>
                      <a:pt x="1357" y="137"/>
                      <a:pt x="1343" y="137"/>
                    </a:cubicBezTo>
                    <a:cubicBezTo>
                      <a:pt x="1340" y="137"/>
                      <a:pt x="1337" y="134"/>
                      <a:pt x="1334" y="125"/>
                    </a:cubicBezTo>
                    <a:cubicBezTo>
                      <a:pt x="1323" y="87"/>
                      <a:pt x="1312" y="78"/>
                      <a:pt x="1301" y="78"/>
                    </a:cubicBezTo>
                    <a:cubicBezTo>
                      <a:pt x="1293" y="78"/>
                      <a:pt x="1285" y="83"/>
                      <a:pt x="1276" y="83"/>
                    </a:cubicBezTo>
                    <a:cubicBezTo>
                      <a:pt x="1272" y="83"/>
                      <a:pt x="1267" y="82"/>
                      <a:pt x="1262" y="77"/>
                    </a:cubicBezTo>
                    <a:cubicBezTo>
                      <a:pt x="1256" y="71"/>
                      <a:pt x="1250" y="66"/>
                      <a:pt x="1245" y="66"/>
                    </a:cubicBezTo>
                    <a:cubicBezTo>
                      <a:pt x="1231" y="66"/>
                      <a:pt x="1220" y="101"/>
                      <a:pt x="1203" y="232"/>
                    </a:cubicBezTo>
                    <a:cubicBezTo>
                      <a:pt x="1203" y="245"/>
                      <a:pt x="1202" y="250"/>
                      <a:pt x="1201" y="250"/>
                    </a:cubicBezTo>
                    <a:cubicBezTo>
                      <a:pt x="1197" y="250"/>
                      <a:pt x="1191" y="213"/>
                      <a:pt x="1191" y="196"/>
                    </a:cubicBezTo>
                    <a:cubicBezTo>
                      <a:pt x="1180" y="174"/>
                      <a:pt x="1179" y="111"/>
                      <a:pt x="1170" y="111"/>
                    </a:cubicBezTo>
                    <a:cubicBezTo>
                      <a:pt x="1169" y="111"/>
                      <a:pt x="1168" y="112"/>
                      <a:pt x="1167" y="113"/>
                    </a:cubicBezTo>
                    <a:cubicBezTo>
                      <a:pt x="1159" y="136"/>
                      <a:pt x="1146" y="159"/>
                      <a:pt x="1135" y="159"/>
                    </a:cubicBezTo>
                    <a:cubicBezTo>
                      <a:pt x="1129" y="159"/>
                      <a:pt x="1124" y="153"/>
                      <a:pt x="1119" y="137"/>
                    </a:cubicBezTo>
                    <a:cubicBezTo>
                      <a:pt x="1108" y="107"/>
                      <a:pt x="1096" y="98"/>
                      <a:pt x="1085" y="98"/>
                    </a:cubicBezTo>
                    <a:cubicBezTo>
                      <a:pt x="1075" y="98"/>
                      <a:pt x="1066" y="107"/>
                      <a:pt x="1060" y="113"/>
                    </a:cubicBezTo>
                    <a:cubicBezTo>
                      <a:pt x="1036" y="125"/>
                      <a:pt x="1024" y="184"/>
                      <a:pt x="1012" y="196"/>
                    </a:cubicBezTo>
                    <a:cubicBezTo>
                      <a:pt x="1009" y="200"/>
                      <a:pt x="1005" y="201"/>
                      <a:pt x="1002" y="201"/>
                    </a:cubicBezTo>
                    <a:cubicBezTo>
                      <a:pt x="993" y="201"/>
                      <a:pt x="985" y="193"/>
                      <a:pt x="977" y="184"/>
                    </a:cubicBezTo>
                    <a:cubicBezTo>
                      <a:pt x="965" y="160"/>
                      <a:pt x="941" y="137"/>
                      <a:pt x="917" y="137"/>
                    </a:cubicBezTo>
                    <a:cubicBezTo>
                      <a:pt x="869" y="131"/>
                      <a:pt x="822" y="128"/>
                      <a:pt x="773" y="128"/>
                    </a:cubicBezTo>
                    <a:cubicBezTo>
                      <a:pt x="724" y="128"/>
                      <a:pt x="673" y="131"/>
                      <a:pt x="619" y="137"/>
                    </a:cubicBezTo>
                    <a:cubicBezTo>
                      <a:pt x="572" y="137"/>
                      <a:pt x="512" y="184"/>
                      <a:pt x="453" y="196"/>
                    </a:cubicBezTo>
                    <a:cubicBezTo>
                      <a:pt x="429" y="196"/>
                      <a:pt x="405" y="232"/>
                      <a:pt x="381" y="422"/>
                    </a:cubicBezTo>
                    <a:cubicBezTo>
                      <a:pt x="375" y="482"/>
                      <a:pt x="368" y="523"/>
                      <a:pt x="359" y="523"/>
                    </a:cubicBezTo>
                    <a:cubicBezTo>
                      <a:pt x="352" y="523"/>
                      <a:pt x="344" y="497"/>
                      <a:pt x="334" y="434"/>
                    </a:cubicBezTo>
                    <a:cubicBezTo>
                      <a:pt x="328" y="345"/>
                      <a:pt x="323" y="306"/>
                      <a:pt x="316" y="306"/>
                    </a:cubicBezTo>
                    <a:cubicBezTo>
                      <a:pt x="308" y="306"/>
                      <a:pt x="299" y="357"/>
                      <a:pt x="286" y="446"/>
                    </a:cubicBezTo>
                    <a:cubicBezTo>
                      <a:pt x="279" y="489"/>
                      <a:pt x="276" y="498"/>
                      <a:pt x="272" y="498"/>
                    </a:cubicBezTo>
                    <a:cubicBezTo>
                      <a:pt x="270" y="498"/>
                      <a:pt x="267" y="494"/>
                      <a:pt x="262" y="494"/>
                    </a:cubicBezTo>
                    <a:cubicBezTo>
                      <a:pt x="215" y="529"/>
                      <a:pt x="179" y="553"/>
                      <a:pt x="143" y="589"/>
                    </a:cubicBezTo>
                    <a:lnTo>
                      <a:pt x="143" y="625"/>
                    </a:lnTo>
                    <a:cubicBezTo>
                      <a:pt x="96" y="625"/>
                      <a:pt x="48" y="648"/>
                      <a:pt x="12" y="660"/>
                    </a:cubicBezTo>
                    <a:cubicBezTo>
                      <a:pt x="0" y="684"/>
                      <a:pt x="0" y="708"/>
                      <a:pt x="12" y="732"/>
                    </a:cubicBezTo>
                    <a:lnTo>
                      <a:pt x="12" y="863"/>
                    </a:lnTo>
                    <a:cubicBezTo>
                      <a:pt x="12" y="970"/>
                      <a:pt x="12" y="1053"/>
                      <a:pt x="12" y="1160"/>
                    </a:cubicBezTo>
                    <a:cubicBezTo>
                      <a:pt x="12" y="1303"/>
                      <a:pt x="24" y="1446"/>
                      <a:pt x="48" y="1589"/>
                    </a:cubicBezTo>
                    <a:cubicBezTo>
                      <a:pt x="50" y="1590"/>
                      <a:pt x="52" y="1590"/>
                      <a:pt x="54" y="1590"/>
                    </a:cubicBezTo>
                    <a:cubicBezTo>
                      <a:pt x="68" y="1590"/>
                      <a:pt x="83" y="1565"/>
                      <a:pt x="98" y="1565"/>
                    </a:cubicBezTo>
                    <a:cubicBezTo>
                      <a:pt x="105" y="1565"/>
                      <a:pt x="112" y="1571"/>
                      <a:pt x="119" y="1589"/>
                    </a:cubicBezTo>
                    <a:cubicBezTo>
                      <a:pt x="131" y="1613"/>
                      <a:pt x="142" y="1621"/>
                      <a:pt x="153" y="1621"/>
                    </a:cubicBezTo>
                    <a:cubicBezTo>
                      <a:pt x="176" y="1621"/>
                      <a:pt x="197" y="1581"/>
                      <a:pt x="217" y="1581"/>
                    </a:cubicBezTo>
                    <a:cubicBezTo>
                      <a:pt x="224" y="1581"/>
                      <a:pt x="231" y="1587"/>
                      <a:pt x="238" y="1601"/>
                    </a:cubicBezTo>
                    <a:cubicBezTo>
                      <a:pt x="245" y="1611"/>
                      <a:pt x="252" y="1616"/>
                      <a:pt x="258" y="1616"/>
                    </a:cubicBezTo>
                    <a:cubicBezTo>
                      <a:pt x="275" y="1616"/>
                      <a:pt x="289" y="1580"/>
                      <a:pt x="298" y="1494"/>
                    </a:cubicBezTo>
                    <a:cubicBezTo>
                      <a:pt x="301" y="1461"/>
                      <a:pt x="305" y="1449"/>
                      <a:pt x="309" y="1449"/>
                    </a:cubicBezTo>
                    <a:cubicBezTo>
                      <a:pt x="319" y="1449"/>
                      <a:pt x="332" y="1525"/>
                      <a:pt x="341" y="1525"/>
                    </a:cubicBezTo>
                    <a:cubicBezTo>
                      <a:pt x="343" y="1525"/>
                      <a:pt x="344" y="1523"/>
                      <a:pt x="346" y="1518"/>
                    </a:cubicBezTo>
                    <a:cubicBezTo>
                      <a:pt x="362" y="1485"/>
                      <a:pt x="378" y="1300"/>
                      <a:pt x="395" y="1300"/>
                    </a:cubicBezTo>
                    <a:cubicBezTo>
                      <a:pt x="402" y="1300"/>
                      <a:pt x="410" y="1338"/>
                      <a:pt x="417" y="1446"/>
                    </a:cubicBezTo>
                    <a:cubicBezTo>
                      <a:pt x="417" y="1460"/>
                      <a:pt x="418" y="1465"/>
                      <a:pt x="419" y="1465"/>
                    </a:cubicBezTo>
                    <a:cubicBezTo>
                      <a:pt x="422" y="1465"/>
                      <a:pt x="432" y="1402"/>
                      <a:pt x="441" y="1375"/>
                    </a:cubicBezTo>
                    <a:cubicBezTo>
                      <a:pt x="453" y="1339"/>
                      <a:pt x="453" y="1244"/>
                      <a:pt x="465" y="1208"/>
                    </a:cubicBezTo>
                    <a:cubicBezTo>
                      <a:pt x="475" y="1176"/>
                      <a:pt x="485" y="1170"/>
                      <a:pt x="494" y="1170"/>
                    </a:cubicBezTo>
                    <a:cubicBezTo>
                      <a:pt x="498" y="1170"/>
                      <a:pt x="502" y="1172"/>
                      <a:pt x="506" y="1172"/>
                    </a:cubicBezTo>
                    <a:cubicBezTo>
                      <a:pt x="521" y="1172"/>
                      <a:pt x="535" y="1154"/>
                      <a:pt x="548" y="982"/>
                    </a:cubicBezTo>
                    <a:cubicBezTo>
                      <a:pt x="560" y="1041"/>
                      <a:pt x="560" y="1101"/>
                      <a:pt x="584" y="1160"/>
                    </a:cubicBezTo>
                    <a:cubicBezTo>
                      <a:pt x="584" y="1160"/>
                      <a:pt x="596" y="1006"/>
                      <a:pt x="608" y="994"/>
                    </a:cubicBezTo>
                    <a:cubicBezTo>
                      <a:pt x="608" y="993"/>
                      <a:pt x="608" y="992"/>
                      <a:pt x="608" y="992"/>
                    </a:cubicBezTo>
                    <a:cubicBezTo>
                      <a:pt x="608" y="992"/>
                      <a:pt x="615" y="1096"/>
                      <a:pt x="622" y="1096"/>
                    </a:cubicBezTo>
                    <a:cubicBezTo>
                      <a:pt x="625" y="1096"/>
                      <a:pt x="628" y="1081"/>
                      <a:pt x="631" y="1041"/>
                    </a:cubicBezTo>
                    <a:cubicBezTo>
                      <a:pt x="631" y="998"/>
                      <a:pt x="636" y="972"/>
                      <a:pt x="642" y="972"/>
                    </a:cubicBezTo>
                    <a:cubicBezTo>
                      <a:pt x="646" y="972"/>
                      <a:pt x="650" y="982"/>
                      <a:pt x="655" y="1006"/>
                    </a:cubicBezTo>
                    <a:cubicBezTo>
                      <a:pt x="667" y="1077"/>
                      <a:pt x="679" y="1089"/>
                      <a:pt x="679" y="1184"/>
                    </a:cubicBezTo>
                    <a:cubicBezTo>
                      <a:pt x="686" y="1268"/>
                      <a:pt x="693" y="1323"/>
                      <a:pt x="700" y="1323"/>
                    </a:cubicBezTo>
                    <a:cubicBezTo>
                      <a:pt x="705" y="1323"/>
                      <a:pt x="710" y="1296"/>
                      <a:pt x="715" y="1232"/>
                    </a:cubicBezTo>
                    <a:cubicBezTo>
                      <a:pt x="724" y="1290"/>
                      <a:pt x="732" y="1311"/>
                      <a:pt x="739" y="1311"/>
                    </a:cubicBezTo>
                    <a:cubicBezTo>
                      <a:pt x="748" y="1311"/>
                      <a:pt x="755" y="1267"/>
                      <a:pt x="762" y="1232"/>
                    </a:cubicBezTo>
                    <a:cubicBezTo>
                      <a:pt x="773" y="1183"/>
                      <a:pt x="784" y="1146"/>
                      <a:pt x="796" y="1146"/>
                    </a:cubicBezTo>
                    <a:cubicBezTo>
                      <a:pt x="810" y="1146"/>
                      <a:pt x="826" y="1197"/>
                      <a:pt x="846" y="1339"/>
                    </a:cubicBezTo>
                    <a:cubicBezTo>
                      <a:pt x="851" y="1398"/>
                      <a:pt x="856" y="1423"/>
                      <a:pt x="862" y="1423"/>
                    </a:cubicBezTo>
                    <a:cubicBezTo>
                      <a:pt x="868" y="1423"/>
                      <a:pt x="875" y="1386"/>
                      <a:pt x="881" y="1327"/>
                    </a:cubicBezTo>
                    <a:cubicBezTo>
                      <a:pt x="893" y="1232"/>
                      <a:pt x="905" y="1220"/>
                      <a:pt x="917" y="1065"/>
                    </a:cubicBezTo>
                    <a:cubicBezTo>
                      <a:pt x="921" y="988"/>
                      <a:pt x="926" y="968"/>
                      <a:pt x="930" y="968"/>
                    </a:cubicBezTo>
                    <a:cubicBezTo>
                      <a:pt x="935" y="968"/>
                      <a:pt x="939" y="990"/>
                      <a:pt x="944" y="990"/>
                    </a:cubicBezTo>
                    <a:cubicBezTo>
                      <a:pt x="947" y="990"/>
                      <a:pt x="950" y="980"/>
                      <a:pt x="953" y="946"/>
                    </a:cubicBezTo>
                    <a:cubicBezTo>
                      <a:pt x="977" y="1184"/>
                      <a:pt x="1012" y="1101"/>
                      <a:pt x="1036" y="1137"/>
                    </a:cubicBezTo>
                    <a:cubicBezTo>
                      <a:pt x="1046" y="1146"/>
                      <a:pt x="1053" y="1152"/>
                      <a:pt x="1058" y="1152"/>
                    </a:cubicBezTo>
                    <a:cubicBezTo>
                      <a:pt x="1073" y="1152"/>
                      <a:pt x="1075" y="1106"/>
                      <a:pt x="1084" y="958"/>
                    </a:cubicBezTo>
                    <a:cubicBezTo>
                      <a:pt x="1084" y="929"/>
                      <a:pt x="1085" y="918"/>
                      <a:pt x="1087" y="918"/>
                    </a:cubicBezTo>
                    <a:cubicBezTo>
                      <a:pt x="1091" y="918"/>
                      <a:pt x="1099" y="976"/>
                      <a:pt x="1108" y="1018"/>
                    </a:cubicBezTo>
                    <a:cubicBezTo>
                      <a:pt x="1108" y="1058"/>
                      <a:pt x="1111" y="1090"/>
                      <a:pt x="1117" y="1090"/>
                    </a:cubicBezTo>
                    <a:cubicBezTo>
                      <a:pt x="1121" y="1090"/>
                      <a:pt x="1126" y="1070"/>
                      <a:pt x="1131" y="1018"/>
                    </a:cubicBezTo>
                    <a:cubicBezTo>
                      <a:pt x="1137" y="907"/>
                      <a:pt x="1142" y="853"/>
                      <a:pt x="1148" y="853"/>
                    </a:cubicBezTo>
                    <a:cubicBezTo>
                      <a:pt x="1154" y="853"/>
                      <a:pt x="1161" y="925"/>
                      <a:pt x="1167" y="1065"/>
                    </a:cubicBezTo>
                    <a:cubicBezTo>
                      <a:pt x="1179" y="1149"/>
                      <a:pt x="1179" y="1220"/>
                      <a:pt x="1191" y="1303"/>
                    </a:cubicBezTo>
                    <a:cubicBezTo>
                      <a:pt x="1191" y="1307"/>
                      <a:pt x="1191" y="1308"/>
                      <a:pt x="1191" y="1308"/>
                    </a:cubicBezTo>
                    <a:cubicBezTo>
                      <a:pt x="1193" y="1308"/>
                      <a:pt x="1199" y="1227"/>
                      <a:pt x="1207" y="1227"/>
                    </a:cubicBezTo>
                    <a:cubicBezTo>
                      <a:pt x="1210" y="1227"/>
                      <a:pt x="1212" y="1235"/>
                      <a:pt x="1215" y="1256"/>
                    </a:cubicBezTo>
                    <a:cubicBezTo>
                      <a:pt x="1215" y="1280"/>
                      <a:pt x="1216" y="1292"/>
                      <a:pt x="1218" y="1292"/>
                    </a:cubicBezTo>
                    <a:cubicBezTo>
                      <a:pt x="1222" y="1292"/>
                      <a:pt x="1227" y="1250"/>
                      <a:pt x="1227" y="1172"/>
                    </a:cubicBezTo>
                    <a:cubicBezTo>
                      <a:pt x="1227" y="1053"/>
                      <a:pt x="1227" y="994"/>
                      <a:pt x="1239" y="899"/>
                    </a:cubicBezTo>
                    <a:cubicBezTo>
                      <a:pt x="1239" y="982"/>
                      <a:pt x="1239" y="1065"/>
                      <a:pt x="1239" y="1149"/>
                    </a:cubicBezTo>
                    <a:cubicBezTo>
                      <a:pt x="1239" y="1211"/>
                      <a:pt x="1239" y="1244"/>
                      <a:pt x="1240" y="1244"/>
                    </a:cubicBezTo>
                    <a:cubicBezTo>
                      <a:pt x="1241" y="1244"/>
                      <a:pt x="1244" y="1205"/>
                      <a:pt x="1250" y="1125"/>
                    </a:cubicBezTo>
                    <a:cubicBezTo>
                      <a:pt x="1259" y="1009"/>
                      <a:pt x="1255" y="847"/>
                      <a:pt x="1257" y="847"/>
                    </a:cubicBezTo>
                    <a:lnTo>
                      <a:pt x="1257" y="847"/>
                    </a:lnTo>
                    <a:cubicBezTo>
                      <a:pt x="1258" y="847"/>
                      <a:pt x="1259" y="865"/>
                      <a:pt x="1262" y="910"/>
                    </a:cubicBezTo>
                    <a:cubicBezTo>
                      <a:pt x="1278" y="1124"/>
                      <a:pt x="1289" y="1301"/>
                      <a:pt x="1298" y="1301"/>
                    </a:cubicBezTo>
                    <a:cubicBezTo>
                      <a:pt x="1302" y="1301"/>
                      <a:pt x="1306" y="1256"/>
                      <a:pt x="1310" y="1149"/>
                    </a:cubicBezTo>
                    <a:cubicBezTo>
                      <a:pt x="1310" y="1088"/>
                      <a:pt x="1315" y="1063"/>
                      <a:pt x="1322" y="1063"/>
                    </a:cubicBezTo>
                    <a:cubicBezTo>
                      <a:pt x="1329" y="1063"/>
                      <a:pt x="1339" y="1097"/>
                      <a:pt x="1346" y="1149"/>
                    </a:cubicBezTo>
                    <a:cubicBezTo>
                      <a:pt x="1350" y="1201"/>
                      <a:pt x="1353" y="1226"/>
                      <a:pt x="1355" y="1226"/>
                    </a:cubicBezTo>
                    <a:cubicBezTo>
                      <a:pt x="1359" y="1226"/>
                      <a:pt x="1362" y="1153"/>
                      <a:pt x="1370" y="1018"/>
                    </a:cubicBezTo>
                    <a:cubicBezTo>
                      <a:pt x="1370" y="937"/>
                      <a:pt x="1375" y="873"/>
                      <a:pt x="1382" y="873"/>
                    </a:cubicBezTo>
                    <a:cubicBezTo>
                      <a:pt x="1386" y="873"/>
                      <a:pt x="1389" y="888"/>
                      <a:pt x="1393" y="922"/>
                    </a:cubicBezTo>
                    <a:cubicBezTo>
                      <a:pt x="1400" y="1027"/>
                      <a:pt x="1406" y="1081"/>
                      <a:pt x="1413" y="1081"/>
                    </a:cubicBezTo>
                    <a:cubicBezTo>
                      <a:pt x="1418" y="1081"/>
                      <a:pt x="1424" y="1045"/>
                      <a:pt x="1429" y="970"/>
                    </a:cubicBezTo>
                    <a:cubicBezTo>
                      <a:pt x="1436" y="912"/>
                      <a:pt x="1443" y="881"/>
                      <a:pt x="1451" y="881"/>
                    </a:cubicBezTo>
                    <a:cubicBezTo>
                      <a:pt x="1455" y="881"/>
                      <a:pt x="1460" y="894"/>
                      <a:pt x="1465" y="922"/>
                    </a:cubicBezTo>
                    <a:cubicBezTo>
                      <a:pt x="1470" y="983"/>
                      <a:pt x="1476" y="1018"/>
                      <a:pt x="1481" y="1018"/>
                    </a:cubicBezTo>
                    <a:cubicBezTo>
                      <a:pt x="1488" y="1018"/>
                      <a:pt x="1494" y="971"/>
                      <a:pt x="1500" y="863"/>
                    </a:cubicBezTo>
                    <a:cubicBezTo>
                      <a:pt x="1506" y="819"/>
                      <a:pt x="1512" y="804"/>
                      <a:pt x="1516" y="804"/>
                    </a:cubicBezTo>
                    <a:cubicBezTo>
                      <a:pt x="1525" y="804"/>
                      <a:pt x="1531" y="854"/>
                      <a:pt x="1537" y="854"/>
                    </a:cubicBezTo>
                    <a:cubicBezTo>
                      <a:pt x="1541" y="854"/>
                      <a:pt x="1545" y="834"/>
                      <a:pt x="1548" y="768"/>
                    </a:cubicBezTo>
                    <a:cubicBezTo>
                      <a:pt x="1560" y="1018"/>
                      <a:pt x="1584" y="958"/>
                      <a:pt x="1596" y="1018"/>
                    </a:cubicBezTo>
                    <a:cubicBezTo>
                      <a:pt x="1612" y="1058"/>
                      <a:pt x="1623" y="1259"/>
                      <a:pt x="1635" y="1259"/>
                    </a:cubicBezTo>
                    <a:cubicBezTo>
                      <a:pt x="1641" y="1259"/>
                      <a:pt x="1648" y="1214"/>
                      <a:pt x="1655" y="1089"/>
                    </a:cubicBezTo>
                    <a:cubicBezTo>
                      <a:pt x="1679" y="1458"/>
                      <a:pt x="1703" y="1268"/>
                      <a:pt x="1727" y="1541"/>
                    </a:cubicBezTo>
                    <a:cubicBezTo>
                      <a:pt x="1732" y="1586"/>
                      <a:pt x="1738" y="1604"/>
                      <a:pt x="1743" y="1604"/>
                    </a:cubicBezTo>
                    <a:cubicBezTo>
                      <a:pt x="1750" y="1604"/>
                      <a:pt x="1756" y="1580"/>
                      <a:pt x="1762" y="1541"/>
                    </a:cubicBezTo>
                    <a:cubicBezTo>
                      <a:pt x="1762" y="1494"/>
                      <a:pt x="1762" y="1434"/>
                      <a:pt x="1786" y="1387"/>
                    </a:cubicBezTo>
                    <a:cubicBezTo>
                      <a:pt x="1797" y="1376"/>
                      <a:pt x="1810" y="1358"/>
                      <a:pt x="1825" y="1358"/>
                    </a:cubicBezTo>
                    <a:cubicBezTo>
                      <a:pt x="1842" y="1358"/>
                      <a:pt x="1862" y="1384"/>
                      <a:pt x="1881" y="1482"/>
                    </a:cubicBezTo>
                    <a:cubicBezTo>
                      <a:pt x="1881" y="1493"/>
                      <a:pt x="1881" y="1499"/>
                      <a:pt x="1883" y="1499"/>
                    </a:cubicBezTo>
                    <a:cubicBezTo>
                      <a:pt x="1884" y="1499"/>
                      <a:pt x="1887" y="1490"/>
                      <a:pt x="1893" y="1470"/>
                    </a:cubicBezTo>
                    <a:cubicBezTo>
                      <a:pt x="1904" y="1373"/>
                      <a:pt x="1914" y="1333"/>
                      <a:pt x="1924" y="1333"/>
                    </a:cubicBezTo>
                    <a:cubicBezTo>
                      <a:pt x="1938" y="1333"/>
                      <a:pt x="1951" y="1404"/>
                      <a:pt x="1965" y="1506"/>
                    </a:cubicBezTo>
                    <a:cubicBezTo>
                      <a:pt x="1965" y="1547"/>
                      <a:pt x="1971" y="1600"/>
                      <a:pt x="1978" y="1600"/>
                    </a:cubicBezTo>
                    <a:cubicBezTo>
                      <a:pt x="1981" y="1600"/>
                      <a:pt x="1985" y="1590"/>
                      <a:pt x="1989" y="1565"/>
                    </a:cubicBezTo>
                    <a:cubicBezTo>
                      <a:pt x="1993" y="1510"/>
                      <a:pt x="1998" y="1497"/>
                      <a:pt x="2002" y="1497"/>
                    </a:cubicBezTo>
                    <a:cubicBezTo>
                      <a:pt x="2006" y="1497"/>
                      <a:pt x="2010" y="1506"/>
                      <a:pt x="2014" y="1506"/>
                    </a:cubicBezTo>
                    <a:cubicBezTo>
                      <a:pt x="2017" y="1506"/>
                      <a:pt x="2021" y="1498"/>
                      <a:pt x="2024" y="1470"/>
                    </a:cubicBezTo>
                    <a:cubicBezTo>
                      <a:pt x="2038" y="1371"/>
                      <a:pt x="2047" y="1312"/>
                      <a:pt x="2057" y="1312"/>
                    </a:cubicBezTo>
                    <a:cubicBezTo>
                      <a:pt x="2065" y="1312"/>
                      <a:pt x="2073" y="1350"/>
                      <a:pt x="2084" y="1434"/>
                    </a:cubicBezTo>
                    <a:cubicBezTo>
                      <a:pt x="2095" y="1547"/>
                      <a:pt x="2105" y="1604"/>
                      <a:pt x="2116" y="1604"/>
                    </a:cubicBezTo>
                    <a:cubicBezTo>
                      <a:pt x="2129" y="1604"/>
                      <a:pt x="2142" y="1521"/>
                      <a:pt x="2155" y="1351"/>
                    </a:cubicBezTo>
                    <a:cubicBezTo>
                      <a:pt x="2155" y="1326"/>
                      <a:pt x="2156" y="1316"/>
                      <a:pt x="2158" y="1316"/>
                    </a:cubicBezTo>
                    <a:cubicBezTo>
                      <a:pt x="2162" y="1316"/>
                      <a:pt x="2171" y="1372"/>
                      <a:pt x="2179" y="1422"/>
                    </a:cubicBezTo>
                    <a:cubicBezTo>
                      <a:pt x="2179" y="1454"/>
                      <a:pt x="2180" y="1465"/>
                      <a:pt x="2181" y="1465"/>
                    </a:cubicBezTo>
                    <a:cubicBezTo>
                      <a:pt x="2184" y="1465"/>
                      <a:pt x="2192" y="1371"/>
                      <a:pt x="2200" y="1371"/>
                    </a:cubicBezTo>
                    <a:cubicBezTo>
                      <a:pt x="2201" y="1371"/>
                      <a:pt x="2202" y="1372"/>
                      <a:pt x="2203" y="1375"/>
                    </a:cubicBezTo>
                    <a:cubicBezTo>
                      <a:pt x="2203" y="1410"/>
                      <a:pt x="2227" y="1482"/>
                      <a:pt x="2227" y="1530"/>
                    </a:cubicBezTo>
                    <a:lnTo>
                      <a:pt x="2227" y="1470"/>
                    </a:lnTo>
                    <a:cubicBezTo>
                      <a:pt x="2231" y="1441"/>
                      <a:pt x="2235" y="1431"/>
                      <a:pt x="2239" y="1431"/>
                    </a:cubicBezTo>
                    <a:cubicBezTo>
                      <a:pt x="2249" y="1431"/>
                      <a:pt x="2257" y="1519"/>
                      <a:pt x="2264" y="1519"/>
                    </a:cubicBezTo>
                    <a:cubicBezTo>
                      <a:pt x="2268" y="1519"/>
                      <a:pt x="2271" y="1495"/>
                      <a:pt x="2274" y="1422"/>
                    </a:cubicBezTo>
                    <a:cubicBezTo>
                      <a:pt x="2274" y="1411"/>
                      <a:pt x="2275" y="1407"/>
                      <a:pt x="2276" y="1407"/>
                    </a:cubicBezTo>
                    <a:cubicBezTo>
                      <a:pt x="2279" y="1407"/>
                      <a:pt x="2286" y="1455"/>
                      <a:pt x="2286" y="1482"/>
                    </a:cubicBezTo>
                    <a:cubicBezTo>
                      <a:pt x="2300" y="1544"/>
                      <a:pt x="2310" y="1582"/>
                      <a:pt x="2318" y="1582"/>
                    </a:cubicBezTo>
                    <a:cubicBezTo>
                      <a:pt x="2324" y="1582"/>
                      <a:pt x="2329" y="1563"/>
                      <a:pt x="2334" y="1518"/>
                    </a:cubicBezTo>
                    <a:cubicBezTo>
                      <a:pt x="2334" y="1487"/>
                      <a:pt x="2343" y="1430"/>
                      <a:pt x="2345" y="1430"/>
                    </a:cubicBezTo>
                    <a:cubicBezTo>
                      <a:pt x="2346" y="1430"/>
                      <a:pt x="2346" y="1431"/>
                      <a:pt x="2346" y="1434"/>
                    </a:cubicBezTo>
                    <a:cubicBezTo>
                      <a:pt x="2368" y="1569"/>
                      <a:pt x="2386" y="1586"/>
                      <a:pt x="2405" y="1586"/>
                    </a:cubicBezTo>
                    <a:cubicBezTo>
                      <a:pt x="2411" y="1586"/>
                      <a:pt x="2418" y="1584"/>
                      <a:pt x="2425" y="1584"/>
                    </a:cubicBezTo>
                    <a:cubicBezTo>
                      <a:pt x="2430" y="1584"/>
                      <a:pt x="2435" y="1585"/>
                      <a:pt x="2441" y="1589"/>
                    </a:cubicBezTo>
                    <a:cubicBezTo>
                      <a:pt x="2453" y="1649"/>
                      <a:pt x="2465" y="1720"/>
                      <a:pt x="2465" y="1791"/>
                    </a:cubicBezTo>
                    <a:cubicBezTo>
                      <a:pt x="2465" y="1809"/>
                      <a:pt x="2466" y="1817"/>
                      <a:pt x="2469" y="1817"/>
                    </a:cubicBezTo>
                    <a:cubicBezTo>
                      <a:pt x="2474" y="1817"/>
                      <a:pt x="2481" y="1793"/>
                      <a:pt x="2489" y="1756"/>
                    </a:cubicBezTo>
                    <a:cubicBezTo>
                      <a:pt x="2495" y="1690"/>
                      <a:pt x="2501" y="1658"/>
                      <a:pt x="2507" y="1658"/>
                    </a:cubicBezTo>
                    <a:cubicBezTo>
                      <a:pt x="2513" y="1658"/>
                      <a:pt x="2518" y="1690"/>
                      <a:pt x="2524" y="1756"/>
                    </a:cubicBezTo>
                    <a:cubicBezTo>
                      <a:pt x="2524" y="1810"/>
                      <a:pt x="2531" y="1851"/>
                      <a:pt x="2535" y="1851"/>
                    </a:cubicBezTo>
                    <a:cubicBezTo>
                      <a:pt x="2536" y="1851"/>
                      <a:pt x="2536" y="1847"/>
                      <a:pt x="2536" y="1839"/>
                    </a:cubicBezTo>
                    <a:cubicBezTo>
                      <a:pt x="2546" y="1773"/>
                      <a:pt x="2557" y="1748"/>
                      <a:pt x="2569" y="1748"/>
                    </a:cubicBezTo>
                    <a:cubicBezTo>
                      <a:pt x="2587" y="1748"/>
                      <a:pt x="2605" y="1805"/>
                      <a:pt x="2620" y="1863"/>
                    </a:cubicBezTo>
                    <a:cubicBezTo>
                      <a:pt x="2624" y="1878"/>
                      <a:pt x="2627" y="1888"/>
                      <a:pt x="2631" y="1888"/>
                    </a:cubicBezTo>
                    <a:cubicBezTo>
                      <a:pt x="2638" y="1888"/>
                      <a:pt x="2643" y="1848"/>
                      <a:pt x="2643" y="1744"/>
                    </a:cubicBezTo>
                    <a:lnTo>
                      <a:pt x="2643" y="1684"/>
                    </a:lnTo>
                    <a:cubicBezTo>
                      <a:pt x="2643" y="1696"/>
                      <a:pt x="2655" y="1780"/>
                      <a:pt x="2667" y="1827"/>
                    </a:cubicBezTo>
                    <a:cubicBezTo>
                      <a:pt x="2675" y="1925"/>
                      <a:pt x="2682" y="2037"/>
                      <a:pt x="2693" y="2037"/>
                    </a:cubicBezTo>
                    <a:cubicBezTo>
                      <a:pt x="2699" y="2037"/>
                      <a:pt x="2706" y="1999"/>
                      <a:pt x="2715" y="1899"/>
                    </a:cubicBezTo>
                    <a:cubicBezTo>
                      <a:pt x="2715" y="1791"/>
                      <a:pt x="2727" y="1791"/>
                      <a:pt x="2739" y="1696"/>
                    </a:cubicBezTo>
                    <a:cubicBezTo>
                      <a:pt x="2746" y="1642"/>
                      <a:pt x="2748" y="1615"/>
                      <a:pt x="2752" y="1615"/>
                    </a:cubicBezTo>
                    <a:cubicBezTo>
                      <a:pt x="2755" y="1615"/>
                      <a:pt x="2757" y="1630"/>
                      <a:pt x="2763" y="1661"/>
                    </a:cubicBezTo>
                    <a:cubicBezTo>
                      <a:pt x="2774" y="1839"/>
                      <a:pt x="2786" y="1839"/>
                      <a:pt x="2798" y="1851"/>
                    </a:cubicBezTo>
                    <a:cubicBezTo>
                      <a:pt x="2816" y="1857"/>
                      <a:pt x="2834" y="1860"/>
                      <a:pt x="2850" y="1860"/>
                    </a:cubicBezTo>
                    <a:cubicBezTo>
                      <a:pt x="2867" y="1860"/>
                      <a:pt x="2882" y="1857"/>
                      <a:pt x="2894" y="1851"/>
                    </a:cubicBezTo>
                    <a:cubicBezTo>
                      <a:pt x="2905" y="1803"/>
                      <a:pt x="2917" y="1756"/>
                      <a:pt x="2917" y="1708"/>
                    </a:cubicBezTo>
                    <a:cubicBezTo>
                      <a:pt x="2917" y="1699"/>
                      <a:pt x="2924" y="1671"/>
                      <a:pt x="2927" y="1671"/>
                    </a:cubicBezTo>
                    <a:cubicBezTo>
                      <a:pt x="2928" y="1671"/>
                      <a:pt x="2929" y="1675"/>
                      <a:pt x="2929" y="1684"/>
                    </a:cubicBezTo>
                    <a:cubicBezTo>
                      <a:pt x="2945" y="1822"/>
                      <a:pt x="2955" y="1847"/>
                      <a:pt x="2967" y="1847"/>
                    </a:cubicBezTo>
                    <a:cubicBezTo>
                      <a:pt x="2973" y="1847"/>
                      <a:pt x="2980" y="1839"/>
                      <a:pt x="2989" y="1839"/>
                    </a:cubicBezTo>
                    <a:cubicBezTo>
                      <a:pt x="2994" y="1839"/>
                      <a:pt x="3000" y="1841"/>
                      <a:pt x="3007" y="1841"/>
                    </a:cubicBezTo>
                    <a:cubicBezTo>
                      <a:pt x="3018" y="1841"/>
                      <a:pt x="3029" y="1837"/>
                      <a:pt x="3036" y="1815"/>
                    </a:cubicBezTo>
                    <a:cubicBezTo>
                      <a:pt x="3043" y="1801"/>
                      <a:pt x="3050" y="1794"/>
                      <a:pt x="3057" y="1794"/>
                    </a:cubicBezTo>
                    <a:cubicBezTo>
                      <a:pt x="3074" y="1794"/>
                      <a:pt x="3091" y="1840"/>
                      <a:pt x="3108" y="1958"/>
                    </a:cubicBezTo>
                    <a:cubicBezTo>
                      <a:pt x="3112" y="1981"/>
                      <a:pt x="3114" y="1991"/>
                      <a:pt x="3116" y="1991"/>
                    </a:cubicBezTo>
                    <a:cubicBezTo>
                      <a:pt x="3121" y="1991"/>
                      <a:pt x="3123" y="1941"/>
                      <a:pt x="3132" y="1851"/>
                    </a:cubicBezTo>
                    <a:cubicBezTo>
                      <a:pt x="3144" y="1565"/>
                      <a:pt x="3167" y="1613"/>
                      <a:pt x="3179" y="1601"/>
                    </a:cubicBezTo>
                    <a:cubicBezTo>
                      <a:pt x="3181" y="1600"/>
                      <a:pt x="3182" y="1600"/>
                      <a:pt x="3184" y="1600"/>
                    </a:cubicBezTo>
                    <a:cubicBezTo>
                      <a:pt x="3197" y="1600"/>
                      <a:pt x="3201" y="1630"/>
                      <a:pt x="3206" y="1630"/>
                    </a:cubicBezTo>
                    <a:cubicBezTo>
                      <a:pt x="3209" y="1630"/>
                      <a:pt x="3211" y="1623"/>
                      <a:pt x="3215" y="1601"/>
                    </a:cubicBezTo>
                    <a:cubicBezTo>
                      <a:pt x="3230" y="1763"/>
                      <a:pt x="3246" y="1807"/>
                      <a:pt x="3264" y="1807"/>
                    </a:cubicBezTo>
                    <a:cubicBezTo>
                      <a:pt x="3286" y="1807"/>
                      <a:pt x="3311" y="1739"/>
                      <a:pt x="3335" y="1739"/>
                    </a:cubicBezTo>
                    <a:cubicBezTo>
                      <a:pt x="3339" y="1739"/>
                      <a:pt x="3342" y="1740"/>
                      <a:pt x="3346" y="1744"/>
                    </a:cubicBezTo>
                    <a:cubicBezTo>
                      <a:pt x="3358" y="1696"/>
                      <a:pt x="3370" y="1637"/>
                      <a:pt x="3370" y="1589"/>
                    </a:cubicBezTo>
                    <a:cubicBezTo>
                      <a:pt x="3376" y="1473"/>
                      <a:pt x="3384" y="1416"/>
                      <a:pt x="3393" y="1416"/>
                    </a:cubicBezTo>
                    <a:cubicBezTo>
                      <a:pt x="3402" y="1416"/>
                      <a:pt x="3411" y="1479"/>
                      <a:pt x="3417" y="1601"/>
                    </a:cubicBezTo>
                    <a:cubicBezTo>
                      <a:pt x="3417" y="1656"/>
                      <a:pt x="3423" y="1706"/>
                      <a:pt x="3430" y="1706"/>
                    </a:cubicBezTo>
                    <a:cubicBezTo>
                      <a:pt x="3433" y="1706"/>
                      <a:pt x="3437" y="1693"/>
                      <a:pt x="3441" y="1661"/>
                    </a:cubicBezTo>
                    <a:cubicBezTo>
                      <a:pt x="3453" y="1339"/>
                      <a:pt x="3477" y="1434"/>
                      <a:pt x="3501" y="1399"/>
                    </a:cubicBezTo>
                    <a:cubicBezTo>
                      <a:pt x="3501" y="1398"/>
                      <a:pt x="3501" y="1397"/>
                      <a:pt x="3501" y="1397"/>
                    </a:cubicBezTo>
                    <a:cubicBezTo>
                      <a:pt x="3502" y="1397"/>
                      <a:pt x="3514" y="1463"/>
                      <a:pt x="3525" y="1530"/>
                    </a:cubicBezTo>
                    <a:cubicBezTo>
                      <a:pt x="3531" y="1612"/>
                      <a:pt x="3538" y="1666"/>
                      <a:pt x="3545" y="1666"/>
                    </a:cubicBezTo>
                    <a:cubicBezTo>
                      <a:pt x="3550" y="1666"/>
                      <a:pt x="3555" y="1636"/>
                      <a:pt x="3560" y="1565"/>
                    </a:cubicBezTo>
                    <a:cubicBezTo>
                      <a:pt x="3568" y="1460"/>
                      <a:pt x="3576" y="1437"/>
                      <a:pt x="3585" y="1437"/>
                    </a:cubicBezTo>
                    <a:cubicBezTo>
                      <a:pt x="3588" y="1437"/>
                      <a:pt x="3592" y="1442"/>
                      <a:pt x="3596" y="1446"/>
                    </a:cubicBezTo>
                    <a:cubicBezTo>
                      <a:pt x="3596" y="1530"/>
                      <a:pt x="3596" y="1613"/>
                      <a:pt x="3596" y="1696"/>
                    </a:cubicBezTo>
                    <a:cubicBezTo>
                      <a:pt x="3584" y="1780"/>
                      <a:pt x="3584" y="1875"/>
                      <a:pt x="3596" y="1958"/>
                    </a:cubicBezTo>
                    <a:cubicBezTo>
                      <a:pt x="3619" y="1809"/>
                      <a:pt x="3653" y="1672"/>
                      <a:pt x="3687" y="1672"/>
                    </a:cubicBezTo>
                    <a:cubicBezTo>
                      <a:pt x="3688" y="1672"/>
                      <a:pt x="3690" y="1672"/>
                      <a:pt x="3691" y="1672"/>
                    </a:cubicBezTo>
                    <a:cubicBezTo>
                      <a:pt x="3691" y="1672"/>
                      <a:pt x="3703" y="1672"/>
                      <a:pt x="3715" y="1577"/>
                    </a:cubicBezTo>
                    <a:cubicBezTo>
                      <a:pt x="3721" y="1479"/>
                      <a:pt x="3729" y="1428"/>
                      <a:pt x="3738" y="1428"/>
                    </a:cubicBezTo>
                    <a:cubicBezTo>
                      <a:pt x="3747" y="1428"/>
                      <a:pt x="3757" y="1485"/>
                      <a:pt x="3763" y="1601"/>
                    </a:cubicBezTo>
                    <a:lnTo>
                      <a:pt x="3786" y="1482"/>
                    </a:lnTo>
                    <a:cubicBezTo>
                      <a:pt x="3798" y="1606"/>
                      <a:pt x="3809" y="1661"/>
                      <a:pt x="3820" y="1661"/>
                    </a:cubicBezTo>
                    <a:cubicBezTo>
                      <a:pt x="3833" y="1661"/>
                      <a:pt x="3845" y="1594"/>
                      <a:pt x="3858" y="1482"/>
                    </a:cubicBezTo>
                    <a:cubicBezTo>
                      <a:pt x="3860" y="1499"/>
                      <a:pt x="3862" y="1506"/>
                      <a:pt x="3865" y="1506"/>
                    </a:cubicBezTo>
                    <a:cubicBezTo>
                      <a:pt x="3873" y="1506"/>
                      <a:pt x="3884" y="1438"/>
                      <a:pt x="3895" y="1438"/>
                    </a:cubicBezTo>
                    <a:cubicBezTo>
                      <a:pt x="3902" y="1438"/>
                      <a:pt x="3910" y="1463"/>
                      <a:pt x="3917" y="1541"/>
                    </a:cubicBezTo>
                    <a:cubicBezTo>
                      <a:pt x="3920" y="1503"/>
                      <a:pt x="3923" y="1489"/>
                      <a:pt x="3926" y="1489"/>
                    </a:cubicBezTo>
                    <a:cubicBezTo>
                      <a:pt x="3935" y="1489"/>
                      <a:pt x="3944" y="1625"/>
                      <a:pt x="3953" y="1625"/>
                    </a:cubicBezTo>
                    <a:cubicBezTo>
                      <a:pt x="3965" y="1625"/>
                      <a:pt x="3977" y="1553"/>
                      <a:pt x="3989" y="1458"/>
                    </a:cubicBezTo>
                    <a:lnTo>
                      <a:pt x="3989" y="1518"/>
                    </a:lnTo>
                    <a:cubicBezTo>
                      <a:pt x="3996" y="1599"/>
                      <a:pt x="4002" y="1634"/>
                      <a:pt x="4009" y="1634"/>
                    </a:cubicBezTo>
                    <a:cubicBezTo>
                      <a:pt x="4014" y="1634"/>
                      <a:pt x="4019" y="1613"/>
                      <a:pt x="4025" y="1577"/>
                    </a:cubicBezTo>
                    <a:cubicBezTo>
                      <a:pt x="4032" y="1518"/>
                      <a:pt x="4035" y="1478"/>
                      <a:pt x="4039" y="1478"/>
                    </a:cubicBezTo>
                    <a:cubicBezTo>
                      <a:pt x="4041" y="1478"/>
                      <a:pt x="4044" y="1493"/>
                      <a:pt x="4048" y="1530"/>
                    </a:cubicBezTo>
                    <a:cubicBezTo>
                      <a:pt x="4055" y="1602"/>
                      <a:pt x="4065" y="1645"/>
                      <a:pt x="4075" y="1645"/>
                    </a:cubicBezTo>
                    <a:cubicBezTo>
                      <a:pt x="4083" y="1645"/>
                      <a:pt x="4091" y="1617"/>
                      <a:pt x="4096" y="1553"/>
                    </a:cubicBezTo>
                    <a:cubicBezTo>
                      <a:pt x="4096" y="1510"/>
                      <a:pt x="4100" y="1484"/>
                      <a:pt x="4107" y="1484"/>
                    </a:cubicBezTo>
                    <a:cubicBezTo>
                      <a:pt x="4111" y="1484"/>
                      <a:pt x="4115" y="1494"/>
                      <a:pt x="4120" y="1518"/>
                    </a:cubicBezTo>
                    <a:cubicBezTo>
                      <a:pt x="4128" y="1677"/>
                      <a:pt x="4142" y="1777"/>
                      <a:pt x="4163" y="1777"/>
                    </a:cubicBezTo>
                    <a:cubicBezTo>
                      <a:pt x="4171" y="1777"/>
                      <a:pt x="4181" y="1759"/>
                      <a:pt x="4191" y="1720"/>
                    </a:cubicBezTo>
                    <a:cubicBezTo>
                      <a:pt x="4191" y="1719"/>
                      <a:pt x="4191" y="1718"/>
                      <a:pt x="4191" y="1718"/>
                    </a:cubicBezTo>
                    <a:cubicBezTo>
                      <a:pt x="4192" y="1718"/>
                      <a:pt x="4200" y="1843"/>
                      <a:pt x="4202" y="1843"/>
                    </a:cubicBezTo>
                    <a:cubicBezTo>
                      <a:pt x="4203" y="1843"/>
                      <a:pt x="4203" y="1838"/>
                      <a:pt x="4203" y="1827"/>
                    </a:cubicBezTo>
                    <a:cubicBezTo>
                      <a:pt x="4216" y="1680"/>
                      <a:pt x="4229" y="1622"/>
                      <a:pt x="4242" y="1622"/>
                    </a:cubicBezTo>
                    <a:cubicBezTo>
                      <a:pt x="4253" y="1622"/>
                      <a:pt x="4264" y="1666"/>
                      <a:pt x="4275" y="1732"/>
                    </a:cubicBezTo>
                    <a:cubicBezTo>
                      <a:pt x="4298" y="1827"/>
                      <a:pt x="4310" y="1756"/>
                      <a:pt x="4334" y="1875"/>
                    </a:cubicBezTo>
                    <a:cubicBezTo>
                      <a:pt x="4336" y="1895"/>
                      <a:pt x="4338" y="1904"/>
                      <a:pt x="4340" y="1904"/>
                    </a:cubicBezTo>
                    <a:cubicBezTo>
                      <a:pt x="4348" y="1904"/>
                      <a:pt x="4356" y="1787"/>
                      <a:pt x="4364" y="1787"/>
                    </a:cubicBezTo>
                    <a:cubicBezTo>
                      <a:pt x="4366" y="1787"/>
                      <a:pt x="4368" y="1795"/>
                      <a:pt x="4370" y="1815"/>
                    </a:cubicBezTo>
                    <a:cubicBezTo>
                      <a:pt x="4382" y="1881"/>
                      <a:pt x="4391" y="1896"/>
                      <a:pt x="4398" y="1896"/>
                    </a:cubicBezTo>
                    <a:cubicBezTo>
                      <a:pt x="4404" y="1896"/>
                      <a:pt x="4410" y="1885"/>
                      <a:pt x="4415" y="1885"/>
                    </a:cubicBezTo>
                    <a:cubicBezTo>
                      <a:pt x="4416" y="1885"/>
                      <a:pt x="4417" y="1886"/>
                      <a:pt x="4418" y="1887"/>
                    </a:cubicBezTo>
                    <a:cubicBezTo>
                      <a:pt x="4432" y="1894"/>
                      <a:pt x="4437" y="1926"/>
                      <a:pt x="4442" y="1926"/>
                    </a:cubicBezTo>
                    <a:cubicBezTo>
                      <a:pt x="4446" y="1926"/>
                      <a:pt x="4448" y="1911"/>
                      <a:pt x="4453" y="1863"/>
                    </a:cubicBezTo>
                    <a:cubicBezTo>
                      <a:pt x="4460" y="1807"/>
                      <a:pt x="4463" y="1771"/>
                      <a:pt x="4467" y="1771"/>
                    </a:cubicBezTo>
                    <a:cubicBezTo>
                      <a:pt x="4469" y="1771"/>
                      <a:pt x="4472" y="1788"/>
                      <a:pt x="4477" y="1827"/>
                    </a:cubicBezTo>
                    <a:cubicBezTo>
                      <a:pt x="4484" y="1882"/>
                      <a:pt x="4491" y="1909"/>
                      <a:pt x="4497" y="1909"/>
                    </a:cubicBezTo>
                    <a:cubicBezTo>
                      <a:pt x="4503" y="1909"/>
                      <a:pt x="4508" y="1894"/>
                      <a:pt x="4513" y="1863"/>
                    </a:cubicBezTo>
                    <a:cubicBezTo>
                      <a:pt x="4513" y="1780"/>
                      <a:pt x="4525" y="1708"/>
                      <a:pt x="4548" y="1625"/>
                    </a:cubicBezTo>
                    <a:cubicBezTo>
                      <a:pt x="4558" y="1634"/>
                      <a:pt x="4567" y="1778"/>
                      <a:pt x="4577" y="1778"/>
                    </a:cubicBezTo>
                    <a:cubicBezTo>
                      <a:pt x="4579" y="1778"/>
                      <a:pt x="4582" y="1769"/>
                      <a:pt x="4584" y="1744"/>
                    </a:cubicBezTo>
                    <a:cubicBezTo>
                      <a:pt x="4602" y="1857"/>
                      <a:pt x="4613" y="1881"/>
                      <a:pt x="4622" y="1881"/>
                    </a:cubicBezTo>
                    <a:cubicBezTo>
                      <a:pt x="4625" y="1881"/>
                      <a:pt x="4629" y="1878"/>
                      <a:pt x="4632" y="1875"/>
                    </a:cubicBezTo>
                    <a:cubicBezTo>
                      <a:pt x="4679" y="1863"/>
                      <a:pt x="4715" y="1851"/>
                      <a:pt x="4751" y="1827"/>
                    </a:cubicBezTo>
                    <a:cubicBezTo>
                      <a:pt x="4775" y="1815"/>
                      <a:pt x="4799" y="1803"/>
                      <a:pt x="4810" y="1637"/>
                    </a:cubicBezTo>
                    <a:cubicBezTo>
                      <a:pt x="4824" y="1574"/>
                      <a:pt x="4834" y="1552"/>
                      <a:pt x="4843" y="1552"/>
                    </a:cubicBezTo>
                    <a:cubicBezTo>
                      <a:pt x="4848" y="1552"/>
                      <a:pt x="4853" y="1562"/>
                      <a:pt x="4858" y="1577"/>
                    </a:cubicBezTo>
                    <a:cubicBezTo>
                      <a:pt x="4866" y="1601"/>
                      <a:pt x="4874" y="1703"/>
                      <a:pt x="4885" y="1703"/>
                    </a:cubicBezTo>
                    <a:cubicBezTo>
                      <a:pt x="4891" y="1703"/>
                      <a:pt x="4898" y="1677"/>
                      <a:pt x="4906" y="1601"/>
                    </a:cubicBezTo>
                    <a:cubicBezTo>
                      <a:pt x="4913" y="1654"/>
                      <a:pt x="4921" y="1783"/>
                      <a:pt x="4931" y="1783"/>
                    </a:cubicBezTo>
                    <a:cubicBezTo>
                      <a:pt x="4937" y="1783"/>
                      <a:pt x="4945" y="1740"/>
                      <a:pt x="4953" y="1613"/>
                    </a:cubicBezTo>
                    <a:cubicBezTo>
                      <a:pt x="4953" y="1592"/>
                      <a:pt x="4955" y="1585"/>
                      <a:pt x="4957" y="1585"/>
                    </a:cubicBezTo>
                    <a:cubicBezTo>
                      <a:pt x="4960" y="1585"/>
                      <a:pt x="4965" y="1613"/>
                      <a:pt x="4965" y="1637"/>
                    </a:cubicBezTo>
                    <a:cubicBezTo>
                      <a:pt x="4984" y="1793"/>
                      <a:pt x="5003" y="1857"/>
                      <a:pt x="5021" y="1857"/>
                    </a:cubicBezTo>
                    <a:cubicBezTo>
                      <a:pt x="5038" y="1857"/>
                      <a:pt x="5055" y="1805"/>
                      <a:pt x="5072" y="1720"/>
                    </a:cubicBezTo>
                    <a:cubicBezTo>
                      <a:pt x="5079" y="1694"/>
                      <a:pt x="5082" y="1675"/>
                      <a:pt x="5085" y="1675"/>
                    </a:cubicBezTo>
                    <a:cubicBezTo>
                      <a:pt x="5088" y="1675"/>
                      <a:pt x="5091" y="1688"/>
                      <a:pt x="5096" y="1720"/>
                    </a:cubicBezTo>
                    <a:cubicBezTo>
                      <a:pt x="5100" y="1737"/>
                      <a:pt x="5103" y="1744"/>
                      <a:pt x="5106" y="1744"/>
                    </a:cubicBezTo>
                    <a:cubicBezTo>
                      <a:pt x="5115" y="1744"/>
                      <a:pt x="5123" y="1697"/>
                      <a:pt x="5132" y="1637"/>
                    </a:cubicBezTo>
                    <a:cubicBezTo>
                      <a:pt x="5132" y="1604"/>
                      <a:pt x="5138" y="1559"/>
                      <a:pt x="5141" y="1559"/>
                    </a:cubicBezTo>
                    <a:cubicBezTo>
                      <a:pt x="5143" y="1559"/>
                      <a:pt x="5144" y="1567"/>
                      <a:pt x="5144" y="1589"/>
                    </a:cubicBezTo>
                    <a:cubicBezTo>
                      <a:pt x="5168" y="1922"/>
                      <a:pt x="5191" y="1708"/>
                      <a:pt x="5203" y="1922"/>
                    </a:cubicBezTo>
                    <a:cubicBezTo>
                      <a:pt x="5217" y="2044"/>
                      <a:pt x="5227" y="2100"/>
                      <a:pt x="5237" y="2100"/>
                    </a:cubicBezTo>
                    <a:cubicBezTo>
                      <a:pt x="5244" y="2100"/>
                      <a:pt x="5253" y="2068"/>
                      <a:pt x="5263" y="2006"/>
                    </a:cubicBezTo>
                    <a:cubicBezTo>
                      <a:pt x="5263" y="1985"/>
                      <a:pt x="5264" y="1979"/>
                      <a:pt x="5267" y="1979"/>
                    </a:cubicBezTo>
                    <a:cubicBezTo>
                      <a:pt x="5270" y="1979"/>
                      <a:pt x="5277" y="1996"/>
                      <a:pt x="5283" y="1996"/>
                    </a:cubicBezTo>
                    <a:cubicBezTo>
                      <a:pt x="5284" y="1996"/>
                      <a:pt x="5286" y="1995"/>
                      <a:pt x="5287" y="1994"/>
                    </a:cubicBezTo>
                    <a:cubicBezTo>
                      <a:pt x="5291" y="1985"/>
                      <a:pt x="5294" y="1981"/>
                      <a:pt x="5296" y="1981"/>
                    </a:cubicBezTo>
                    <a:cubicBezTo>
                      <a:pt x="5300" y="1981"/>
                      <a:pt x="5303" y="1995"/>
                      <a:pt x="5310" y="2018"/>
                    </a:cubicBezTo>
                    <a:cubicBezTo>
                      <a:pt x="5327" y="2095"/>
                      <a:pt x="5343" y="2144"/>
                      <a:pt x="5360" y="2144"/>
                    </a:cubicBezTo>
                    <a:cubicBezTo>
                      <a:pt x="5379" y="2144"/>
                      <a:pt x="5398" y="2077"/>
                      <a:pt x="5418" y="1911"/>
                    </a:cubicBezTo>
                    <a:cubicBezTo>
                      <a:pt x="5422" y="1879"/>
                      <a:pt x="5425" y="1864"/>
                      <a:pt x="5427" y="1864"/>
                    </a:cubicBezTo>
                    <a:cubicBezTo>
                      <a:pt x="5431" y="1864"/>
                      <a:pt x="5434" y="1903"/>
                      <a:pt x="5441" y="1970"/>
                    </a:cubicBezTo>
                    <a:cubicBezTo>
                      <a:pt x="5449" y="2014"/>
                      <a:pt x="5452" y="2045"/>
                      <a:pt x="5455" y="2045"/>
                    </a:cubicBezTo>
                    <a:cubicBezTo>
                      <a:pt x="5458" y="2045"/>
                      <a:pt x="5461" y="2033"/>
                      <a:pt x="5465" y="2006"/>
                    </a:cubicBezTo>
                    <a:cubicBezTo>
                      <a:pt x="5465" y="1920"/>
                      <a:pt x="5470" y="1890"/>
                      <a:pt x="5476" y="1890"/>
                    </a:cubicBezTo>
                    <a:cubicBezTo>
                      <a:pt x="5480" y="1890"/>
                      <a:pt x="5484" y="1903"/>
                      <a:pt x="5489" y="1922"/>
                    </a:cubicBezTo>
                    <a:cubicBezTo>
                      <a:pt x="5501" y="1970"/>
                      <a:pt x="5513" y="1958"/>
                      <a:pt x="5537" y="2018"/>
                    </a:cubicBezTo>
                    <a:cubicBezTo>
                      <a:pt x="5542" y="2045"/>
                      <a:pt x="5550" y="2073"/>
                      <a:pt x="5559" y="2073"/>
                    </a:cubicBezTo>
                    <a:cubicBezTo>
                      <a:pt x="5568" y="2073"/>
                      <a:pt x="5578" y="2037"/>
                      <a:pt x="5584" y="1922"/>
                    </a:cubicBezTo>
                    <a:cubicBezTo>
                      <a:pt x="5590" y="1819"/>
                      <a:pt x="5596" y="1773"/>
                      <a:pt x="5603" y="1773"/>
                    </a:cubicBezTo>
                    <a:cubicBezTo>
                      <a:pt x="5611" y="1773"/>
                      <a:pt x="5620" y="1825"/>
                      <a:pt x="5632" y="1911"/>
                    </a:cubicBezTo>
                    <a:cubicBezTo>
                      <a:pt x="5632" y="1921"/>
                      <a:pt x="5632" y="1925"/>
                      <a:pt x="5632" y="1925"/>
                    </a:cubicBezTo>
                    <a:cubicBezTo>
                      <a:pt x="5635" y="1925"/>
                      <a:pt x="5642" y="1772"/>
                      <a:pt x="5651" y="1772"/>
                    </a:cubicBezTo>
                    <a:cubicBezTo>
                      <a:pt x="5652" y="1772"/>
                      <a:pt x="5654" y="1778"/>
                      <a:pt x="5656" y="1791"/>
                    </a:cubicBezTo>
                    <a:cubicBezTo>
                      <a:pt x="5668" y="1887"/>
                      <a:pt x="5668" y="1958"/>
                      <a:pt x="5680" y="1994"/>
                    </a:cubicBezTo>
                    <a:cubicBezTo>
                      <a:pt x="5684" y="2013"/>
                      <a:pt x="5687" y="2022"/>
                      <a:pt x="5690" y="2022"/>
                    </a:cubicBezTo>
                    <a:cubicBezTo>
                      <a:pt x="5693" y="2022"/>
                      <a:pt x="5696" y="2001"/>
                      <a:pt x="5703" y="1958"/>
                    </a:cubicBezTo>
                    <a:cubicBezTo>
                      <a:pt x="5715" y="1811"/>
                      <a:pt x="5727" y="1748"/>
                      <a:pt x="5739" y="1748"/>
                    </a:cubicBezTo>
                    <a:cubicBezTo>
                      <a:pt x="5751" y="1748"/>
                      <a:pt x="5763" y="1814"/>
                      <a:pt x="5775" y="1922"/>
                    </a:cubicBezTo>
                    <a:cubicBezTo>
                      <a:pt x="5775" y="1964"/>
                      <a:pt x="5784" y="1996"/>
                      <a:pt x="5794" y="1996"/>
                    </a:cubicBezTo>
                    <a:cubicBezTo>
                      <a:pt x="5796" y="1996"/>
                      <a:pt x="5797" y="1995"/>
                      <a:pt x="5799" y="1994"/>
                    </a:cubicBezTo>
                    <a:cubicBezTo>
                      <a:pt x="5799" y="1994"/>
                      <a:pt x="5809" y="1886"/>
                      <a:pt x="5821" y="1886"/>
                    </a:cubicBezTo>
                    <a:cubicBezTo>
                      <a:pt x="5821" y="1886"/>
                      <a:pt x="5822" y="1886"/>
                      <a:pt x="5822" y="1887"/>
                    </a:cubicBezTo>
                    <a:cubicBezTo>
                      <a:pt x="5834" y="1899"/>
                      <a:pt x="5846" y="2018"/>
                      <a:pt x="5858" y="2053"/>
                    </a:cubicBezTo>
                    <a:cubicBezTo>
                      <a:pt x="5861" y="2062"/>
                      <a:pt x="5864" y="2066"/>
                      <a:pt x="5867" y="2066"/>
                    </a:cubicBezTo>
                    <a:cubicBezTo>
                      <a:pt x="5876" y="2066"/>
                      <a:pt x="5888" y="2020"/>
                      <a:pt x="5906" y="1911"/>
                    </a:cubicBezTo>
                    <a:cubicBezTo>
                      <a:pt x="5906" y="1870"/>
                      <a:pt x="5911" y="1836"/>
                      <a:pt x="5915" y="1836"/>
                    </a:cubicBezTo>
                    <a:cubicBezTo>
                      <a:pt x="5916" y="1836"/>
                      <a:pt x="5918" y="1844"/>
                      <a:pt x="5918" y="1863"/>
                    </a:cubicBezTo>
                    <a:cubicBezTo>
                      <a:pt x="5921" y="1886"/>
                      <a:pt x="5924" y="1895"/>
                      <a:pt x="5927" y="1895"/>
                    </a:cubicBezTo>
                    <a:cubicBezTo>
                      <a:pt x="5933" y="1895"/>
                      <a:pt x="5940" y="1849"/>
                      <a:pt x="5947" y="1849"/>
                    </a:cubicBezTo>
                    <a:cubicBezTo>
                      <a:pt x="5949" y="1849"/>
                      <a:pt x="5951" y="1853"/>
                      <a:pt x="5953" y="1863"/>
                    </a:cubicBezTo>
                    <a:cubicBezTo>
                      <a:pt x="5955" y="1870"/>
                      <a:pt x="5956" y="1873"/>
                      <a:pt x="5958" y="1873"/>
                    </a:cubicBezTo>
                    <a:cubicBezTo>
                      <a:pt x="5965" y="1873"/>
                      <a:pt x="5973" y="1786"/>
                      <a:pt x="5980" y="1786"/>
                    </a:cubicBezTo>
                    <a:cubicBezTo>
                      <a:pt x="5983" y="1786"/>
                      <a:pt x="5986" y="1800"/>
                      <a:pt x="5989" y="1839"/>
                    </a:cubicBezTo>
                    <a:cubicBezTo>
                      <a:pt x="5992" y="1870"/>
                      <a:pt x="5994" y="1882"/>
                      <a:pt x="5995" y="1882"/>
                    </a:cubicBezTo>
                    <a:cubicBezTo>
                      <a:pt x="6001" y="1882"/>
                      <a:pt x="6003" y="1732"/>
                      <a:pt x="6012" y="1732"/>
                    </a:cubicBezTo>
                    <a:cubicBezTo>
                      <a:pt x="6012" y="1732"/>
                      <a:pt x="6013" y="1732"/>
                      <a:pt x="6013" y="1732"/>
                    </a:cubicBezTo>
                    <a:cubicBezTo>
                      <a:pt x="6025" y="1756"/>
                      <a:pt x="6025" y="1791"/>
                      <a:pt x="6037" y="1815"/>
                    </a:cubicBezTo>
                    <a:cubicBezTo>
                      <a:pt x="6037" y="1899"/>
                      <a:pt x="6037" y="1982"/>
                      <a:pt x="6061" y="2053"/>
                    </a:cubicBezTo>
                    <a:cubicBezTo>
                      <a:pt x="6084" y="2030"/>
                      <a:pt x="6120" y="1994"/>
                      <a:pt x="6144" y="1958"/>
                    </a:cubicBezTo>
                    <a:cubicBezTo>
                      <a:pt x="6158" y="1711"/>
                      <a:pt x="6178" y="1659"/>
                      <a:pt x="6198" y="1659"/>
                    </a:cubicBezTo>
                    <a:cubicBezTo>
                      <a:pt x="6211" y="1659"/>
                      <a:pt x="6225" y="1680"/>
                      <a:pt x="6239" y="1684"/>
                    </a:cubicBezTo>
                    <a:cubicBezTo>
                      <a:pt x="6263" y="1684"/>
                      <a:pt x="6251" y="1708"/>
                      <a:pt x="6263" y="1803"/>
                    </a:cubicBezTo>
                    <a:cubicBezTo>
                      <a:pt x="6269" y="1900"/>
                      <a:pt x="6274" y="1948"/>
                      <a:pt x="6281" y="1948"/>
                    </a:cubicBezTo>
                    <a:cubicBezTo>
                      <a:pt x="6289" y="1948"/>
                      <a:pt x="6298" y="1891"/>
                      <a:pt x="6311" y="1780"/>
                    </a:cubicBezTo>
                    <a:cubicBezTo>
                      <a:pt x="6311" y="1698"/>
                      <a:pt x="6315" y="1667"/>
                      <a:pt x="6322" y="1667"/>
                    </a:cubicBezTo>
                    <a:cubicBezTo>
                      <a:pt x="6325" y="1667"/>
                      <a:pt x="6330" y="1678"/>
                      <a:pt x="6334" y="1696"/>
                    </a:cubicBezTo>
                    <a:cubicBezTo>
                      <a:pt x="6334" y="1723"/>
                      <a:pt x="6341" y="1832"/>
                      <a:pt x="6350" y="1832"/>
                    </a:cubicBezTo>
                    <a:cubicBezTo>
                      <a:pt x="6352" y="1832"/>
                      <a:pt x="6355" y="1821"/>
                      <a:pt x="6358" y="1791"/>
                    </a:cubicBezTo>
                    <a:cubicBezTo>
                      <a:pt x="6361" y="1769"/>
                      <a:pt x="6363" y="1760"/>
                      <a:pt x="6365" y="1760"/>
                    </a:cubicBezTo>
                    <a:cubicBezTo>
                      <a:pt x="6371" y="1760"/>
                      <a:pt x="6377" y="1821"/>
                      <a:pt x="6384" y="1821"/>
                    </a:cubicBezTo>
                    <a:cubicBezTo>
                      <a:pt x="6387" y="1821"/>
                      <a:pt x="6391" y="1802"/>
                      <a:pt x="6394" y="1744"/>
                    </a:cubicBezTo>
                    <a:cubicBezTo>
                      <a:pt x="6394" y="1778"/>
                      <a:pt x="6400" y="1872"/>
                      <a:pt x="6408" y="1872"/>
                    </a:cubicBezTo>
                    <a:cubicBezTo>
                      <a:pt x="6411" y="1872"/>
                      <a:pt x="6414" y="1856"/>
                      <a:pt x="6418" y="1815"/>
                    </a:cubicBezTo>
                    <a:cubicBezTo>
                      <a:pt x="6421" y="1776"/>
                      <a:pt x="6424" y="1765"/>
                      <a:pt x="6428" y="1765"/>
                    </a:cubicBezTo>
                    <a:cubicBezTo>
                      <a:pt x="6432" y="1765"/>
                      <a:pt x="6437" y="1785"/>
                      <a:pt x="6441" y="1785"/>
                    </a:cubicBezTo>
                    <a:cubicBezTo>
                      <a:pt x="6445" y="1785"/>
                      <a:pt x="6449" y="1767"/>
                      <a:pt x="6453" y="1696"/>
                    </a:cubicBezTo>
                    <a:cubicBezTo>
                      <a:pt x="6453" y="1648"/>
                      <a:pt x="6462" y="1623"/>
                      <a:pt x="6468" y="1623"/>
                    </a:cubicBezTo>
                    <a:cubicBezTo>
                      <a:pt x="6473" y="1623"/>
                      <a:pt x="6477" y="1636"/>
                      <a:pt x="6477" y="1661"/>
                    </a:cubicBezTo>
                    <a:cubicBezTo>
                      <a:pt x="6482" y="1723"/>
                      <a:pt x="6487" y="1746"/>
                      <a:pt x="6492" y="1746"/>
                    </a:cubicBezTo>
                    <a:cubicBezTo>
                      <a:pt x="6499" y="1746"/>
                      <a:pt x="6506" y="1694"/>
                      <a:pt x="6513" y="1637"/>
                    </a:cubicBezTo>
                    <a:cubicBezTo>
                      <a:pt x="6518" y="1599"/>
                      <a:pt x="6522" y="1582"/>
                      <a:pt x="6527" y="1582"/>
                    </a:cubicBezTo>
                    <a:cubicBezTo>
                      <a:pt x="6534" y="1582"/>
                      <a:pt x="6541" y="1624"/>
                      <a:pt x="6549" y="1696"/>
                    </a:cubicBezTo>
                    <a:cubicBezTo>
                      <a:pt x="6559" y="1846"/>
                      <a:pt x="6573" y="1897"/>
                      <a:pt x="6586" y="1897"/>
                    </a:cubicBezTo>
                    <a:cubicBezTo>
                      <a:pt x="6602" y="1897"/>
                      <a:pt x="6619" y="1821"/>
                      <a:pt x="6632" y="1756"/>
                    </a:cubicBezTo>
                    <a:cubicBezTo>
                      <a:pt x="6656" y="1399"/>
                      <a:pt x="6692" y="1672"/>
                      <a:pt x="6715" y="1280"/>
                    </a:cubicBezTo>
                    <a:cubicBezTo>
                      <a:pt x="6715" y="1264"/>
                      <a:pt x="6717" y="1257"/>
                      <a:pt x="6719" y="1257"/>
                    </a:cubicBezTo>
                    <a:cubicBezTo>
                      <a:pt x="6722" y="1257"/>
                      <a:pt x="6727" y="1283"/>
                      <a:pt x="6727" y="1315"/>
                    </a:cubicBezTo>
                    <a:cubicBezTo>
                      <a:pt x="6737" y="1458"/>
                      <a:pt x="6746" y="1517"/>
                      <a:pt x="6756" y="1517"/>
                    </a:cubicBezTo>
                    <a:cubicBezTo>
                      <a:pt x="6758" y="1517"/>
                      <a:pt x="6761" y="1513"/>
                      <a:pt x="6763" y="1506"/>
                    </a:cubicBezTo>
                    <a:cubicBezTo>
                      <a:pt x="6766" y="1498"/>
                      <a:pt x="6768" y="1494"/>
                      <a:pt x="6771" y="1494"/>
                    </a:cubicBezTo>
                    <a:cubicBezTo>
                      <a:pt x="6780" y="1494"/>
                      <a:pt x="6789" y="1548"/>
                      <a:pt x="6799" y="1661"/>
                    </a:cubicBezTo>
                    <a:cubicBezTo>
                      <a:pt x="6799" y="1688"/>
                      <a:pt x="6800" y="1699"/>
                      <a:pt x="6802" y="1699"/>
                    </a:cubicBezTo>
                    <a:cubicBezTo>
                      <a:pt x="6805" y="1699"/>
                      <a:pt x="6811" y="1657"/>
                      <a:pt x="6811" y="1625"/>
                    </a:cubicBezTo>
                    <a:cubicBezTo>
                      <a:pt x="6814" y="1610"/>
                      <a:pt x="6818" y="1603"/>
                      <a:pt x="6822" y="1603"/>
                    </a:cubicBezTo>
                    <a:cubicBezTo>
                      <a:pt x="6829" y="1603"/>
                      <a:pt x="6834" y="1635"/>
                      <a:pt x="6834" y="1684"/>
                    </a:cubicBezTo>
                    <a:cubicBezTo>
                      <a:pt x="6841" y="1788"/>
                      <a:pt x="6851" y="1846"/>
                      <a:pt x="6861" y="1846"/>
                    </a:cubicBezTo>
                    <a:cubicBezTo>
                      <a:pt x="6869" y="1846"/>
                      <a:pt x="6877" y="1806"/>
                      <a:pt x="6882" y="1720"/>
                    </a:cubicBezTo>
                    <a:cubicBezTo>
                      <a:pt x="6901" y="1552"/>
                      <a:pt x="6919" y="1494"/>
                      <a:pt x="6932" y="1494"/>
                    </a:cubicBezTo>
                    <a:cubicBezTo>
                      <a:pt x="6936" y="1494"/>
                      <a:pt x="6939" y="1498"/>
                      <a:pt x="6942" y="1506"/>
                    </a:cubicBezTo>
                    <a:cubicBezTo>
                      <a:pt x="6951" y="1515"/>
                      <a:pt x="6964" y="1530"/>
                      <a:pt x="6978" y="1530"/>
                    </a:cubicBezTo>
                    <a:cubicBezTo>
                      <a:pt x="6999" y="1530"/>
                      <a:pt x="7022" y="1495"/>
                      <a:pt x="7037" y="1351"/>
                    </a:cubicBezTo>
                    <a:cubicBezTo>
                      <a:pt x="7037" y="1333"/>
                      <a:pt x="7040" y="1321"/>
                      <a:pt x="7043" y="1321"/>
                    </a:cubicBezTo>
                    <a:cubicBezTo>
                      <a:pt x="7046" y="1321"/>
                      <a:pt x="7049" y="1333"/>
                      <a:pt x="7049" y="1363"/>
                    </a:cubicBezTo>
                    <a:cubicBezTo>
                      <a:pt x="7057" y="1490"/>
                      <a:pt x="7065" y="1490"/>
                      <a:pt x="7076" y="1490"/>
                    </a:cubicBezTo>
                    <a:cubicBezTo>
                      <a:pt x="7082" y="1490"/>
                      <a:pt x="7088" y="1490"/>
                      <a:pt x="7096" y="1506"/>
                    </a:cubicBezTo>
                    <a:cubicBezTo>
                      <a:pt x="7108" y="1553"/>
                      <a:pt x="7120" y="1649"/>
                      <a:pt x="7132" y="1732"/>
                    </a:cubicBezTo>
                    <a:cubicBezTo>
                      <a:pt x="7144" y="1696"/>
                      <a:pt x="7156" y="1625"/>
                      <a:pt x="7168" y="1625"/>
                    </a:cubicBezTo>
                    <a:cubicBezTo>
                      <a:pt x="7168" y="1637"/>
                      <a:pt x="7180" y="1756"/>
                      <a:pt x="7192" y="1768"/>
                    </a:cubicBezTo>
                    <a:cubicBezTo>
                      <a:pt x="7200" y="1776"/>
                      <a:pt x="7209" y="1785"/>
                      <a:pt x="7221" y="1785"/>
                    </a:cubicBezTo>
                    <a:cubicBezTo>
                      <a:pt x="7226" y="1785"/>
                      <a:pt x="7232" y="1783"/>
                      <a:pt x="7239" y="1780"/>
                    </a:cubicBezTo>
                    <a:cubicBezTo>
                      <a:pt x="7263" y="1696"/>
                      <a:pt x="7263" y="1613"/>
                      <a:pt x="7263" y="1530"/>
                    </a:cubicBezTo>
                    <a:cubicBezTo>
                      <a:pt x="7275" y="1315"/>
                      <a:pt x="7275" y="1089"/>
                      <a:pt x="7263" y="863"/>
                    </a:cubicBezTo>
                    <a:cubicBezTo>
                      <a:pt x="7299" y="565"/>
                      <a:pt x="7299" y="565"/>
                      <a:pt x="7299" y="446"/>
                    </a:cubicBezTo>
                    <a:lnTo>
                      <a:pt x="7311" y="220"/>
                    </a:lnTo>
                    <a:cubicBezTo>
                      <a:pt x="7311" y="184"/>
                      <a:pt x="7299" y="137"/>
                      <a:pt x="7299" y="101"/>
                    </a:cubicBezTo>
                    <a:cubicBezTo>
                      <a:pt x="7295" y="102"/>
                      <a:pt x="7292" y="102"/>
                      <a:pt x="7289" y="102"/>
                    </a:cubicBezTo>
                    <a:cubicBezTo>
                      <a:pt x="7283" y="102"/>
                      <a:pt x="7278" y="101"/>
                      <a:pt x="7273" y="101"/>
                    </a:cubicBezTo>
                    <a:cubicBezTo>
                      <a:pt x="7251" y="101"/>
                      <a:pt x="7233" y="122"/>
                      <a:pt x="7215" y="351"/>
                    </a:cubicBezTo>
                    <a:cubicBezTo>
                      <a:pt x="7211" y="380"/>
                      <a:pt x="7207" y="393"/>
                      <a:pt x="7203" y="393"/>
                    </a:cubicBezTo>
                    <a:cubicBezTo>
                      <a:pt x="7195" y="393"/>
                      <a:pt x="7187" y="349"/>
                      <a:pt x="7180" y="279"/>
                    </a:cubicBezTo>
                    <a:cubicBezTo>
                      <a:pt x="7174" y="164"/>
                      <a:pt x="7166" y="104"/>
                      <a:pt x="7157" y="104"/>
                    </a:cubicBezTo>
                    <a:cubicBezTo>
                      <a:pt x="7146" y="104"/>
                      <a:pt x="7133" y="184"/>
                      <a:pt x="7120" y="351"/>
                    </a:cubicBezTo>
                    <a:cubicBezTo>
                      <a:pt x="7120" y="374"/>
                      <a:pt x="7119" y="385"/>
                      <a:pt x="7117" y="385"/>
                    </a:cubicBezTo>
                    <a:cubicBezTo>
                      <a:pt x="7112" y="385"/>
                      <a:pt x="7104" y="340"/>
                      <a:pt x="7096" y="267"/>
                    </a:cubicBezTo>
                    <a:cubicBezTo>
                      <a:pt x="7096" y="182"/>
                      <a:pt x="7090" y="140"/>
                      <a:pt x="7083" y="140"/>
                    </a:cubicBezTo>
                    <a:cubicBezTo>
                      <a:pt x="7079" y="140"/>
                      <a:pt x="7076" y="147"/>
                      <a:pt x="7073" y="160"/>
                    </a:cubicBezTo>
                    <a:cubicBezTo>
                      <a:pt x="7065" y="184"/>
                      <a:pt x="7057" y="265"/>
                      <a:pt x="7049" y="265"/>
                    </a:cubicBezTo>
                    <a:cubicBezTo>
                      <a:pt x="7045" y="265"/>
                      <a:pt x="7041" y="244"/>
                      <a:pt x="7037" y="184"/>
                    </a:cubicBezTo>
                    <a:lnTo>
                      <a:pt x="6954" y="184"/>
                    </a:lnTo>
                    <a:cubicBezTo>
                      <a:pt x="6942" y="279"/>
                      <a:pt x="6942" y="375"/>
                      <a:pt x="6942" y="470"/>
                    </a:cubicBezTo>
                    <a:cubicBezTo>
                      <a:pt x="6942" y="662"/>
                      <a:pt x="6935" y="758"/>
                      <a:pt x="6927" y="758"/>
                    </a:cubicBezTo>
                    <a:cubicBezTo>
                      <a:pt x="6924" y="758"/>
                      <a:pt x="6921" y="745"/>
                      <a:pt x="6918" y="720"/>
                    </a:cubicBezTo>
                    <a:cubicBezTo>
                      <a:pt x="6887" y="463"/>
                      <a:pt x="6883" y="446"/>
                      <a:pt x="6859" y="446"/>
                    </a:cubicBezTo>
                    <a:cubicBezTo>
                      <a:pt x="6856" y="446"/>
                      <a:pt x="6851" y="446"/>
                      <a:pt x="6846" y="446"/>
                    </a:cubicBezTo>
                    <a:cubicBezTo>
                      <a:pt x="6838" y="446"/>
                      <a:pt x="6829" y="319"/>
                      <a:pt x="6821" y="319"/>
                    </a:cubicBezTo>
                    <a:cubicBezTo>
                      <a:pt x="6818" y="319"/>
                      <a:pt x="6814" y="340"/>
                      <a:pt x="6811" y="398"/>
                    </a:cubicBezTo>
                    <a:cubicBezTo>
                      <a:pt x="6799" y="339"/>
                      <a:pt x="6787" y="244"/>
                      <a:pt x="6775" y="244"/>
                    </a:cubicBezTo>
                    <a:cubicBezTo>
                      <a:pt x="6763" y="244"/>
                      <a:pt x="6751" y="410"/>
                      <a:pt x="6739" y="446"/>
                    </a:cubicBezTo>
                    <a:cubicBezTo>
                      <a:pt x="6733" y="466"/>
                      <a:pt x="6726" y="496"/>
                      <a:pt x="6720" y="496"/>
                    </a:cubicBezTo>
                    <a:cubicBezTo>
                      <a:pt x="6714" y="496"/>
                      <a:pt x="6709" y="475"/>
                      <a:pt x="6704" y="410"/>
                    </a:cubicBezTo>
                    <a:cubicBezTo>
                      <a:pt x="6700" y="373"/>
                      <a:pt x="6697" y="362"/>
                      <a:pt x="6694" y="362"/>
                    </a:cubicBezTo>
                    <a:cubicBezTo>
                      <a:pt x="6689" y="362"/>
                      <a:pt x="6685" y="386"/>
                      <a:pt x="6680" y="386"/>
                    </a:cubicBezTo>
                    <a:cubicBezTo>
                      <a:pt x="6676" y="386"/>
                      <a:pt x="6672" y="366"/>
                      <a:pt x="6668" y="291"/>
                    </a:cubicBezTo>
                    <a:cubicBezTo>
                      <a:pt x="6665" y="263"/>
                      <a:pt x="6663" y="253"/>
                      <a:pt x="6661" y="253"/>
                    </a:cubicBezTo>
                    <a:cubicBezTo>
                      <a:pt x="6654" y="253"/>
                      <a:pt x="6646" y="354"/>
                      <a:pt x="6639" y="354"/>
                    </a:cubicBezTo>
                    <a:cubicBezTo>
                      <a:pt x="6637" y="354"/>
                      <a:pt x="6634" y="343"/>
                      <a:pt x="6632" y="315"/>
                    </a:cubicBezTo>
                    <a:cubicBezTo>
                      <a:pt x="6625" y="232"/>
                      <a:pt x="6618" y="217"/>
                      <a:pt x="6611" y="217"/>
                    </a:cubicBezTo>
                    <a:cubicBezTo>
                      <a:pt x="6608" y="217"/>
                      <a:pt x="6604" y="222"/>
                      <a:pt x="6600" y="222"/>
                    </a:cubicBezTo>
                    <a:cubicBezTo>
                      <a:pt x="6599" y="222"/>
                      <a:pt x="6598" y="221"/>
                      <a:pt x="6596" y="220"/>
                    </a:cubicBezTo>
                    <a:cubicBezTo>
                      <a:pt x="6593" y="216"/>
                      <a:pt x="6589" y="214"/>
                      <a:pt x="6586" y="214"/>
                    </a:cubicBezTo>
                    <a:cubicBezTo>
                      <a:pt x="6569" y="214"/>
                      <a:pt x="6559" y="278"/>
                      <a:pt x="6549" y="470"/>
                    </a:cubicBezTo>
                    <a:cubicBezTo>
                      <a:pt x="6545" y="507"/>
                      <a:pt x="6542" y="521"/>
                      <a:pt x="6539" y="521"/>
                    </a:cubicBezTo>
                    <a:cubicBezTo>
                      <a:pt x="6531" y="521"/>
                      <a:pt x="6525" y="426"/>
                      <a:pt x="6525" y="375"/>
                    </a:cubicBezTo>
                    <a:cubicBezTo>
                      <a:pt x="6525" y="365"/>
                      <a:pt x="6524" y="361"/>
                      <a:pt x="6524" y="361"/>
                    </a:cubicBezTo>
                    <a:cubicBezTo>
                      <a:pt x="6521" y="361"/>
                      <a:pt x="6513" y="434"/>
                      <a:pt x="6513" y="529"/>
                    </a:cubicBezTo>
                    <a:cubicBezTo>
                      <a:pt x="6513" y="640"/>
                      <a:pt x="6513" y="709"/>
                      <a:pt x="6504" y="709"/>
                    </a:cubicBezTo>
                    <a:cubicBezTo>
                      <a:pt x="6503" y="709"/>
                      <a:pt x="6502" y="709"/>
                      <a:pt x="6501" y="708"/>
                    </a:cubicBezTo>
                    <a:cubicBezTo>
                      <a:pt x="6492" y="689"/>
                      <a:pt x="6490" y="608"/>
                      <a:pt x="6483" y="608"/>
                    </a:cubicBezTo>
                    <a:cubicBezTo>
                      <a:pt x="6482" y="608"/>
                      <a:pt x="6480" y="613"/>
                      <a:pt x="6477" y="625"/>
                    </a:cubicBezTo>
                    <a:cubicBezTo>
                      <a:pt x="6473" y="686"/>
                      <a:pt x="6469" y="715"/>
                      <a:pt x="6464" y="715"/>
                    </a:cubicBezTo>
                    <a:cubicBezTo>
                      <a:pt x="6457" y="715"/>
                      <a:pt x="6449" y="628"/>
                      <a:pt x="6442" y="470"/>
                    </a:cubicBezTo>
                    <a:cubicBezTo>
                      <a:pt x="6435" y="310"/>
                      <a:pt x="6428" y="258"/>
                      <a:pt x="6422" y="258"/>
                    </a:cubicBezTo>
                    <a:cubicBezTo>
                      <a:pt x="6416" y="258"/>
                      <a:pt x="6411" y="290"/>
                      <a:pt x="6406" y="327"/>
                    </a:cubicBezTo>
                    <a:cubicBezTo>
                      <a:pt x="6406" y="351"/>
                      <a:pt x="6406" y="458"/>
                      <a:pt x="6394" y="541"/>
                    </a:cubicBezTo>
                    <a:cubicBezTo>
                      <a:pt x="6394" y="601"/>
                      <a:pt x="6394" y="660"/>
                      <a:pt x="6382" y="720"/>
                    </a:cubicBezTo>
                    <a:cubicBezTo>
                      <a:pt x="6372" y="632"/>
                      <a:pt x="6365" y="592"/>
                      <a:pt x="6358" y="592"/>
                    </a:cubicBezTo>
                    <a:cubicBezTo>
                      <a:pt x="6348" y="592"/>
                      <a:pt x="6341" y="675"/>
                      <a:pt x="6334" y="815"/>
                    </a:cubicBezTo>
                    <a:cubicBezTo>
                      <a:pt x="6334" y="834"/>
                      <a:pt x="6334" y="843"/>
                      <a:pt x="6332" y="843"/>
                    </a:cubicBezTo>
                    <a:cubicBezTo>
                      <a:pt x="6328" y="843"/>
                      <a:pt x="6319" y="772"/>
                      <a:pt x="6311" y="648"/>
                    </a:cubicBezTo>
                    <a:cubicBezTo>
                      <a:pt x="6311" y="412"/>
                      <a:pt x="6302" y="314"/>
                      <a:pt x="6293" y="314"/>
                    </a:cubicBezTo>
                    <a:cubicBezTo>
                      <a:pt x="6291" y="314"/>
                      <a:pt x="6289" y="319"/>
                      <a:pt x="6287" y="327"/>
                    </a:cubicBezTo>
                    <a:cubicBezTo>
                      <a:pt x="6278" y="361"/>
                      <a:pt x="6270" y="450"/>
                      <a:pt x="6261" y="450"/>
                    </a:cubicBezTo>
                    <a:cubicBezTo>
                      <a:pt x="6258" y="450"/>
                      <a:pt x="6254" y="436"/>
                      <a:pt x="6251" y="398"/>
                    </a:cubicBezTo>
                    <a:cubicBezTo>
                      <a:pt x="6251" y="422"/>
                      <a:pt x="6251" y="446"/>
                      <a:pt x="6251" y="470"/>
                    </a:cubicBezTo>
                    <a:cubicBezTo>
                      <a:pt x="6251" y="583"/>
                      <a:pt x="6246" y="739"/>
                      <a:pt x="6243" y="739"/>
                    </a:cubicBezTo>
                    <a:cubicBezTo>
                      <a:pt x="6241" y="739"/>
                      <a:pt x="6239" y="686"/>
                      <a:pt x="6239" y="541"/>
                    </a:cubicBezTo>
                    <a:lnTo>
                      <a:pt x="6239" y="434"/>
                    </a:lnTo>
                    <a:cubicBezTo>
                      <a:pt x="6233" y="475"/>
                      <a:pt x="6228" y="488"/>
                      <a:pt x="6223" y="488"/>
                    </a:cubicBezTo>
                    <a:cubicBezTo>
                      <a:pt x="6213" y="488"/>
                      <a:pt x="6205" y="429"/>
                      <a:pt x="6199" y="429"/>
                    </a:cubicBezTo>
                    <a:cubicBezTo>
                      <a:pt x="6196" y="429"/>
                      <a:pt x="6194" y="437"/>
                      <a:pt x="6192" y="458"/>
                    </a:cubicBezTo>
                    <a:cubicBezTo>
                      <a:pt x="6168" y="613"/>
                      <a:pt x="6156" y="648"/>
                      <a:pt x="6132" y="648"/>
                    </a:cubicBezTo>
                    <a:cubicBezTo>
                      <a:pt x="6114" y="654"/>
                      <a:pt x="6093" y="657"/>
                      <a:pt x="6071" y="657"/>
                    </a:cubicBezTo>
                    <a:cubicBezTo>
                      <a:pt x="6049" y="657"/>
                      <a:pt x="6025" y="654"/>
                      <a:pt x="6001" y="648"/>
                    </a:cubicBezTo>
                    <a:cubicBezTo>
                      <a:pt x="5989" y="648"/>
                      <a:pt x="5977" y="613"/>
                      <a:pt x="5965" y="506"/>
                    </a:cubicBezTo>
                    <a:cubicBezTo>
                      <a:pt x="5960" y="454"/>
                      <a:pt x="5955" y="429"/>
                      <a:pt x="5950" y="429"/>
                    </a:cubicBezTo>
                    <a:cubicBezTo>
                      <a:pt x="5943" y="429"/>
                      <a:pt x="5936" y="472"/>
                      <a:pt x="5930" y="553"/>
                    </a:cubicBezTo>
                    <a:cubicBezTo>
                      <a:pt x="5918" y="648"/>
                      <a:pt x="5906" y="744"/>
                      <a:pt x="5882" y="827"/>
                    </a:cubicBezTo>
                    <a:cubicBezTo>
                      <a:pt x="5882" y="829"/>
                      <a:pt x="5882" y="829"/>
                      <a:pt x="5882" y="829"/>
                    </a:cubicBezTo>
                    <a:cubicBezTo>
                      <a:pt x="5880" y="829"/>
                      <a:pt x="5869" y="671"/>
                      <a:pt x="5858" y="648"/>
                    </a:cubicBezTo>
                    <a:cubicBezTo>
                      <a:pt x="5858" y="637"/>
                      <a:pt x="5856" y="634"/>
                      <a:pt x="5853" y="634"/>
                    </a:cubicBezTo>
                    <a:cubicBezTo>
                      <a:pt x="5849" y="634"/>
                      <a:pt x="5844" y="639"/>
                      <a:pt x="5840" y="639"/>
                    </a:cubicBezTo>
                    <a:cubicBezTo>
                      <a:pt x="5837" y="639"/>
                      <a:pt x="5834" y="636"/>
                      <a:pt x="5834" y="625"/>
                    </a:cubicBezTo>
                    <a:cubicBezTo>
                      <a:pt x="5822" y="589"/>
                      <a:pt x="5811" y="422"/>
                      <a:pt x="5799" y="422"/>
                    </a:cubicBezTo>
                    <a:cubicBezTo>
                      <a:pt x="5787" y="482"/>
                      <a:pt x="5775" y="541"/>
                      <a:pt x="5775" y="601"/>
                    </a:cubicBezTo>
                    <a:cubicBezTo>
                      <a:pt x="5768" y="536"/>
                      <a:pt x="5762" y="513"/>
                      <a:pt x="5756" y="513"/>
                    </a:cubicBezTo>
                    <a:cubicBezTo>
                      <a:pt x="5743" y="513"/>
                      <a:pt x="5732" y="639"/>
                      <a:pt x="5715" y="672"/>
                    </a:cubicBezTo>
                    <a:cubicBezTo>
                      <a:pt x="5711" y="688"/>
                      <a:pt x="5707" y="695"/>
                      <a:pt x="5704" y="695"/>
                    </a:cubicBezTo>
                    <a:cubicBezTo>
                      <a:pt x="5697" y="695"/>
                      <a:pt x="5691" y="668"/>
                      <a:pt x="5691" y="637"/>
                    </a:cubicBezTo>
                    <a:cubicBezTo>
                      <a:pt x="5683" y="594"/>
                      <a:pt x="5674" y="532"/>
                      <a:pt x="5666" y="532"/>
                    </a:cubicBezTo>
                    <a:cubicBezTo>
                      <a:pt x="5662" y="532"/>
                      <a:pt x="5659" y="542"/>
                      <a:pt x="5656" y="565"/>
                    </a:cubicBezTo>
                    <a:cubicBezTo>
                      <a:pt x="5656" y="648"/>
                      <a:pt x="5644" y="672"/>
                      <a:pt x="5632" y="684"/>
                    </a:cubicBezTo>
                    <a:cubicBezTo>
                      <a:pt x="5602" y="714"/>
                      <a:pt x="5574" y="724"/>
                      <a:pt x="5546" y="724"/>
                    </a:cubicBezTo>
                    <a:cubicBezTo>
                      <a:pt x="5496" y="724"/>
                      <a:pt x="5447" y="692"/>
                      <a:pt x="5394" y="684"/>
                    </a:cubicBezTo>
                    <a:cubicBezTo>
                      <a:pt x="5382" y="684"/>
                      <a:pt x="5382" y="637"/>
                      <a:pt x="5370" y="601"/>
                    </a:cubicBezTo>
                    <a:cubicBezTo>
                      <a:pt x="5359" y="552"/>
                      <a:pt x="5349" y="533"/>
                      <a:pt x="5338" y="533"/>
                    </a:cubicBezTo>
                    <a:cubicBezTo>
                      <a:pt x="5325" y="533"/>
                      <a:pt x="5312" y="562"/>
                      <a:pt x="5299" y="601"/>
                    </a:cubicBezTo>
                    <a:cubicBezTo>
                      <a:pt x="5293" y="638"/>
                      <a:pt x="5283" y="661"/>
                      <a:pt x="5270" y="661"/>
                    </a:cubicBezTo>
                    <a:cubicBezTo>
                      <a:pt x="5255" y="661"/>
                      <a:pt x="5235" y="627"/>
                      <a:pt x="5215" y="541"/>
                    </a:cubicBezTo>
                    <a:cubicBezTo>
                      <a:pt x="5200" y="449"/>
                      <a:pt x="5182" y="399"/>
                      <a:pt x="5164" y="399"/>
                    </a:cubicBezTo>
                    <a:cubicBezTo>
                      <a:pt x="5141" y="399"/>
                      <a:pt x="5117" y="487"/>
                      <a:pt x="5096" y="684"/>
                    </a:cubicBezTo>
                    <a:cubicBezTo>
                      <a:pt x="5090" y="714"/>
                      <a:pt x="5084" y="735"/>
                      <a:pt x="5078" y="735"/>
                    </a:cubicBezTo>
                    <a:cubicBezTo>
                      <a:pt x="5072" y="735"/>
                      <a:pt x="5066" y="714"/>
                      <a:pt x="5060" y="660"/>
                    </a:cubicBezTo>
                    <a:cubicBezTo>
                      <a:pt x="5060" y="548"/>
                      <a:pt x="5050" y="457"/>
                      <a:pt x="5039" y="457"/>
                    </a:cubicBezTo>
                    <a:cubicBezTo>
                      <a:pt x="5038" y="457"/>
                      <a:pt x="5037" y="457"/>
                      <a:pt x="5037" y="458"/>
                    </a:cubicBezTo>
                    <a:cubicBezTo>
                      <a:pt x="5025" y="458"/>
                      <a:pt x="4989" y="410"/>
                      <a:pt x="4977" y="220"/>
                    </a:cubicBezTo>
                    <a:cubicBezTo>
                      <a:pt x="4977" y="210"/>
                      <a:pt x="4977" y="205"/>
                      <a:pt x="4976" y="205"/>
                    </a:cubicBezTo>
                    <a:cubicBezTo>
                      <a:pt x="4972" y="205"/>
                      <a:pt x="4963" y="261"/>
                      <a:pt x="4953" y="279"/>
                    </a:cubicBezTo>
                    <a:cubicBezTo>
                      <a:pt x="4945" y="297"/>
                      <a:pt x="4942" y="333"/>
                      <a:pt x="4937" y="333"/>
                    </a:cubicBezTo>
                    <a:cubicBezTo>
                      <a:pt x="4935" y="333"/>
                      <a:pt x="4933" y="328"/>
                      <a:pt x="4929" y="315"/>
                    </a:cubicBezTo>
                    <a:cubicBezTo>
                      <a:pt x="4923" y="265"/>
                      <a:pt x="4917" y="229"/>
                      <a:pt x="4911" y="229"/>
                    </a:cubicBezTo>
                    <a:cubicBezTo>
                      <a:pt x="4905" y="229"/>
                      <a:pt x="4899" y="259"/>
                      <a:pt x="4894" y="339"/>
                    </a:cubicBezTo>
                    <a:cubicBezTo>
                      <a:pt x="4894" y="368"/>
                      <a:pt x="4889" y="389"/>
                      <a:pt x="4886" y="389"/>
                    </a:cubicBezTo>
                    <a:cubicBezTo>
                      <a:pt x="4884" y="389"/>
                      <a:pt x="4882" y="381"/>
                      <a:pt x="4882" y="363"/>
                    </a:cubicBezTo>
                    <a:cubicBezTo>
                      <a:pt x="4870" y="212"/>
                      <a:pt x="4858" y="162"/>
                      <a:pt x="4846" y="162"/>
                    </a:cubicBezTo>
                    <a:cubicBezTo>
                      <a:pt x="4834" y="162"/>
                      <a:pt x="4822" y="209"/>
                      <a:pt x="4810" y="256"/>
                    </a:cubicBezTo>
                    <a:cubicBezTo>
                      <a:pt x="4808" y="266"/>
                      <a:pt x="4806" y="270"/>
                      <a:pt x="4804" y="270"/>
                    </a:cubicBezTo>
                    <a:cubicBezTo>
                      <a:pt x="4796" y="270"/>
                      <a:pt x="4789" y="217"/>
                      <a:pt x="4781" y="217"/>
                    </a:cubicBezTo>
                    <a:cubicBezTo>
                      <a:pt x="4779" y="217"/>
                      <a:pt x="4777" y="221"/>
                      <a:pt x="4775" y="232"/>
                    </a:cubicBezTo>
                    <a:cubicBezTo>
                      <a:pt x="4763" y="291"/>
                      <a:pt x="4751" y="387"/>
                      <a:pt x="4727" y="458"/>
                    </a:cubicBezTo>
                    <a:cubicBezTo>
                      <a:pt x="4727" y="482"/>
                      <a:pt x="4727" y="482"/>
                      <a:pt x="4715" y="482"/>
                    </a:cubicBezTo>
                    <a:cubicBezTo>
                      <a:pt x="4691" y="494"/>
                      <a:pt x="4656" y="506"/>
                      <a:pt x="4632" y="518"/>
                    </a:cubicBezTo>
                    <a:cubicBezTo>
                      <a:pt x="4629" y="521"/>
                      <a:pt x="4626" y="522"/>
                      <a:pt x="4624" y="522"/>
                    </a:cubicBezTo>
                    <a:cubicBezTo>
                      <a:pt x="4611" y="522"/>
                      <a:pt x="4618" y="455"/>
                      <a:pt x="4608" y="351"/>
                    </a:cubicBezTo>
                    <a:cubicBezTo>
                      <a:pt x="4604" y="298"/>
                      <a:pt x="4600" y="275"/>
                      <a:pt x="4596" y="275"/>
                    </a:cubicBezTo>
                    <a:cubicBezTo>
                      <a:pt x="4588" y="275"/>
                      <a:pt x="4580" y="364"/>
                      <a:pt x="4572" y="506"/>
                    </a:cubicBezTo>
                    <a:cubicBezTo>
                      <a:pt x="4572" y="613"/>
                      <a:pt x="4560" y="648"/>
                      <a:pt x="4560" y="720"/>
                    </a:cubicBezTo>
                    <a:cubicBezTo>
                      <a:pt x="4547" y="535"/>
                      <a:pt x="4537" y="496"/>
                      <a:pt x="4527" y="496"/>
                    </a:cubicBezTo>
                    <a:cubicBezTo>
                      <a:pt x="4519" y="496"/>
                      <a:pt x="4511" y="518"/>
                      <a:pt x="4501" y="518"/>
                    </a:cubicBezTo>
                    <a:cubicBezTo>
                      <a:pt x="4429" y="529"/>
                      <a:pt x="4346" y="541"/>
                      <a:pt x="4275" y="565"/>
                    </a:cubicBezTo>
                    <a:cubicBezTo>
                      <a:pt x="4260" y="570"/>
                      <a:pt x="4247" y="573"/>
                      <a:pt x="4236" y="573"/>
                    </a:cubicBezTo>
                    <a:cubicBezTo>
                      <a:pt x="4219" y="573"/>
                      <a:pt x="4205" y="567"/>
                      <a:pt x="4191" y="553"/>
                    </a:cubicBezTo>
                    <a:cubicBezTo>
                      <a:pt x="4179" y="553"/>
                      <a:pt x="4167" y="553"/>
                      <a:pt x="4156" y="470"/>
                    </a:cubicBezTo>
                    <a:cubicBezTo>
                      <a:pt x="4151" y="386"/>
                      <a:pt x="4146" y="363"/>
                      <a:pt x="4141" y="363"/>
                    </a:cubicBezTo>
                    <a:cubicBezTo>
                      <a:pt x="4135" y="363"/>
                      <a:pt x="4129" y="392"/>
                      <a:pt x="4124" y="392"/>
                    </a:cubicBezTo>
                    <a:cubicBezTo>
                      <a:pt x="4123" y="392"/>
                      <a:pt x="4121" y="391"/>
                      <a:pt x="4120" y="387"/>
                    </a:cubicBezTo>
                    <a:cubicBezTo>
                      <a:pt x="4116" y="381"/>
                      <a:pt x="4113" y="379"/>
                      <a:pt x="4110" y="379"/>
                    </a:cubicBezTo>
                    <a:cubicBezTo>
                      <a:pt x="4098" y="379"/>
                      <a:pt x="4089" y="412"/>
                      <a:pt x="4082" y="412"/>
                    </a:cubicBezTo>
                    <a:cubicBezTo>
                      <a:pt x="4078" y="412"/>
                      <a:pt x="4075" y="405"/>
                      <a:pt x="4072" y="387"/>
                    </a:cubicBezTo>
                    <a:cubicBezTo>
                      <a:pt x="4072" y="339"/>
                      <a:pt x="4060" y="279"/>
                      <a:pt x="4025" y="232"/>
                    </a:cubicBezTo>
                    <a:cubicBezTo>
                      <a:pt x="4023" y="229"/>
                      <a:pt x="4020" y="227"/>
                      <a:pt x="4018" y="227"/>
                    </a:cubicBezTo>
                    <a:cubicBezTo>
                      <a:pt x="4007" y="227"/>
                      <a:pt x="3995" y="268"/>
                      <a:pt x="3982" y="268"/>
                    </a:cubicBezTo>
                    <a:cubicBezTo>
                      <a:pt x="3970" y="268"/>
                      <a:pt x="3957" y="236"/>
                      <a:pt x="3941" y="113"/>
                    </a:cubicBezTo>
                    <a:cubicBezTo>
                      <a:pt x="3941" y="232"/>
                      <a:pt x="3929" y="339"/>
                      <a:pt x="3929" y="446"/>
                    </a:cubicBezTo>
                    <a:cubicBezTo>
                      <a:pt x="3918" y="314"/>
                      <a:pt x="3909" y="260"/>
                      <a:pt x="3901" y="260"/>
                    </a:cubicBezTo>
                    <a:cubicBezTo>
                      <a:pt x="3891" y="260"/>
                      <a:pt x="3882" y="323"/>
                      <a:pt x="3870" y="422"/>
                    </a:cubicBezTo>
                    <a:cubicBezTo>
                      <a:pt x="3870" y="438"/>
                      <a:pt x="3867" y="445"/>
                      <a:pt x="3865" y="445"/>
                    </a:cubicBezTo>
                    <a:cubicBezTo>
                      <a:pt x="3861" y="445"/>
                      <a:pt x="3858" y="435"/>
                      <a:pt x="3858" y="422"/>
                    </a:cubicBezTo>
                    <a:cubicBezTo>
                      <a:pt x="3846" y="363"/>
                      <a:pt x="3834" y="315"/>
                      <a:pt x="3822" y="267"/>
                    </a:cubicBezTo>
                    <a:cubicBezTo>
                      <a:pt x="3820" y="261"/>
                      <a:pt x="3818" y="258"/>
                      <a:pt x="3816" y="258"/>
                    </a:cubicBezTo>
                    <a:cubicBezTo>
                      <a:pt x="3806" y="258"/>
                      <a:pt x="3796" y="322"/>
                      <a:pt x="3786" y="410"/>
                    </a:cubicBezTo>
                    <a:cubicBezTo>
                      <a:pt x="3786" y="446"/>
                      <a:pt x="3786" y="482"/>
                      <a:pt x="3781" y="482"/>
                    </a:cubicBezTo>
                    <a:cubicBezTo>
                      <a:pt x="3780" y="482"/>
                      <a:pt x="3777" y="479"/>
                      <a:pt x="3775" y="470"/>
                    </a:cubicBezTo>
                    <a:cubicBezTo>
                      <a:pt x="3768" y="321"/>
                      <a:pt x="3759" y="282"/>
                      <a:pt x="3748" y="282"/>
                    </a:cubicBezTo>
                    <a:cubicBezTo>
                      <a:pt x="3738" y="282"/>
                      <a:pt x="3726" y="316"/>
                      <a:pt x="3715" y="327"/>
                    </a:cubicBezTo>
                    <a:cubicBezTo>
                      <a:pt x="3691" y="339"/>
                      <a:pt x="3667" y="375"/>
                      <a:pt x="3667" y="410"/>
                    </a:cubicBezTo>
                    <a:cubicBezTo>
                      <a:pt x="3659" y="452"/>
                      <a:pt x="3651" y="592"/>
                      <a:pt x="3638" y="592"/>
                    </a:cubicBezTo>
                    <a:cubicBezTo>
                      <a:pt x="3633" y="592"/>
                      <a:pt x="3627" y="566"/>
                      <a:pt x="3620" y="494"/>
                    </a:cubicBezTo>
                    <a:cubicBezTo>
                      <a:pt x="3620" y="601"/>
                      <a:pt x="3608" y="720"/>
                      <a:pt x="3608" y="839"/>
                    </a:cubicBezTo>
                    <a:cubicBezTo>
                      <a:pt x="3608" y="708"/>
                      <a:pt x="3596" y="577"/>
                      <a:pt x="3596" y="458"/>
                    </a:cubicBezTo>
                    <a:cubicBezTo>
                      <a:pt x="3596" y="434"/>
                      <a:pt x="3596" y="422"/>
                      <a:pt x="3596" y="398"/>
                    </a:cubicBezTo>
                    <a:cubicBezTo>
                      <a:pt x="3589" y="398"/>
                      <a:pt x="3583" y="380"/>
                      <a:pt x="3576" y="380"/>
                    </a:cubicBezTo>
                    <a:cubicBezTo>
                      <a:pt x="3571" y="380"/>
                      <a:pt x="3566" y="392"/>
                      <a:pt x="3560" y="434"/>
                    </a:cubicBezTo>
                    <a:cubicBezTo>
                      <a:pt x="3555" y="501"/>
                      <a:pt x="3549" y="524"/>
                      <a:pt x="3542" y="524"/>
                    </a:cubicBezTo>
                    <a:cubicBezTo>
                      <a:pt x="3535" y="524"/>
                      <a:pt x="3525" y="495"/>
                      <a:pt x="3513" y="470"/>
                    </a:cubicBezTo>
                    <a:cubicBezTo>
                      <a:pt x="3503" y="424"/>
                      <a:pt x="3494" y="371"/>
                      <a:pt x="3480" y="371"/>
                    </a:cubicBezTo>
                    <a:cubicBezTo>
                      <a:pt x="3475" y="371"/>
                      <a:pt x="3470" y="376"/>
                      <a:pt x="3465" y="387"/>
                    </a:cubicBezTo>
                    <a:cubicBezTo>
                      <a:pt x="3461" y="404"/>
                      <a:pt x="3456" y="410"/>
                      <a:pt x="3451" y="410"/>
                    </a:cubicBezTo>
                    <a:cubicBezTo>
                      <a:pt x="3441" y="410"/>
                      <a:pt x="3429" y="385"/>
                      <a:pt x="3418" y="385"/>
                    </a:cubicBezTo>
                    <a:cubicBezTo>
                      <a:pt x="3405" y="385"/>
                      <a:pt x="3392" y="419"/>
                      <a:pt x="3382" y="565"/>
                    </a:cubicBezTo>
                    <a:cubicBezTo>
                      <a:pt x="3382" y="572"/>
                      <a:pt x="3381" y="575"/>
                      <a:pt x="3380" y="575"/>
                    </a:cubicBezTo>
                    <a:cubicBezTo>
                      <a:pt x="3377" y="575"/>
                      <a:pt x="3370" y="527"/>
                      <a:pt x="3370" y="518"/>
                    </a:cubicBezTo>
                    <a:cubicBezTo>
                      <a:pt x="3358" y="482"/>
                      <a:pt x="3334" y="422"/>
                      <a:pt x="3322" y="422"/>
                    </a:cubicBezTo>
                    <a:cubicBezTo>
                      <a:pt x="3317" y="417"/>
                      <a:pt x="3306" y="402"/>
                      <a:pt x="3293" y="402"/>
                    </a:cubicBezTo>
                    <a:cubicBezTo>
                      <a:pt x="3275" y="402"/>
                      <a:pt x="3253" y="433"/>
                      <a:pt x="3239" y="565"/>
                    </a:cubicBezTo>
                    <a:cubicBezTo>
                      <a:pt x="3229" y="472"/>
                      <a:pt x="3220" y="431"/>
                      <a:pt x="3211" y="431"/>
                    </a:cubicBezTo>
                    <a:cubicBezTo>
                      <a:pt x="3196" y="431"/>
                      <a:pt x="3182" y="528"/>
                      <a:pt x="3167" y="672"/>
                    </a:cubicBezTo>
                    <a:cubicBezTo>
                      <a:pt x="3161" y="717"/>
                      <a:pt x="3158" y="728"/>
                      <a:pt x="3155" y="728"/>
                    </a:cubicBezTo>
                    <a:cubicBezTo>
                      <a:pt x="3152" y="728"/>
                      <a:pt x="3149" y="720"/>
                      <a:pt x="3144" y="720"/>
                    </a:cubicBezTo>
                    <a:cubicBezTo>
                      <a:pt x="3108" y="732"/>
                      <a:pt x="3060" y="744"/>
                      <a:pt x="3024" y="756"/>
                    </a:cubicBezTo>
                    <a:cubicBezTo>
                      <a:pt x="3024" y="756"/>
                      <a:pt x="3013" y="768"/>
                      <a:pt x="3001" y="863"/>
                    </a:cubicBezTo>
                    <a:cubicBezTo>
                      <a:pt x="2996" y="911"/>
                      <a:pt x="2992" y="930"/>
                      <a:pt x="2987" y="930"/>
                    </a:cubicBezTo>
                    <a:cubicBezTo>
                      <a:pt x="2980" y="930"/>
                      <a:pt x="2972" y="875"/>
                      <a:pt x="2965" y="815"/>
                    </a:cubicBezTo>
                    <a:cubicBezTo>
                      <a:pt x="2965" y="783"/>
                      <a:pt x="2964" y="768"/>
                      <a:pt x="2961" y="768"/>
                    </a:cubicBezTo>
                    <a:cubicBezTo>
                      <a:pt x="2957" y="768"/>
                      <a:pt x="2949" y="824"/>
                      <a:pt x="2941" y="910"/>
                    </a:cubicBezTo>
                    <a:cubicBezTo>
                      <a:pt x="2941" y="963"/>
                      <a:pt x="2936" y="1002"/>
                      <a:pt x="2933" y="1002"/>
                    </a:cubicBezTo>
                    <a:cubicBezTo>
                      <a:pt x="2931" y="1002"/>
                      <a:pt x="2929" y="989"/>
                      <a:pt x="2929" y="958"/>
                    </a:cubicBezTo>
                    <a:cubicBezTo>
                      <a:pt x="2917" y="815"/>
                      <a:pt x="2905" y="803"/>
                      <a:pt x="2894" y="803"/>
                    </a:cubicBezTo>
                    <a:cubicBezTo>
                      <a:pt x="2875" y="796"/>
                      <a:pt x="2855" y="792"/>
                      <a:pt x="2835" y="792"/>
                    </a:cubicBezTo>
                    <a:cubicBezTo>
                      <a:pt x="2792" y="792"/>
                      <a:pt x="2751" y="810"/>
                      <a:pt x="2727" y="851"/>
                    </a:cubicBezTo>
                    <a:cubicBezTo>
                      <a:pt x="2715" y="862"/>
                      <a:pt x="2704" y="873"/>
                      <a:pt x="2693" y="873"/>
                    </a:cubicBezTo>
                    <a:cubicBezTo>
                      <a:pt x="2669" y="873"/>
                      <a:pt x="2648" y="827"/>
                      <a:pt x="2632" y="648"/>
                    </a:cubicBezTo>
                    <a:cubicBezTo>
                      <a:pt x="2632" y="631"/>
                      <a:pt x="2628" y="624"/>
                      <a:pt x="2624" y="624"/>
                    </a:cubicBezTo>
                    <a:cubicBezTo>
                      <a:pt x="2617" y="624"/>
                      <a:pt x="2608" y="641"/>
                      <a:pt x="2608" y="648"/>
                    </a:cubicBezTo>
                    <a:cubicBezTo>
                      <a:pt x="2604" y="663"/>
                      <a:pt x="2599" y="669"/>
                      <a:pt x="2594" y="669"/>
                    </a:cubicBezTo>
                    <a:cubicBezTo>
                      <a:pt x="2582" y="669"/>
                      <a:pt x="2568" y="641"/>
                      <a:pt x="2560" y="625"/>
                    </a:cubicBezTo>
                    <a:cubicBezTo>
                      <a:pt x="2536" y="577"/>
                      <a:pt x="2513" y="553"/>
                      <a:pt x="2477" y="541"/>
                    </a:cubicBezTo>
                    <a:cubicBezTo>
                      <a:pt x="2441" y="541"/>
                      <a:pt x="2393" y="541"/>
                      <a:pt x="2346" y="553"/>
                    </a:cubicBezTo>
                    <a:cubicBezTo>
                      <a:pt x="2341" y="553"/>
                      <a:pt x="2338" y="547"/>
                      <a:pt x="2335" y="547"/>
                    </a:cubicBezTo>
                    <a:cubicBezTo>
                      <a:pt x="2332" y="547"/>
                      <a:pt x="2329" y="558"/>
                      <a:pt x="2322" y="613"/>
                    </a:cubicBezTo>
                    <a:cubicBezTo>
                      <a:pt x="2317" y="679"/>
                      <a:pt x="2313" y="706"/>
                      <a:pt x="2308" y="706"/>
                    </a:cubicBezTo>
                    <a:cubicBezTo>
                      <a:pt x="2301" y="706"/>
                      <a:pt x="2293" y="644"/>
                      <a:pt x="2286" y="565"/>
                    </a:cubicBezTo>
                    <a:cubicBezTo>
                      <a:pt x="2286" y="494"/>
                      <a:pt x="2274" y="422"/>
                      <a:pt x="2251" y="363"/>
                    </a:cubicBezTo>
                    <a:cubicBezTo>
                      <a:pt x="2239" y="410"/>
                      <a:pt x="2227" y="470"/>
                      <a:pt x="2227" y="518"/>
                    </a:cubicBezTo>
                    <a:cubicBezTo>
                      <a:pt x="2223" y="530"/>
                      <a:pt x="2218" y="534"/>
                      <a:pt x="2214" y="534"/>
                    </a:cubicBezTo>
                    <a:cubicBezTo>
                      <a:pt x="2208" y="534"/>
                      <a:pt x="2202" y="527"/>
                      <a:pt x="2197" y="527"/>
                    </a:cubicBezTo>
                    <a:cubicBezTo>
                      <a:pt x="2195" y="527"/>
                      <a:pt x="2193" y="528"/>
                      <a:pt x="2191" y="529"/>
                    </a:cubicBezTo>
                    <a:cubicBezTo>
                      <a:pt x="2191" y="530"/>
                      <a:pt x="2190" y="531"/>
                      <a:pt x="2190" y="531"/>
                    </a:cubicBezTo>
                    <a:cubicBezTo>
                      <a:pt x="2180" y="531"/>
                      <a:pt x="2171" y="364"/>
                      <a:pt x="2162" y="364"/>
                    </a:cubicBezTo>
                    <a:cubicBezTo>
                      <a:pt x="2160" y="364"/>
                      <a:pt x="2158" y="374"/>
                      <a:pt x="2155" y="398"/>
                    </a:cubicBezTo>
                    <a:cubicBezTo>
                      <a:pt x="2152" y="443"/>
                      <a:pt x="2148" y="460"/>
                      <a:pt x="2144" y="460"/>
                    </a:cubicBezTo>
                    <a:cubicBezTo>
                      <a:pt x="2136" y="460"/>
                      <a:pt x="2128" y="380"/>
                      <a:pt x="2120" y="339"/>
                    </a:cubicBezTo>
                    <a:cubicBezTo>
                      <a:pt x="2120" y="303"/>
                      <a:pt x="2096" y="315"/>
                      <a:pt x="2096" y="291"/>
                    </a:cubicBezTo>
                    <a:cubicBezTo>
                      <a:pt x="2092" y="283"/>
                      <a:pt x="2089" y="279"/>
                      <a:pt x="2086" y="279"/>
                    </a:cubicBezTo>
                    <a:cubicBezTo>
                      <a:pt x="2068" y="279"/>
                      <a:pt x="2058" y="411"/>
                      <a:pt x="2048" y="482"/>
                    </a:cubicBezTo>
                    <a:cubicBezTo>
                      <a:pt x="2029" y="329"/>
                      <a:pt x="2010" y="299"/>
                      <a:pt x="1997" y="299"/>
                    </a:cubicBezTo>
                    <a:cubicBezTo>
                      <a:pt x="1994" y="299"/>
                      <a:pt x="1991" y="301"/>
                      <a:pt x="1989" y="303"/>
                    </a:cubicBezTo>
                    <a:cubicBezTo>
                      <a:pt x="1965" y="315"/>
                      <a:pt x="1965" y="315"/>
                      <a:pt x="1953" y="422"/>
                    </a:cubicBezTo>
                    <a:cubicBezTo>
                      <a:pt x="1941" y="601"/>
                      <a:pt x="1917" y="577"/>
                      <a:pt x="1905" y="589"/>
                    </a:cubicBezTo>
                    <a:cubicBezTo>
                      <a:pt x="1881" y="613"/>
                      <a:pt x="1846" y="637"/>
                      <a:pt x="1810" y="648"/>
                    </a:cubicBezTo>
                    <a:cubicBezTo>
                      <a:pt x="1801" y="655"/>
                      <a:pt x="1792" y="660"/>
                      <a:pt x="1784" y="660"/>
                    </a:cubicBezTo>
                    <a:cubicBezTo>
                      <a:pt x="1761" y="660"/>
                      <a:pt x="1741" y="616"/>
                      <a:pt x="1715" y="422"/>
                    </a:cubicBezTo>
                    <a:cubicBezTo>
                      <a:pt x="1715" y="398"/>
                      <a:pt x="1703" y="363"/>
                      <a:pt x="1691" y="339"/>
                    </a:cubicBezTo>
                    <a:cubicBezTo>
                      <a:pt x="1655" y="267"/>
                      <a:pt x="1608" y="327"/>
                      <a:pt x="1572" y="53"/>
                    </a:cubicBezTo>
                    <a:cubicBezTo>
                      <a:pt x="1566" y="15"/>
                      <a:pt x="1559" y="4"/>
                      <a:pt x="1553" y="4"/>
                    </a:cubicBezTo>
                    <a:cubicBezTo>
                      <a:pt x="1547" y="4"/>
                      <a:pt x="1542" y="12"/>
                      <a:pt x="1536" y="17"/>
                    </a:cubicBezTo>
                    <a:cubicBezTo>
                      <a:pt x="1532" y="22"/>
                      <a:pt x="1528" y="23"/>
                      <a:pt x="1524" y="23"/>
                    </a:cubicBezTo>
                    <a:cubicBezTo>
                      <a:pt x="1507" y="23"/>
                      <a:pt x="1489" y="1"/>
                      <a:pt x="14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517;p26">
                <a:extLst>
                  <a:ext uri="{FF2B5EF4-FFF2-40B4-BE49-F238E27FC236}">
                    <a16:creationId xmlns:a16="http://schemas.microsoft.com/office/drawing/2014/main" id="{8DD8DA6E-9A31-4E77-976E-593094FA19DE}"/>
                  </a:ext>
                </a:extLst>
              </p:cNvPr>
              <p:cNvSpPr/>
              <p:nvPr/>
            </p:nvSpPr>
            <p:spPr>
              <a:xfrm>
                <a:off x="4239973" y="1861016"/>
                <a:ext cx="238174" cy="70335"/>
              </a:xfrm>
              <a:custGeom>
                <a:avLst/>
                <a:gdLst/>
                <a:ahLst/>
                <a:cxnLst/>
                <a:rect l="l" t="t" r="r" b="b"/>
                <a:pathLst>
                  <a:path w="7311" h="2159" extrusionOk="0">
                    <a:moveTo>
                      <a:pt x="1473" y="1"/>
                    </a:moveTo>
                    <a:cubicBezTo>
                      <a:pt x="1454" y="1"/>
                      <a:pt x="1434" y="28"/>
                      <a:pt x="1417" y="147"/>
                    </a:cubicBezTo>
                    <a:cubicBezTo>
                      <a:pt x="1417" y="155"/>
                      <a:pt x="1416" y="159"/>
                      <a:pt x="1413" y="159"/>
                    </a:cubicBezTo>
                    <a:cubicBezTo>
                      <a:pt x="1409" y="159"/>
                      <a:pt x="1401" y="146"/>
                      <a:pt x="1393" y="123"/>
                    </a:cubicBezTo>
                    <a:cubicBezTo>
                      <a:pt x="1390" y="70"/>
                      <a:pt x="1386" y="52"/>
                      <a:pt x="1381" y="52"/>
                    </a:cubicBezTo>
                    <a:cubicBezTo>
                      <a:pt x="1370" y="52"/>
                      <a:pt x="1357" y="136"/>
                      <a:pt x="1343" y="136"/>
                    </a:cubicBezTo>
                    <a:cubicBezTo>
                      <a:pt x="1340" y="136"/>
                      <a:pt x="1337" y="132"/>
                      <a:pt x="1334" y="123"/>
                    </a:cubicBezTo>
                    <a:cubicBezTo>
                      <a:pt x="1323" y="85"/>
                      <a:pt x="1312" y="77"/>
                      <a:pt x="1301" y="77"/>
                    </a:cubicBezTo>
                    <a:cubicBezTo>
                      <a:pt x="1293" y="77"/>
                      <a:pt x="1285" y="82"/>
                      <a:pt x="1276" y="82"/>
                    </a:cubicBezTo>
                    <a:cubicBezTo>
                      <a:pt x="1272" y="82"/>
                      <a:pt x="1267" y="80"/>
                      <a:pt x="1262" y="75"/>
                    </a:cubicBezTo>
                    <a:cubicBezTo>
                      <a:pt x="1256" y="72"/>
                      <a:pt x="1251" y="69"/>
                      <a:pt x="1246" y="69"/>
                    </a:cubicBezTo>
                    <a:cubicBezTo>
                      <a:pt x="1232" y="69"/>
                      <a:pt x="1221" y="96"/>
                      <a:pt x="1203" y="230"/>
                    </a:cubicBezTo>
                    <a:cubicBezTo>
                      <a:pt x="1203" y="243"/>
                      <a:pt x="1202" y="248"/>
                      <a:pt x="1201" y="248"/>
                    </a:cubicBezTo>
                    <a:cubicBezTo>
                      <a:pt x="1197" y="248"/>
                      <a:pt x="1191" y="212"/>
                      <a:pt x="1191" y="194"/>
                    </a:cubicBezTo>
                    <a:cubicBezTo>
                      <a:pt x="1180" y="172"/>
                      <a:pt x="1179" y="110"/>
                      <a:pt x="1170" y="110"/>
                    </a:cubicBezTo>
                    <a:cubicBezTo>
                      <a:pt x="1169" y="110"/>
                      <a:pt x="1168" y="110"/>
                      <a:pt x="1167" y="111"/>
                    </a:cubicBezTo>
                    <a:cubicBezTo>
                      <a:pt x="1160" y="141"/>
                      <a:pt x="1148" y="161"/>
                      <a:pt x="1137" y="161"/>
                    </a:cubicBezTo>
                    <a:cubicBezTo>
                      <a:pt x="1130" y="161"/>
                      <a:pt x="1124" y="153"/>
                      <a:pt x="1119" y="135"/>
                    </a:cubicBezTo>
                    <a:cubicBezTo>
                      <a:pt x="1109" y="110"/>
                      <a:pt x="1099" y="102"/>
                      <a:pt x="1090" y="102"/>
                    </a:cubicBezTo>
                    <a:cubicBezTo>
                      <a:pt x="1078" y="102"/>
                      <a:pt x="1067" y="116"/>
                      <a:pt x="1060" y="123"/>
                    </a:cubicBezTo>
                    <a:cubicBezTo>
                      <a:pt x="1036" y="135"/>
                      <a:pt x="1024" y="183"/>
                      <a:pt x="1012" y="194"/>
                    </a:cubicBezTo>
                    <a:cubicBezTo>
                      <a:pt x="1009" y="198"/>
                      <a:pt x="1005" y="199"/>
                      <a:pt x="1002" y="199"/>
                    </a:cubicBezTo>
                    <a:cubicBezTo>
                      <a:pt x="993" y="199"/>
                      <a:pt x="985" y="191"/>
                      <a:pt x="977" y="183"/>
                    </a:cubicBezTo>
                    <a:cubicBezTo>
                      <a:pt x="965" y="171"/>
                      <a:pt x="941" y="135"/>
                      <a:pt x="917" y="135"/>
                    </a:cubicBezTo>
                    <a:cubicBezTo>
                      <a:pt x="869" y="129"/>
                      <a:pt x="822" y="126"/>
                      <a:pt x="773" y="126"/>
                    </a:cubicBezTo>
                    <a:cubicBezTo>
                      <a:pt x="724" y="126"/>
                      <a:pt x="673" y="129"/>
                      <a:pt x="619" y="135"/>
                    </a:cubicBezTo>
                    <a:cubicBezTo>
                      <a:pt x="572" y="135"/>
                      <a:pt x="512" y="183"/>
                      <a:pt x="453" y="194"/>
                    </a:cubicBezTo>
                    <a:cubicBezTo>
                      <a:pt x="429" y="194"/>
                      <a:pt x="405" y="230"/>
                      <a:pt x="381" y="421"/>
                    </a:cubicBezTo>
                    <a:cubicBezTo>
                      <a:pt x="375" y="480"/>
                      <a:pt x="368" y="522"/>
                      <a:pt x="359" y="522"/>
                    </a:cubicBezTo>
                    <a:cubicBezTo>
                      <a:pt x="352" y="522"/>
                      <a:pt x="344" y="496"/>
                      <a:pt x="334" y="433"/>
                    </a:cubicBezTo>
                    <a:cubicBezTo>
                      <a:pt x="328" y="344"/>
                      <a:pt x="323" y="304"/>
                      <a:pt x="316" y="304"/>
                    </a:cubicBezTo>
                    <a:cubicBezTo>
                      <a:pt x="308" y="304"/>
                      <a:pt x="299" y="356"/>
                      <a:pt x="286" y="444"/>
                    </a:cubicBezTo>
                    <a:cubicBezTo>
                      <a:pt x="279" y="487"/>
                      <a:pt x="276" y="496"/>
                      <a:pt x="272" y="496"/>
                    </a:cubicBezTo>
                    <a:cubicBezTo>
                      <a:pt x="270" y="496"/>
                      <a:pt x="267" y="492"/>
                      <a:pt x="262" y="492"/>
                    </a:cubicBezTo>
                    <a:cubicBezTo>
                      <a:pt x="215" y="528"/>
                      <a:pt x="179" y="552"/>
                      <a:pt x="143" y="587"/>
                    </a:cubicBezTo>
                    <a:lnTo>
                      <a:pt x="143" y="635"/>
                    </a:lnTo>
                    <a:cubicBezTo>
                      <a:pt x="96" y="647"/>
                      <a:pt x="48" y="647"/>
                      <a:pt x="12" y="659"/>
                    </a:cubicBezTo>
                    <a:cubicBezTo>
                      <a:pt x="0" y="683"/>
                      <a:pt x="0" y="706"/>
                      <a:pt x="12" y="742"/>
                    </a:cubicBezTo>
                    <a:lnTo>
                      <a:pt x="12" y="873"/>
                    </a:lnTo>
                    <a:cubicBezTo>
                      <a:pt x="12" y="968"/>
                      <a:pt x="12" y="1064"/>
                      <a:pt x="12" y="1159"/>
                    </a:cubicBezTo>
                    <a:cubicBezTo>
                      <a:pt x="12" y="1302"/>
                      <a:pt x="24" y="1445"/>
                      <a:pt x="48" y="1587"/>
                    </a:cubicBezTo>
                    <a:cubicBezTo>
                      <a:pt x="50" y="1588"/>
                      <a:pt x="52" y="1589"/>
                      <a:pt x="54" y="1589"/>
                    </a:cubicBezTo>
                    <a:cubicBezTo>
                      <a:pt x="68" y="1589"/>
                      <a:pt x="83" y="1563"/>
                      <a:pt x="98" y="1563"/>
                    </a:cubicBezTo>
                    <a:cubicBezTo>
                      <a:pt x="105" y="1563"/>
                      <a:pt x="112" y="1570"/>
                      <a:pt x="119" y="1587"/>
                    </a:cubicBezTo>
                    <a:cubicBezTo>
                      <a:pt x="131" y="1611"/>
                      <a:pt x="142" y="1619"/>
                      <a:pt x="153" y="1619"/>
                    </a:cubicBezTo>
                    <a:cubicBezTo>
                      <a:pt x="176" y="1619"/>
                      <a:pt x="197" y="1580"/>
                      <a:pt x="217" y="1580"/>
                    </a:cubicBezTo>
                    <a:cubicBezTo>
                      <a:pt x="224" y="1580"/>
                      <a:pt x="231" y="1585"/>
                      <a:pt x="238" y="1599"/>
                    </a:cubicBezTo>
                    <a:cubicBezTo>
                      <a:pt x="245" y="1609"/>
                      <a:pt x="252" y="1615"/>
                      <a:pt x="258" y="1615"/>
                    </a:cubicBezTo>
                    <a:cubicBezTo>
                      <a:pt x="275" y="1615"/>
                      <a:pt x="289" y="1578"/>
                      <a:pt x="298" y="1492"/>
                    </a:cubicBezTo>
                    <a:cubicBezTo>
                      <a:pt x="301" y="1459"/>
                      <a:pt x="305" y="1447"/>
                      <a:pt x="309" y="1447"/>
                    </a:cubicBezTo>
                    <a:cubicBezTo>
                      <a:pt x="319" y="1447"/>
                      <a:pt x="332" y="1523"/>
                      <a:pt x="341" y="1523"/>
                    </a:cubicBezTo>
                    <a:cubicBezTo>
                      <a:pt x="343" y="1523"/>
                      <a:pt x="344" y="1521"/>
                      <a:pt x="346" y="1516"/>
                    </a:cubicBezTo>
                    <a:cubicBezTo>
                      <a:pt x="362" y="1483"/>
                      <a:pt x="378" y="1304"/>
                      <a:pt x="395" y="1304"/>
                    </a:cubicBezTo>
                    <a:cubicBezTo>
                      <a:pt x="402" y="1304"/>
                      <a:pt x="410" y="1341"/>
                      <a:pt x="417" y="1445"/>
                    </a:cubicBezTo>
                    <a:cubicBezTo>
                      <a:pt x="417" y="1458"/>
                      <a:pt x="418" y="1464"/>
                      <a:pt x="419" y="1464"/>
                    </a:cubicBezTo>
                    <a:cubicBezTo>
                      <a:pt x="422" y="1464"/>
                      <a:pt x="432" y="1401"/>
                      <a:pt x="441" y="1373"/>
                    </a:cubicBezTo>
                    <a:cubicBezTo>
                      <a:pt x="453" y="1337"/>
                      <a:pt x="453" y="1242"/>
                      <a:pt x="465" y="1206"/>
                    </a:cubicBezTo>
                    <a:cubicBezTo>
                      <a:pt x="475" y="1178"/>
                      <a:pt x="485" y="1174"/>
                      <a:pt x="493" y="1174"/>
                    </a:cubicBezTo>
                    <a:cubicBezTo>
                      <a:pt x="497" y="1174"/>
                      <a:pt x="501" y="1175"/>
                      <a:pt x="505" y="1175"/>
                    </a:cubicBezTo>
                    <a:cubicBezTo>
                      <a:pt x="521" y="1175"/>
                      <a:pt x="534" y="1159"/>
                      <a:pt x="548" y="980"/>
                    </a:cubicBezTo>
                    <a:cubicBezTo>
                      <a:pt x="560" y="1040"/>
                      <a:pt x="560" y="1099"/>
                      <a:pt x="584" y="1159"/>
                    </a:cubicBezTo>
                    <a:cubicBezTo>
                      <a:pt x="584" y="1159"/>
                      <a:pt x="596" y="1004"/>
                      <a:pt x="608" y="992"/>
                    </a:cubicBezTo>
                    <a:cubicBezTo>
                      <a:pt x="608" y="991"/>
                      <a:pt x="608" y="990"/>
                      <a:pt x="608" y="990"/>
                    </a:cubicBezTo>
                    <a:cubicBezTo>
                      <a:pt x="608" y="990"/>
                      <a:pt x="615" y="1099"/>
                      <a:pt x="623" y="1099"/>
                    </a:cubicBezTo>
                    <a:cubicBezTo>
                      <a:pt x="626" y="1099"/>
                      <a:pt x="628" y="1086"/>
                      <a:pt x="631" y="1052"/>
                    </a:cubicBezTo>
                    <a:cubicBezTo>
                      <a:pt x="631" y="1000"/>
                      <a:pt x="636" y="971"/>
                      <a:pt x="642" y="971"/>
                    </a:cubicBezTo>
                    <a:cubicBezTo>
                      <a:pt x="646" y="971"/>
                      <a:pt x="651" y="982"/>
                      <a:pt x="655" y="1004"/>
                    </a:cubicBezTo>
                    <a:cubicBezTo>
                      <a:pt x="667" y="1076"/>
                      <a:pt x="679" y="1087"/>
                      <a:pt x="679" y="1183"/>
                    </a:cubicBezTo>
                    <a:cubicBezTo>
                      <a:pt x="686" y="1267"/>
                      <a:pt x="693" y="1322"/>
                      <a:pt x="700" y="1322"/>
                    </a:cubicBezTo>
                    <a:cubicBezTo>
                      <a:pt x="705" y="1322"/>
                      <a:pt x="710" y="1294"/>
                      <a:pt x="715" y="1230"/>
                    </a:cubicBezTo>
                    <a:cubicBezTo>
                      <a:pt x="724" y="1292"/>
                      <a:pt x="732" y="1314"/>
                      <a:pt x="738" y="1314"/>
                    </a:cubicBezTo>
                    <a:cubicBezTo>
                      <a:pt x="748" y="1314"/>
                      <a:pt x="755" y="1266"/>
                      <a:pt x="762" y="1230"/>
                    </a:cubicBezTo>
                    <a:cubicBezTo>
                      <a:pt x="773" y="1181"/>
                      <a:pt x="784" y="1145"/>
                      <a:pt x="796" y="1145"/>
                    </a:cubicBezTo>
                    <a:cubicBezTo>
                      <a:pt x="810" y="1145"/>
                      <a:pt x="826" y="1196"/>
                      <a:pt x="846" y="1337"/>
                    </a:cubicBezTo>
                    <a:cubicBezTo>
                      <a:pt x="851" y="1398"/>
                      <a:pt x="857" y="1426"/>
                      <a:pt x="862" y="1426"/>
                    </a:cubicBezTo>
                    <a:cubicBezTo>
                      <a:pt x="869" y="1426"/>
                      <a:pt x="875" y="1389"/>
                      <a:pt x="881" y="1326"/>
                    </a:cubicBezTo>
                    <a:cubicBezTo>
                      <a:pt x="893" y="1230"/>
                      <a:pt x="905" y="1218"/>
                      <a:pt x="917" y="1064"/>
                    </a:cubicBezTo>
                    <a:cubicBezTo>
                      <a:pt x="921" y="990"/>
                      <a:pt x="926" y="971"/>
                      <a:pt x="930" y="971"/>
                    </a:cubicBezTo>
                    <a:cubicBezTo>
                      <a:pt x="934" y="971"/>
                      <a:pt x="939" y="990"/>
                      <a:pt x="943" y="990"/>
                    </a:cubicBezTo>
                    <a:cubicBezTo>
                      <a:pt x="946" y="990"/>
                      <a:pt x="950" y="980"/>
                      <a:pt x="953" y="945"/>
                    </a:cubicBezTo>
                    <a:cubicBezTo>
                      <a:pt x="977" y="1183"/>
                      <a:pt x="1012" y="1099"/>
                      <a:pt x="1036" y="1135"/>
                    </a:cubicBezTo>
                    <a:cubicBezTo>
                      <a:pt x="1046" y="1145"/>
                      <a:pt x="1053" y="1151"/>
                      <a:pt x="1058" y="1151"/>
                    </a:cubicBezTo>
                    <a:cubicBezTo>
                      <a:pt x="1073" y="1151"/>
                      <a:pt x="1075" y="1105"/>
                      <a:pt x="1084" y="956"/>
                    </a:cubicBezTo>
                    <a:cubicBezTo>
                      <a:pt x="1084" y="927"/>
                      <a:pt x="1085" y="916"/>
                      <a:pt x="1087" y="916"/>
                    </a:cubicBezTo>
                    <a:cubicBezTo>
                      <a:pt x="1091" y="916"/>
                      <a:pt x="1099" y="975"/>
                      <a:pt x="1108" y="1016"/>
                    </a:cubicBezTo>
                    <a:cubicBezTo>
                      <a:pt x="1108" y="1056"/>
                      <a:pt x="1111" y="1089"/>
                      <a:pt x="1117" y="1089"/>
                    </a:cubicBezTo>
                    <a:cubicBezTo>
                      <a:pt x="1121" y="1089"/>
                      <a:pt x="1126" y="1068"/>
                      <a:pt x="1131" y="1016"/>
                    </a:cubicBezTo>
                    <a:cubicBezTo>
                      <a:pt x="1137" y="905"/>
                      <a:pt x="1142" y="851"/>
                      <a:pt x="1148" y="851"/>
                    </a:cubicBezTo>
                    <a:cubicBezTo>
                      <a:pt x="1154" y="851"/>
                      <a:pt x="1161" y="923"/>
                      <a:pt x="1167" y="1064"/>
                    </a:cubicBezTo>
                    <a:cubicBezTo>
                      <a:pt x="1179" y="1147"/>
                      <a:pt x="1179" y="1218"/>
                      <a:pt x="1191" y="1302"/>
                    </a:cubicBezTo>
                    <a:cubicBezTo>
                      <a:pt x="1191" y="1305"/>
                      <a:pt x="1191" y="1307"/>
                      <a:pt x="1191" y="1307"/>
                    </a:cubicBezTo>
                    <a:cubicBezTo>
                      <a:pt x="1193" y="1307"/>
                      <a:pt x="1199" y="1231"/>
                      <a:pt x="1206" y="1231"/>
                    </a:cubicBezTo>
                    <a:cubicBezTo>
                      <a:pt x="1209" y="1231"/>
                      <a:pt x="1212" y="1241"/>
                      <a:pt x="1215" y="1266"/>
                    </a:cubicBezTo>
                    <a:cubicBezTo>
                      <a:pt x="1215" y="1285"/>
                      <a:pt x="1216" y="1294"/>
                      <a:pt x="1218" y="1294"/>
                    </a:cubicBezTo>
                    <a:cubicBezTo>
                      <a:pt x="1221" y="1294"/>
                      <a:pt x="1227" y="1252"/>
                      <a:pt x="1227" y="1171"/>
                    </a:cubicBezTo>
                    <a:cubicBezTo>
                      <a:pt x="1227" y="1052"/>
                      <a:pt x="1227" y="992"/>
                      <a:pt x="1239" y="897"/>
                    </a:cubicBezTo>
                    <a:cubicBezTo>
                      <a:pt x="1239" y="980"/>
                      <a:pt x="1239" y="1064"/>
                      <a:pt x="1239" y="1147"/>
                    </a:cubicBezTo>
                    <a:cubicBezTo>
                      <a:pt x="1239" y="1210"/>
                      <a:pt x="1239" y="1242"/>
                      <a:pt x="1240" y="1242"/>
                    </a:cubicBezTo>
                    <a:cubicBezTo>
                      <a:pt x="1241" y="1242"/>
                      <a:pt x="1244" y="1204"/>
                      <a:pt x="1250" y="1123"/>
                    </a:cubicBezTo>
                    <a:cubicBezTo>
                      <a:pt x="1259" y="1007"/>
                      <a:pt x="1255" y="845"/>
                      <a:pt x="1257" y="845"/>
                    </a:cubicBezTo>
                    <a:lnTo>
                      <a:pt x="1257" y="845"/>
                    </a:lnTo>
                    <a:cubicBezTo>
                      <a:pt x="1258" y="845"/>
                      <a:pt x="1259" y="864"/>
                      <a:pt x="1262" y="909"/>
                    </a:cubicBezTo>
                    <a:cubicBezTo>
                      <a:pt x="1278" y="1123"/>
                      <a:pt x="1289" y="1300"/>
                      <a:pt x="1298" y="1300"/>
                    </a:cubicBezTo>
                    <a:cubicBezTo>
                      <a:pt x="1302" y="1300"/>
                      <a:pt x="1306" y="1255"/>
                      <a:pt x="1310" y="1147"/>
                    </a:cubicBezTo>
                    <a:cubicBezTo>
                      <a:pt x="1310" y="1087"/>
                      <a:pt x="1315" y="1062"/>
                      <a:pt x="1322" y="1062"/>
                    </a:cubicBezTo>
                    <a:cubicBezTo>
                      <a:pt x="1329" y="1062"/>
                      <a:pt x="1339" y="1096"/>
                      <a:pt x="1346" y="1147"/>
                    </a:cubicBezTo>
                    <a:cubicBezTo>
                      <a:pt x="1350" y="1200"/>
                      <a:pt x="1353" y="1225"/>
                      <a:pt x="1355" y="1225"/>
                    </a:cubicBezTo>
                    <a:cubicBezTo>
                      <a:pt x="1359" y="1225"/>
                      <a:pt x="1362" y="1151"/>
                      <a:pt x="1370" y="1016"/>
                    </a:cubicBezTo>
                    <a:cubicBezTo>
                      <a:pt x="1370" y="935"/>
                      <a:pt x="1375" y="871"/>
                      <a:pt x="1382" y="871"/>
                    </a:cubicBezTo>
                    <a:cubicBezTo>
                      <a:pt x="1386" y="871"/>
                      <a:pt x="1389" y="886"/>
                      <a:pt x="1393" y="921"/>
                    </a:cubicBezTo>
                    <a:cubicBezTo>
                      <a:pt x="1400" y="1025"/>
                      <a:pt x="1406" y="1080"/>
                      <a:pt x="1413" y="1080"/>
                    </a:cubicBezTo>
                    <a:cubicBezTo>
                      <a:pt x="1418" y="1080"/>
                      <a:pt x="1424" y="1043"/>
                      <a:pt x="1429" y="968"/>
                    </a:cubicBezTo>
                    <a:cubicBezTo>
                      <a:pt x="1436" y="911"/>
                      <a:pt x="1443" y="879"/>
                      <a:pt x="1451" y="879"/>
                    </a:cubicBezTo>
                    <a:cubicBezTo>
                      <a:pt x="1455" y="879"/>
                      <a:pt x="1460" y="893"/>
                      <a:pt x="1465" y="921"/>
                    </a:cubicBezTo>
                    <a:cubicBezTo>
                      <a:pt x="1470" y="982"/>
                      <a:pt x="1476" y="1017"/>
                      <a:pt x="1481" y="1017"/>
                    </a:cubicBezTo>
                    <a:cubicBezTo>
                      <a:pt x="1488" y="1017"/>
                      <a:pt x="1494" y="970"/>
                      <a:pt x="1500" y="861"/>
                    </a:cubicBezTo>
                    <a:cubicBezTo>
                      <a:pt x="1506" y="817"/>
                      <a:pt x="1512" y="803"/>
                      <a:pt x="1516" y="803"/>
                    </a:cubicBezTo>
                    <a:cubicBezTo>
                      <a:pt x="1525" y="803"/>
                      <a:pt x="1531" y="853"/>
                      <a:pt x="1537" y="853"/>
                    </a:cubicBezTo>
                    <a:cubicBezTo>
                      <a:pt x="1541" y="853"/>
                      <a:pt x="1545" y="832"/>
                      <a:pt x="1548" y="766"/>
                    </a:cubicBezTo>
                    <a:cubicBezTo>
                      <a:pt x="1560" y="1016"/>
                      <a:pt x="1584" y="956"/>
                      <a:pt x="1596" y="1016"/>
                    </a:cubicBezTo>
                    <a:cubicBezTo>
                      <a:pt x="1612" y="1057"/>
                      <a:pt x="1623" y="1261"/>
                      <a:pt x="1636" y="1261"/>
                    </a:cubicBezTo>
                    <a:cubicBezTo>
                      <a:pt x="1642" y="1261"/>
                      <a:pt x="1648" y="1219"/>
                      <a:pt x="1655" y="1099"/>
                    </a:cubicBezTo>
                    <a:cubicBezTo>
                      <a:pt x="1679" y="1457"/>
                      <a:pt x="1703" y="1266"/>
                      <a:pt x="1727" y="1540"/>
                    </a:cubicBezTo>
                    <a:cubicBezTo>
                      <a:pt x="1732" y="1583"/>
                      <a:pt x="1737" y="1602"/>
                      <a:pt x="1743" y="1602"/>
                    </a:cubicBezTo>
                    <a:cubicBezTo>
                      <a:pt x="1749" y="1602"/>
                      <a:pt x="1756" y="1574"/>
                      <a:pt x="1762" y="1528"/>
                    </a:cubicBezTo>
                    <a:cubicBezTo>
                      <a:pt x="1762" y="1480"/>
                      <a:pt x="1774" y="1433"/>
                      <a:pt x="1786" y="1385"/>
                    </a:cubicBezTo>
                    <a:cubicBezTo>
                      <a:pt x="1798" y="1374"/>
                      <a:pt x="1812" y="1351"/>
                      <a:pt x="1828" y="1351"/>
                    </a:cubicBezTo>
                    <a:cubicBezTo>
                      <a:pt x="1845" y="1351"/>
                      <a:pt x="1863" y="1376"/>
                      <a:pt x="1881" y="1468"/>
                    </a:cubicBezTo>
                    <a:cubicBezTo>
                      <a:pt x="1881" y="1479"/>
                      <a:pt x="1881" y="1485"/>
                      <a:pt x="1883" y="1485"/>
                    </a:cubicBezTo>
                    <a:cubicBezTo>
                      <a:pt x="1884" y="1485"/>
                      <a:pt x="1887" y="1476"/>
                      <a:pt x="1893" y="1457"/>
                    </a:cubicBezTo>
                    <a:cubicBezTo>
                      <a:pt x="1903" y="1361"/>
                      <a:pt x="1914" y="1320"/>
                      <a:pt x="1924" y="1320"/>
                    </a:cubicBezTo>
                    <a:cubicBezTo>
                      <a:pt x="1937" y="1320"/>
                      <a:pt x="1951" y="1394"/>
                      <a:pt x="1965" y="1504"/>
                    </a:cubicBezTo>
                    <a:cubicBezTo>
                      <a:pt x="1965" y="1546"/>
                      <a:pt x="1971" y="1599"/>
                      <a:pt x="1978" y="1599"/>
                    </a:cubicBezTo>
                    <a:cubicBezTo>
                      <a:pt x="1981" y="1599"/>
                      <a:pt x="1985" y="1589"/>
                      <a:pt x="1989" y="1564"/>
                    </a:cubicBezTo>
                    <a:cubicBezTo>
                      <a:pt x="1993" y="1503"/>
                      <a:pt x="1998" y="1490"/>
                      <a:pt x="2003" y="1490"/>
                    </a:cubicBezTo>
                    <a:cubicBezTo>
                      <a:pt x="2006" y="1490"/>
                      <a:pt x="2010" y="1498"/>
                      <a:pt x="2013" y="1498"/>
                    </a:cubicBezTo>
                    <a:cubicBezTo>
                      <a:pt x="2017" y="1498"/>
                      <a:pt x="2021" y="1490"/>
                      <a:pt x="2024" y="1457"/>
                    </a:cubicBezTo>
                    <a:cubicBezTo>
                      <a:pt x="2038" y="1362"/>
                      <a:pt x="2047" y="1302"/>
                      <a:pt x="2058" y="1302"/>
                    </a:cubicBezTo>
                    <a:cubicBezTo>
                      <a:pt x="2065" y="1302"/>
                      <a:pt x="2074" y="1338"/>
                      <a:pt x="2084" y="1421"/>
                    </a:cubicBezTo>
                    <a:cubicBezTo>
                      <a:pt x="2095" y="1536"/>
                      <a:pt x="2106" y="1596"/>
                      <a:pt x="2117" y="1596"/>
                    </a:cubicBezTo>
                    <a:cubicBezTo>
                      <a:pt x="2130" y="1596"/>
                      <a:pt x="2143" y="1516"/>
                      <a:pt x="2155" y="1349"/>
                    </a:cubicBezTo>
                    <a:cubicBezTo>
                      <a:pt x="2155" y="1323"/>
                      <a:pt x="2157" y="1312"/>
                      <a:pt x="2158" y="1312"/>
                    </a:cubicBezTo>
                    <a:cubicBezTo>
                      <a:pt x="2163" y="1312"/>
                      <a:pt x="2171" y="1364"/>
                      <a:pt x="2179" y="1421"/>
                    </a:cubicBezTo>
                    <a:cubicBezTo>
                      <a:pt x="2179" y="1448"/>
                      <a:pt x="2180" y="1459"/>
                      <a:pt x="2181" y="1459"/>
                    </a:cubicBezTo>
                    <a:cubicBezTo>
                      <a:pt x="2184" y="1459"/>
                      <a:pt x="2192" y="1369"/>
                      <a:pt x="2200" y="1369"/>
                    </a:cubicBezTo>
                    <a:cubicBezTo>
                      <a:pt x="2201" y="1369"/>
                      <a:pt x="2202" y="1370"/>
                      <a:pt x="2203" y="1373"/>
                    </a:cubicBezTo>
                    <a:cubicBezTo>
                      <a:pt x="2203" y="1397"/>
                      <a:pt x="2227" y="1480"/>
                      <a:pt x="2227" y="1528"/>
                    </a:cubicBezTo>
                    <a:lnTo>
                      <a:pt x="2227" y="1480"/>
                    </a:lnTo>
                    <a:cubicBezTo>
                      <a:pt x="2231" y="1447"/>
                      <a:pt x="2236" y="1435"/>
                      <a:pt x="2240" y="1435"/>
                    </a:cubicBezTo>
                    <a:cubicBezTo>
                      <a:pt x="2250" y="1435"/>
                      <a:pt x="2257" y="1518"/>
                      <a:pt x="2264" y="1518"/>
                    </a:cubicBezTo>
                    <a:cubicBezTo>
                      <a:pt x="2268" y="1518"/>
                      <a:pt x="2271" y="1494"/>
                      <a:pt x="2274" y="1421"/>
                    </a:cubicBezTo>
                    <a:cubicBezTo>
                      <a:pt x="2274" y="1410"/>
                      <a:pt x="2275" y="1405"/>
                      <a:pt x="2276" y="1405"/>
                    </a:cubicBezTo>
                    <a:cubicBezTo>
                      <a:pt x="2279" y="1405"/>
                      <a:pt x="2286" y="1453"/>
                      <a:pt x="2286" y="1480"/>
                    </a:cubicBezTo>
                    <a:cubicBezTo>
                      <a:pt x="2300" y="1548"/>
                      <a:pt x="2309" y="1584"/>
                      <a:pt x="2317" y="1584"/>
                    </a:cubicBezTo>
                    <a:cubicBezTo>
                      <a:pt x="2324" y="1584"/>
                      <a:pt x="2329" y="1563"/>
                      <a:pt x="2334" y="1516"/>
                    </a:cubicBezTo>
                    <a:cubicBezTo>
                      <a:pt x="2334" y="1485"/>
                      <a:pt x="2343" y="1428"/>
                      <a:pt x="2345" y="1428"/>
                    </a:cubicBezTo>
                    <a:cubicBezTo>
                      <a:pt x="2346" y="1428"/>
                      <a:pt x="2346" y="1429"/>
                      <a:pt x="2346" y="1433"/>
                    </a:cubicBezTo>
                    <a:cubicBezTo>
                      <a:pt x="2368" y="1568"/>
                      <a:pt x="2386" y="1585"/>
                      <a:pt x="2405" y="1585"/>
                    </a:cubicBezTo>
                    <a:cubicBezTo>
                      <a:pt x="2411" y="1585"/>
                      <a:pt x="2418" y="1583"/>
                      <a:pt x="2425" y="1583"/>
                    </a:cubicBezTo>
                    <a:cubicBezTo>
                      <a:pt x="2430" y="1583"/>
                      <a:pt x="2435" y="1584"/>
                      <a:pt x="2441" y="1587"/>
                    </a:cubicBezTo>
                    <a:cubicBezTo>
                      <a:pt x="2453" y="1647"/>
                      <a:pt x="2465" y="1718"/>
                      <a:pt x="2465" y="1790"/>
                    </a:cubicBezTo>
                    <a:cubicBezTo>
                      <a:pt x="2465" y="1809"/>
                      <a:pt x="2467" y="1818"/>
                      <a:pt x="2470" y="1818"/>
                    </a:cubicBezTo>
                    <a:cubicBezTo>
                      <a:pt x="2474" y="1818"/>
                      <a:pt x="2482" y="1797"/>
                      <a:pt x="2489" y="1754"/>
                    </a:cubicBezTo>
                    <a:cubicBezTo>
                      <a:pt x="2495" y="1689"/>
                      <a:pt x="2501" y="1656"/>
                      <a:pt x="2507" y="1656"/>
                    </a:cubicBezTo>
                    <a:cubicBezTo>
                      <a:pt x="2513" y="1656"/>
                      <a:pt x="2518" y="1689"/>
                      <a:pt x="2524" y="1754"/>
                    </a:cubicBezTo>
                    <a:cubicBezTo>
                      <a:pt x="2524" y="1818"/>
                      <a:pt x="2531" y="1861"/>
                      <a:pt x="2535" y="1861"/>
                    </a:cubicBezTo>
                    <a:cubicBezTo>
                      <a:pt x="2536" y="1861"/>
                      <a:pt x="2536" y="1858"/>
                      <a:pt x="2536" y="1849"/>
                    </a:cubicBezTo>
                    <a:cubicBezTo>
                      <a:pt x="2546" y="1783"/>
                      <a:pt x="2557" y="1758"/>
                      <a:pt x="2569" y="1758"/>
                    </a:cubicBezTo>
                    <a:cubicBezTo>
                      <a:pt x="2587" y="1758"/>
                      <a:pt x="2605" y="1816"/>
                      <a:pt x="2620" y="1873"/>
                    </a:cubicBezTo>
                    <a:cubicBezTo>
                      <a:pt x="2624" y="1885"/>
                      <a:pt x="2627" y="1893"/>
                      <a:pt x="2631" y="1893"/>
                    </a:cubicBezTo>
                    <a:cubicBezTo>
                      <a:pt x="2638" y="1893"/>
                      <a:pt x="2643" y="1859"/>
                      <a:pt x="2643" y="1754"/>
                    </a:cubicBezTo>
                    <a:lnTo>
                      <a:pt x="2643" y="1695"/>
                    </a:lnTo>
                    <a:cubicBezTo>
                      <a:pt x="2643" y="1707"/>
                      <a:pt x="2655" y="1790"/>
                      <a:pt x="2667" y="1826"/>
                    </a:cubicBezTo>
                    <a:cubicBezTo>
                      <a:pt x="2675" y="1931"/>
                      <a:pt x="2682" y="2047"/>
                      <a:pt x="2693" y="2047"/>
                    </a:cubicBezTo>
                    <a:cubicBezTo>
                      <a:pt x="2699" y="2047"/>
                      <a:pt x="2706" y="2009"/>
                      <a:pt x="2715" y="1909"/>
                    </a:cubicBezTo>
                    <a:cubicBezTo>
                      <a:pt x="2715" y="1802"/>
                      <a:pt x="2727" y="1802"/>
                      <a:pt x="2739" y="1707"/>
                    </a:cubicBezTo>
                    <a:cubicBezTo>
                      <a:pt x="2746" y="1649"/>
                      <a:pt x="2749" y="1617"/>
                      <a:pt x="2753" y="1617"/>
                    </a:cubicBezTo>
                    <a:cubicBezTo>
                      <a:pt x="2755" y="1617"/>
                      <a:pt x="2758" y="1631"/>
                      <a:pt x="2763" y="1659"/>
                    </a:cubicBezTo>
                    <a:cubicBezTo>
                      <a:pt x="2774" y="1838"/>
                      <a:pt x="2786" y="1849"/>
                      <a:pt x="2798" y="1861"/>
                    </a:cubicBezTo>
                    <a:cubicBezTo>
                      <a:pt x="2816" y="1867"/>
                      <a:pt x="2834" y="1870"/>
                      <a:pt x="2850" y="1870"/>
                    </a:cubicBezTo>
                    <a:cubicBezTo>
                      <a:pt x="2867" y="1870"/>
                      <a:pt x="2882" y="1867"/>
                      <a:pt x="2894" y="1861"/>
                    </a:cubicBezTo>
                    <a:cubicBezTo>
                      <a:pt x="2905" y="1814"/>
                      <a:pt x="2917" y="1778"/>
                      <a:pt x="2917" y="1730"/>
                    </a:cubicBezTo>
                    <a:cubicBezTo>
                      <a:pt x="2917" y="1714"/>
                      <a:pt x="2923" y="1686"/>
                      <a:pt x="2927" y="1686"/>
                    </a:cubicBezTo>
                    <a:cubicBezTo>
                      <a:pt x="2928" y="1686"/>
                      <a:pt x="2929" y="1692"/>
                      <a:pt x="2929" y="1707"/>
                    </a:cubicBezTo>
                    <a:cubicBezTo>
                      <a:pt x="2944" y="1835"/>
                      <a:pt x="2954" y="1861"/>
                      <a:pt x="2964" y="1861"/>
                    </a:cubicBezTo>
                    <a:cubicBezTo>
                      <a:pt x="2972" y="1861"/>
                      <a:pt x="2979" y="1849"/>
                      <a:pt x="2989" y="1849"/>
                    </a:cubicBezTo>
                    <a:cubicBezTo>
                      <a:pt x="2995" y="1849"/>
                      <a:pt x="3004" y="1855"/>
                      <a:pt x="3013" y="1855"/>
                    </a:cubicBezTo>
                    <a:cubicBezTo>
                      <a:pt x="3022" y="1855"/>
                      <a:pt x="3030" y="1849"/>
                      <a:pt x="3036" y="1826"/>
                    </a:cubicBezTo>
                    <a:cubicBezTo>
                      <a:pt x="3043" y="1816"/>
                      <a:pt x="3050" y="1809"/>
                      <a:pt x="3056" y="1809"/>
                    </a:cubicBezTo>
                    <a:cubicBezTo>
                      <a:pt x="3073" y="1809"/>
                      <a:pt x="3091" y="1851"/>
                      <a:pt x="3108" y="1980"/>
                    </a:cubicBezTo>
                    <a:cubicBezTo>
                      <a:pt x="3112" y="2003"/>
                      <a:pt x="3114" y="2013"/>
                      <a:pt x="3116" y="2013"/>
                    </a:cubicBezTo>
                    <a:cubicBezTo>
                      <a:pt x="3121" y="2013"/>
                      <a:pt x="3123" y="1960"/>
                      <a:pt x="3132" y="1861"/>
                    </a:cubicBezTo>
                    <a:cubicBezTo>
                      <a:pt x="3144" y="1587"/>
                      <a:pt x="3167" y="1623"/>
                      <a:pt x="3179" y="1611"/>
                    </a:cubicBezTo>
                    <a:cubicBezTo>
                      <a:pt x="3181" y="1610"/>
                      <a:pt x="3182" y="1610"/>
                      <a:pt x="3184" y="1610"/>
                    </a:cubicBezTo>
                    <a:cubicBezTo>
                      <a:pt x="3197" y="1610"/>
                      <a:pt x="3201" y="1641"/>
                      <a:pt x="3206" y="1641"/>
                    </a:cubicBezTo>
                    <a:cubicBezTo>
                      <a:pt x="3209" y="1641"/>
                      <a:pt x="3211" y="1633"/>
                      <a:pt x="3215" y="1611"/>
                    </a:cubicBezTo>
                    <a:cubicBezTo>
                      <a:pt x="3230" y="1779"/>
                      <a:pt x="3247" y="1826"/>
                      <a:pt x="3265" y="1826"/>
                    </a:cubicBezTo>
                    <a:cubicBezTo>
                      <a:pt x="3288" y="1826"/>
                      <a:pt x="3313" y="1751"/>
                      <a:pt x="3338" y="1751"/>
                    </a:cubicBezTo>
                    <a:cubicBezTo>
                      <a:pt x="3340" y="1751"/>
                      <a:pt x="3343" y="1752"/>
                      <a:pt x="3346" y="1754"/>
                    </a:cubicBezTo>
                    <a:cubicBezTo>
                      <a:pt x="3358" y="1707"/>
                      <a:pt x="3370" y="1659"/>
                      <a:pt x="3370" y="1611"/>
                    </a:cubicBezTo>
                    <a:cubicBezTo>
                      <a:pt x="3375" y="1491"/>
                      <a:pt x="3384" y="1434"/>
                      <a:pt x="3393" y="1434"/>
                    </a:cubicBezTo>
                    <a:cubicBezTo>
                      <a:pt x="3402" y="1434"/>
                      <a:pt x="3411" y="1500"/>
                      <a:pt x="3417" y="1623"/>
                    </a:cubicBezTo>
                    <a:cubicBezTo>
                      <a:pt x="3417" y="1676"/>
                      <a:pt x="3422" y="1720"/>
                      <a:pt x="3429" y="1720"/>
                    </a:cubicBezTo>
                    <a:cubicBezTo>
                      <a:pt x="3433" y="1720"/>
                      <a:pt x="3437" y="1705"/>
                      <a:pt x="3441" y="1671"/>
                    </a:cubicBezTo>
                    <a:cubicBezTo>
                      <a:pt x="3450" y="1430"/>
                      <a:pt x="3466" y="1430"/>
                      <a:pt x="3483" y="1430"/>
                    </a:cubicBezTo>
                    <a:lnTo>
                      <a:pt x="3483" y="1430"/>
                    </a:lnTo>
                    <a:cubicBezTo>
                      <a:pt x="3489" y="1430"/>
                      <a:pt x="3495" y="1430"/>
                      <a:pt x="3501" y="1421"/>
                    </a:cubicBezTo>
                    <a:cubicBezTo>
                      <a:pt x="3501" y="1420"/>
                      <a:pt x="3501" y="1419"/>
                      <a:pt x="3501" y="1419"/>
                    </a:cubicBezTo>
                    <a:cubicBezTo>
                      <a:pt x="3503" y="1419"/>
                      <a:pt x="3514" y="1476"/>
                      <a:pt x="3525" y="1552"/>
                    </a:cubicBezTo>
                    <a:cubicBezTo>
                      <a:pt x="3531" y="1628"/>
                      <a:pt x="3538" y="1680"/>
                      <a:pt x="3545" y="1680"/>
                    </a:cubicBezTo>
                    <a:cubicBezTo>
                      <a:pt x="3550" y="1680"/>
                      <a:pt x="3555" y="1652"/>
                      <a:pt x="3560" y="1587"/>
                    </a:cubicBezTo>
                    <a:cubicBezTo>
                      <a:pt x="3568" y="1472"/>
                      <a:pt x="3577" y="1448"/>
                      <a:pt x="3585" y="1448"/>
                    </a:cubicBezTo>
                    <a:cubicBezTo>
                      <a:pt x="3589" y="1448"/>
                      <a:pt x="3592" y="1453"/>
                      <a:pt x="3596" y="1457"/>
                    </a:cubicBezTo>
                    <a:cubicBezTo>
                      <a:pt x="3596" y="1540"/>
                      <a:pt x="3596" y="1623"/>
                      <a:pt x="3596" y="1707"/>
                    </a:cubicBezTo>
                    <a:cubicBezTo>
                      <a:pt x="3584" y="1802"/>
                      <a:pt x="3584" y="1885"/>
                      <a:pt x="3596" y="1980"/>
                    </a:cubicBezTo>
                    <a:cubicBezTo>
                      <a:pt x="3618" y="1826"/>
                      <a:pt x="3650" y="1692"/>
                      <a:pt x="3683" y="1692"/>
                    </a:cubicBezTo>
                    <a:cubicBezTo>
                      <a:pt x="3686" y="1692"/>
                      <a:pt x="3689" y="1693"/>
                      <a:pt x="3691" y="1695"/>
                    </a:cubicBezTo>
                    <a:cubicBezTo>
                      <a:pt x="3691" y="1695"/>
                      <a:pt x="3703" y="1695"/>
                      <a:pt x="3715" y="1599"/>
                    </a:cubicBezTo>
                    <a:cubicBezTo>
                      <a:pt x="3721" y="1500"/>
                      <a:pt x="3730" y="1446"/>
                      <a:pt x="3738" y="1446"/>
                    </a:cubicBezTo>
                    <a:cubicBezTo>
                      <a:pt x="3748" y="1446"/>
                      <a:pt x="3757" y="1503"/>
                      <a:pt x="3763" y="1623"/>
                    </a:cubicBezTo>
                    <a:lnTo>
                      <a:pt x="3786" y="1492"/>
                    </a:lnTo>
                    <a:cubicBezTo>
                      <a:pt x="3798" y="1623"/>
                      <a:pt x="3809" y="1680"/>
                      <a:pt x="3821" y="1680"/>
                    </a:cubicBezTo>
                    <a:cubicBezTo>
                      <a:pt x="3833" y="1680"/>
                      <a:pt x="3845" y="1611"/>
                      <a:pt x="3858" y="1492"/>
                    </a:cubicBezTo>
                    <a:cubicBezTo>
                      <a:pt x="3860" y="1510"/>
                      <a:pt x="3862" y="1517"/>
                      <a:pt x="3865" y="1517"/>
                    </a:cubicBezTo>
                    <a:cubicBezTo>
                      <a:pt x="3873" y="1517"/>
                      <a:pt x="3884" y="1449"/>
                      <a:pt x="3895" y="1449"/>
                    </a:cubicBezTo>
                    <a:cubicBezTo>
                      <a:pt x="3902" y="1449"/>
                      <a:pt x="3910" y="1473"/>
                      <a:pt x="3917" y="1552"/>
                    </a:cubicBezTo>
                    <a:cubicBezTo>
                      <a:pt x="3920" y="1519"/>
                      <a:pt x="3923" y="1506"/>
                      <a:pt x="3926" y="1506"/>
                    </a:cubicBezTo>
                    <a:cubicBezTo>
                      <a:pt x="3935" y="1506"/>
                      <a:pt x="3943" y="1636"/>
                      <a:pt x="3952" y="1636"/>
                    </a:cubicBezTo>
                    <a:cubicBezTo>
                      <a:pt x="3953" y="1636"/>
                      <a:pt x="3953" y="1635"/>
                      <a:pt x="3953" y="1635"/>
                    </a:cubicBezTo>
                    <a:cubicBezTo>
                      <a:pt x="3965" y="1635"/>
                      <a:pt x="3977" y="1576"/>
                      <a:pt x="3989" y="1468"/>
                    </a:cubicBezTo>
                    <a:lnTo>
                      <a:pt x="3989" y="1528"/>
                    </a:lnTo>
                    <a:cubicBezTo>
                      <a:pt x="3996" y="1615"/>
                      <a:pt x="4002" y="1653"/>
                      <a:pt x="4009" y="1653"/>
                    </a:cubicBezTo>
                    <a:cubicBezTo>
                      <a:pt x="4014" y="1653"/>
                      <a:pt x="4019" y="1629"/>
                      <a:pt x="4025" y="1587"/>
                    </a:cubicBezTo>
                    <a:cubicBezTo>
                      <a:pt x="4032" y="1535"/>
                      <a:pt x="4035" y="1496"/>
                      <a:pt x="4039" y="1496"/>
                    </a:cubicBezTo>
                    <a:cubicBezTo>
                      <a:pt x="4041" y="1496"/>
                      <a:pt x="4044" y="1509"/>
                      <a:pt x="4048" y="1540"/>
                    </a:cubicBezTo>
                    <a:cubicBezTo>
                      <a:pt x="4055" y="1612"/>
                      <a:pt x="4065" y="1656"/>
                      <a:pt x="4075" y="1656"/>
                    </a:cubicBezTo>
                    <a:cubicBezTo>
                      <a:pt x="4083" y="1656"/>
                      <a:pt x="4091" y="1627"/>
                      <a:pt x="4096" y="1564"/>
                    </a:cubicBezTo>
                    <a:cubicBezTo>
                      <a:pt x="4096" y="1528"/>
                      <a:pt x="4100" y="1500"/>
                      <a:pt x="4107" y="1500"/>
                    </a:cubicBezTo>
                    <a:cubicBezTo>
                      <a:pt x="4110" y="1500"/>
                      <a:pt x="4115" y="1512"/>
                      <a:pt x="4120" y="1540"/>
                    </a:cubicBezTo>
                    <a:cubicBezTo>
                      <a:pt x="4128" y="1699"/>
                      <a:pt x="4143" y="1794"/>
                      <a:pt x="4163" y="1794"/>
                    </a:cubicBezTo>
                    <a:cubicBezTo>
                      <a:pt x="4171" y="1794"/>
                      <a:pt x="4181" y="1777"/>
                      <a:pt x="4191" y="1742"/>
                    </a:cubicBezTo>
                    <a:cubicBezTo>
                      <a:pt x="4191" y="1741"/>
                      <a:pt x="4191" y="1740"/>
                      <a:pt x="4191" y="1740"/>
                    </a:cubicBezTo>
                    <a:cubicBezTo>
                      <a:pt x="4192" y="1740"/>
                      <a:pt x="4200" y="1858"/>
                      <a:pt x="4202" y="1858"/>
                    </a:cubicBezTo>
                    <a:cubicBezTo>
                      <a:pt x="4203" y="1858"/>
                      <a:pt x="4203" y="1852"/>
                      <a:pt x="4203" y="1838"/>
                    </a:cubicBezTo>
                    <a:cubicBezTo>
                      <a:pt x="4216" y="1692"/>
                      <a:pt x="4228" y="1638"/>
                      <a:pt x="4241" y="1638"/>
                    </a:cubicBezTo>
                    <a:cubicBezTo>
                      <a:pt x="4252" y="1638"/>
                      <a:pt x="4263" y="1681"/>
                      <a:pt x="4275" y="1742"/>
                    </a:cubicBezTo>
                    <a:cubicBezTo>
                      <a:pt x="4298" y="1838"/>
                      <a:pt x="4310" y="1766"/>
                      <a:pt x="4334" y="1897"/>
                    </a:cubicBezTo>
                    <a:cubicBezTo>
                      <a:pt x="4336" y="1917"/>
                      <a:pt x="4338" y="1925"/>
                      <a:pt x="4340" y="1925"/>
                    </a:cubicBezTo>
                    <a:cubicBezTo>
                      <a:pt x="4348" y="1925"/>
                      <a:pt x="4356" y="1805"/>
                      <a:pt x="4363" y="1805"/>
                    </a:cubicBezTo>
                    <a:cubicBezTo>
                      <a:pt x="4366" y="1805"/>
                      <a:pt x="4368" y="1814"/>
                      <a:pt x="4370" y="1838"/>
                    </a:cubicBezTo>
                    <a:cubicBezTo>
                      <a:pt x="4381" y="1894"/>
                      <a:pt x="4390" y="1908"/>
                      <a:pt x="4397" y="1908"/>
                    </a:cubicBezTo>
                    <a:cubicBezTo>
                      <a:pt x="4404" y="1908"/>
                      <a:pt x="4409" y="1896"/>
                      <a:pt x="4415" y="1896"/>
                    </a:cubicBezTo>
                    <a:cubicBezTo>
                      <a:pt x="4416" y="1896"/>
                      <a:pt x="4417" y="1896"/>
                      <a:pt x="4418" y="1897"/>
                    </a:cubicBezTo>
                    <a:cubicBezTo>
                      <a:pt x="4431" y="1911"/>
                      <a:pt x="4437" y="1945"/>
                      <a:pt x="4442" y="1945"/>
                    </a:cubicBezTo>
                    <a:cubicBezTo>
                      <a:pt x="4445" y="1945"/>
                      <a:pt x="4448" y="1928"/>
                      <a:pt x="4453" y="1873"/>
                    </a:cubicBezTo>
                    <a:cubicBezTo>
                      <a:pt x="4460" y="1817"/>
                      <a:pt x="4463" y="1781"/>
                      <a:pt x="4467" y="1781"/>
                    </a:cubicBezTo>
                    <a:cubicBezTo>
                      <a:pt x="4469" y="1781"/>
                      <a:pt x="4472" y="1799"/>
                      <a:pt x="4477" y="1838"/>
                    </a:cubicBezTo>
                    <a:cubicBezTo>
                      <a:pt x="4484" y="1895"/>
                      <a:pt x="4491" y="1927"/>
                      <a:pt x="4499" y="1927"/>
                    </a:cubicBezTo>
                    <a:cubicBezTo>
                      <a:pt x="4503" y="1927"/>
                      <a:pt x="4508" y="1913"/>
                      <a:pt x="4513" y="1885"/>
                    </a:cubicBezTo>
                    <a:cubicBezTo>
                      <a:pt x="4513" y="1802"/>
                      <a:pt x="4525" y="1718"/>
                      <a:pt x="4548" y="1647"/>
                    </a:cubicBezTo>
                    <a:cubicBezTo>
                      <a:pt x="4558" y="1656"/>
                      <a:pt x="4567" y="1790"/>
                      <a:pt x="4576" y="1790"/>
                    </a:cubicBezTo>
                    <a:cubicBezTo>
                      <a:pt x="4579" y="1790"/>
                      <a:pt x="4582" y="1780"/>
                      <a:pt x="4584" y="1754"/>
                    </a:cubicBezTo>
                    <a:cubicBezTo>
                      <a:pt x="4603" y="1865"/>
                      <a:pt x="4614" y="1890"/>
                      <a:pt x="4624" y="1890"/>
                    </a:cubicBezTo>
                    <a:cubicBezTo>
                      <a:pt x="4626" y="1890"/>
                      <a:pt x="4629" y="1888"/>
                      <a:pt x="4632" y="1885"/>
                    </a:cubicBezTo>
                    <a:cubicBezTo>
                      <a:pt x="4679" y="1873"/>
                      <a:pt x="4715" y="1861"/>
                      <a:pt x="4751" y="1849"/>
                    </a:cubicBezTo>
                    <a:cubicBezTo>
                      <a:pt x="4775" y="1838"/>
                      <a:pt x="4799" y="1814"/>
                      <a:pt x="4810" y="1647"/>
                    </a:cubicBezTo>
                    <a:cubicBezTo>
                      <a:pt x="4824" y="1593"/>
                      <a:pt x="4834" y="1573"/>
                      <a:pt x="4842" y="1573"/>
                    </a:cubicBezTo>
                    <a:cubicBezTo>
                      <a:pt x="4848" y="1573"/>
                      <a:pt x="4853" y="1584"/>
                      <a:pt x="4858" y="1599"/>
                    </a:cubicBezTo>
                    <a:cubicBezTo>
                      <a:pt x="4866" y="1623"/>
                      <a:pt x="4874" y="1726"/>
                      <a:pt x="4885" y="1726"/>
                    </a:cubicBezTo>
                    <a:cubicBezTo>
                      <a:pt x="4891" y="1726"/>
                      <a:pt x="4898" y="1699"/>
                      <a:pt x="4906" y="1623"/>
                    </a:cubicBezTo>
                    <a:cubicBezTo>
                      <a:pt x="4913" y="1668"/>
                      <a:pt x="4921" y="1794"/>
                      <a:pt x="4931" y="1794"/>
                    </a:cubicBezTo>
                    <a:cubicBezTo>
                      <a:pt x="4937" y="1794"/>
                      <a:pt x="4944" y="1751"/>
                      <a:pt x="4953" y="1623"/>
                    </a:cubicBezTo>
                    <a:cubicBezTo>
                      <a:pt x="4953" y="1607"/>
                      <a:pt x="4955" y="1600"/>
                      <a:pt x="4957" y="1600"/>
                    </a:cubicBezTo>
                    <a:cubicBezTo>
                      <a:pt x="4960" y="1600"/>
                      <a:pt x="4965" y="1624"/>
                      <a:pt x="4965" y="1647"/>
                    </a:cubicBezTo>
                    <a:cubicBezTo>
                      <a:pt x="4984" y="1803"/>
                      <a:pt x="5003" y="1868"/>
                      <a:pt x="5021" y="1868"/>
                    </a:cubicBezTo>
                    <a:cubicBezTo>
                      <a:pt x="5038" y="1868"/>
                      <a:pt x="5055" y="1815"/>
                      <a:pt x="5072" y="1730"/>
                    </a:cubicBezTo>
                    <a:cubicBezTo>
                      <a:pt x="5079" y="1710"/>
                      <a:pt x="5082" y="1694"/>
                      <a:pt x="5085" y="1694"/>
                    </a:cubicBezTo>
                    <a:cubicBezTo>
                      <a:pt x="5088" y="1694"/>
                      <a:pt x="5091" y="1704"/>
                      <a:pt x="5096" y="1730"/>
                    </a:cubicBezTo>
                    <a:cubicBezTo>
                      <a:pt x="5100" y="1753"/>
                      <a:pt x="5104" y="1762"/>
                      <a:pt x="5107" y="1762"/>
                    </a:cubicBezTo>
                    <a:cubicBezTo>
                      <a:pt x="5116" y="1762"/>
                      <a:pt x="5124" y="1716"/>
                      <a:pt x="5132" y="1659"/>
                    </a:cubicBezTo>
                    <a:cubicBezTo>
                      <a:pt x="5132" y="1619"/>
                      <a:pt x="5137" y="1573"/>
                      <a:pt x="5141" y="1573"/>
                    </a:cubicBezTo>
                    <a:cubicBezTo>
                      <a:pt x="5143" y="1573"/>
                      <a:pt x="5144" y="1584"/>
                      <a:pt x="5144" y="1611"/>
                    </a:cubicBezTo>
                    <a:cubicBezTo>
                      <a:pt x="5168" y="1933"/>
                      <a:pt x="5191" y="1718"/>
                      <a:pt x="5203" y="1933"/>
                    </a:cubicBezTo>
                    <a:cubicBezTo>
                      <a:pt x="5217" y="2057"/>
                      <a:pt x="5227" y="2113"/>
                      <a:pt x="5237" y="2113"/>
                    </a:cubicBezTo>
                    <a:cubicBezTo>
                      <a:pt x="5245" y="2113"/>
                      <a:pt x="5253" y="2083"/>
                      <a:pt x="5263" y="2028"/>
                    </a:cubicBezTo>
                    <a:cubicBezTo>
                      <a:pt x="5263" y="2003"/>
                      <a:pt x="5264" y="1995"/>
                      <a:pt x="5267" y="1995"/>
                    </a:cubicBezTo>
                    <a:cubicBezTo>
                      <a:pt x="5270" y="1995"/>
                      <a:pt x="5275" y="2009"/>
                      <a:pt x="5281" y="2009"/>
                    </a:cubicBezTo>
                    <a:cubicBezTo>
                      <a:pt x="5283" y="2009"/>
                      <a:pt x="5285" y="2008"/>
                      <a:pt x="5287" y="2004"/>
                    </a:cubicBezTo>
                    <a:cubicBezTo>
                      <a:pt x="5291" y="1996"/>
                      <a:pt x="5294" y="1992"/>
                      <a:pt x="5296" y="1992"/>
                    </a:cubicBezTo>
                    <a:cubicBezTo>
                      <a:pt x="5300" y="1992"/>
                      <a:pt x="5303" y="2005"/>
                      <a:pt x="5310" y="2028"/>
                    </a:cubicBezTo>
                    <a:cubicBezTo>
                      <a:pt x="5327" y="2106"/>
                      <a:pt x="5344" y="2158"/>
                      <a:pt x="5361" y="2158"/>
                    </a:cubicBezTo>
                    <a:cubicBezTo>
                      <a:pt x="5380" y="2158"/>
                      <a:pt x="5399" y="2092"/>
                      <a:pt x="5418" y="1921"/>
                    </a:cubicBezTo>
                    <a:cubicBezTo>
                      <a:pt x="5422" y="1891"/>
                      <a:pt x="5425" y="1878"/>
                      <a:pt x="5427" y="1878"/>
                    </a:cubicBezTo>
                    <a:cubicBezTo>
                      <a:pt x="5431" y="1878"/>
                      <a:pt x="5434" y="1919"/>
                      <a:pt x="5441" y="1980"/>
                    </a:cubicBezTo>
                    <a:cubicBezTo>
                      <a:pt x="5449" y="2025"/>
                      <a:pt x="5452" y="2060"/>
                      <a:pt x="5456" y="2060"/>
                    </a:cubicBezTo>
                    <a:cubicBezTo>
                      <a:pt x="5458" y="2060"/>
                      <a:pt x="5461" y="2047"/>
                      <a:pt x="5465" y="2016"/>
                    </a:cubicBezTo>
                    <a:cubicBezTo>
                      <a:pt x="5465" y="1932"/>
                      <a:pt x="5469" y="1906"/>
                      <a:pt x="5475" y="1906"/>
                    </a:cubicBezTo>
                    <a:cubicBezTo>
                      <a:pt x="5479" y="1906"/>
                      <a:pt x="5484" y="1918"/>
                      <a:pt x="5489" y="1933"/>
                    </a:cubicBezTo>
                    <a:cubicBezTo>
                      <a:pt x="5501" y="1980"/>
                      <a:pt x="5513" y="1980"/>
                      <a:pt x="5537" y="2040"/>
                    </a:cubicBezTo>
                    <a:cubicBezTo>
                      <a:pt x="5542" y="2066"/>
                      <a:pt x="5550" y="2090"/>
                      <a:pt x="5557" y="2090"/>
                    </a:cubicBezTo>
                    <a:cubicBezTo>
                      <a:pt x="5567" y="2090"/>
                      <a:pt x="5578" y="2052"/>
                      <a:pt x="5584" y="1933"/>
                    </a:cubicBezTo>
                    <a:cubicBezTo>
                      <a:pt x="5590" y="1835"/>
                      <a:pt x="5596" y="1793"/>
                      <a:pt x="5603" y="1793"/>
                    </a:cubicBezTo>
                    <a:cubicBezTo>
                      <a:pt x="5611" y="1793"/>
                      <a:pt x="5620" y="1841"/>
                      <a:pt x="5632" y="1921"/>
                    </a:cubicBezTo>
                    <a:cubicBezTo>
                      <a:pt x="5632" y="1931"/>
                      <a:pt x="5632" y="1936"/>
                      <a:pt x="5632" y="1936"/>
                    </a:cubicBezTo>
                    <a:cubicBezTo>
                      <a:pt x="5635" y="1936"/>
                      <a:pt x="5642" y="1783"/>
                      <a:pt x="5651" y="1783"/>
                    </a:cubicBezTo>
                    <a:cubicBezTo>
                      <a:pt x="5652" y="1783"/>
                      <a:pt x="5654" y="1788"/>
                      <a:pt x="5656" y="1802"/>
                    </a:cubicBezTo>
                    <a:cubicBezTo>
                      <a:pt x="5668" y="1897"/>
                      <a:pt x="5668" y="1980"/>
                      <a:pt x="5680" y="2016"/>
                    </a:cubicBezTo>
                    <a:cubicBezTo>
                      <a:pt x="5684" y="2030"/>
                      <a:pt x="5687" y="2036"/>
                      <a:pt x="5689" y="2036"/>
                    </a:cubicBezTo>
                    <a:cubicBezTo>
                      <a:pt x="5693" y="2036"/>
                      <a:pt x="5696" y="2018"/>
                      <a:pt x="5703" y="1980"/>
                    </a:cubicBezTo>
                    <a:cubicBezTo>
                      <a:pt x="5715" y="1832"/>
                      <a:pt x="5727" y="1769"/>
                      <a:pt x="5739" y="1769"/>
                    </a:cubicBezTo>
                    <a:cubicBezTo>
                      <a:pt x="5751" y="1769"/>
                      <a:pt x="5763" y="1832"/>
                      <a:pt x="5775" y="1933"/>
                    </a:cubicBezTo>
                    <a:cubicBezTo>
                      <a:pt x="5775" y="1985"/>
                      <a:pt x="5784" y="2018"/>
                      <a:pt x="5794" y="2018"/>
                    </a:cubicBezTo>
                    <a:cubicBezTo>
                      <a:pt x="5796" y="2018"/>
                      <a:pt x="5797" y="2018"/>
                      <a:pt x="5799" y="2016"/>
                    </a:cubicBezTo>
                    <a:cubicBezTo>
                      <a:pt x="5799" y="2005"/>
                      <a:pt x="5809" y="1896"/>
                      <a:pt x="5821" y="1896"/>
                    </a:cubicBezTo>
                    <a:cubicBezTo>
                      <a:pt x="5821" y="1896"/>
                      <a:pt x="5822" y="1896"/>
                      <a:pt x="5822" y="1897"/>
                    </a:cubicBezTo>
                    <a:cubicBezTo>
                      <a:pt x="5834" y="1909"/>
                      <a:pt x="5846" y="2028"/>
                      <a:pt x="5858" y="2076"/>
                    </a:cubicBezTo>
                    <a:cubicBezTo>
                      <a:pt x="5861" y="2084"/>
                      <a:pt x="5864" y="2089"/>
                      <a:pt x="5867" y="2089"/>
                    </a:cubicBezTo>
                    <a:cubicBezTo>
                      <a:pt x="5876" y="2089"/>
                      <a:pt x="5888" y="2042"/>
                      <a:pt x="5906" y="1933"/>
                    </a:cubicBezTo>
                    <a:cubicBezTo>
                      <a:pt x="5906" y="1893"/>
                      <a:pt x="5911" y="1858"/>
                      <a:pt x="5915" y="1858"/>
                    </a:cubicBezTo>
                    <a:cubicBezTo>
                      <a:pt x="5916" y="1858"/>
                      <a:pt x="5918" y="1866"/>
                      <a:pt x="5918" y="1885"/>
                    </a:cubicBezTo>
                    <a:cubicBezTo>
                      <a:pt x="5921" y="1909"/>
                      <a:pt x="5924" y="1917"/>
                      <a:pt x="5927" y="1917"/>
                    </a:cubicBezTo>
                    <a:cubicBezTo>
                      <a:pt x="5933" y="1917"/>
                      <a:pt x="5940" y="1871"/>
                      <a:pt x="5947" y="1871"/>
                    </a:cubicBezTo>
                    <a:cubicBezTo>
                      <a:pt x="5949" y="1871"/>
                      <a:pt x="5951" y="1875"/>
                      <a:pt x="5953" y="1885"/>
                    </a:cubicBezTo>
                    <a:cubicBezTo>
                      <a:pt x="5955" y="1892"/>
                      <a:pt x="5956" y="1895"/>
                      <a:pt x="5957" y="1895"/>
                    </a:cubicBezTo>
                    <a:cubicBezTo>
                      <a:pt x="5965" y="1895"/>
                      <a:pt x="5973" y="1798"/>
                      <a:pt x="5980" y="1798"/>
                    </a:cubicBezTo>
                    <a:cubicBezTo>
                      <a:pt x="5983" y="1798"/>
                      <a:pt x="5986" y="1812"/>
                      <a:pt x="5989" y="1849"/>
                    </a:cubicBezTo>
                    <a:cubicBezTo>
                      <a:pt x="5992" y="1885"/>
                      <a:pt x="5994" y="1898"/>
                      <a:pt x="5996" y="1898"/>
                    </a:cubicBezTo>
                    <a:cubicBezTo>
                      <a:pt x="6002" y="1898"/>
                      <a:pt x="6004" y="1742"/>
                      <a:pt x="6013" y="1742"/>
                    </a:cubicBezTo>
                    <a:cubicBezTo>
                      <a:pt x="6025" y="1778"/>
                      <a:pt x="6025" y="1802"/>
                      <a:pt x="6037" y="1838"/>
                    </a:cubicBezTo>
                    <a:cubicBezTo>
                      <a:pt x="6037" y="1921"/>
                      <a:pt x="6037" y="1992"/>
                      <a:pt x="6061" y="2076"/>
                    </a:cubicBezTo>
                    <a:cubicBezTo>
                      <a:pt x="6084" y="2040"/>
                      <a:pt x="6120" y="2004"/>
                      <a:pt x="6144" y="1968"/>
                    </a:cubicBezTo>
                    <a:cubicBezTo>
                      <a:pt x="6159" y="1724"/>
                      <a:pt x="6178" y="1678"/>
                      <a:pt x="6199" y="1678"/>
                    </a:cubicBezTo>
                    <a:cubicBezTo>
                      <a:pt x="6212" y="1678"/>
                      <a:pt x="6226" y="1695"/>
                      <a:pt x="6239" y="1695"/>
                    </a:cubicBezTo>
                    <a:cubicBezTo>
                      <a:pt x="6263" y="1695"/>
                      <a:pt x="6251" y="1730"/>
                      <a:pt x="6263" y="1826"/>
                    </a:cubicBezTo>
                    <a:cubicBezTo>
                      <a:pt x="6269" y="1917"/>
                      <a:pt x="6274" y="1964"/>
                      <a:pt x="6281" y="1964"/>
                    </a:cubicBezTo>
                    <a:cubicBezTo>
                      <a:pt x="6289" y="1964"/>
                      <a:pt x="6298" y="1908"/>
                      <a:pt x="6311" y="1790"/>
                    </a:cubicBezTo>
                    <a:cubicBezTo>
                      <a:pt x="6311" y="1713"/>
                      <a:pt x="6316" y="1686"/>
                      <a:pt x="6322" y="1686"/>
                    </a:cubicBezTo>
                    <a:cubicBezTo>
                      <a:pt x="6326" y="1686"/>
                      <a:pt x="6330" y="1694"/>
                      <a:pt x="6334" y="1707"/>
                    </a:cubicBezTo>
                    <a:cubicBezTo>
                      <a:pt x="6334" y="1734"/>
                      <a:pt x="6341" y="1852"/>
                      <a:pt x="6350" y="1852"/>
                    </a:cubicBezTo>
                    <a:cubicBezTo>
                      <a:pt x="6353" y="1852"/>
                      <a:pt x="6355" y="1841"/>
                      <a:pt x="6358" y="1814"/>
                    </a:cubicBezTo>
                    <a:cubicBezTo>
                      <a:pt x="6361" y="1790"/>
                      <a:pt x="6363" y="1781"/>
                      <a:pt x="6365" y="1781"/>
                    </a:cubicBezTo>
                    <a:cubicBezTo>
                      <a:pt x="6371" y="1781"/>
                      <a:pt x="6377" y="1834"/>
                      <a:pt x="6383" y="1834"/>
                    </a:cubicBezTo>
                    <a:cubicBezTo>
                      <a:pt x="6387" y="1834"/>
                      <a:pt x="6390" y="1815"/>
                      <a:pt x="6394" y="1754"/>
                    </a:cubicBezTo>
                    <a:cubicBezTo>
                      <a:pt x="6394" y="1796"/>
                      <a:pt x="6400" y="1884"/>
                      <a:pt x="6407" y="1884"/>
                    </a:cubicBezTo>
                    <a:cubicBezTo>
                      <a:pt x="6411" y="1884"/>
                      <a:pt x="6414" y="1868"/>
                      <a:pt x="6418" y="1826"/>
                    </a:cubicBezTo>
                    <a:cubicBezTo>
                      <a:pt x="6421" y="1790"/>
                      <a:pt x="6424" y="1780"/>
                      <a:pt x="6427" y="1780"/>
                    </a:cubicBezTo>
                    <a:cubicBezTo>
                      <a:pt x="6432" y="1780"/>
                      <a:pt x="6436" y="1799"/>
                      <a:pt x="6440" y="1799"/>
                    </a:cubicBezTo>
                    <a:cubicBezTo>
                      <a:pt x="6445" y="1799"/>
                      <a:pt x="6449" y="1780"/>
                      <a:pt x="6453" y="1707"/>
                    </a:cubicBezTo>
                    <a:cubicBezTo>
                      <a:pt x="6453" y="1660"/>
                      <a:pt x="6461" y="1636"/>
                      <a:pt x="6467" y="1636"/>
                    </a:cubicBezTo>
                    <a:cubicBezTo>
                      <a:pt x="6473" y="1636"/>
                      <a:pt x="6477" y="1651"/>
                      <a:pt x="6477" y="1683"/>
                    </a:cubicBezTo>
                    <a:cubicBezTo>
                      <a:pt x="6482" y="1738"/>
                      <a:pt x="6486" y="1759"/>
                      <a:pt x="6491" y="1759"/>
                    </a:cubicBezTo>
                    <a:cubicBezTo>
                      <a:pt x="6498" y="1759"/>
                      <a:pt x="6506" y="1705"/>
                      <a:pt x="6513" y="1647"/>
                    </a:cubicBezTo>
                    <a:cubicBezTo>
                      <a:pt x="6517" y="1612"/>
                      <a:pt x="6522" y="1596"/>
                      <a:pt x="6526" y="1596"/>
                    </a:cubicBezTo>
                    <a:cubicBezTo>
                      <a:pt x="6534" y="1596"/>
                      <a:pt x="6541" y="1643"/>
                      <a:pt x="6549" y="1718"/>
                    </a:cubicBezTo>
                    <a:cubicBezTo>
                      <a:pt x="6559" y="1865"/>
                      <a:pt x="6572" y="1915"/>
                      <a:pt x="6585" y="1915"/>
                    </a:cubicBezTo>
                    <a:cubicBezTo>
                      <a:pt x="6602" y="1915"/>
                      <a:pt x="6619" y="1833"/>
                      <a:pt x="6632" y="1766"/>
                    </a:cubicBezTo>
                    <a:cubicBezTo>
                      <a:pt x="6656" y="1409"/>
                      <a:pt x="6692" y="1695"/>
                      <a:pt x="6715" y="1290"/>
                    </a:cubicBezTo>
                    <a:cubicBezTo>
                      <a:pt x="6715" y="1274"/>
                      <a:pt x="6717" y="1268"/>
                      <a:pt x="6718" y="1268"/>
                    </a:cubicBezTo>
                    <a:cubicBezTo>
                      <a:pt x="6722" y="1268"/>
                      <a:pt x="6727" y="1297"/>
                      <a:pt x="6727" y="1337"/>
                    </a:cubicBezTo>
                    <a:cubicBezTo>
                      <a:pt x="6737" y="1473"/>
                      <a:pt x="6747" y="1538"/>
                      <a:pt x="6756" y="1538"/>
                    </a:cubicBezTo>
                    <a:cubicBezTo>
                      <a:pt x="6759" y="1538"/>
                      <a:pt x="6761" y="1535"/>
                      <a:pt x="6763" y="1528"/>
                    </a:cubicBezTo>
                    <a:cubicBezTo>
                      <a:pt x="6766" y="1520"/>
                      <a:pt x="6768" y="1516"/>
                      <a:pt x="6771" y="1516"/>
                    </a:cubicBezTo>
                    <a:cubicBezTo>
                      <a:pt x="6780" y="1516"/>
                      <a:pt x="6789" y="1568"/>
                      <a:pt x="6799" y="1671"/>
                    </a:cubicBezTo>
                    <a:cubicBezTo>
                      <a:pt x="6799" y="1705"/>
                      <a:pt x="6800" y="1718"/>
                      <a:pt x="6802" y="1718"/>
                    </a:cubicBezTo>
                    <a:cubicBezTo>
                      <a:pt x="6806" y="1718"/>
                      <a:pt x="6811" y="1678"/>
                      <a:pt x="6811" y="1647"/>
                    </a:cubicBezTo>
                    <a:cubicBezTo>
                      <a:pt x="6814" y="1632"/>
                      <a:pt x="6818" y="1625"/>
                      <a:pt x="6822" y="1625"/>
                    </a:cubicBezTo>
                    <a:cubicBezTo>
                      <a:pt x="6829" y="1625"/>
                      <a:pt x="6834" y="1658"/>
                      <a:pt x="6834" y="1707"/>
                    </a:cubicBezTo>
                    <a:cubicBezTo>
                      <a:pt x="6841" y="1809"/>
                      <a:pt x="6851" y="1864"/>
                      <a:pt x="6860" y="1864"/>
                    </a:cubicBezTo>
                    <a:cubicBezTo>
                      <a:pt x="6869" y="1864"/>
                      <a:pt x="6877" y="1824"/>
                      <a:pt x="6882" y="1742"/>
                    </a:cubicBezTo>
                    <a:cubicBezTo>
                      <a:pt x="6902" y="1565"/>
                      <a:pt x="6922" y="1510"/>
                      <a:pt x="6935" y="1510"/>
                    </a:cubicBezTo>
                    <a:cubicBezTo>
                      <a:pt x="6937" y="1510"/>
                      <a:pt x="6940" y="1512"/>
                      <a:pt x="6942" y="1516"/>
                    </a:cubicBezTo>
                    <a:cubicBezTo>
                      <a:pt x="6952" y="1531"/>
                      <a:pt x="6966" y="1550"/>
                      <a:pt x="6980" y="1550"/>
                    </a:cubicBezTo>
                    <a:cubicBezTo>
                      <a:pt x="7001" y="1550"/>
                      <a:pt x="7023" y="1512"/>
                      <a:pt x="7037" y="1373"/>
                    </a:cubicBezTo>
                    <a:cubicBezTo>
                      <a:pt x="7037" y="1354"/>
                      <a:pt x="7040" y="1339"/>
                      <a:pt x="7043" y="1339"/>
                    </a:cubicBezTo>
                    <a:cubicBezTo>
                      <a:pt x="7046" y="1339"/>
                      <a:pt x="7049" y="1351"/>
                      <a:pt x="7049" y="1385"/>
                    </a:cubicBezTo>
                    <a:cubicBezTo>
                      <a:pt x="7055" y="1490"/>
                      <a:pt x="7062" y="1505"/>
                      <a:pt x="7070" y="1505"/>
                    </a:cubicBezTo>
                    <a:cubicBezTo>
                      <a:pt x="7074" y="1505"/>
                      <a:pt x="7077" y="1502"/>
                      <a:pt x="7082" y="1502"/>
                    </a:cubicBezTo>
                    <a:cubicBezTo>
                      <a:pt x="7086" y="1502"/>
                      <a:pt x="7091" y="1505"/>
                      <a:pt x="7096" y="1516"/>
                    </a:cubicBezTo>
                    <a:cubicBezTo>
                      <a:pt x="7108" y="1564"/>
                      <a:pt x="7120" y="1671"/>
                      <a:pt x="7132" y="1754"/>
                    </a:cubicBezTo>
                    <a:cubicBezTo>
                      <a:pt x="7143" y="1721"/>
                      <a:pt x="7154" y="1646"/>
                      <a:pt x="7166" y="1646"/>
                    </a:cubicBezTo>
                    <a:cubicBezTo>
                      <a:pt x="7166" y="1646"/>
                      <a:pt x="7167" y="1646"/>
                      <a:pt x="7168" y="1647"/>
                    </a:cubicBezTo>
                    <a:cubicBezTo>
                      <a:pt x="7168" y="1647"/>
                      <a:pt x="7180" y="1766"/>
                      <a:pt x="7192" y="1790"/>
                    </a:cubicBezTo>
                    <a:cubicBezTo>
                      <a:pt x="7204" y="1802"/>
                      <a:pt x="7215" y="1802"/>
                      <a:pt x="7239" y="1802"/>
                    </a:cubicBezTo>
                    <a:cubicBezTo>
                      <a:pt x="7263" y="1718"/>
                      <a:pt x="7263" y="1635"/>
                      <a:pt x="7263" y="1552"/>
                    </a:cubicBezTo>
                    <a:cubicBezTo>
                      <a:pt x="7275" y="1326"/>
                      <a:pt x="7275" y="1099"/>
                      <a:pt x="7263" y="885"/>
                    </a:cubicBezTo>
                    <a:cubicBezTo>
                      <a:pt x="7299" y="564"/>
                      <a:pt x="7299" y="564"/>
                      <a:pt x="7299" y="433"/>
                    </a:cubicBezTo>
                    <a:lnTo>
                      <a:pt x="7311" y="206"/>
                    </a:lnTo>
                    <a:cubicBezTo>
                      <a:pt x="7311" y="171"/>
                      <a:pt x="7299" y="123"/>
                      <a:pt x="7299" y="87"/>
                    </a:cubicBezTo>
                    <a:cubicBezTo>
                      <a:pt x="7295" y="88"/>
                      <a:pt x="7292" y="89"/>
                      <a:pt x="7289" y="89"/>
                    </a:cubicBezTo>
                    <a:cubicBezTo>
                      <a:pt x="7283" y="89"/>
                      <a:pt x="7278" y="88"/>
                      <a:pt x="7273" y="88"/>
                    </a:cubicBezTo>
                    <a:cubicBezTo>
                      <a:pt x="7251" y="88"/>
                      <a:pt x="7233" y="108"/>
                      <a:pt x="7215" y="337"/>
                    </a:cubicBezTo>
                    <a:cubicBezTo>
                      <a:pt x="7211" y="367"/>
                      <a:pt x="7207" y="380"/>
                      <a:pt x="7203" y="380"/>
                    </a:cubicBezTo>
                    <a:cubicBezTo>
                      <a:pt x="7195" y="380"/>
                      <a:pt x="7187" y="335"/>
                      <a:pt x="7180" y="266"/>
                    </a:cubicBezTo>
                    <a:cubicBezTo>
                      <a:pt x="7174" y="150"/>
                      <a:pt x="7166" y="91"/>
                      <a:pt x="7157" y="91"/>
                    </a:cubicBezTo>
                    <a:cubicBezTo>
                      <a:pt x="7146" y="91"/>
                      <a:pt x="7133" y="171"/>
                      <a:pt x="7120" y="337"/>
                    </a:cubicBezTo>
                    <a:cubicBezTo>
                      <a:pt x="7120" y="365"/>
                      <a:pt x="7119" y="377"/>
                      <a:pt x="7117" y="377"/>
                    </a:cubicBezTo>
                    <a:cubicBezTo>
                      <a:pt x="7112" y="377"/>
                      <a:pt x="7104" y="326"/>
                      <a:pt x="7096" y="254"/>
                    </a:cubicBezTo>
                    <a:cubicBezTo>
                      <a:pt x="7096" y="164"/>
                      <a:pt x="7090" y="122"/>
                      <a:pt x="7081" y="122"/>
                    </a:cubicBezTo>
                    <a:cubicBezTo>
                      <a:pt x="7078" y="122"/>
                      <a:pt x="7076" y="126"/>
                      <a:pt x="7073" y="135"/>
                    </a:cubicBezTo>
                    <a:cubicBezTo>
                      <a:pt x="7065" y="167"/>
                      <a:pt x="7057" y="251"/>
                      <a:pt x="7049" y="251"/>
                    </a:cubicBezTo>
                    <a:cubicBezTo>
                      <a:pt x="7045" y="251"/>
                      <a:pt x="7041" y="230"/>
                      <a:pt x="7037" y="171"/>
                    </a:cubicBezTo>
                    <a:lnTo>
                      <a:pt x="6954" y="171"/>
                    </a:lnTo>
                    <a:cubicBezTo>
                      <a:pt x="6942" y="266"/>
                      <a:pt x="6942" y="361"/>
                      <a:pt x="6942" y="456"/>
                    </a:cubicBezTo>
                    <a:cubicBezTo>
                      <a:pt x="6942" y="648"/>
                      <a:pt x="6935" y="745"/>
                      <a:pt x="6927" y="745"/>
                    </a:cubicBezTo>
                    <a:cubicBezTo>
                      <a:pt x="6924" y="745"/>
                      <a:pt x="6921" y="732"/>
                      <a:pt x="6918" y="706"/>
                    </a:cubicBezTo>
                    <a:cubicBezTo>
                      <a:pt x="6887" y="450"/>
                      <a:pt x="6883" y="432"/>
                      <a:pt x="6859" y="432"/>
                    </a:cubicBezTo>
                    <a:cubicBezTo>
                      <a:pt x="6856" y="432"/>
                      <a:pt x="6851" y="433"/>
                      <a:pt x="6846" y="433"/>
                    </a:cubicBezTo>
                    <a:cubicBezTo>
                      <a:pt x="6838" y="433"/>
                      <a:pt x="6829" y="306"/>
                      <a:pt x="6821" y="306"/>
                    </a:cubicBezTo>
                    <a:cubicBezTo>
                      <a:pt x="6818" y="306"/>
                      <a:pt x="6814" y="327"/>
                      <a:pt x="6811" y="385"/>
                    </a:cubicBezTo>
                    <a:cubicBezTo>
                      <a:pt x="6799" y="325"/>
                      <a:pt x="6787" y="230"/>
                      <a:pt x="6775" y="230"/>
                    </a:cubicBezTo>
                    <a:cubicBezTo>
                      <a:pt x="6763" y="230"/>
                      <a:pt x="6751" y="397"/>
                      <a:pt x="6739" y="433"/>
                    </a:cubicBezTo>
                    <a:cubicBezTo>
                      <a:pt x="6733" y="452"/>
                      <a:pt x="6726" y="482"/>
                      <a:pt x="6720" y="482"/>
                    </a:cubicBezTo>
                    <a:cubicBezTo>
                      <a:pt x="6714" y="482"/>
                      <a:pt x="6709" y="462"/>
                      <a:pt x="6704" y="397"/>
                    </a:cubicBezTo>
                    <a:cubicBezTo>
                      <a:pt x="6700" y="359"/>
                      <a:pt x="6697" y="348"/>
                      <a:pt x="6694" y="348"/>
                    </a:cubicBezTo>
                    <a:cubicBezTo>
                      <a:pt x="6689" y="348"/>
                      <a:pt x="6685" y="372"/>
                      <a:pt x="6680" y="372"/>
                    </a:cubicBezTo>
                    <a:cubicBezTo>
                      <a:pt x="6676" y="372"/>
                      <a:pt x="6672" y="353"/>
                      <a:pt x="6668" y="278"/>
                    </a:cubicBezTo>
                    <a:cubicBezTo>
                      <a:pt x="6665" y="250"/>
                      <a:pt x="6663" y="239"/>
                      <a:pt x="6661" y="239"/>
                    </a:cubicBezTo>
                    <a:cubicBezTo>
                      <a:pt x="6654" y="239"/>
                      <a:pt x="6646" y="340"/>
                      <a:pt x="6639" y="340"/>
                    </a:cubicBezTo>
                    <a:cubicBezTo>
                      <a:pt x="6637" y="340"/>
                      <a:pt x="6634" y="330"/>
                      <a:pt x="6632" y="302"/>
                    </a:cubicBezTo>
                    <a:cubicBezTo>
                      <a:pt x="6625" y="218"/>
                      <a:pt x="6618" y="204"/>
                      <a:pt x="6611" y="204"/>
                    </a:cubicBezTo>
                    <a:cubicBezTo>
                      <a:pt x="6608" y="204"/>
                      <a:pt x="6604" y="208"/>
                      <a:pt x="6600" y="208"/>
                    </a:cubicBezTo>
                    <a:cubicBezTo>
                      <a:pt x="6599" y="208"/>
                      <a:pt x="6598" y="208"/>
                      <a:pt x="6596" y="206"/>
                    </a:cubicBezTo>
                    <a:cubicBezTo>
                      <a:pt x="6593" y="203"/>
                      <a:pt x="6589" y="201"/>
                      <a:pt x="6586" y="201"/>
                    </a:cubicBezTo>
                    <a:cubicBezTo>
                      <a:pt x="6569" y="201"/>
                      <a:pt x="6559" y="264"/>
                      <a:pt x="6549" y="456"/>
                    </a:cubicBezTo>
                    <a:cubicBezTo>
                      <a:pt x="6545" y="493"/>
                      <a:pt x="6542" y="507"/>
                      <a:pt x="6539" y="507"/>
                    </a:cubicBezTo>
                    <a:cubicBezTo>
                      <a:pt x="6531" y="507"/>
                      <a:pt x="6525" y="413"/>
                      <a:pt x="6525" y="361"/>
                    </a:cubicBezTo>
                    <a:cubicBezTo>
                      <a:pt x="6525" y="352"/>
                      <a:pt x="6524" y="348"/>
                      <a:pt x="6524" y="348"/>
                    </a:cubicBezTo>
                    <a:cubicBezTo>
                      <a:pt x="6521" y="348"/>
                      <a:pt x="6513" y="420"/>
                      <a:pt x="6513" y="516"/>
                    </a:cubicBezTo>
                    <a:cubicBezTo>
                      <a:pt x="6513" y="626"/>
                      <a:pt x="6513" y="696"/>
                      <a:pt x="6504" y="696"/>
                    </a:cubicBezTo>
                    <a:cubicBezTo>
                      <a:pt x="6503" y="696"/>
                      <a:pt x="6502" y="695"/>
                      <a:pt x="6501" y="695"/>
                    </a:cubicBezTo>
                    <a:cubicBezTo>
                      <a:pt x="6492" y="675"/>
                      <a:pt x="6490" y="595"/>
                      <a:pt x="6483" y="595"/>
                    </a:cubicBezTo>
                    <a:cubicBezTo>
                      <a:pt x="6482" y="595"/>
                      <a:pt x="6480" y="600"/>
                      <a:pt x="6477" y="611"/>
                    </a:cubicBezTo>
                    <a:cubicBezTo>
                      <a:pt x="6473" y="672"/>
                      <a:pt x="6469" y="701"/>
                      <a:pt x="6464" y="701"/>
                    </a:cubicBezTo>
                    <a:cubicBezTo>
                      <a:pt x="6457" y="701"/>
                      <a:pt x="6449" y="615"/>
                      <a:pt x="6442" y="456"/>
                    </a:cubicBezTo>
                    <a:cubicBezTo>
                      <a:pt x="6435" y="297"/>
                      <a:pt x="6428" y="245"/>
                      <a:pt x="6422" y="245"/>
                    </a:cubicBezTo>
                    <a:cubicBezTo>
                      <a:pt x="6416" y="245"/>
                      <a:pt x="6411" y="277"/>
                      <a:pt x="6406" y="314"/>
                    </a:cubicBezTo>
                    <a:cubicBezTo>
                      <a:pt x="6406" y="337"/>
                      <a:pt x="6406" y="444"/>
                      <a:pt x="6394" y="528"/>
                    </a:cubicBezTo>
                    <a:cubicBezTo>
                      <a:pt x="6394" y="587"/>
                      <a:pt x="6394" y="647"/>
                      <a:pt x="6382" y="706"/>
                    </a:cubicBezTo>
                    <a:cubicBezTo>
                      <a:pt x="6372" y="619"/>
                      <a:pt x="6365" y="579"/>
                      <a:pt x="6358" y="579"/>
                    </a:cubicBezTo>
                    <a:cubicBezTo>
                      <a:pt x="6348" y="579"/>
                      <a:pt x="6341" y="661"/>
                      <a:pt x="6334" y="802"/>
                    </a:cubicBezTo>
                    <a:cubicBezTo>
                      <a:pt x="6334" y="820"/>
                      <a:pt x="6334" y="829"/>
                      <a:pt x="6332" y="829"/>
                    </a:cubicBezTo>
                    <a:cubicBezTo>
                      <a:pt x="6328" y="829"/>
                      <a:pt x="6319" y="758"/>
                      <a:pt x="6311" y="635"/>
                    </a:cubicBezTo>
                    <a:cubicBezTo>
                      <a:pt x="6311" y="399"/>
                      <a:pt x="6302" y="301"/>
                      <a:pt x="6293" y="301"/>
                    </a:cubicBezTo>
                    <a:cubicBezTo>
                      <a:pt x="6291" y="301"/>
                      <a:pt x="6289" y="305"/>
                      <a:pt x="6287" y="314"/>
                    </a:cubicBezTo>
                    <a:cubicBezTo>
                      <a:pt x="6278" y="348"/>
                      <a:pt x="6270" y="436"/>
                      <a:pt x="6261" y="436"/>
                    </a:cubicBezTo>
                    <a:cubicBezTo>
                      <a:pt x="6258" y="436"/>
                      <a:pt x="6254" y="422"/>
                      <a:pt x="6251" y="385"/>
                    </a:cubicBezTo>
                    <a:cubicBezTo>
                      <a:pt x="6251" y="409"/>
                      <a:pt x="6251" y="433"/>
                      <a:pt x="6251" y="456"/>
                    </a:cubicBezTo>
                    <a:cubicBezTo>
                      <a:pt x="6251" y="569"/>
                      <a:pt x="6246" y="725"/>
                      <a:pt x="6243" y="725"/>
                    </a:cubicBezTo>
                    <a:cubicBezTo>
                      <a:pt x="6241" y="725"/>
                      <a:pt x="6239" y="672"/>
                      <a:pt x="6239" y="528"/>
                    </a:cubicBezTo>
                    <a:lnTo>
                      <a:pt x="6239" y="421"/>
                    </a:lnTo>
                    <a:cubicBezTo>
                      <a:pt x="6233" y="461"/>
                      <a:pt x="6228" y="475"/>
                      <a:pt x="6223" y="475"/>
                    </a:cubicBezTo>
                    <a:cubicBezTo>
                      <a:pt x="6213" y="475"/>
                      <a:pt x="6205" y="416"/>
                      <a:pt x="6199" y="416"/>
                    </a:cubicBezTo>
                    <a:cubicBezTo>
                      <a:pt x="6196" y="416"/>
                      <a:pt x="6194" y="423"/>
                      <a:pt x="6192" y="444"/>
                    </a:cubicBezTo>
                    <a:cubicBezTo>
                      <a:pt x="6168" y="599"/>
                      <a:pt x="6156" y="635"/>
                      <a:pt x="6132" y="635"/>
                    </a:cubicBezTo>
                    <a:cubicBezTo>
                      <a:pt x="6114" y="641"/>
                      <a:pt x="6093" y="644"/>
                      <a:pt x="6071" y="644"/>
                    </a:cubicBezTo>
                    <a:cubicBezTo>
                      <a:pt x="6049" y="644"/>
                      <a:pt x="6025" y="641"/>
                      <a:pt x="6001" y="635"/>
                    </a:cubicBezTo>
                    <a:cubicBezTo>
                      <a:pt x="5989" y="635"/>
                      <a:pt x="5977" y="599"/>
                      <a:pt x="5965" y="492"/>
                    </a:cubicBezTo>
                    <a:cubicBezTo>
                      <a:pt x="5960" y="447"/>
                      <a:pt x="5955" y="426"/>
                      <a:pt x="5950" y="426"/>
                    </a:cubicBezTo>
                    <a:cubicBezTo>
                      <a:pt x="5943" y="426"/>
                      <a:pt x="5937" y="468"/>
                      <a:pt x="5930" y="552"/>
                    </a:cubicBezTo>
                    <a:cubicBezTo>
                      <a:pt x="5918" y="647"/>
                      <a:pt x="5906" y="730"/>
                      <a:pt x="5882" y="825"/>
                    </a:cubicBezTo>
                    <a:cubicBezTo>
                      <a:pt x="5882" y="826"/>
                      <a:pt x="5882" y="826"/>
                      <a:pt x="5882" y="826"/>
                    </a:cubicBezTo>
                    <a:cubicBezTo>
                      <a:pt x="5881" y="826"/>
                      <a:pt x="5870" y="669"/>
                      <a:pt x="5858" y="635"/>
                    </a:cubicBezTo>
                    <a:cubicBezTo>
                      <a:pt x="5858" y="630"/>
                      <a:pt x="5857" y="628"/>
                      <a:pt x="5855" y="628"/>
                    </a:cubicBezTo>
                    <a:cubicBezTo>
                      <a:pt x="5852" y="628"/>
                      <a:pt x="5846" y="633"/>
                      <a:pt x="5842" y="633"/>
                    </a:cubicBezTo>
                    <a:cubicBezTo>
                      <a:pt x="5838" y="633"/>
                      <a:pt x="5834" y="629"/>
                      <a:pt x="5834" y="611"/>
                    </a:cubicBezTo>
                    <a:cubicBezTo>
                      <a:pt x="5822" y="575"/>
                      <a:pt x="5811" y="421"/>
                      <a:pt x="5799" y="421"/>
                    </a:cubicBezTo>
                    <a:cubicBezTo>
                      <a:pt x="5787" y="468"/>
                      <a:pt x="5775" y="528"/>
                      <a:pt x="5775" y="587"/>
                    </a:cubicBezTo>
                    <a:cubicBezTo>
                      <a:pt x="5768" y="529"/>
                      <a:pt x="5762" y="507"/>
                      <a:pt x="5757" y="507"/>
                    </a:cubicBezTo>
                    <a:cubicBezTo>
                      <a:pt x="5743" y="507"/>
                      <a:pt x="5732" y="637"/>
                      <a:pt x="5715" y="671"/>
                    </a:cubicBezTo>
                    <a:cubicBezTo>
                      <a:pt x="5711" y="682"/>
                      <a:pt x="5708" y="687"/>
                      <a:pt x="5704" y="687"/>
                    </a:cubicBezTo>
                    <a:cubicBezTo>
                      <a:pt x="5697" y="687"/>
                      <a:pt x="5691" y="664"/>
                      <a:pt x="5691" y="623"/>
                    </a:cubicBezTo>
                    <a:cubicBezTo>
                      <a:pt x="5683" y="589"/>
                      <a:pt x="5674" y="531"/>
                      <a:pt x="5666" y="531"/>
                    </a:cubicBezTo>
                    <a:cubicBezTo>
                      <a:pt x="5663" y="531"/>
                      <a:pt x="5659" y="540"/>
                      <a:pt x="5656" y="564"/>
                    </a:cubicBezTo>
                    <a:cubicBezTo>
                      <a:pt x="5656" y="647"/>
                      <a:pt x="5644" y="671"/>
                      <a:pt x="5632" y="683"/>
                    </a:cubicBezTo>
                    <a:cubicBezTo>
                      <a:pt x="5602" y="712"/>
                      <a:pt x="5574" y="722"/>
                      <a:pt x="5546" y="722"/>
                    </a:cubicBezTo>
                    <a:cubicBezTo>
                      <a:pt x="5496" y="722"/>
                      <a:pt x="5447" y="690"/>
                      <a:pt x="5394" y="683"/>
                    </a:cubicBezTo>
                    <a:cubicBezTo>
                      <a:pt x="5382" y="683"/>
                      <a:pt x="5382" y="635"/>
                      <a:pt x="5370" y="599"/>
                    </a:cubicBezTo>
                    <a:cubicBezTo>
                      <a:pt x="5359" y="549"/>
                      <a:pt x="5348" y="528"/>
                      <a:pt x="5336" y="528"/>
                    </a:cubicBezTo>
                    <a:cubicBezTo>
                      <a:pt x="5324" y="528"/>
                      <a:pt x="5311" y="555"/>
                      <a:pt x="5299" y="599"/>
                    </a:cubicBezTo>
                    <a:cubicBezTo>
                      <a:pt x="5293" y="637"/>
                      <a:pt x="5283" y="660"/>
                      <a:pt x="5270" y="660"/>
                    </a:cubicBezTo>
                    <a:cubicBezTo>
                      <a:pt x="5255" y="660"/>
                      <a:pt x="5235" y="625"/>
                      <a:pt x="5215" y="540"/>
                    </a:cubicBezTo>
                    <a:cubicBezTo>
                      <a:pt x="5200" y="442"/>
                      <a:pt x="5182" y="391"/>
                      <a:pt x="5164" y="391"/>
                    </a:cubicBezTo>
                    <a:cubicBezTo>
                      <a:pt x="5141" y="391"/>
                      <a:pt x="5117" y="481"/>
                      <a:pt x="5096" y="671"/>
                    </a:cubicBezTo>
                    <a:cubicBezTo>
                      <a:pt x="5090" y="706"/>
                      <a:pt x="5084" y="730"/>
                      <a:pt x="5078" y="730"/>
                    </a:cubicBezTo>
                    <a:cubicBezTo>
                      <a:pt x="5072" y="730"/>
                      <a:pt x="5066" y="706"/>
                      <a:pt x="5060" y="647"/>
                    </a:cubicBezTo>
                    <a:cubicBezTo>
                      <a:pt x="5060" y="540"/>
                      <a:pt x="5049" y="444"/>
                      <a:pt x="5037" y="444"/>
                    </a:cubicBezTo>
                    <a:cubicBezTo>
                      <a:pt x="5025" y="444"/>
                      <a:pt x="4989" y="397"/>
                      <a:pt x="4977" y="218"/>
                    </a:cubicBezTo>
                    <a:cubicBezTo>
                      <a:pt x="4977" y="208"/>
                      <a:pt x="4977" y="204"/>
                      <a:pt x="4976" y="204"/>
                    </a:cubicBezTo>
                    <a:cubicBezTo>
                      <a:pt x="4972" y="204"/>
                      <a:pt x="4963" y="259"/>
                      <a:pt x="4953" y="278"/>
                    </a:cubicBezTo>
                    <a:cubicBezTo>
                      <a:pt x="4945" y="295"/>
                      <a:pt x="4942" y="331"/>
                      <a:pt x="4937" y="331"/>
                    </a:cubicBezTo>
                    <a:cubicBezTo>
                      <a:pt x="4935" y="331"/>
                      <a:pt x="4933" y="326"/>
                      <a:pt x="4929" y="314"/>
                    </a:cubicBezTo>
                    <a:cubicBezTo>
                      <a:pt x="4923" y="262"/>
                      <a:pt x="4917" y="220"/>
                      <a:pt x="4910" y="220"/>
                    </a:cubicBezTo>
                    <a:cubicBezTo>
                      <a:pt x="4905" y="220"/>
                      <a:pt x="4899" y="249"/>
                      <a:pt x="4894" y="325"/>
                    </a:cubicBezTo>
                    <a:cubicBezTo>
                      <a:pt x="4894" y="363"/>
                      <a:pt x="4889" y="386"/>
                      <a:pt x="4885" y="386"/>
                    </a:cubicBezTo>
                    <a:cubicBezTo>
                      <a:pt x="4883" y="386"/>
                      <a:pt x="4882" y="379"/>
                      <a:pt x="4882" y="361"/>
                    </a:cubicBezTo>
                    <a:cubicBezTo>
                      <a:pt x="4870" y="210"/>
                      <a:pt x="4858" y="160"/>
                      <a:pt x="4846" y="160"/>
                    </a:cubicBezTo>
                    <a:cubicBezTo>
                      <a:pt x="4834" y="160"/>
                      <a:pt x="4822" y="207"/>
                      <a:pt x="4810" y="254"/>
                    </a:cubicBezTo>
                    <a:cubicBezTo>
                      <a:pt x="4808" y="264"/>
                      <a:pt x="4806" y="268"/>
                      <a:pt x="4804" y="268"/>
                    </a:cubicBezTo>
                    <a:cubicBezTo>
                      <a:pt x="4797" y="268"/>
                      <a:pt x="4789" y="204"/>
                      <a:pt x="4781" y="204"/>
                    </a:cubicBezTo>
                    <a:cubicBezTo>
                      <a:pt x="4779" y="204"/>
                      <a:pt x="4777" y="208"/>
                      <a:pt x="4775" y="218"/>
                    </a:cubicBezTo>
                    <a:cubicBezTo>
                      <a:pt x="4763" y="290"/>
                      <a:pt x="4751" y="385"/>
                      <a:pt x="4727" y="456"/>
                    </a:cubicBezTo>
                    <a:cubicBezTo>
                      <a:pt x="4727" y="480"/>
                      <a:pt x="4727" y="480"/>
                      <a:pt x="4715" y="480"/>
                    </a:cubicBezTo>
                    <a:cubicBezTo>
                      <a:pt x="4691" y="492"/>
                      <a:pt x="4656" y="504"/>
                      <a:pt x="4632" y="516"/>
                    </a:cubicBezTo>
                    <a:cubicBezTo>
                      <a:pt x="4630" y="517"/>
                      <a:pt x="4628" y="517"/>
                      <a:pt x="4627" y="517"/>
                    </a:cubicBezTo>
                    <a:cubicBezTo>
                      <a:pt x="4610" y="517"/>
                      <a:pt x="4619" y="458"/>
                      <a:pt x="4608" y="349"/>
                    </a:cubicBezTo>
                    <a:cubicBezTo>
                      <a:pt x="4604" y="297"/>
                      <a:pt x="4600" y="273"/>
                      <a:pt x="4596" y="273"/>
                    </a:cubicBezTo>
                    <a:cubicBezTo>
                      <a:pt x="4588" y="273"/>
                      <a:pt x="4580" y="363"/>
                      <a:pt x="4572" y="504"/>
                    </a:cubicBezTo>
                    <a:cubicBezTo>
                      <a:pt x="4572" y="611"/>
                      <a:pt x="4560" y="647"/>
                      <a:pt x="4560" y="718"/>
                    </a:cubicBezTo>
                    <a:cubicBezTo>
                      <a:pt x="4547" y="534"/>
                      <a:pt x="4537" y="494"/>
                      <a:pt x="4527" y="494"/>
                    </a:cubicBezTo>
                    <a:cubicBezTo>
                      <a:pt x="4519" y="494"/>
                      <a:pt x="4511" y="516"/>
                      <a:pt x="4501" y="516"/>
                    </a:cubicBezTo>
                    <a:cubicBezTo>
                      <a:pt x="4429" y="528"/>
                      <a:pt x="4346" y="540"/>
                      <a:pt x="4275" y="564"/>
                    </a:cubicBezTo>
                    <a:cubicBezTo>
                      <a:pt x="4264" y="567"/>
                      <a:pt x="4255" y="568"/>
                      <a:pt x="4246" y="568"/>
                    </a:cubicBezTo>
                    <a:cubicBezTo>
                      <a:pt x="4225" y="568"/>
                      <a:pt x="4208" y="560"/>
                      <a:pt x="4191" y="552"/>
                    </a:cubicBezTo>
                    <a:cubicBezTo>
                      <a:pt x="4179" y="552"/>
                      <a:pt x="4167" y="552"/>
                      <a:pt x="4156" y="468"/>
                    </a:cubicBezTo>
                    <a:cubicBezTo>
                      <a:pt x="4151" y="384"/>
                      <a:pt x="4146" y="362"/>
                      <a:pt x="4141" y="362"/>
                    </a:cubicBezTo>
                    <a:cubicBezTo>
                      <a:pt x="4135" y="362"/>
                      <a:pt x="4129" y="391"/>
                      <a:pt x="4124" y="391"/>
                    </a:cubicBezTo>
                    <a:cubicBezTo>
                      <a:pt x="4123" y="391"/>
                      <a:pt x="4121" y="389"/>
                      <a:pt x="4120" y="385"/>
                    </a:cubicBezTo>
                    <a:cubicBezTo>
                      <a:pt x="4116" y="377"/>
                      <a:pt x="4112" y="373"/>
                      <a:pt x="4108" y="373"/>
                    </a:cubicBezTo>
                    <a:cubicBezTo>
                      <a:pt x="4097" y="373"/>
                      <a:pt x="4088" y="408"/>
                      <a:pt x="4081" y="408"/>
                    </a:cubicBezTo>
                    <a:cubicBezTo>
                      <a:pt x="4078" y="408"/>
                      <a:pt x="4075" y="402"/>
                      <a:pt x="4072" y="385"/>
                    </a:cubicBezTo>
                    <a:cubicBezTo>
                      <a:pt x="4072" y="325"/>
                      <a:pt x="4060" y="278"/>
                      <a:pt x="4025" y="230"/>
                    </a:cubicBezTo>
                    <a:cubicBezTo>
                      <a:pt x="4023" y="227"/>
                      <a:pt x="4020" y="226"/>
                      <a:pt x="4018" y="226"/>
                    </a:cubicBezTo>
                    <a:cubicBezTo>
                      <a:pt x="4007" y="226"/>
                      <a:pt x="3995" y="267"/>
                      <a:pt x="3982" y="267"/>
                    </a:cubicBezTo>
                    <a:cubicBezTo>
                      <a:pt x="3970" y="267"/>
                      <a:pt x="3957" y="234"/>
                      <a:pt x="3941" y="111"/>
                    </a:cubicBezTo>
                    <a:cubicBezTo>
                      <a:pt x="3941" y="218"/>
                      <a:pt x="3929" y="325"/>
                      <a:pt x="3929" y="444"/>
                    </a:cubicBezTo>
                    <a:cubicBezTo>
                      <a:pt x="3918" y="307"/>
                      <a:pt x="3909" y="252"/>
                      <a:pt x="3901" y="252"/>
                    </a:cubicBezTo>
                    <a:cubicBezTo>
                      <a:pt x="3891" y="252"/>
                      <a:pt x="3882" y="316"/>
                      <a:pt x="3870" y="409"/>
                    </a:cubicBezTo>
                    <a:cubicBezTo>
                      <a:pt x="3870" y="431"/>
                      <a:pt x="3867" y="440"/>
                      <a:pt x="3864" y="440"/>
                    </a:cubicBezTo>
                    <a:cubicBezTo>
                      <a:pt x="3861" y="440"/>
                      <a:pt x="3858" y="428"/>
                      <a:pt x="3858" y="409"/>
                    </a:cubicBezTo>
                    <a:cubicBezTo>
                      <a:pt x="3846" y="361"/>
                      <a:pt x="3834" y="314"/>
                      <a:pt x="3822" y="266"/>
                    </a:cubicBezTo>
                    <a:cubicBezTo>
                      <a:pt x="3820" y="260"/>
                      <a:pt x="3818" y="257"/>
                      <a:pt x="3816" y="257"/>
                    </a:cubicBezTo>
                    <a:cubicBezTo>
                      <a:pt x="3806" y="257"/>
                      <a:pt x="3796" y="319"/>
                      <a:pt x="3786" y="397"/>
                    </a:cubicBezTo>
                    <a:cubicBezTo>
                      <a:pt x="3786" y="434"/>
                      <a:pt x="3786" y="479"/>
                      <a:pt x="3781" y="479"/>
                    </a:cubicBezTo>
                    <a:cubicBezTo>
                      <a:pt x="3779" y="479"/>
                      <a:pt x="3777" y="476"/>
                      <a:pt x="3775" y="468"/>
                    </a:cubicBezTo>
                    <a:cubicBezTo>
                      <a:pt x="3768" y="320"/>
                      <a:pt x="3759" y="281"/>
                      <a:pt x="3748" y="281"/>
                    </a:cubicBezTo>
                    <a:cubicBezTo>
                      <a:pt x="3738" y="281"/>
                      <a:pt x="3726" y="314"/>
                      <a:pt x="3715" y="325"/>
                    </a:cubicBezTo>
                    <a:cubicBezTo>
                      <a:pt x="3691" y="349"/>
                      <a:pt x="3667" y="373"/>
                      <a:pt x="3667" y="409"/>
                    </a:cubicBezTo>
                    <a:cubicBezTo>
                      <a:pt x="3659" y="458"/>
                      <a:pt x="3651" y="593"/>
                      <a:pt x="3639" y="593"/>
                    </a:cubicBezTo>
                    <a:cubicBezTo>
                      <a:pt x="3633" y="593"/>
                      <a:pt x="3627" y="566"/>
                      <a:pt x="3620" y="492"/>
                    </a:cubicBezTo>
                    <a:cubicBezTo>
                      <a:pt x="3620" y="611"/>
                      <a:pt x="3608" y="718"/>
                      <a:pt x="3608" y="837"/>
                    </a:cubicBezTo>
                    <a:cubicBezTo>
                      <a:pt x="3608" y="706"/>
                      <a:pt x="3596" y="575"/>
                      <a:pt x="3596" y="456"/>
                    </a:cubicBezTo>
                    <a:cubicBezTo>
                      <a:pt x="3596" y="444"/>
                      <a:pt x="3596" y="421"/>
                      <a:pt x="3596" y="409"/>
                    </a:cubicBezTo>
                    <a:cubicBezTo>
                      <a:pt x="3589" y="409"/>
                      <a:pt x="3582" y="383"/>
                      <a:pt x="3575" y="383"/>
                    </a:cubicBezTo>
                    <a:cubicBezTo>
                      <a:pt x="3570" y="383"/>
                      <a:pt x="3565" y="394"/>
                      <a:pt x="3560" y="433"/>
                    </a:cubicBezTo>
                    <a:cubicBezTo>
                      <a:pt x="3555" y="500"/>
                      <a:pt x="3549" y="522"/>
                      <a:pt x="3542" y="522"/>
                    </a:cubicBezTo>
                    <a:cubicBezTo>
                      <a:pt x="3535" y="522"/>
                      <a:pt x="3525" y="494"/>
                      <a:pt x="3513" y="468"/>
                    </a:cubicBezTo>
                    <a:cubicBezTo>
                      <a:pt x="3503" y="422"/>
                      <a:pt x="3494" y="369"/>
                      <a:pt x="3480" y="369"/>
                    </a:cubicBezTo>
                    <a:cubicBezTo>
                      <a:pt x="3475" y="369"/>
                      <a:pt x="3470" y="374"/>
                      <a:pt x="3465" y="385"/>
                    </a:cubicBezTo>
                    <a:cubicBezTo>
                      <a:pt x="3460" y="406"/>
                      <a:pt x="3455" y="413"/>
                      <a:pt x="3450" y="413"/>
                    </a:cubicBezTo>
                    <a:cubicBezTo>
                      <a:pt x="3440" y="413"/>
                      <a:pt x="3428" y="387"/>
                      <a:pt x="3417" y="387"/>
                    </a:cubicBezTo>
                    <a:cubicBezTo>
                      <a:pt x="3404" y="387"/>
                      <a:pt x="3392" y="420"/>
                      <a:pt x="3382" y="564"/>
                    </a:cubicBezTo>
                    <a:cubicBezTo>
                      <a:pt x="3382" y="571"/>
                      <a:pt x="3381" y="573"/>
                      <a:pt x="3380" y="573"/>
                    </a:cubicBezTo>
                    <a:cubicBezTo>
                      <a:pt x="3377" y="573"/>
                      <a:pt x="3370" y="525"/>
                      <a:pt x="3370" y="516"/>
                    </a:cubicBezTo>
                    <a:cubicBezTo>
                      <a:pt x="3358" y="480"/>
                      <a:pt x="3334" y="433"/>
                      <a:pt x="3322" y="421"/>
                    </a:cubicBezTo>
                    <a:cubicBezTo>
                      <a:pt x="3317" y="416"/>
                      <a:pt x="3307" y="401"/>
                      <a:pt x="3294" y="401"/>
                    </a:cubicBezTo>
                    <a:cubicBezTo>
                      <a:pt x="3276" y="401"/>
                      <a:pt x="3253" y="433"/>
                      <a:pt x="3239" y="575"/>
                    </a:cubicBezTo>
                    <a:cubicBezTo>
                      <a:pt x="3229" y="479"/>
                      <a:pt x="3220" y="438"/>
                      <a:pt x="3210" y="438"/>
                    </a:cubicBezTo>
                    <a:cubicBezTo>
                      <a:pt x="3196" y="438"/>
                      <a:pt x="3182" y="529"/>
                      <a:pt x="3167" y="671"/>
                    </a:cubicBezTo>
                    <a:cubicBezTo>
                      <a:pt x="3160" y="722"/>
                      <a:pt x="3157" y="728"/>
                      <a:pt x="3153" y="728"/>
                    </a:cubicBezTo>
                    <a:cubicBezTo>
                      <a:pt x="3152" y="728"/>
                      <a:pt x="3151" y="727"/>
                      <a:pt x="3149" y="727"/>
                    </a:cubicBezTo>
                    <a:cubicBezTo>
                      <a:pt x="3148" y="727"/>
                      <a:pt x="3146" y="728"/>
                      <a:pt x="3144" y="730"/>
                    </a:cubicBezTo>
                    <a:cubicBezTo>
                      <a:pt x="3108" y="730"/>
                      <a:pt x="3060" y="742"/>
                      <a:pt x="3024" y="766"/>
                    </a:cubicBezTo>
                    <a:cubicBezTo>
                      <a:pt x="3024" y="766"/>
                      <a:pt x="3013" y="766"/>
                      <a:pt x="3001" y="861"/>
                    </a:cubicBezTo>
                    <a:cubicBezTo>
                      <a:pt x="2996" y="912"/>
                      <a:pt x="2992" y="932"/>
                      <a:pt x="2987" y="932"/>
                    </a:cubicBezTo>
                    <a:cubicBezTo>
                      <a:pt x="2980" y="932"/>
                      <a:pt x="2972" y="880"/>
                      <a:pt x="2965" y="814"/>
                    </a:cubicBezTo>
                    <a:cubicBezTo>
                      <a:pt x="2965" y="791"/>
                      <a:pt x="2964" y="780"/>
                      <a:pt x="2962" y="780"/>
                    </a:cubicBezTo>
                    <a:cubicBezTo>
                      <a:pt x="2957" y="780"/>
                      <a:pt x="2949" y="828"/>
                      <a:pt x="2941" y="909"/>
                    </a:cubicBezTo>
                    <a:cubicBezTo>
                      <a:pt x="2941" y="967"/>
                      <a:pt x="2937" y="1003"/>
                      <a:pt x="2933" y="1003"/>
                    </a:cubicBezTo>
                    <a:cubicBezTo>
                      <a:pt x="2931" y="1003"/>
                      <a:pt x="2929" y="989"/>
                      <a:pt x="2929" y="956"/>
                    </a:cubicBezTo>
                    <a:cubicBezTo>
                      <a:pt x="2917" y="814"/>
                      <a:pt x="2905" y="802"/>
                      <a:pt x="2894" y="802"/>
                    </a:cubicBezTo>
                    <a:cubicBezTo>
                      <a:pt x="2878" y="795"/>
                      <a:pt x="2861" y="792"/>
                      <a:pt x="2844" y="792"/>
                    </a:cubicBezTo>
                    <a:cubicBezTo>
                      <a:pt x="2798" y="792"/>
                      <a:pt x="2753" y="814"/>
                      <a:pt x="2727" y="849"/>
                    </a:cubicBezTo>
                    <a:cubicBezTo>
                      <a:pt x="2715" y="861"/>
                      <a:pt x="2704" y="871"/>
                      <a:pt x="2693" y="871"/>
                    </a:cubicBezTo>
                    <a:cubicBezTo>
                      <a:pt x="2669" y="871"/>
                      <a:pt x="2648" y="825"/>
                      <a:pt x="2632" y="647"/>
                    </a:cubicBezTo>
                    <a:cubicBezTo>
                      <a:pt x="2632" y="629"/>
                      <a:pt x="2628" y="623"/>
                      <a:pt x="2624" y="623"/>
                    </a:cubicBezTo>
                    <a:cubicBezTo>
                      <a:pt x="2617" y="623"/>
                      <a:pt x="2608" y="639"/>
                      <a:pt x="2608" y="647"/>
                    </a:cubicBezTo>
                    <a:cubicBezTo>
                      <a:pt x="2604" y="662"/>
                      <a:pt x="2599" y="667"/>
                      <a:pt x="2594" y="667"/>
                    </a:cubicBezTo>
                    <a:cubicBezTo>
                      <a:pt x="2582" y="667"/>
                      <a:pt x="2568" y="640"/>
                      <a:pt x="2560" y="623"/>
                    </a:cubicBezTo>
                    <a:cubicBezTo>
                      <a:pt x="2548" y="599"/>
                      <a:pt x="2513" y="552"/>
                      <a:pt x="2477" y="540"/>
                    </a:cubicBezTo>
                    <a:cubicBezTo>
                      <a:pt x="2441" y="540"/>
                      <a:pt x="2393" y="540"/>
                      <a:pt x="2346" y="552"/>
                    </a:cubicBezTo>
                    <a:cubicBezTo>
                      <a:pt x="2341" y="552"/>
                      <a:pt x="2338" y="545"/>
                      <a:pt x="2335" y="545"/>
                    </a:cubicBezTo>
                    <a:cubicBezTo>
                      <a:pt x="2332" y="545"/>
                      <a:pt x="2329" y="557"/>
                      <a:pt x="2322" y="611"/>
                    </a:cubicBezTo>
                    <a:cubicBezTo>
                      <a:pt x="2317" y="683"/>
                      <a:pt x="2312" y="713"/>
                      <a:pt x="2308" y="713"/>
                    </a:cubicBezTo>
                    <a:cubicBezTo>
                      <a:pt x="2300" y="713"/>
                      <a:pt x="2293" y="649"/>
                      <a:pt x="2286" y="564"/>
                    </a:cubicBezTo>
                    <a:cubicBezTo>
                      <a:pt x="2286" y="492"/>
                      <a:pt x="2274" y="433"/>
                      <a:pt x="2251" y="361"/>
                    </a:cubicBezTo>
                    <a:cubicBezTo>
                      <a:pt x="2239" y="409"/>
                      <a:pt x="2227" y="468"/>
                      <a:pt x="2227" y="516"/>
                    </a:cubicBezTo>
                    <a:cubicBezTo>
                      <a:pt x="2222" y="530"/>
                      <a:pt x="2218" y="533"/>
                      <a:pt x="2213" y="533"/>
                    </a:cubicBezTo>
                    <a:cubicBezTo>
                      <a:pt x="2209" y="533"/>
                      <a:pt x="2205" y="531"/>
                      <a:pt x="2202" y="531"/>
                    </a:cubicBezTo>
                    <a:cubicBezTo>
                      <a:pt x="2198" y="531"/>
                      <a:pt x="2195" y="533"/>
                      <a:pt x="2191" y="540"/>
                    </a:cubicBezTo>
                    <a:cubicBezTo>
                      <a:pt x="2191" y="540"/>
                      <a:pt x="2191" y="540"/>
                      <a:pt x="2190" y="540"/>
                    </a:cubicBezTo>
                    <a:cubicBezTo>
                      <a:pt x="2181" y="540"/>
                      <a:pt x="2171" y="362"/>
                      <a:pt x="2162" y="362"/>
                    </a:cubicBezTo>
                    <a:cubicBezTo>
                      <a:pt x="2160" y="362"/>
                      <a:pt x="2158" y="372"/>
                      <a:pt x="2155" y="397"/>
                    </a:cubicBezTo>
                    <a:cubicBezTo>
                      <a:pt x="2152" y="442"/>
                      <a:pt x="2148" y="458"/>
                      <a:pt x="2144" y="458"/>
                    </a:cubicBezTo>
                    <a:cubicBezTo>
                      <a:pt x="2136" y="458"/>
                      <a:pt x="2128" y="378"/>
                      <a:pt x="2120" y="337"/>
                    </a:cubicBezTo>
                    <a:cubicBezTo>
                      <a:pt x="2120" y="302"/>
                      <a:pt x="2096" y="314"/>
                      <a:pt x="2096" y="290"/>
                    </a:cubicBezTo>
                    <a:cubicBezTo>
                      <a:pt x="2092" y="281"/>
                      <a:pt x="2089" y="278"/>
                      <a:pt x="2087" y="278"/>
                    </a:cubicBezTo>
                    <a:cubicBezTo>
                      <a:pt x="2069" y="278"/>
                      <a:pt x="2058" y="419"/>
                      <a:pt x="2048" y="480"/>
                    </a:cubicBezTo>
                    <a:cubicBezTo>
                      <a:pt x="2028" y="331"/>
                      <a:pt x="2008" y="298"/>
                      <a:pt x="1996" y="298"/>
                    </a:cubicBezTo>
                    <a:cubicBezTo>
                      <a:pt x="1993" y="298"/>
                      <a:pt x="1991" y="300"/>
                      <a:pt x="1989" y="302"/>
                    </a:cubicBezTo>
                    <a:cubicBezTo>
                      <a:pt x="1965" y="314"/>
                      <a:pt x="1965" y="314"/>
                      <a:pt x="1953" y="421"/>
                    </a:cubicBezTo>
                    <a:cubicBezTo>
                      <a:pt x="1941" y="599"/>
                      <a:pt x="1917" y="575"/>
                      <a:pt x="1905" y="587"/>
                    </a:cubicBezTo>
                    <a:cubicBezTo>
                      <a:pt x="1881" y="623"/>
                      <a:pt x="1846" y="647"/>
                      <a:pt x="1810" y="659"/>
                    </a:cubicBezTo>
                    <a:cubicBezTo>
                      <a:pt x="1802" y="661"/>
                      <a:pt x="1795" y="664"/>
                      <a:pt x="1789" y="664"/>
                    </a:cubicBezTo>
                    <a:cubicBezTo>
                      <a:pt x="1764" y="664"/>
                      <a:pt x="1743" y="629"/>
                      <a:pt x="1715" y="433"/>
                    </a:cubicBezTo>
                    <a:cubicBezTo>
                      <a:pt x="1715" y="397"/>
                      <a:pt x="1715" y="361"/>
                      <a:pt x="1691" y="337"/>
                    </a:cubicBezTo>
                    <a:cubicBezTo>
                      <a:pt x="1655" y="266"/>
                      <a:pt x="1608" y="325"/>
                      <a:pt x="1572" y="52"/>
                    </a:cubicBezTo>
                    <a:cubicBezTo>
                      <a:pt x="1566" y="13"/>
                      <a:pt x="1559" y="2"/>
                      <a:pt x="1553" y="2"/>
                    </a:cubicBezTo>
                    <a:cubicBezTo>
                      <a:pt x="1547" y="2"/>
                      <a:pt x="1542" y="10"/>
                      <a:pt x="1536" y="16"/>
                    </a:cubicBezTo>
                    <a:cubicBezTo>
                      <a:pt x="1532" y="20"/>
                      <a:pt x="1528" y="22"/>
                      <a:pt x="1524" y="22"/>
                    </a:cubicBezTo>
                    <a:cubicBezTo>
                      <a:pt x="1508" y="22"/>
                      <a:pt x="1491"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518;p26">
                <a:extLst>
                  <a:ext uri="{FF2B5EF4-FFF2-40B4-BE49-F238E27FC236}">
                    <a16:creationId xmlns:a16="http://schemas.microsoft.com/office/drawing/2014/main" id="{7B3B7C19-0EC6-4473-9C7E-36F803C27DCC}"/>
                  </a:ext>
                </a:extLst>
              </p:cNvPr>
              <p:cNvSpPr/>
              <p:nvPr/>
            </p:nvSpPr>
            <p:spPr>
              <a:xfrm>
                <a:off x="6003996" y="1861016"/>
                <a:ext cx="238207" cy="70335"/>
              </a:xfrm>
              <a:custGeom>
                <a:avLst/>
                <a:gdLst/>
                <a:ahLst/>
                <a:cxnLst/>
                <a:rect l="l" t="t" r="r" b="b"/>
                <a:pathLst>
                  <a:path w="7312" h="2159" extrusionOk="0">
                    <a:moveTo>
                      <a:pt x="1474" y="1"/>
                    </a:moveTo>
                    <a:cubicBezTo>
                      <a:pt x="1454" y="1"/>
                      <a:pt x="1435" y="28"/>
                      <a:pt x="1418" y="147"/>
                    </a:cubicBezTo>
                    <a:cubicBezTo>
                      <a:pt x="1418" y="155"/>
                      <a:pt x="1416" y="159"/>
                      <a:pt x="1414" y="159"/>
                    </a:cubicBezTo>
                    <a:cubicBezTo>
                      <a:pt x="1411" y="159"/>
                      <a:pt x="1406" y="146"/>
                      <a:pt x="1406" y="123"/>
                    </a:cubicBezTo>
                    <a:cubicBezTo>
                      <a:pt x="1399" y="70"/>
                      <a:pt x="1393" y="52"/>
                      <a:pt x="1386" y="52"/>
                    </a:cubicBezTo>
                    <a:cubicBezTo>
                      <a:pt x="1372" y="52"/>
                      <a:pt x="1358" y="136"/>
                      <a:pt x="1343" y="136"/>
                    </a:cubicBezTo>
                    <a:cubicBezTo>
                      <a:pt x="1340" y="136"/>
                      <a:pt x="1337" y="132"/>
                      <a:pt x="1334" y="123"/>
                    </a:cubicBezTo>
                    <a:cubicBezTo>
                      <a:pt x="1324" y="85"/>
                      <a:pt x="1313" y="77"/>
                      <a:pt x="1302" y="77"/>
                    </a:cubicBezTo>
                    <a:cubicBezTo>
                      <a:pt x="1293" y="77"/>
                      <a:pt x="1285" y="82"/>
                      <a:pt x="1277" y="82"/>
                    </a:cubicBezTo>
                    <a:cubicBezTo>
                      <a:pt x="1272" y="82"/>
                      <a:pt x="1268" y="80"/>
                      <a:pt x="1263" y="75"/>
                    </a:cubicBezTo>
                    <a:cubicBezTo>
                      <a:pt x="1257" y="72"/>
                      <a:pt x="1252" y="69"/>
                      <a:pt x="1247" y="69"/>
                    </a:cubicBezTo>
                    <a:cubicBezTo>
                      <a:pt x="1233" y="69"/>
                      <a:pt x="1224" y="96"/>
                      <a:pt x="1215" y="230"/>
                    </a:cubicBezTo>
                    <a:cubicBezTo>
                      <a:pt x="1215" y="243"/>
                      <a:pt x="1214" y="248"/>
                      <a:pt x="1211" y="248"/>
                    </a:cubicBezTo>
                    <a:cubicBezTo>
                      <a:pt x="1204" y="248"/>
                      <a:pt x="1192" y="212"/>
                      <a:pt x="1192" y="194"/>
                    </a:cubicBezTo>
                    <a:cubicBezTo>
                      <a:pt x="1181" y="172"/>
                      <a:pt x="1180" y="110"/>
                      <a:pt x="1170" y="110"/>
                    </a:cubicBezTo>
                    <a:cubicBezTo>
                      <a:pt x="1169" y="110"/>
                      <a:pt x="1169" y="110"/>
                      <a:pt x="1168" y="111"/>
                    </a:cubicBezTo>
                    <a:cubicBezTo>
                      <a:pt x="1160" y="141"/>
                      <a:pt x="1148" y="161"/>
                      <a:pt x="1138" y="161"/>
                    </a:cubicBezTo>
                    <a:cubicBezTo>
                      <a:pt x="1131" y="161"/>
                      <a:pt x="1125" y="153"/>
                      <a:pt x="1120" y="135"/>
                    </a:cubicBezTo>
                    <a:cubicBezTo>
                      <a:pt x="1110" y="110"/>
                      <a:pt x="1100" y="102"/>
                      <a:pt x="1091" y="102"/>
                    </a:cubicBezTo>
                    <a:cubicBezTo>
                      <a:pt x="1078" y="102"/>
                      <a:pt x="1067" y="116"/>
                      <a:pt x="1061" y="123"/>
                    </a:cubicBezTo>
                    <a:cubicBezTo>
                      <a:pt x="1037" y="135"/>
                      <a:pt x="1025" y="183"/>
                      <a:pt x="1013" y="194"/>
                    </a:cubicBezTo>
                    <a:cubicBezTo>
                      <a:pt x="1009" y="198"/>
                      <a:pt x="1006" y="199"/>
                      <a:pt x="1002" y="199"/>
                    </a:cubicBezTo>
                    <a:cubicBezTo>
                      <a:pt x="994" y="199"/>
                      <a:pt x="986" y="191"/>
                      <a:pt x="977" y="183"/>
                    </a:cubicBezTo>
                    <a:cubicBezTo>
                      <a:pt x="965" y="171"/>
                      <a:pt x="942" y="135"/>
                      <a:pt x="930" y="135"/>
                    </a:cubicBezTo>
                    <a:cubicBezTo>
                      <a:pt x="876" y="129"/>
                      <a:pt x="825" y="126"/>
                      <a:pt x="776" y="126"/>
                    </a:cubicBezTo>
                    <a:cubicBezTo>
                      <a:pt x="727" y="126"/>
                      <a:pt x="680" y="129"/>
                      <a:pt x="632" y="135"/>
                    </a:cubicBezTo>
                    <a:cubicBezTo>
                      <a:pt x="572" y="135"/>
                      <a:pt x="513" y="183"/>
                      <a:pt x="453" y="194"/>
                    </a:cubicBezTo>
                    <a:cubicBezTo>
                      <a:pt x="430" y="194"/>
                      <a:pt x="406" y="230"/>
                      <a:pt x="382" y="421"/>
                    </a:cubicBezTo>
                    <a:cubicBezTo>
                      <a:pt x="375" y="480"/>
                      <a:pt x="369" y="522"/>
                      <a:pt x="362" y="522"/>
                    </a:cubicBezTo>
                    <a:cubicBezTo>
                      <a:pt x="357" y="522"/>
                      <a:pt x="351" y="496"/>
                      <a:pt x="346" y="433"/>
                    </a:cubicBezTo>
                    <a:cubicBezTo>
                      <a:pt x="335" y="344"/>
                      <a:pt x="327" y="304"/>
                      <a:pt x="318" y="304"/>
                    </a:cubicBezTo>
                    <a:cubicBezTo>
                      <a:pt x="309" y="304"/>
                      <a:pt x="299" y="356"/>
                      <a:pt x="287" y="444"/>
                    </a:cubicBezTo>
                    <a:cubicBezTo>
                      <a:pt x="287" y="487"/>
                      <a:pt x="282" y="496"/>
                      <a:pt x="276" y="496"/>
                    </a:cubicBezTo>
                    <a:cubicBezTo>
                      <a:pt x="272" y="496"/>
                      <a:pt x="268" y="492"/>
                      <a:pt x="263" y="492"/>
                    </a:cubicBezTo>
                    <a:cubicBezTo>
                      <a:pt x="227" y="528"/>
                      <a:pt x="180" y="552"/>
                      <a:pt x="144" y="587"/>
                    </a:cubicBezTo>
                    <a:lnTo>
                      <a:pt x="144" y="635"/>
                    </a:lnTo>
                    <a:cubicBezTo>
                      <a:pt x="96" y="647"/>
                      <a:pt x="49" y="647"/>
                      <a:pt x="13" y="659"/>
                    </a:cubicBezTo>
                    <a:cubicBezTo>
                      <a:pt x="1" y="683"/>
                      <a:pt x="1" y="706"/>
                      <a:pt x="13" y="742"/>
                    </a:cubicBezTo>
                    <a:lnTo>
                      <a:pt x="13" y="873"/>
                    </a:lnTo>
                    <a:lnTo>
                      <a:pt x="13" y="1159"/>
                    </a:lnTo>
                    <a:cubicBezTo>
                      <a:pt x="1" y="1302"/>
                      <a:pt x="13" y="1445"/>
                      <a:pt x="37" y="1587"/>
                    </a:cubicBezTo>
                    <a:cubicBezTo>
                      <a:pt x="39" y="1588"/>
                      <a:pt x="40" y="1589"/>
                      <a:pt x="43" y="1589"/>
                    </a:cubicBezTo>
                    <a:cubicBezTo>
                      <a:pt x="58" y="1589"/>
                      <a:pt x="78" y="1563"/>
                      <a:pt x="96" y="1563"/>
                    </a:cubicBezTo>
                    <a:cubicBezTo>
                      <a:pt x="105" y="1563"/>
                      <a:pt x="113" y="1570"/>
                      <a:pt x="120" y="1587"/>
                    </a:cubicBezTo>
                    <a:cubicBezTo>
                      <a:pt x="129" y="1611"/>
                      <a:pt x="139" y="1619"/>
                      <a:pt x="149" y="1619"/>
                    </a:cubicBezTo>
                    <a:cubicBezTo>
                      <a:pt x="171" y="1619"/>
                      <a:pt x="195" y="1580"/>
                      <a:pt x="216" y="1580"/>
                    </a:cubicBezTo>
                    <a:cubicBezTo>
                      <a:pt x="224" y="1580"/>
                      <a:pt x="232" y="1585"/>
                      <a:pt x="239" y="1599"/>
                    </a:cubicBezTo>
                    <a:cubicBezTo>
                      <a:pt x="242" y="1609"/>
                      <a:pt x="247" y="1615"/>
                      <a:pt x="251" y="1615"/>
                    </a:cubicBezTo>
                    <a:cubicBezTo>
                      <a:pt x="263" y="1615"/>
                      <a:pt x="278" y="1578"/>
                      <a:pt x="287" y="1492"/>
                    </a:cubicBezTo>
                    <a:cubicBezTo>
                      <a:pt x="293" y="1459"/>
                      <a:pt x="298" y="1447"/>
                      <a:pt x="303" y="1447"/>
                    </a:cubicBezTo>
                    <a:cubicBezTo>
                      <a:pt x="315" y="1447"/>
                      <a:pt x="325" y="1523"/>
                      <a:pt x="339" y="1523"/>
                    </a:cubicBezTo>
                    <a:cubicBezTo>
                      <a:pt x="341" y="1523"/>
                      <a:pt x="344" y="1521"/>
                      <a:pt x="346" y="1516"/>
                    </a:cubicBezTo>
                    <a:cubicBezTo>
                      <a:pt x="354" y="1483"/>
                      <a:pt x="374" y="1304"/>
                      <a:pt x="393" y="1304"/>
                    </a:cubicBezTo>
                    <a:cubicBezTo>
                      <a:pt x="402" y="1304"/>
                      <a:pt x="410" y="1341"/>
                      <a:pt x="418" y="1445"/>
                    </a:cubicBezTo>
                    <a:cubicBezTo>
                      <a:pt x="418" y="1458"/>
                      <a:pt x="418" y="1464"/>
                      <a:pt x="419" y="1464"/>
                    </a:cubicBezTo>
                    <a:cubicBezTo>
                      <a:pt x="422" y="1464"/>
                      <a:pt x="430" y="1401"/>
                      <a:pt x="430" y="1373"/>
                    </a:cubicBezTo>
                    <a:cubicBezTo>
                      <a:pt x="441" y="1337"/>
                      <a:pt x="453" y="1242"/>
                      <a:pt x="465" y="1206"/>
                    </a:cubicBezTo>
                    <a:cubicBezTo>
                      <a:pt x="472" y="1178"/>
                      <a:pt x="480" y="1174"/>
                      <a:pt x="489" y="1174"/>
                    </a:cubicBezTo>
                    <a:cubicBezTo>
                      <a:pt x="493" y="1174"/>
                      <a:pt x="496" y="1175"/>
                      <a:pt x="500" y="1175"/>
                    </a:cubicBezTo>
                    <a:cubicBezTo>
                      <a:pt x="517" y="1175"/>
                      <a:pt x="535" y="1159"/>
                      <a:pt x="549" y="980"/>
                    </a:cubicBezTo>
                    <a:cubicBezTo>
                      <a:pt x="549" y="1040"/>
                      <a:pt x="561" y="1099"/>
                      <a:pt x="572" y="1159"/>
                    </a:cubicBezTo>
                    <a:cubicBezTo>
                      <a:pt x="584" y="1159"/>
                      <a:pt x="584" y="1004"/>
                      <a:pt x="596" y="992"/>
                    </a:cubicBezTo>
                    <a:cubicBezTo>
                      <a:pt x="597" y="991"/>
                      <a:pt x="597" y="990"/>
                      <a:pt x="598" y="990"/>
                    </a:cubicBezTo>
                    <a:cubicBezTo>
                      <a:pt x="606" y="990"/>
                      <a:pt x="615" y="1099"/>
                      <a:pt x="623" y="1099"/>
                    </a:cubicBezTo>
                    <a:cubicBezTo>
                      <a:pt x="626" y="1099"/>
                      <a:pt x="629" y="1086"/>
                      <a:pt x="632" y="1052"/>
                    </a:cubicBezTo>
                    <a:cubicBezTo>
                      <a:pt x="632" y="1000"/>
                      <a:pt x="637" y="971"/>
                      <a:pt x="640" y="971"/>
                    </a:cubicBezTo>
                    <a:cubicBezTo>
                      <a:pt x="642" y="971"/>
                      <a:pt x="644" y="982"/>
                      <a:pt x="644" y="1004"/>
                    </a:cubicBezTo>
                    <a:cubicBezTo>
                      <a:pt x="656" y="1076"/>
                      <a:pt x="668" y="1087"/>
                      <a:pt x="680" y="1183"/>
                    </a:cubicBezTo>
                    <a:cubicBezTo>
                      <a:pt x="687" y="1267"/>
                      <a:pt x="694" y="1322"/>
                      <a:pt x="701" y="1322"/>
                    </a:cubicBezTo>
                    <a:cubicBezTo>
                      <a:pt x="705" y="1322"/>
                      <a:pt x="710" y="1294"/>
                      <a:pt x="715" y="1230"/>
                    </a:cubicBezTo>
                    <a:cubicBezTo>
                      <a:pt x="720" y="1292"/>
                      <a:pt x="725" y="1314"/>
                      <a:pt x="730" y="1314"/>
                    </a:cubicBezTo>
                    <a:cubicBezTo>
                      <a:pt x="739" y="1314"/>
                      <a:pt x="749" y="1266"/>
                      <a:pt x="763" y="1230"/>
                    </a:cubicBezTo>
                    <a:cubicBezTo>
                      <a:pt x="774" y="1181"/>
                      <a:pt x="785" y="1145"/>
                      <a:pt x="796" y="1145"/>
                    </a:cubicBezTo>
                    <a:cubicBezTo>
                      <a:pt x="809" y="1145"/>
                      <a:pt x="821" y="1196"/>
                      <a:pt x="834" y="1337"/>
                    </a:cubicBezTo>
                    <a:cubicBezTo>
                      <a:pt x="840" y="1398"/>
                      <a:pt x="845" y="1426"/>
                      <a:pt x="851" y="1426"/>
                    </a:cubicBezTo>
                    <a:cubicBezTo>
                      <a:pt x="857" y="1426"/>
                      <a:pt x="864" y="1389"/>
                      <a:pt x="870" y="1326"/>
                    </a:cubicBezTo>
                    <a:cubicBezTo>
                      <a:pt x="882" y="1230"/>
                      <a:pt x="894" y="1218"/>
                      <a:pt x="906" y="1064"/>
                    </a:cubicBezTo>
                    <a:cubicBezTo>
                      <a:pt x="910" y="990"/>
                      <a:pt x="914" y="971"/>
                      <a:pt x="919" y="971"/>
                    </a:cubicBezTo>
                    <a:cubicBezTo>
                      <a:pt x="923" y="971"/>
                      <a:pt x="928" y="990"/>
                      <a:pt x="932" y="990"/>
                    </a:cubicBezTo>
                    <a:cubicBezTo>
                      <a:pt x="935" y="990"/>
                      <a:pt x="938" y="980"/>
                      <a:pt x="942" y="945"/>
                    </a:cubicBezTo>
                    <a:cubicBezTo>
                      <a:pt x="977" y="1183"/>
                      <a:pt x="1001" y="1099"/>
                      <a:pt x="1037" y="1135"/>
                    </a:cubicBezTo>
                    <a:cubicBezTo>
                      <a:pt x="1043" y="1145"/>
                      <a:pt x="1048" y="1151"/>
                      <a:pt x="1051" y="1151"/>
                    </a:cubicBezTo>
                    <a:cubicBezTo>
                      <a:pt x="1061" y="1151"/>
                      <a:pt x="1064" y="1105"/>
                      <a:pt x="1072" y="956"/>
                    </a:cubicBezTo>
                    <a:cubicBezTo>
                      <a:pt x="1076" y="927"/>
                      <a:pt x="1079" y="916"/>
                      <a:pt x="1081" y="916"/>
                    </a:cubicBezTo>
                    <a:cubicBezTo>
                      <a:pt x="1085" y="916"/>
                      <a:pt x="1088" y="975"/>
                      <a:pt x="1096" y="1016"/>
                    </a:cubicBezTo>
                    <a:cubicBezTo>
                      <a:pt x="1103" y="1056"/>
                      <a:pt x="1106" y="1089"/>
                      <a:pt x="1109" y="1089"/>
                    </a:cubicBezTo>
                    <a:cubicBezTo>
                      <a:pt x="1112" y="1089"/>
                      <a:pt x="1115" y="1068"/>
                      <a:pt x="1120" y="1016"/>
                    </a:cubicBezTo>
                    <a:cubicBezTo>
                      <a:pt x="1126" y="905"/>
                      <a:pt x="1134" y="851"/>
                      <a:pt x="1142" y="851"/>
                    </a:cubicBezTo>
                    <a:cubicBezTo>
                      <a:pt x="1152" y="851"/>
                      <a:pt x="1161" y="923"/>
                      <a:pt x="1168" y="1064"/>
                    </a:cubicBezTo>
                    <a:cubicBezTo>
                      <a:pt x="1168" y="1147"/>
                      <a:pt x="1180" y="1218"/>
                      <a:pt x="1192" y="1302"/>
                    </a:cubicBezTo>
                    <a:cubicBezTo>
                      <a:pt x="1192" y="1305"/>
                      <a:pt x="1192" y="1307"/>
                      <a:pt x="1192" y="1307"/>
                    </a:cubicBezTo>
                    <a:cubicBezTo>
                      <a:pt x="1193" y="1307"/>
                      <a:pt x="1200" y="1231"/>
                      <a:pt x="1207" y="1231"/>
                    </a:cubicBezTo>
                    <a:cubicBezTo>
                      <a:pt x="1210" y="1231"/>
                      <a:pt x="1213" y="1241"/>
                      <a:pt x="1215" y="1266"/>
                    </a:cubicBezTo>
                    <a:cubicBezTo>
                      <a:pt x="1215" y="1285"/>
                      <a:pt x="1215" y="1294"/>
                      <a:pt x="1216" y="1294"/>
                    </a:cubicBezTo>
                    <a:cubicBezTo>
                      <a:pt x="1217" y="1294"/>
                      <a:pt x="1219" y="1252"/>
                      <a:pt x="1227" y="1171"/>
                    </a:cubicBezTo>
                    <a:cubicBezTo>
                      <a:pt x="1227" y="1052"/>
                      <a:pt x="1227" y="992"/>
                      <a:pt x="1227" y="897"/>
                    </a:cubicBezTo>
                    <a:cubicBezTo>
                      <a:pt x="1227" y="980"/>
                      <a:pt x="1227" y="1064"/>
                      <a:pt x="1239" y="1147"/>
                    </a:cubicBezTo>
                    <a:cubicBezTo>
                      <a:pt x="1239" y="1210"/>
                      <a:pt x="1239" y="1242"/>
                      <a:pt x="1240" y="1242"/>
                    </a:cubicBezTo>
                    <a:cubicBezTo>
                      <a:pt x="1242" y="1242"/>
                      <a:pt x="1245" y="1204"/>
                      <a:pt x="1251" y="1123"/>
                    </a:cubicBezTo>
                    <a:cubicBezTo>
                      <a:pt x="1251" y="1007"/>
                      <a:pt x="1251" y="845"/>
                      <a:pt x="1256" y="845"/>
                    </a:cubicBezTo>
                    <a:cubicBezTo>
                      <a:pt x="1258" y="845"/>
                      <a:pt x="1260" y="864"/>
                      <a:pt x="1263" y="909"/>
                    </a:cubicBezTo>
                    <a:cubicBezTo>
                      <a:pt x="1271" y="1123"/>
                      <a:pt x="1279" y="1300"/>
                      <a:pt x="1290" y="1300"/>
                    </a:cubicBezTo>
                    <a:cubicBezTo>
                      <a:pt x="1296" y="1300"/>
                      <a:pt x="1303" y="1255"/>
                      <a:pt x="1311" y="1147"/>
                    </a:cubicBezTo>
                    <a:cubicBezTo>
                      <a:pt x="1311" y="1087"/>
                      <a:pt x="1313" y="1062"/>
                      <a:pt x="1317" y="1062"/>
                    </a:cubicBezTo>
                    <a:cubicBezTo>
                      <a:pt x="1322" y="1062"/>
                      <a:pt x="1328" y="1096"/>
                      <a:pt x="1334" y="1147"/>
                    </a:cubicBezTo>
                    <a:cubicBezTo>
                      <a:pt x="1339" y="1200"/>
                      <a:pt x="1343" y="1225"/>
                      <a:pt x="1348" y="1225"/>
                    </a:cubicBezTo>
                    <a:cubicBezTo>
                      <a:pt x="1355" y="1225"/>
                      <a:pt x="1363" y="1151"/>
                      <a:pt x="1370" y="1016"/>
                    </a:cubicBezTo>
                    <a:cubicBezTo>
                      <a:pt x="1370" y="935"/>
                      <a:pt x="1376" y="871"/>
                      <a:pt x="1379" y="871"/>
                    </a:cubicBezTo>
                    <a:cubicBezTo>
                      <a:pt x="1381" y="871"/>
                      <a:pt x="1382" y="886"/>
                      <a:pt x="1382" y="921"/>
                    </a:cubicBezTo>
                    <a:cubicBezTo>
                      <a:pt x="1389" y="1025"/>
                      <a:pt x="1399" y="1080"/>
                      <a:pt x="1409" y="1080"/>
                    </a:cubicBezTo>
                    <a:cubicBezTo>
                      <a:pt x="1417" y="1080"/>
                      <a:pt x="1424" y="1043"/>
                      <a:pt x="1430" y="968"/>
                    </a:cubicBezTo>
                    <a:cubicBezTo>
                      <a:pt x="1437" y="911"/>
                      <a:pt x="1440" y="879"/>
                      <a:pt x="1443" y="879"/>
                    </a:cubicBezTo>
                    <a:cubicBezTo>
                      <a:pt x="1446" y="879"/>
                      <a:pt x="1449" y="893"/>
                      <a:pt x="1453" y="921"/>
                    </a:cubicBezTo>
                    <a:cubicBezTo>
                      <a:pt x="1459" y="982"/>
                      <a:pt x="1467" y="1017"/>
                      <a:pt x="1475" y="1017"/>
                    </a:cubicBezTo>
                    <a:cubicBezTo>
                      <a:pt x="1485" y="1017"/>
                      <a:pt x="1495" y="970"/>
                      <a:pt x="1501" y="861"/>
                    </a:cubicBezTo>
                    <a:cubicBezTo>
                      <a:pt x="1504" y="817"/>
                      <a:pt x="1507" y="803"/>
                      <a:pt x="1510" y="803"/>
                    </a:cubicBezTo>
                    <a:cubicBezTo>
                      <a:pt x="1515" y="803"/>
                      <a:pt x="1521" y="853"/>
                      <a:pt x="1526" y="853"/>
                    </a:cubicBezTo>
                    <a:cubicBezTo>
                      <a:pt x="1530" y="853"/>
                      <a:pt x="1533" y="832"/>
                      <a:pt x="1537" y="766"/>
                    </a:cubicBezTo>
                    <a:cubicBezTo>
                      <a:pt x="1549" y="1016"/>
                      <a:pt x="1573" y="956"/>
                      <a:pt x="1584" y="1016"/>
                    </a:cubicBezTo>
                    <a:cubicBezTo>
                      <a:pt x="1601" y="1057"/>
                      <a:pt x="1617" y="1261"/>
                      <a:pt x="1630" y="1261"/>
                    </a:cubicBezTo>
                    <a:cubicBezTo>
                      <a:pt x="1635" y="1261"/>
                      <a:pt x="1640" y="1219"/>
                      <a:pt x="1644" y="1099"/>
                    </a:cubicBezTo>
                    <a:cubicBezTo>
                      <a:pt x="1668" y="1457"/>
                      <a:pt x="1704" y="1266"/>
                      <a:pt x="1727" y="1540"/>
                    </a:cubicBezTo>
                    <a:cubicBezTo>
                      <a:pt x="1727" y="1583"/>
                      <a:pt x="1730" y="1602"/>
                      <a:pt x="1733" y="1602"/>
                    </a:cubicBezTo>
                    <a:cubicBezTo>
                      <a:pt x="1738" y="1602"/>
                      <a:pt x="1745" y="1574"/>
                      <a:pt x="1751" y="1528"/>
                    </a:cubicBezTo>
                    <a:cubicBezTo>
                      <a:pt x="1751" y="1480"/>
                      <a:pt x="1763" y="1433"/>
                      <a:pt x="1775" y="1385"/>
                    </a:cubicBezTo>
                    <a:cubicBezTo>
                      <a:pt x="1792" y="1374"/>
                      <a:pt x="1807" y="1351"/>
                      <a:pt x="1821" y="1351"/>
                    </a:cubicBezTo>
                    <a:cubicBezTo>
                      <a:pt x="1837" y="1351"/>
                      <a:pt x="1852" y="1376"/>
                      <a:pt x="1870" y="1468"/>
                    </a:cubicBezTo>
                    <a:cubicBezTo>
                      <a:pt x="1870" y="1479"/>
                      <a:pt x="1873" y="1485"/>
                      <a:pt x="1875" y="1485"/>
                    </a:cubicBezTo>
                    <a:cubicBezTo>
                      <a:pt x="1878" y="1485"/>
                      <a:pt x="1882" y="1476"/>
                      <a:pt x="1882" y="1457"/>
                    </a:cubicBezTo>
                    <a:cubicBezTo>
                      <a:pt x="1892" y="1361"/>
                      <a:pt x="1902" y="1320"/>
                      <a:pt x="1912" y="1320"/>
                    </a:cubicBezTo>
                    <a:cubicBezTo>
                      <a:pt x="1926" y="1320"/>
                      <a:pt x="1940" y="1394"/>
                      <a:pt x="1954" y="1504"/>
                    </a:cubicBezTo>
                    <a:cubicBezTo>
                      <a:pt x="1962" y="1546"/>
                      <a:pt x="1970" y="1599"/>
                      <a:pt x="1974" y="1599"/>
                    </a:cubicBezTo>
                    <a:cubicBezTo>
                      <a:pt x="1976" y="1599"/>
                      <a:pt x="1977" y="1589"/>
                      <a:pt x="1977" y="1564"/>
                    </a:cubicBezTo>
                    <a:cubicBezTo>
                      <a:pt x="1982" y="1503"/>
                      <a:pt x="1988" y="1490"/>
                      <a:pt x="1995" y="1490"/>
                    </a:cubicBezTo>
                    <a:cubicBezTo>
                      <a:pt x="2001" y="1490"/>
                      <a:pt x="2006" y="1498"/>
                      <a:pt x="2011" y="1498"/>
                    </a:cubicBezTo>
                    <a:cubicBezTo>
                      <a:pt x="2017" y="1498"/>
                      <a:pt x="2021" y="1490"/>
                      <a:pt x="2025" y="1457"/>
                    </a:cubicBezTo>
                    <a:cubicBezTo>
                      <a:pt x="2032" y="1362"/>
                      <a:pt x="2042" y="1302"/>
                      <a:pt x="2054" y="1302"/>
                    </a:cubicBezTo>
                    <a:cubicBezTo>
                      <a:pt x="2064" y="1302"/>
                      <a:pt x="2074" y="1338"/>
                      <a:pt x="2085" y="1421"/>
                    </a:cubicBezTo>
                    <a:cubicBezTo>
                      <a:pt x="2096" y="1536"/>
                      <a:pt x="2107" y="1596"/>
                      <a:pt x="2118" y="1596"/>
                    </a:cubicBezTo>
                    <a:cubicBezTo>
                      <a:pt x="2130" y="1596"/>
                      <a:pt x="2143" y="1516"/>
                      <a:pt x="2156" y="1349"/>
                    </a:cubicBezTo>
                    <a:cubicBezTo>
                      <a:pt x="2156" y="1323"/>
                      <a:pt x="2157" y="1312"/>
                      <a:pt x="2159" y="1312"/>
                    </a:cubicBezTo>
                    <a:cubicBezTo>
                      <a:pt x="2162" y="1312"/>
                      <a:pt x="2168" y="1364"/>
                      <a:pt x="2168" y="1421"/>
                    </a:cubicBezTo>
                    <a:cubicBezTo>
                      <a:pt x="2171" y="1448"/>
                      <a:pt x="2173" y="1459"/>
                      <a:pt x="2176" y="1459"/>
                    </a:cubicBezTo>
                    <a:cubicBezTo>
                      <a:pt x="2184" y="1459"/>
                      <a:pt x="2190" y="1369"/>
                      <a:pt x="2191" y="1369"/>
                    </a:cubicBezTo>
                    <a:cubicBezTo>
                      <a:pt x="2192" y="1369"/>
                      <a:pt x="2192" y="1370"/>
                      <a:pt x="2192" y="1373"/>
                    </a:cubicBezTo>
                    <a:cubicBezTo>
                      <a:pt x="2204" y="1397"/>
                      <a:pt x="2215" y="1480"/>
                      <a:pt x="2227" y="1528"/>
                    </a:cubicBezTo>
                    <a:lnTo>
                      <a:pt x="2227" y="1480"/>
                    </a:lnTo>
                    <a:cubicBezTo>
                      <a:pt x="2230" y="1447"/>
                      <a:pt x="2233" y="1435"/>
                      <a:pt x="2236" y="1435"/>
                    </a:cubicBezTo>
                    <a:cubicBezTo>
                      <a:pt x="2244" y="1435"/>
                      <a:pt x="2254" y="1518"/>
                      <a:pt x="2263" y="1518"/>
                    </a:cubicBezTo>
                    <a:cubicBezTo>
                      <a:pt x="2267" y="1518"/>
                      <a:pt x="2272" y="1494"/>
                      <a:pt x="2275" y="1421"/>
                    </a:cubicBezTo>
                    <a:cubicBezTo>
                      <a:pt x="2275" y="1410"/>
                      <a:pt x="2275" y="1405"/>
                      <a:pt x="2275" y="1405"/>
                    </a:cubicBezTo>
                    <a:cubicBezTo>
                      <a:pt x="2276" y="1405"/>
                      <a:pt x="2278" y="1453"/>
                      <a:pt x="2287" y="1480"/>
                    </a:cubicBezTo>
                    <a:cubicBezTo>
                      <a:pt x="2294" y="1548"/>
                      <a:pt x="2304" y="1584"/>
                      <a:pt x="2314" y="1584"/>
                    </a:cubicBezTo>
                    <a:cubicBezTo>
                      <a:pt x="2322" y="1584"/>
                      <a:pt x="2329" y="1563"/>
                      <a:pt x="2335" y="1516"/>
                    </a:cubicBezTo>
                    <a:cubicBezTo>
                      <a:pt x="2335" y="1485"/>
                      <a:pt x="2343" y="1428"/>
                      <a:pt x="2346" y="1428"/>
                    </a:cubicBezTo>
                    <a:cubicBezTo>
                      <a:pt x="2346" y="1428"/>
                      <a:pt x="2346" y="1429"/>
                      <a:pt x="2346" y="1433"/>
                    </a:cubicBezTo>
                    <a:cubicBezTo>
                      <a:pt x="2361" y="1568"/>
                      <a:pt x="2381" y="1585"/>
                      <a:pt x="2400" y="1585"/>
                    </a:cubicBezTo>
                    <a:cubicBezTo>
                      <a:pt x="2406" y="1585"/>
                      <a:pt x="2412" y="1583"/>
                      <a:pt x="2418" y="1583"/>
                    </a:cubicBezTo>
                    <a:cubicBezTo>
                      <a:pt x="2422" y="1583"/>
                      <a:pt x="2426" y="1584"/>
                      <a:pt x="2430" y="1587"/>
                    </a:cubicBezTo>
                    <a:cubicBezTo>
                      <a:pt x="2454" y="1647"/>
                      <a:pt x="2466" y="1718"/>
                      <a:pt x="2466" y="1790"/>
                    </a:cubicBezTo>
                    <a:cubicBezTo>
                      <a:pt x="2466" y="1809"/>
                      <a:pt x="2467" y="1818"/>
                      <a:pt x="2470" y="1818"/>
                    </a:cubicBezTo>
                    <a:cubicBezTo>
                      <a:pt x="2473" y="1818"/>
                      <a:pt x="2477" y="1797"/>
                      <a:pt x="2477" y="1754"/>
                    </a:cubicBezTo>
                    <a:cubicBezTo>
                      <a:pt x="2483" y="1689"/>
                      <a:pt x="2489" y="1656"/>
                      <a:pt x="2495" y="1656"/>
                    </a:cubicBezTo>
                    <a:cubicBezTo>
                      <a:pt x="2501" y="1656"/>
                      <a:pt x="2507" y="1689"/>
                      <a:pt x="2513" y="1754"/>
                    </a:cubicBezTo>
                    <a:cubicBezTo>
                      <a:pt x="2513" y="1818"/>
                      <a:pt x="2520" y="1861"/>
                      <a:pt x="2529" y="1861"/>
                    </a:cubicBezTo>
                    <a:cubicBezTo>
                      <a:pt x="2531" y="1861"/>
                      <a:pt x="2534" y="1858"/>
                      <a:pt x="2537" y="1849"/>
                    </a:cubicBezTo>
                    <a:cubicBezTo>
                      <a:pt x="2546" y="1783"/>
                      <a:pt x="2556" y="1758"/>
                      <a:pt x="2565" y="1758"/>
                    </a:cubicBezTo>
                    <a:cubicBezTo>
                      <a:pt x="2580" y="1758"/>
                      <a:pt x="2594" y="1816"/>
                      <a:pt x="2608" y="1873"/>
                    </a:cubicBezTo>
                    <a:cubicBezTo>
                      <a:pt x="2612" y="1885"/>
                      <a:pt x="2616" y="1893"/>
                      <a:pt x="2620" y="1893"/>
                    </a:cubicBezTo>
                    <a:cubicBezTo>
                      <a:pt x="2628" y="1893"/>
                      <a:pt x="2636" y="1859"/>
                      <a:pt x="2644" y="1754"/>
                    </a:cubicBezTo>
                    <a:lnTo>
                      <a:pt x="2644" y="1695"/>
                    </a:lnTo>
                    <a:cubicBezTo>
                      <a:pt x="2644" y="1707"/>
                      <a:pt x="2656" y="1790"/>
                      <a:pt x="2656" y="1826"/>
                    </a:cubicBezTo>
                    <a:cubicBezTo>
                      <a:pt x="2664" y="1931"/>
                      <a:pt x="2676" y="2047"/>
                      <a:pt x="2687" y="2047"/>
                    </a:cubicBezTo>
                    <a:cubicBezTo>
                      <a:pt x="2693" y="2047"/>
                      <a:pt x="2699" y="2009"/>
                      <a:pt x="2704" y="1909"/>
                    </a:cubicBezTo>
                    <a:cubicBezTo>
                      <a:pt x="2704" y="1802"/>
                      <a:pt x="2727" y="1802"/>
                      <a:pt x="2727" y="1707"/>
                    </a:cubicBezTo>
                    <a:cubicBezTo>
                      <a:pt x="2735" y="1649"/>
                      <a:pt x="2742" y="1617"/>
                      <a:pt x="2746" y="1617"/>
                    </a:cubicBezTo>
                    <a:cubicBezTo>
                      <a:pt x="2749" y="1617"/>
                      <a:pt x="2751" y="1631"/>
                      <a:pt x="2751" y="1659"/>
                    </a:cubicBezTo>
                    <a:cubicBezTo>
                      <a:pt x="2763" y="1838"/>
                      <a:pt x="2787" y="1849"/>
                      <a:pt x="2799" y="1861"/>
                    </a:cubicBezTo>
                    <a:cubicBezTo>
                      <a:pt x="2811" y="1867"/>
                      <a:pt x="2826" y="1870"/>
                      <a:pt x="2842" y="1870"/>
                    </a:cubicBezTo>
                    <a:cubicBezTo>
                      <a:pt x="2858" y="1870"/>
                      <a:pt x="2876" y="1867"/>
                      <a:pt x="2894" y="1861"/>
                    </a:cubicBezTo>
                    <a:cubicBezTo>
                      <a:pt x="2906" y="1814"/>
                      <a:pt x="2918" y="1778"/>
                      <a:pt x="2918" y="1730"/>
                    </a:cubicBezTo>
                    <a:cubicBezTo>
                      <a:pt x="2918" y="1714"/>
                      <a:pt x="2924" y="1686"/>
                      <a:pt x="2927" y="1686"/>
                    </a:cubicBezTo>
                    <a:cubicBezTo>
                      <a:pt x="2929" y="1686"/>
                      <a:pt x="2930" y="1692"/>
                      <a:pt x="2930" y="1707"/>
                    </a:cubicBezTo>
                    <a:cubicBezTo>
                      <a:pt x="2944" y="1835"/>
                      <a:pt x="2954" y="1861"/>
                      <a:pt x="2965" y="1861"/>
                    </a:cubicBezTo>
                    <a:cubicBezTo>
                      <a:pt x="2972" y="1861"/>
                      <a:pt x="2980" y="1849"/>
                      <a:pt x="2989" y="1849"/>
                    </a:cubicBezTo>
                    <a:cubicBezTo>
                      <a:pt x="2995" y="1849"/>
                      <a:pt x="3004" y="1855"/>
                      <a:pt x="3013" y="1855"/>
                    </a:cubicBezTo>
                    <a:cubicBezTo>
                      <a:pt x="3022" y="1855"/>
                      <a:pt x="3031" y="1849"/>
                      <a:pt x="3037" y="1826"/>
                    </a:cubicBezTo>
                    <a:cubicBezTo>
                      <a:pt x="3040" y="1816"/>
                      <a:pt x="3045" y="1809"/>
                      <a:pt x="3052" y="1809"/>
                    </a:cubicBezTo>
                    <a:cubicBezTo>
                      <a:pt x="3068" y="1809"/>
                      <a:pt x="3091" y="1851"/>
                      <a:pt x="3108" y="1980"/>
                    </a:cubicBezTo>
                    <a:cubicBezTo>
                      <a:pt x="3108" y="2003"/>
                      <a:pt x="3110" y="2013"/>
                      <a:pt x="3112" y="2013"/>
                    </a:cubicBezTo>
                    <a:cubicBezTo>
                      <a:pt x="3116" y="2013"/>
                      <a:pt x="3124" y="1960"/>
                      <a:pt x="3132" y="1861"/>
                    </a:cubicBezTo>
                    <a:cubicBezTo>
                      <a:pt x="3144" y="1587"/>
                      <a:pt x="3168" y="1623"/>
                      <a:pt x="3180" y="1611"/>
                    </a:cubicBezTo>
                    <a:cubicBezTo>
                      <a:pt x="3181" y="1610"/>
                      <a:pt x="3181" y="1610"/>
                      <a:pt x="3182" y="1610"/>
                    </a:cubicBezTo>
                    <a:cubicBezTo>
                      <a:pt x="3189" y="1610"/>
                      <a:pt x="3191" y="1641"/>
                      <a:pt x="3195" y="1641"/>
                    </a:cubicBezTo>
                    <a:cubicBezTo>
                      <a:pt x="3198" y="1641"/>
                      <a:pt x="3200" y="1633"/>
                      <a:pt x="3204" y="1611"/>
                    </a:cubicBezTo>
                    <a:cubicBezTo>
                      <a:pt x="3223" y="1779"/>
                      <a:pt x="3243" y="1826"/>
                      <a:pt x="3263" y="1826"/>
                    </a:cubicBezTo>
                    <a:cubicBezTo>
                      <a:pt x="3288" y="1826"/>
                      <a:pt x="3313" y="1751"/>
                      <a:pt x="3338" y="1751"/>
                    </a:cubicBezTo>
                    <a:cubicBezTo>
                      <a:pt x="3341" y="1751"/>
                      <a:pt x="3344" y="1752"/>
                      <a:pt x="3347" y="1754"/>
                    </a:cubicBezTo>
                    <a:cubicBezTo>
                      <a:pt x="3358" y="1707"/>
                      <a:pt x="3370" y="1659"/>
                      <a:pt x="3370" y="1611"/>
                    </a:cubicBezTo>
                    <a:cubicBezTo>
                      <a:pt x="3376" y="1491"/>
                      <a:pt x="3382" y="1434"/>
                      <a:pt x="3389" y="1434"/>
                    </a:cubicBezTo>
                    <a:cubicBezTo>
                      <a:pt x="3397" y="1434"/>
                      <a:pt x="3406" y="1500"/>
                      <a:pt x="3418" y="1623"/>
                    </a:cubicBezTo>
                    <a:cubicBezTo>
                      <a:pt x="3418" y="1676"/>
                      <a:pt x="3423" y="1720"/>
                      <a:pt x="3426" y="1720"/>
                    </a:cubicBezTo>
                    <a:cubicBezTo>
                      <a:pt x="3428" y="1720"/>
                      <a:pt x="3430" y="1705"/>
                      <a:pt x="3430" y="1671"/>
                    </a:cubicBezTo>
                    <a:cubicBezTo>
                      <a:pt x="3448" y="1430"/>
                      <a:pt x="3466" y="1430"/>
                      <a:pt x="3483" y="1430"/>
                    </a:cubicBezTo>
                    <a:lnTo>
                      <a:pt x="3483" y="1430"/>
                    </a:lnTo>
                    <a:cubicBezTo>
                      <a:pt x="3489" y="1430"/>
                      <a:pt x="3495" y="1430"/>
                      <a:pt x="3501" y="1421"/>
                    </a:cubicBezTo>
                    <a:cubicBezTo>
                      <a:pt x="3501" y="1420"/>
                      <a:pt x="3501" y="1419"/>
                      <a:pt x="3502" y="1419"/>
                    </a:cubicBezTo>
                    <a:cubicBezTo>
                      <a:pt x="3503" y="1419"/>
                      <a:pt x="3514" y="1476"/>
                      <a:pt x="3525" y="1552"/>
                    </a:cubicBezTo>
                    <a:cubicBezTo>
                      <a:pt x="3525" y="1628"/>
                      <a:pt x="3529" y="1680"/>
                      <a:pt x="3535" y="1680"/>
                    </a:cubicBezTo>
                    <a:cubicBezTo>
                      <a:pt x="3539" y="1680"/>
                      <a:pt x="3544" y="1652"/>
                      <a:pt x="3549" y="1587"/>
                    </a:cubicBezTo>
                    <a:cubicBezTo>
                      <a:pt x="3557" y="1472"/>
                      <a:pt x="3565" y="1448"/>
                      <a:pt x="3578" y="1448"/>
                    </a:cubicBezTo>
                    <a:cubicBezTo>
                      <a:pt x="3583" y="1448"/>
                      <a:pt x="3589" y="1453"/>
                      <a:pt x="3597" y="1457"/>
                    </a:cubicBezTo>
                    <a:cubicBezTo>
                      <a:pt x="3597" y="1540"/>
                      <a:pt x="3597" y="1623"/>
                      <a:pt x="3597" y="1707"/>
                    </a:cubicBezTo>
                    <a:cubicBezTo>
                      <a:pt x="3585" y="1802"/>
                      <a:pt x="3585" y="1885"/>
                      <a:pt x="3597" y="1980"/>
                    </a:cubicBezTo>
                    <a:cubicBezTo>
                      <a:pt x="3619" y="1826"/>
                      <a:pt x="3651" y="1692"/>
                      <a:pt x="3674" y="1692"/>
                    </a:cubicBezTo>
                    <a:cubicBezTo>
                      <a:pt x="3676" y="1692"/>
                      <a:pt x="3678" y="1693"/>
                      <a:pt x="3680" y="1695"/>
                    </a:cubicBezTo>
                    <a:cubicBezTo>
                      <a:pt x="3692" y="1695"/>
                      <a:pt x="3704" y="1695"/>
                      <a:pt x="3716" y="1599"/>
                    </a:cubicBezTo>
                    <a:cubicBezTo>
                      <a:pt x="3722" y="1500"/>
                      <a:pt x="3727" y="1446"/>
                      <a:pt x="3735" y="1446"/>
                    </a:cubicBezTo>
                    <a:cubicBezTo>
                      <a:pt x="3742" y="1446"/>
                      <a:pt x="3751" y="1503"/>
                      <a:pt x="3763" y="1623"/>
                    </a:cubicBezTo>
                    <a:lnTo>
                      <a:pt x="3787" y="1492"/>
                    </a:lnTo>
                    <a:cubicBezTo>
                      <a:pt x="3798" y="1623"/>
                      <a:pt x="3810" y="1680"/>
                      <a:pt x="3821" y="1680"/>
                    </a:cubicBezTo>
                    <a:cubicBezTo>
                      <a:pt x="3834" y="1680"/>
                      <a:pt x="3846" y="1611"/>
                      <a:pt x="3859" y="1492"/>
                    </a:cubicBezTo>
                    <a:cubicBezTo>
                      <a:pt x="3860" y="1510"/>
                      <a:pt x="3863" y="1517"/>
                      <a:pt x="3865" y="1517"/>
                    </a:cubicBezTo>
                    <a:cubicBezTo>
                      <a:pt x="3873" y="1517"/>
                      <a:pt x="3883" y="1449"/>
                      <a:pt x="3892" y="1449"/>
                    </a:cubicBezTo>
                    <a:cubicBezTo>
                      <a:pt x="3898" y="1449"/>
                      <a:pt x="3902" y="1473"/>
                      <a:pt x="3906" y="1552"/>
                    </a:cubicBezTo>
                    <a:cubicBezTo>
                      <a:pt x="3912" y="1519"/>
                      <a:pt x="3917" y="1506"/>
                      <a:pt x="3921" y="1506"/>
                    </a:cubicBezTo>
                    <a:cubicBezTo>
                      <a:pt x="3935" y="1506"/>
                      <a:pt x="3944" y="1636"/>
                      <a:pt x="3953" y="1636"/>
                    </a:cubicBezTo>
                    <a:cubicBezTo>
                      <a:pt x="3953" y="1636"/>
                      <a:pt x="3953" y="1635"/>
                      <a:pt x="3954" y="1635"/>
                    </a:cubicBezTo>
                    <a:cubicBezTo>
                      <a:pt x="3966" y="1635"/>
                      <a:pt x="3978" y="1576"/>
                      <a:pt x="3990" y="1468"/>
                    </a:cubicBezTo>
                    <a:cubicBezTo>
                      <a:pt x="3990" y="1492"/>
                      <a:pt x="3990" y="1516"/>
                      <a:pt x="3990" y="1528"/>
                    </a:cubicBezTo>
                    <a:cubicBezTo>
                      <a:pt x="3996" y="1615"/>
                      <a:pt x="4003" y="1653"/>
                      <a:pt x="4010" y="1653"/>
                    </a:cubicBezTo>
                    <a:cubicBezTo>
                      <a:pt x="4015" y="1653"/>
                      <a:pt x="4020" y="1629"/>
                      <a:pt x="4025" y="1587"/>
                    </a:cubicBezTo>
                    <a:cubicBezTo>
                      <a:pt x="4033" y="1535"/>
                      <a:pt x="4036" y="1496"/>
                      <a:pt x="4040" y="1496"/>
                    </a:cubicBezTo>
                    <a:cubicBezTo>
                      <a:pt x="4042" y="1496"/>
                      <a:pt x="4045" y="1509"/>
                      <a:pt x="4049" y="1540"/>
                    </a:cubicBezTo>
                    <a:cubicBezTo>
                      <a:pt x="4056" y="1612"/>
                      <a:pt x="4062" y="1656"/>
                      <a:pt x="4071" y="1656"/>
                    </a:cubicBezTo>
                    <a:cubicBezTo>
                      <a:pt x="4078" y="1656"/>
                      <a:pt x="4086" y="1627"/>
                      <a:pt x="4097" y="1564"/>
                    </a:cubicBezTo>
                    <a:cubicBezTo>
                      <a:pt x="4097" y="1528"/>
                      <a:pt x="4101" y="1500"/>
                      <a:pt x="4104" y="1500"/>
                    </a:cubicBezTo>
                    <a:cubicBezTo>
                      <a:pt x="4107" y="1500"/>
                      <a:pt x="4109" y="1512"/>
                      <a:pt x="4109" y="1540"/>
                    </a:cubicBezTo>
                    <a:cubicBezTo>
                      <a:pt x="4125" y="1699"/>
                      <a:pt x="4142" y="1794"/>
                      <a:pt x="4159" y="1794"/>
                    </a:cubicBezTo>
                    <a:cubicBezTo>
                      <a:pt x="4166" y="1794"/>
                      <a:pt x="4173" y="1777"/>
                      <a:pt x="4180" y="1742"/>
                    </a:cubicBezTo>
                    <a:cubicBezTo>
                      <a:pt x="4180" y="1741"/>
                      <a:pt x="4180" y="1740"/>
                      <a:pt x="4180" y="1740"/>
                    </a:cubicBezTo>
                    <a:cubicBezTo>
                      <a:pt x="4181" y="1740"/>
                      <a:pt x="4189" y="1858"/>
                      <a:pt x="4198" y="1858"/>
                    </a:cubicBezTo>
                    <a:cubicBezTo>
                      <a:pt x="4200" y="1858"/>
                      <a:pt x="4202" y="1852"/>
                      <a:pt x="4204" y="1838"/>
                    </a:cubicBezTo>
                    <a:cubicBezTo>
                      <a:pt x="4216" y="1692"/>
                      <a:pt x="4229" y="1638"/>
                      <a:pt x="4242" y="1638"/>
                    </a:cubicBezTo>
                    <a:cubicBezTo>
                      <a:pt x="4253" y="1638"/>
                      <a:pt x="4264" y="1681"/>
                      <a:pt x="4275" y="1742"/>
                    </a:cubicBezTo>
                    <a:cubicBezTo>
                      <a:pt x="4287" y="1838"/>
                      <a:pt x="4311" y="1766"/>
                      <a:pt x="4323" y="1897"/>
                    </a:cubicBezTo>
                    <a:cubicBezTo>
                      <a:pt x="4327" y="1917"/>
                      <a:pt x="4331" y="1925"/>
                      <a:pt x="4334" y="1925"/>
                    </a:cubicBezTo>
                    <a:cubicBezTo>
                      <a:pt x="4347" y="1925"/>
                      <a:pt x="4356" y="1805"/>
                      <a:pt x="4364" y="1805"/>
                    </a:cubicBezTo>
                    <a:cubicBezTo>
                      <a:pt x="4366" y="1805"/>
                      <a:pt x="4368" y="1814"/>
                      <a:pt x="4371" y="1838"/>
                    </a:cubicBezTo>
                    <a:cubicBezTo>
                      <a:pt x="4382" y="1894"/>
                      <a:pt x="4390" y="1908"/>
                      <a:pt x="4398" y="1908"/>
                    </a:cubicBezTo>
                    <a:cubicBezTo>
                      <a:pt x="4404" y="1908"/>
                      <a:pt x="4410" y="1896"/>
                      <a:pt x="4415" y="1896"/>
                    </a:cubicBezTo>
                    <a:cubicBezTo>
                      <a:pt x="4416" y="1896"/>
                      <a:pt x="4417" y="1896"/>
                      <a:pt x="4418" y="1897"/>
                    </a:cubicBezTo>
                    <a:cubicBezTo>
                      <a:pt x="4425" y="1911"/>
                      <a:pt x="4432" y="1945"/>
                      <a:pt x="4439" y="1945"/>
                    </a:cubicBezTo>
                    <a:cubicBezTo>
                      <a:pt x="4444" y="1945"/>
                      <a:pt x="4449" y="1928"/>
                      <a:pt x="4454" y="1873"/>
                    </a:cubicBezTo>
                    <a:cubicBezTo>
                      <a:pt x="4454" y="1817"/>
                      <a:pt x="4458" y="1781"/>
                      <a:pt x="4464" y="1781"/>
                    </a:cubicBezTo>
                    <a:cubicBezTo>
                      <a:pt x="4468" y="1781"/>
                      <a:pt x="4473" y="1799"/>
                      <a:pt x="4478" y="1838"/>
                    </a:cubicBezTo>
                    <a:cubicBezTo>
                      <a:pt x="4485" y="1895"/>
                      <a:pt x="4492" y="1927"/>
                      <a:pt x="4499" y="1927"/>
                    </a:cubicBezTo>
                    <a:cubicBezTo>
                      <a:pt x="4504" y="1927"/>
                      <a:pt x="4509" y="1913"/>
                      <a:pt x="4513" y="1885"/>
                    </a:cubicBezTo>
                    <a:cubicBezTo>
                      <a:pt x="4513" y="1802"/>
                      <a:pt x="4525" y="1718"/>
                      <a:pt x="4549" y="1647"/>
                    </a:cubicBezTo>
                    <a:cubicBezTo>
                      <a:pt x="4558" y="1656"/>
                      <a:pt x="4568" y="1790"/>
                      <a:pt x="4577" y="1790"/>
                    </a:cubicBezTo>
                    <a:cubicBezTo>
                      <a:pt x="4580" y="1790"/>
                      <a:pt x="4582" y="1780"/>
                      <a:pt x="4585" y="1754"/>
                    </a:cubicBezTo>
                    <a:cubicBezTo>
                      <a:pt x="4603" y="1865"/>
                      <a:pt x="4615" y="1890"/>
                      <a:pt x="4624" y="1890"/>
                    </a:cubicBezTo>
                    <a:cubicBezTo>
                      <a:pt x="4627" y="1890"/>
                      <a:pt x="4630" y="1888"/>
                      <a:pt x="4632" y="1885"/>
                    </a:cubicBezTo>
                    <a:cubicBezTo>
                      <a:pt x="4680" y="1873"/>
                      <a:pt x="4716" y="1861"/>
                      <a:pt x="4752" y="1849"/>
                    </a:cubicBezTo>
                    <a:cubicBezTo>
                      <a:pt x="4775" y="1838"/>
                      <a:pt x="4799" y="1814"/>
                      <a:pt x="4811" y="1647"/>
                    </a:cubicBezTo>
                    <a:cubicBezTo>
                      <a:pt x="4818" y="1593"/>
                      <a:pt x="4829" y="1573"/>
                      <a:pt x="4839" y="1573"/>
                    </a:cubicBezTo>
                    <a:cubicBezTo>
                      <a:pt x="4846" y="1573"/>
                      <a:pt x="4854" y="1584"/>
                      <a:pt x="4859" y="1599"/>
                    </a:cubicBezTo>
                    <a:cubicBezTo>
                      <a:pt x="4867" y="1623"/>
                      <a:pt x="4874" y="1726"/>
                      <a:pt x="4882" y="1726"/>
                    </a:cubicBezTo>
                    <a:cubicBezTo>
                      <a:pt x="4886" y="1726"/>
                      <a:pt x="4890" y="1699"/>
                      <a:pt x="4894" y="1623"/>
                    </a:cubicBezTo>
                    <a:cubicBezTo>
                      <a:pt x="4909" y="1668"/>
                      <a:pt x="4920" y="1794"/>
                      <a:pt x="4931" y="1794"/>
                    </a:cubicBezTo>
                    <a:cubicBezTo>
                      <a:pt x="4938" y="1794"/>
                      <a:pt x="4945" y="1751"/>
                      <a:pt x="4954" y="1623"/>
                    </a:cubicBezTo>
                    <a:cubicBezTo>
                      <a:pt x="4954" y="1607"/>
                      <a:pt x="4954" y="1600"/>
                      <a:pt x="4954" y="1600"/>
                    </a:cubicBezTo>
                    <a:cubicBezTo>
                      <a:pt x="4955" y="1600"/>
                      <a:pt x="4958" y="1624"/>
                      <a:pt x="4966" y="1647"/>
                    </a:cubicBezTo>
                    <a:cubicBezTo>
                      <a:pt x="4985" y="1803"/>
                      <a:pt x="5003" y="1868"/>
                      <a:pt x="5022" y="1868"/>
                    </a:cubicBezTo>
                    <a:cubicBezTo>
                      <a:pt x="5039" y="1868"/>
                      <a:pt x="5056" y="1815"/>
                      <a:pt x="5073" y="1730"/>
                    </a:cubicBezTo>
                    <a:cubicBezTo>
                      <a:pt x="5073" y="1710"/>
                      <a:pt x="5077" y="1694"/>
                      <a:pt x="5082" y="1694"/>
                    </a:cubicBezTo>
                    <a:cubicBezTo>
                      <a:pt x="5086" y="1694"/>
                      <a:pt x="5092" y="1704"/>
                      <a:pt x="5097" y="1730"/>
                    </a:cubicBezTo>
                    <a:cubicBezTo>
                      <a:pt x="5101" y="1753"/>
                      <a:pt x="5104" y="1762"/>
                      <a:pt x="5108" y="1762"/>
                    </a:cubicBezTo>
                    <a:cubicBezTo>
                      <a:pt x="5116" y="1762"/>
                      <a:pt x="5124" y="1716"/>
                      <a:pt x="5133" y="1659"/>
                    </a:cubicBezTo>
                    <a:cubicBezTo>
                      <a:pt x="5133" y="1619"/>
                      <a:pt x="5138" y="1573"/>
                      <a:pt x="5141" y="1573"/>
                    </a:cubicBezTo>
                    <a:cubicBezTo>
                      <a:pt x="5143" y="1573"/>
                      <a:pt x="5144" y="1584"/>
                      <a:pt x="5144" y="1611"/>
                    </a:cubicBezTo>
                    <a:cubicBezTo>
                      <a:pt x="5168" y="1933"/>
                      <a:pt x="5192" y="1718"/>
                      <a:pt x="5204" y="1933"/>
                    </a:cubicBezTo>
                    <a:cubicBezTo>
                      <a:pt x="5218" y="2057"/>
                      <a:pt x="5228" y="2113"/>
                      <a:pt x="5236" y="2113"/>
                    </a:cubicBezTo>
                    <a:cubicBezTo>
                      <a:pt x="5242" y="2113"/>
                      <a:pt x="5247" y="2083"/>
                      <a:pt x="5252" y="2028"/>
                    </a:cubicBezTo>
                    <a:cubicBezTo>
                      <a:pt x="5256" y="2003"/>
                      <a:pt x="5260" y="1995"/>
                      <a:pt x="5264" y="1995"/>
                    </a:cubicBezTo>
                    <a:cubicBezTo>
                      <a:pt x="5270" y="1995"/>
                      <a:pt x="5276" y="2009"/>
                      <a:pt x="5282" y="2009"/>
                    </a:cubicBezTo>
                    <a:cubicBezTo>
                      <a:pt x="5284" y="2009"/>
                      <a:pt x="5285" y="2008"/>
                      <a:pt x="5287" y="2004"/>
                    </a:cubicBezTo>
                    <a:cubicBezTo>
                      <a:pt x="5287" y="1996"/>
                      <a:pt x="5289" y="1992"/>
                      <a:pt x="5291" y="1992"/>
                    </a:cubicBezTo>
                    <a:cubicBezTo>
                      <a:pt x="5296" y="1992"/>
                      <a:pt x="5303" y="2005"/>
                      <a:pt x="5311" y="2028"/>
                    </a:cubicBezTo>
                    <a:cubicBezTo>
                      <a:pt x="5328" y="2106"/>
                      <a:pt x="5345" y="2158"/>
                      <a:pt x="5361" y="2158"/>
                    </a:cubicBezTo>
                    <a:cubicBezTo>
                      <a:pt x="5380" y="2158"/>
                      <a:pt x="5399" y="2092"/>
                      <a:pt x="5418" y="1921"/>
                    </a:cubicBezTo>
                    <a:cubicBezTo>
                      <a:pt x="5418" y="1891"/>
                      <a:pt x="5420" y="1878"/>
                      <a:pt x="5422" y="1878"/>
                    </a:cubicBezTo>
                    <a:cubicBezTo>
                      <a:pt x="5427" y="1878"/>
                      <a:pt x="5434" y="1919"/>
                      <a:pt x="5442" y="1980"/>
                    </a:cubicBezTo>
                    <a:cubicBezTo>
                      <a:pt x="5442" y="2025"/>
                      <a:pt x="5447" y="2060"/>
                      <a:pt x="5450" y="2060"/>
                    </a:cubicBezTo>
                    <a:cubicBezTo>
                      <a:pt x="5452" y="2060"/>
                      <a:pt x="5454" y="2047"/>
                      <a:pt x="5454" y="2016"/>
                    </a:cubicBezTo>
                    <a:cubicBezTo>
                      <a:pt x="5461" y="1932"/>
                      <a:pt x="5468" y="1906"/>
                      <a:pt x="5475" y="1906"/>
                    </a:cubicBezTo>
                    <a:cubicBezTo>
                      <a:pt x="5480" y="1906"/>
                      <a:pt x="5485" y="1918"/>
                      <a:pt x="5490" y="1933"/>
                    </a:cubicBezTo>
                    <a:cubicBezTo>
                      <a:pt x="5502" y="1980"/>
                      <a:pt x="5514" y="1980"/>
                      <a:pt x="5525" y="2040"/>
                    </a:cubicBezTo>
                    <a:cubicBezTo>
                      <a:pt x="5531" y="2066"/>
                      <a:pt x="5538" y="2090"/>
                      <a:pt x="5547" y="2090"/>
                    </a:cubicBezTo>
                    <a:cubicBezTo>
                      <a:pt x="5558" y="2090"/>
                      <a:pt x="5572" y="2052"/>
                      <a:pt x="5585" y="1933"/>
                    </a:cubicBezTo>
                    <a:cubicBezTo>
                      <a:pt x="5591" y="1835"/>
                      <a:pt x="5596" y="1793"/>
                      <a:pt x="5604" y="1793"/>
                    </a:cubicBezTo>
                    <a:cubicBezTo>
                      <a:pt x="5611" y="1793"/>
                      <a:pt x="5620" y="1841"/>
                      <a:pt x="5633" y="1921"/>
                    </a:cubicBezTo>
                    <a:cubicBezTo>
                      <a:pt x="5633" y="1931"/>
                      <a:pt x="5633" y="1936"/>
                      <a:pt x="5633" y="1936"/>
                    </a:cubicBezTo>
                    <a:cubicBezTo>
                      <a:pt x="5635" y="1936"/>
                      <a:pt x="5643" y="1783"/>
                      <a:pt x="5651" y="1783"/>
                    </a:cubicBezTo>
                    <a:cubicBezTo>
                      <a:pt x="5653" y="1783"/>
                      <a:pt x="5655" y="1788"/>
                      <a:pt x="5656" y="1802"/>
                    </a:cubicBezTo>
                    <a:cubicBezTo>
                      <a:pt x="5656" y="1873"/>
                      <a:pt x="5668" y="1945"/>
                      <a:pt x="5680" y="2016"/>
                    </a:cubicBezTo>
                    <a:cubicBezTo>
                      <a:pt x="5680" y="2025"/>
                      <a:pt x="5682" y="2031"/>
                      <a:pt x="5684" y="2031"/>
                    </a:cubicBezTo>
                    <a:cubicBezTo>
                      <a:pt x="5688" y="2031"/>
                      <a:pt x="5692" y="2017"/>
                      <a:pt x="5692" y="1980"/>
                    </a:cubicBezTo>
                    <a:cubicBezTo>
                      <a:pt x="5710" y="1832"/>
                      <a:pt x="5725" y="1769"/>
                      <a:pt x="5738" y="1769"/>
                    </a:cubicBezTo>
                    <a:cubicBezTo>
                      <a:pt x="5752" y="1769"/>
                      <a:pt x="5764" y="1832"/>
                      <a:pt x="5775" y="1933"/>
                    </a:cubicBezTo>
                    <a:cubicBezTo>
                      <a:pt x="5775" y="1985"/>
                      <a:pt x="5784" y="2018"/>
                      <a:pt x="5795" y="2018"/>
                    </a:cubicBezTo>
                    <a:cubicBezTo>
                      <a:pt x="5796" y="2018"/>
                      <a:pt x="5798" y="2018"/>
                      <a:pt x="5799" y="2016"/>
                    </a:cubicBezTo>
                    <a:cubicBezTo>
                      <a:pt x="5799" y="2005"/>
                      <a:pt x="5810" y="1896"/>
                      <a:pt x="5821" y="1896"/>
                    </a:cubicBezTo>
                    <a:cubicBezTo>
                      <a:pt x="5822" y="1896"/>
                      <a:pt x="5823" y="1896"/>
                      <a:pt x="5823" y="1897"/>
                    </a:cubicBezTo>
                    <a:cubicBezTo>
                      <a:pt x="5823" y="1909"/>
                      <a:pt x="5847" y="2028"/>
                      <a:pt x="5859" y="2076"/>
                    </a:cubicBezTo>
                    <a:cubicBezTo>
                      <a:pt x="5859" y="2084"/>
                      <a:pt x="5860" y="2089"/>
                      <a:pt x="5862" y="2089"/>
                    </a:cubicBezTo>
                    <a:cubicBezTo>
                      <a:pt x="5869" y="2089"/>
                      <a:pt x="5885" y="2042"/>
                      <a:pt x="5895" y="1933"/>
                    </a:cubicBezTo>
                    <a:cubicBezTo>
                      <a:pt x="5895" y="1893"/>
                      <a:pt x="5900" y="1858"/>
                      <a:pt x="5907" y="1858"/>
                    </a:cubicBezTo>
                    <a:cubicBezTo>
                      <a:pt x="5911" y="1858"/>
                      <a:pt x="5914" y="1866"/>
                      <a:pt x="5918" y="1885"/>
                    </a:cubicBezTo>
                    <a:cubicBezTo>
                      <a:pt x="5921" y="1909"/>
                      <a:pt x="5924" y="1917"/>
                      <a:pt x="5927" y="1917"/>
                    </a:cubicBezTo>
                    <a:cubicBezTo>
                      <a:pt x="5934" y="1917"/>
                      <a:pt x="5941" y="1871"/>
                      <a:pt x="5948" y="1871"/>
                    </a:cubicBezTo>
                    <a:cubicBezTo>
                      <a:pt x="5950" y="1871"/>
                      <a:pt x="5952" y="1875"/>
                      <a:pt x="5954" y="1885"/>
                    </a:cubicBezTo>
                    <a:cubicBezTo>
                      <a:pt x="5955" y="1892"/>
                      <a:pt x="5957" y="1895"/>
                      <a:pt x="5958" y="1895"/>
                    </a:cubicBezTo>
                    <a:cubicBezTo>
                      <a:pt x="5966" y="1895"/>
                      <a:pt x="5973" y="1798"/>
                      <a:pt x="5981" y="1798"/>
                    </a:cubicBezTo>
                    <a:cubicBezTo>
                      <a:pt x="5984" y="1798"/>
                      <a:pt x="5987" y="1812"/>
                      <a:pt x="5990" y="1849"/>
                    </a:cubicBezTo>
                    <a:cubicBezTo>
                      <a:pt x="5992" y="1885"/>
                      <a:pt x="5995" y="1898"/>
                      <a:pt x="5996" y="1898"/>
                    </a:cubicBezTo>
                    <a:cubicBezTo>
                      <a:pt x="6002" y="1898"/>
                      <a:pt x="6004" y="1742"/>
                      <a:pt x="6014" y="1742"/>
                    </a:cubicBezTo>
                    <a:cubicBezTo>
                      <a:pt x="6025" y="1778"/>
                      <a:pt x="6025" y="1802"/>
                      <a:pt x="6025" y="1838"/>
                    </a:cubicBezTo>
                    <a:cubicBezTo>
                      <a:pt x="6025" y="1921"/>
                      <a:pt x="6037" y="1992"/>
                      <a:pt x="6049" y="2076"/>
                    </a:cubicBezTo>
                    <a:cubicBezTo>
                      <a:pt x="6085" y="2040"/>
                      <a:pt x="6109" y="2004"/>
                      <a:pt x="6145" y="1968"/>
                    </a:cubicBezTo>
                    <a:cubicBezTo>
                      <a:pt x="6159" y="1724"/>
                      <a:pt x="6179" y="1678"/>
                      <a:pt x="6197" y="1678"/>
                    </a:cubicBezTo>
                    <a:cubicBezTo>
                      <a:pt x="6208" y="1678"/>
                      <a:pt x="6219" y="1695"/>
                      <a:pt x="6228" y="1695"/>
                    </a:cubicBezTo>
                    <a:cubicBezTo>
                      <a:pt x="6240" y="1695"/>
                      <a:pt x="6252" y="1730"/>
                      <a:pt x="6252" y="1826"/>
                    </a:cubicBezTo>
                    <a:cubicBezTo>
                      <a:pt x="6263" y="1917"/>
                      <a:pt x="6272" y="1964"/>
                      <a:pt x="6279" y="1964"/>
                    </a:cubicBezTo>
                    <a:cubicBezTo>
                      <a:pt x="6287" y="1964"/>
                      <a:pt x="6293" y="1908"/>
                      <a:pt x="6299" y="1790"/>
                    </a:cubicBezTo>
                    <a:cubicBezTo>
                      <a:pt x="6307" y="1713"/>
                      <a:pt x="6315" y="1686"/>
                      <a:pt x="6319" y="1686"/>
                    </a:cubicBezTo>
                    <a:cubicBezTo>
                      <a:pt x="6322" y="1686"/>
                      <a:pt x="6323" y="1694"/>
                      <a:pt x="6323" y="1707"/>
                    </a:cubicBezTo>
                    <a:cubicBezTo>
                      <a:pt x="6332" y="1734"/>
                      <a:pt x="6341" y="1852"/>
                      <a:pt x="6351" y="1852"/>
                    </a:cubicBezTo>
                    <a:cubicBezTo>
                      <a:pt x="6353" y="1852"/>
                      <a:pt x="6356" y="1841"/>
                      <a:pt x="6359" y="1814"/>
                    </a:cubicBezTo>
                    <a:cubicBezTo>
                      <a:pt x="6359" y="1790"/>
                      <a:pt x="6359" y="1781"/>
                      <a:pt x="6360" y="1781"/>
                    </a:cubicBezTo>
                    <a:cubicBezTo>
                      <a:pt x="6362" y="1781"/>
                      <a:pt x="6367" y="1834"/>
                      <a:pt x="6372" y="1834"/>
                    </a:cubicBezTo>
                    <a:cubicBezTo>
                      <a:pt x="6376" y="1834"/>
                      <a:pt x="6379" y="1815"/>
                      <a:pt x="6383" y="1754"/>
                    </a:cubicBezTo>
                    <a:cubicBezTo>
                      <a:pt x="6391" y="1796"/>
                      <a:pt x="6399" y="1884"/>
                      <a:pt x="6408" y="1884"/>
                    </a:cubicBezTo>
                    <a:cubicBezTo>
                      <a:pt x="6411" y="1884"/>
                      <a:pt x="6415" y="1868"/>
                      <a:pt x="6418" y="1826"/>
                    </a:cubicBezTo>
                    <a:cubicBezTo>
                      <a:pt x="6422" y="1790"/>
                      <a:pt x="6425" y="1780"/>
                      <a:pt x="6428" y="1780"/>
                    </a:cubicBezTo>
                    <a:cubicBezTo>
                      <a:pt x="6432" y="1780"/>
                      <a:pt x="6437" y="1799"/>
                      <a:pt x="6441" y="1799"/>
                    </a:cubicBezTo>
                    <a:cubicBezTo>
                      <a:pt x="6445" y="1799"/>
                      <a:pt x="6450" y="1780"/>
                      <a:pt x="6454" y="1707"/>
                    </a:cubicBezTo>
                    <a:cubicBezTo>
                      <a:pt x="6454" y="1660"/>
                      <a:pt x="6458" y="1636"/>
                      <a:pt x="6463" y="1636"/>
                    </a:cubicBezTo>
                    <a:cubicBezTo>
                      <a:pt x="6467" y="1636"/>
                      <a:pt x="6473" y="1651"/>
                      <a:pt x="6478" y="1683"/>
                    </a:cubicBezTo>
                    <a:cubicBezTo>
                      <a:pt x="6483" y="1738"/>
                      <a:pt x="6487" y="1759"/>
                      <a:pt x="6492" y="1759"/>
                    </a:cubicBezTo>
                    <a:cubicBezTo>
                      <a:pt x="6499" y="1759"/>
                      <a:pt x="6506" y="1705"/>
                      <a:pt x="6514" y="1647"/>
                    </a:cubicBezTo>
                    <a:cubicBezTo>
                      <a:pt x="6518" y="1612"/>
                      <a:pt x="6522" y="1596"/>
                      <a:pt x="6527" y="1596"/>
                    </a:cubicBezTo>
                    <a:cubicBezTo>
                      <a:pt x="6534" y="1596"/>
                      <a:pt x="6542" y="1643"/>
                      <a:pt x="6549" y="1718"/>
                    </a:cubicBezTo>
                    <a:cubicBezTo>
                      <a:pt x="6560" y="1865"/>
                      <a:pt x="6573" y="1915"/>
                      <a:pt x="6586" y="1915"/>
                    </a:cubicBezTo>
                    <a:cubicBezTo>
                      <a:pt x="6602" y="1915"/>
                      <a:pt x="6619" y="1833"/>
                      <a:pt x="6633" y="1766"/>
                    </a:cubicBezTo>
                    <a:cubicBezTo>
                      <a:pt x="6657" y="1409"/>
                      <a:pt x="6680" y="1695"/>
                      <a:pt x="6704" y="1290"/>
                    </a:cubicBezTo>
                    <a:cubicBezTo>
                      <a:pt x="6704" y="1274"/>
                      <a:pt x="6705" y="1268"/>
                      <a:pt x="6707" y="1268"/>
                    </a:cubicBezTo>
                    <a:cubicBezTo>
                      <a:pt x="6712" y="1268"/>
                      <a:pt x="6720" y="1297"/>
                      <a:pt x="6728" y="1337"/>
                    </a:cubicBezTo>
                    <a:cubicBezTo>
                      <a:pt x="6738" y="1473"/>
                      <a:pt x="6747" y="1538"/>
                      <a:pt x="6757" y="1538"/>
                    </a:cubicBezTo>
                    <a:cubicBezTo>
                      <a:pt x="6759" y="1538"/>
                      <a:pt x="6761" y="1535"/>
                      <a:pt x="6764" y="1528"/>
                    </a:cubicBezTo>
                    <a:cubicBezTo>
                      <a:pt x="6766" y="1520"/>
                      <a:pt x="6769" y="1516"/>
                      <a:pt x="6771" y="1516"/>
                    </a:cubicBezTo>
                    <a:cubicBezTo>
                      <a:pt x="6781" y="1516"/>
                      <a:pt x="6790" y="1568"/>
                      <a:pt x="6799" y="1671"/>
                    </a:cubicBezTo>
                    <a:cubicBezTo>
                      <a:pt x="6799" y="1705"/>
                      <a:pt x="6801" y="1718"/>
                      <a:pt x="6803" y="1718"/>
                    </a:cubicBezTo>
                    <a:cubicBezTo>
                      <a:pt x="6806" y="1718"/>
                      <a:pt x="6811" y="1678"/>
                      <a:pt x="6811" y="1647"/>
                    </a:cubicBezTo>
                    <a:cubicBezTo>
                      <a:pt x="6815" y="1632"/>
                      <a:pt x="6818" y="1625"/>
                      <a:pt x="6820" y="1625"/>
                    </a:cubicBezTo>
                    <a:cubicBezTo>
                      <a:pt x="6824" y="1625"/>
                      <a:pt x="6827" y="1658"/>
                      <a:pt x="6835" y="1707"/>
                    </a:cubicBezTo>
                    <a:cubicBezTo>
                      <a:pt x="6842" y="1809"/>
                      <a:pt x="6851" y="1864"/>
                      <a:pt x="6861" y="1864"/>
                    </a:cubicBezTo>
                    <a:cubicBezTo>
                      <a:pt x="6869" y="1864"/>
                      <a:pt x="6877" y="1824"/>
                      <a:pt x="6883" y="1742"/>
                    </a:cubicBezTo>
                    <a:cubicBezTo>
                      <a:pt x="6902" y="1565"/>
                      <a:pt x="6914" y="1510"/>
                      <a:pt x="6931" y="1510"/>
                    </a:cubicBezTo>
                    <a:cubicBezTo>
                      <a:pt x="6934" y="1510"/>
                      <a:pt x="6938" y="1512"/>
                      <a:pt x="6942" y="1516"/>
                    </a:cubicBezTo>
                    <a:cubicBezTo>
                      <a:pt x="6952" y="1531"/>
                      <a:pt x="6964" y="1550"/>
                      <a:pt x="6977" y="1550"/>
                    </a:cubicBezTo>
                    <a:cubicBezTo>
                      <a:pt x="6996" y="1550"/>
                      <a:pt x="7017" y="1512"/>
                      <a:pt x="7038" y="1373"/>
                    </a:cubicBezTo>
                    <a:cubicBezTo>
                      <a:pt x="7038" y="1354"/>
                      <a:pt x="7038" y="1339"/>
                      <a:pt x="7039" y="1339"/>
                    </a:cubicBezTo>
                    <a:cubicBezTo>
                      <a:pt x="7041" y="1339"/>
                      <a:pt x="7044" y="1351"/>
                      <a:pt x="7049" y="1385"/>
                    </a:cubicBezTo>
                    <a:cubicBezTo>
                      <a:pt x="7056" y="1490"/>
                      <a:pt x="7062" y="1505"/>
                      <a:pt x="7069" y="1505"/>
                    </a:cubicBezTo>
                    <a:cubicBezTo>
                      <a:pt x="7072" y="1505"/>
                      <a:pt x="7074" y="1502"/>
                      <a:pt x="7077" y="1502"/>
                    </a:cubicBezTo>
                    <a:cubicBezTo>
                      <a:pt x="7080" y="1502"/>
                      <a:pt x="7082" y="1505"/>
                      <a:pt x="7085" y="1516"/>
                    </a:cubicBezTo>
                    <a:cubicBezTo>
                      <a:pt x="7097" y="1564"/>
                      <a:pt x="7121" y="1671"/>
                      <a:pt x="7133" y="1754"/>
                    </a:cubicBezTo>
                    <a:cubicBezTo>
                      <a:pt x="7133" y="1758"/>
                      <a:pt x="7133" y="1759"/>
                      <a:pt x="7133" y="1759"/>
                    </a:cubicBezTo>
                    <a:cubicBezTo>
                      <a:pt x="7134" y="1759"/>
                      <a:pt x="7137" y="1754"/>
                      <a:pt x="7145" y="1754"/>
                    </a:cubicBezTo>
                    <a:cubicBezTo>
                      <a:pt x="7145" y="1721"/>
                      <a:pt x="7155" y="1646"/>
                      <a:pt x="7166" y="1646"/>
                    </a:cubicBezTo>
                    <a:cubicBezTo>
                      <a:pt x="7167" y="1646"/>
                      <a:pt x="7168" y="1646"/>
                      <a:pt x="7168" y="1647"/>
                    </a:cubicBezTo>
                    <a:cubicBezTo>
                      <a:pt x="7180" y="1647"/>
                      <a:pt x="7180" y="1766"/>
                      <a:pt x="7192" y="1790"/>
                    </a:cubicBezTo>
                    <a:cubicBezTo>
                      <a:pt x="7204" y="1802"/>
                      <a:pt x="7228" y="1802"/>
                      <a:pt x="7240" y="1802"/>
                    </a:cubicBezTo>
                    <a:cubicBezTo>
                      <a:pt x="7264" y="1718"/>
                      <a:pt x="7264" y="1635"/>
                      <a:pt x="7276" y="1552"/>
                    </a:cubicBezTo>
                    <a:cubicBezTo>
                      <a:pt x="7288" y="1326"/>
                      <a:pt x="7288" y="1099"/>
                      <a:pt x="7276" y="885"/>
                    </a:cubicBezTo>
                    <a:cubicBezTo>
                      <a:pt x="7299" y="564"/>
                      <a:pt x="7299" y="564"/>
                      <a:pt x="7299" y="433"/>
                    </a:cubicBezTo>
                    <a:cubicBezTo>
                      <a:pt x="7299" y="361"/>
                      <a:pt x="7299" y="290"/>
                      <a:pt x="7311" y="206"/>
                    </a:cubicBezTo>
                    <a:cubicBezTo>
                      <a:pt x="7311" y="171"/>
                      <a:pt x="7299" y="123"/>
                      <a:pt x="7299" y="87"/>
                    </a:cubicBezTo>
                    <a:cubicBezTo>
                      <a:pt x="7296" y="88"/>
                      <a:pt x="7293" y="89"/>
                      <a:pt x="7289" y="89"/>
                    </a:cubicBezTo>
                    <a:cubicBezTo>
                      <a:pt x="7284" y="89"/>
                      <a:pt x="7279" y="88"/>
                      <a:pt x="7274" y="88"/>
                    </a:cubicBezTo>
                    <a:cubicBezTo>
                      <a:pt x="7251" y="88"/>
                      <a:pt x="7234" y="108"/>
                      <a:pt x="7216" y="337"/>
                    </a:cubicBezTo>
                    <a:cubicBezTo>
                      <a:pt x="7216" y="367"/>
                      <a:pt x="7213" y="380"/>
                      <a:pt x="7209" y="380"/>
                    </a:cubicBezTo>
                    <a:cubicBezTo>
                      <a:pt x="7201" y="380"/>
                      <a:pt x="7188" y="335"/>
                      <a:pt x="7180" y="266"/>
                    </a:cubicBezTo>
                    <a:cubicBezTo>
                      <a:pt x="7175" y="150"/>
                      <a:pt x="7167" y="91"/>
                      <a:pt x="7157" y="91"/>
                    </a:cubicBezTo>
                    <a:cubicBezTo>
                      <a:pt x="7146" y="91"/>
                      <a:pt x="7134" y="171"/>
                      <a:pt x="7121" y="337"/>
                    </a:cubicBezTo>
                    <a:cubicBezTo>
                      <a:pt x="7121" y="365"/>
                      <a:pt x="7120" y="377"/>
                      <a:pt x="7117" y="377"/>
                    </a:cubicBezTo>
                    <a:cubicBezTo>
                      <a:pt x="7113" y="377"/>
                      <a:pt x="7105" y="326"/>
                      <a:pt x="7097" y="254"/>
                    </a:cubicBezTo>
                    <a:cubicBezTo>
                      <a:pt x="7097" y="164"/>
                      <a:pt x="7090" y="122"/>
                      <a:pt x="7082" y="122"/>
                    </a:cubicBezTo>
                    <a:cubicBezTo>
                      <a:pt x="7079" y="122"/>
                      <a:pt x="7076" y="126"/>
                      <a:pt x="7073" y="135"/>
                    </a:cubicBezTo>
                    <a:cubicBezTo>
                      <a:pt x="7065" y="167"/>
                      <a:pt x="7057" y="251"/>
                      <a:pt x="7049" y="251"/>
                    </a:cubicBezTo>
                    <a:cubicBezTo>
                      <a:pt x="7045" y="251"/>
                      <a:pt x="7041" y="230"/>
                      <a:pt x="7038" y="171"/>
                    </a:cubicBezTo>
                    <a:lnTo>
                      <a:pt x="6954" y="171"/>
                    </a:lnTo>
                    <a:cubicBezTo>
                      <a:pt x="6942" y="266"/>
                      <a:pt x="6942" y="361"/>
                      <a:pt x="6942" y="456"/>
                    </a:cubicBezTo>
                    <a:cubicBezTo>
                      <a:pt x="6942" y="648"/>
                      <a:pt x="6936" y="745"/>
                      <a:pt x="6928" y="745"/>
                    </a:cubicBezTo>
                    <a:cubicBezTo>
                      <a:pt x="6925" y="745"/>
                      <a:pt x="6922" y="732"/>
                      <a:pt x="6918" y="706"/>
                    </a:cubicBezTo>
                    <a:cubicBezTo>
                      <a:pt x="6888" y="450"/>
                      <a:pt x="6883" y="432"/>
                      <a:pt x="6860" y="432"/>
                    </a:cubicBezTo>
                    <a:cubicBezTo>
                      <a:pt x="6856" y="432"/>
                      <a:pt x="6852" y="433"/>
                      <a:pt x="6847" y="433"/>
                    </a:cubicBezTo>
                    <a:cubicBezTo>
                      <a:pt x="6822" y="424"/>
                      <a:pt x="6820" y="304"/>
                      <a:pt x="6817" y="304"/>
                    </a:cubicBezTo>
                    <a:cubicBezTo>
                      <a:pt x="6816" y="304"/>
                      <a:pt x="6815" y="325"/>
                      <a:pt x="6811" y="385"/>
                    </a:cubicBezTo>
                    <a:cubicBezTo>
                      <a:pt x="6799" y="325"/>
                      <a:pt x="6787" y="230"/>
                      <a:pt x="6776" y="230"/>
                    </a:cubicBezTo>
                    <a:cubicBezTo>
                      <a:pt x="6764" y="230"/>
                      <a:pt x="6752" y="397"/>
                      <a:pt x="6740" y="433"/>
                    </a:cubicBezTo>
                    <a:cubicBezTo>
                      <a:pt x="6733" y="452"/>
                      <a:pt x="6727" y="482"/>
                      <a:pt x="6720" y="482"/>
                    </a:cubicBezTo>
                    <a:cubicBezTo>
                      <a:pt x="6715" y="482"/>
                      <a:pt x="6710" y="462"/>
                      <a:pt x="6704" y="397"/>
                    </a:cubicBezTo>
                    <a:cubicBezTo>
                      <a:pt x="6701" y="359"/>
                      <a:pt x="6698" y="348"/>
                      <a:pt x="6695" y="348"/>
                    </a:cubicBezTo>
                    <a:cubicBezTo>
                      <a:pt x="6690" y="348"/>
                      <a:pt x="6685" y="372"/>
                      <a:pt x="6681" y="372"/>
                    </a:cubicBezTo>
                    <a:cubicBezTo>
                      <a:pt x="6677" y="372"/>
                      <a:pt x="6673" y="353"/>
                      <a:pt x="6668" y="278"/>
                    </a:cubicBezTo>
                    <a:cubicBezTo>
                      <a:pt x="6666" y="250"/>
                      <a:pt x="6664" y="239"/>
                      <a:pt x="6661" y="239"/>
                    </a:cubicBezTo>
                    <a:cubicBezTo>
                      <a:pt x="6654" y="239"/>
                      <a:pt x="6647" y="340"/>
                      <a:pt x="6640" y="340"/>
                    </a:cubicBezTo>
                    <a:cubicBezTo>
                      <a:pt x="6637" y="340"/>
                      <a:pt x="6635" y="330"/>
                      <a:pt x="6633" y="302"/>
                    </a:cubicBezTo>
                    <a:cubicBezTo>
                      <a:pt x="6626" y="218"/>
                      <a:pt x="6619" y="204"/>
                      <a:pt x="6612" y="204"/>
                    </a:cubicBezTo>
                    <a:cubicBezTo>
                      <a:pt x="6608" y="204"/>
                      <a:pt x="6604" y="208"/>
                      <a:pt x="6601" y="208"/>
                    </a:cubicBezTo>
                    <a:cubicBezTo>
                      <a:pt x="6599" y="208"/>
                      <a:pt x="6598" y="208"/>
                      <a:pt x="6597" y="206"/>
                    </a:cubicBezTo>
                    <a:cubicBezTo>
                      <a:pt x="6593" y="203"/>
                      <a:pt x="6590" y="201"/>
                      <a:pt x="6587" y="201"/>
                    </a:cubicBezTo>
                    <a:cubicBezTo>
                      <a:pt x="6570" y="201"/>
                      <a:pt x="6559" y="264"/>
                      <a:pt x="6549" y="456"/>
                    </a:cubicBezTo>
                    <a:cubicBezTo>
                      <a:pt x="6546" y="493"/>
                      <a:pt x="6543" y="507"/>
                      <a:pt x="6540" y="507"/>
                    </a:cubicBezTo>
                    <a:cubicBezTo>
                      <a:pt x="6532" y="507"/>
                      <a:pt x="6526" y="413"/>
                      <a:pt x="6526" y="361"/>
                    </a:cubicBezTo>
                    <a:cubicBezTo>
                      <a:pt x="6526" y="352"/>
                      <a:pt x="6525" y="348"/>
                      <a:pt x="6524" y="348"/>
                    </a:cubicBezTo>
                    <a:cubicBezTo>
                      <a:pt x="6521" y="348"/>
                      <a:pt x="6514" y="420"/>
                      <a:pt x="6514" y="516"/>
                    </a:cubicBezTo>
                    <a:cubicBezTo>
                      <a:pt x="6514" y="626"/>
                      <a:pt x="6514" y="696"/>
                      <a:pt x="6504" y="696"/>
                    </a:cubicBezTo>
                    <a:cubicBezTo>
                      <a:pt x="6503" y="696"/>
                      <a:pt x="6503" y="695"/>
                      <a:pt x="6502" y="695"/>
                    </a:cubicBezTo>
                    <a:cubicBezTo>
                      <a:pt x="6492" y="675"/>
                      <a:pt x="6490" y="595"/>
                      <a:pt x="6484" y="595"/>
                    </a:cubicBezTo>
                    <a:cubicBezTo>
                      <a:pt x="6482" y="595"/>
                      <a:pt x="6480" y="600"/>
                      <a:pt x="6478" y="611"/>
                    </a:cubicBezTo>
                    <a:cubicBezTo>
                      <a:pt x="6474" y="672"/>
                      <a:pt x="6469" y="701"/>
                      <a:pt x="6465" y="701"/>
                    </a:cubicBezTo>
                    <a:cubicBezTo>
                      <a:pt x="6457" y="701"/>
                      <a:pt x="6450" y="615"/>
                      <a:pt x="6442" y="456"/>
                    </a:cubicBezTo>
                    <a:cubicBezTo>
                      <a:pt x="6436" y="297"/>
                      <a:pt x="6429" y="245"/>
                      <a:pt x="6422" y="245"/>
                    </a:cubicBezTo>
                    <a:cubicBezTo>
                      <a:pt x="6417" y="245"/>
                      <a:pt x="6412" y="277"/>
                      <a:pt x="6406" y="314"/>
                    </a:cubicBezTo>
                    <a:cubicBezTo>
                      <a:pt x="6406" y="337"/>
                      <a:pt x="6406" y="444"/>
                      <a:pt x="6395" y="528"/>
                    </a:cubicBezTo>
                    <a:cubicBezTo>
                      <a:pt x="6395" y="587"/>
                      <a:pt x="6395" y="647"/>
                      <a:pt x="6383" y="706"/>
                    </a:cubicBezTo>
                    <a:cubicBezTo>
                      <a:pt x="6378" y="619"/>
                      <a:pt x="6371" y="579"/>
                      <a:pt x="6364" y="579"/>
                    </a:cubicBezTo>
                    <a:cubicBezTo>
                      <a:pt x="6353" y="579"/>
                      <a:pt x="6342" y="661"/>
                      <a:pt x="6335" y="802"/>
                    </a:cubicBezTo>
                    <a:cubicBezTo>
                      <a:pt x="6335" y="820"/>
                      <a:pt x="6334" y="829"/>
                      <a:pt x="6333" y="829"/>
                    </a:cubicBezTo>
                    <a:cubicBezTo>
                      <a:pt x="6329" y="829"/>
                      <a:pt x="6320" y="758"/>
                      <a:pt x="6311" y="635"/>
                    </a:cubicBezTo>
                    <a:cubicBezTo>
                      <a:pt x="6311" y="399"/>
                      <a:pt x="6303" y="301"/>
                      <a:pt x="6294" y="301"/>
                    </a:cubicBezTo>
                    <a:cubicBezTo>
                      <a:pt x="6292" y="301"/>
                      <a:pt x="6289" y="305"/>
                      <a:pt x="6287" y="314"/>
                    </a:cubicBezTo>
                    <a:cubicBezTo>
                      <a:pt x="6279" y="348"/>
                      <a:pt x="6270" y="436"/>
                      <a:pt x="6262" y="436"/>
                    </a:cubicBezTo>
                    <a:cubicBezTo>
                      <a:pt x="6258" y="436"/>
                      <a:pt x="6255" y="422"/>
                      <a:pt x="6252" y="385"/>
                    </a:cubicBezTo>
                    <a:cubicBezTo>
                      <a:pt x="6252" y="409"/>
                      <a:pt x="6252" y="433"/>
                      <a:pt x="6252" y="456"/>
                    </a:cubicBezTo>
                    <a:cubicBezTo>
                      <a:pt x="6252" y="569"/>
                      <a:pt x="6247" y="725"/>
                      <a:pt x="6243" y="725"/>
                    </a:cubicBezTo>
                    <a:cubicBezTo>
                      <a:pt x="6241" y="725"/>
                      <a:pt x="6240" y="672"/>
                      <a:pt x="6240" y="528"/>
                    </a:cubicBezTo>
                    <a:cubicBezTo>
                      <a:pt x="6240" y="492"/>
                      <a:pt x="6240" y="456"/>
                      <a:pt x="6240" y="421"/>
                    </a:cubicBezTo>
                    <a:cubicBezTo>
                      <a:pt x="6237" y="461"/>
                      <a:pt x="6233" y="475"/>
                      <a:pt x="6228" y="475"/>
                    </a:cubicBezTo>
                    <a:cubicBezTo>
                      <a:pt x="6220" y="475"/>
                      <a:pt x="6209" y="416"/>
                      <a:pt x="6200" y="416"/>
                    </a:cubicBezTo>
                    <a:cubicBezTo>
                      <a:pt x="6197" y="416"/>
                      <a:pt x="6195" y="423"/>
                      <a:pt x="6192" y="444"/>
                    </a:cubicBezTo>
                    <a:cubicBezTo>
                      <a:pt x="6180" y="599"/>
                      <a:pt x="6156" y="635"/>
                      <a:pt x="6145" y="635"/>
                    </a:cubicBezTo>
                    <a:cubicBezTo>
                      <a:pt x="6121" y="641"/>
                      <a:pt x="6097" y="644"/>
                      <a:pt x="6073" y="644"/>
                    </a:cubicBezTo>
                    <a:cubicBezTo>
                      <a:pt x="6049" y="644"/>
                      <a:pt x="6025" y="641"/>
                      <a:pt x="6002" y="635"/>
                    </a:cubicBezTo>
                    <a:cubicBezTo>
                      <a:pt x="5990" y="635"/>
                      <a:pt x="5978" y="599"/>
                      <a:pt x="5966" y="492"/>
                    </a:cubicBezTo>
                    <a:cubicBezTo>
                      <a:pt x="5961" y="447"/>
                      <a:pt x="5956" y="426"/>
                      <a:pt x="5951" y="426"/>
                    </a:cubicBezTo>
                    <a:cubicBezTo>
                      <a:pt x="5944" y="426"/>
                      <a:pt x="5937" y="468"/>
                      <a:pt x="5930" y="552"/>
                    </a:cubicBezTo>
                    <a:cubicBezTo>
                      <a:pt x="5918" y="647"/>
                      <a:pt x="5906" y="730"/>
                      <a:pt x="5895" y="825"/>
                    </a:cubicBezTo>
                    <a:cubicBezTo>
                      <a:pt x="5883" y="766"/>
                      <a:pt x="5871" y="695"/>
                      <a:pt x="5871" y="635"/>
                    </a:cubicBezTo>
                    <a:cubicBezTo>
                      <a:pt x="5868" y="626"/>
                      <a:pt x="5865" y="623"/>
                      <a:pt x="5861" y="623"/>
                    </a:cubicBezTo>
                    <a:cubicBezTo>
                      <a:pt x="5856" y="623"/>
                      <a:pt x="5851" y="631"/>
                      <a:pt x="5846" y="631"/>
                    </a:cubicBezTo>
                    <a:cubicBezTo>
                      <a:pt x="5843" y="631"/>
                      <a:pt x="5839" y="626"/>
                      <a:pt x="5835" y="611"/>
                    </a:cubicBezTo>
                    <a:cubicBezTo>
                      <a:pt x="5823" y="575"/>
                      <a:pt x="5811" y="421"/>
                      <a:pt x="5811" y="421"/>
                    </a:cubicBezTo>
                    <a:cubicBezTo>
                      <a:pt x="5787" y="468"/>
                      <a:pt x="5775" y="528"/>
                      <a:pt x="5775" y="587"/>
                    </a:cubicBezTo>
                    <a:cubicBezTo>
                      <a:pt x="5769" y="529"/>
                      <a:pt x="5763" y="507"/>
                      <a:pt x="5757" y="507"/>
                    </a:cubicBezTo>
                    <a:cubicBezTo>
                      <a:pt x="5745" y="507"/>
                      <a:pt x="5736" y="637"/>
                      <a:pt x="5728" y="671"/>
                    </a:cubicBezTo>
                    <a:cubicBezTo>
                      <a:pt x="5720" y="682"/>
                      <a:pt x="5715" y="687"/>
                      <a:pt x="5711" y="687"/>
                    </a:cubicBezTo>
                    <a:cubicBezTo>
                      <a:pt x="5703" y="687"/>
                      <a:pt x="5700" y="664"/>
                      <a:pt x="5692" y="623"/>
                    </a:cubicBezTo>
                    <a:cubicBezTo>
                      <a:pt x="5684" y="589"/>
                      <a:pt x="5675" y="531"/>
                      <a:pt x="5671" y="531"/>
                    </a:cubicBezTo>
                    <a:cubicBezTo>
                      <a:pt x="5669" y="531"/>
                      <a:pt x="5668" y="540"/>
                      <a:pt x="5668" y="564"/>
                    </a:cubicBezTo>
                    <a:cubicBezTo>
                      <a:pt x="5656" y="647"/>
                      <a:pt x="5644" y="671"/>
                      <a:pt x="5633" y="683"/>
                    </a:cubicBezTo>
                    <a:cubicBezTo>
                      <a:pt x="5603" y="712"/>
                      <a:pt x="5574" y="722"/>
                      <a:pt x="5547" y="722"/>
                    </a:cubicBezTo>
                    <a:cubicBezTo>
                      <a:pt x="5497" y="722"/>
                      <a:pt x="5448" y="690"/>
                      <a:pt x="5394" y="683"/>
                    </a:cubicBezTo>
                    <a:cubicBezTo>
                      <a:pt x="5383" y="659"/>
                      <a:pt x="5383" y="623"/>
                      <a:pt x="5371" y="599"/>
                    </a:cubicBezTo>
                    <a:cubicBezTo>
                      <a:pt x="5359" y="549"/>
                      <a:pt x="5351" y="528"/>
                      <a:pt x="5341" y="528"/>
                    </a:cubicBezTo>
                    <a:cubicBezTo>
                      <a:pt x="5330" y="528"/>
                      <a:pt x="5318" y="555"/>
                      <a:pt x="5299" y="599"/>
                    </a:cubicBezTo>
                    <a:cubicBezTo>
                      <a:pt x="5289" y="637"/>
                      <a:pt x="5278" y="660"/>
                      <a:pt x="5266" y="660"/>
                    </a:cubicBezTo>
                    <a:cubicBezTo>
                      <a:pt x="5252" y="660"/>
                      <a:pt x="5236" y="625"/>
                      <a:pt x="5216" y="540"/>
                    </a:cubicBezTo>
                    <a:cubicBezTo>
                      <a:pt x="5200" y="442"/>
                      <a:pt x="5183" y="391"/>
                      <a:pt x="5165" y="391"/>
                    </a:cubicBezTo>
                    <a:cubicBezTo>
                      <a:pt x="5141" y="391"/>
                      <a:pt x="5117" y="481"/>
                      <a:pt x="5097" y="671"/>
                    </a:cubicBezTo>
                    <a:cubicBezTo>
                      <a:pt x="5097" y="706"/>
                      <a:pt x="5091" y="730"/>
                      <a:pt x="5085" y="730"/>
                    </a:cubicBezTo>
                    <a:cubicBezTo>
                      <a:pt x="5079" y="730"/>
                      <a:pt x="5073" y="706"/>
                      <a:pt x="5073" y="647"/>
                    </a:cubicBezTo>
                    <a:cubicBezTo>
                      <a:pt x="5061" y="540"/>
                      <a:pt x="5049" y="444"/>
                      <a:pt x="5037" y="444"/>
                    </a:cubicBezTo>
                    <a:cubicBezTo>
                      <a:pt x="5025" y="444"/>
                      <a:pt x="5002" y="397"/>
                      <a:pt x="4978" y="218"/>
                    </a:cubicBezTo>
                    <a:cubicBezTo>
                      <a:pt x="4978" y="208"/>
                      <a:pt x="4977" y="204"/>
                      <a:pt x="4976" y="204"/>
                    </a:cubicBezTo>
                    <a:cubicBezTo>
                      <a:pt x="4973" y="204"/>
                      <a:pt x="4963" y="259"/>
                      <a:pt x="4954" y="278"/>
                    </a:cubicBezTo>
                    <a:cubicBezTo>
                      <a:pt x="4954" y="295"/>
                      <a:pt x="4948" y="331"/>
                      <a:pt x="4944" y="331"/>
                    </a:cubicBezTo>
                    <a:cubicBezTo>
                      <a:pt x="4943" y="331"/>
                      <a:pt x="4942" y="326"/>
                      <a:pt x="4942" y="314"/>
                    </a:cubicBezTo>
                    <a:cubicBezTo>
                      <a:pt x="4929" y="262"/>
                      <a:pt x="4920" y="220"/>
                      <a:pt x="4912" y="220"/>
                    </a:cubicBezTo>
                    <a:cubicBezTo>
                      <a:pt x="4905" y="220"/>
                      <a:pt x="4900" y="249"/>
                      <a:pt x="4894" y="325"/>
                    </a:cubicBezTo>
                    <a:cubicBezTo>
                      <a:pt x="4894" y="363"/>
                      <a:pt x="4894" y="386"/>
                      <a:pt x="4891" y="386"/>
                    </a:cubicBezTo>
                    <a:cubicBezTo>
                      <a:pt x="4890" y="386"/>
                      <a:pt x="4887" y="379"/>
                      <a:pt x="4882" y="361"/>
                    </a:cubicBezTo>
                    <a:cubicBezTo>
                      <a:pt x="4870" y="210"/>
                      <a:pt x="4858" y="160"/>
                      <a:pt x="4846" y="160"/>
                    </a:cubicBezTo>
                    <a:cubicBezTo>
                      <a:pt x="4834" y="160"/>
                      <a:pt x="4823" y="207"/>
                      <a:pt x="4811" y="254"/>
                    </a:cubicBezTo>
                    <a:cubicBezTo>
                      <a:pt x="4809" y="264"/>
                      <a:pt x="4807" y="268"/>
                      <a:pt x="4805" y="268"/>
                    </a:cubicBezTo>
                    <a:cubicBezTo>
                      <a:pt x="4797" y="268"/>
                      <a:pt x="4789" y="204"/>
                      <a:pt x="4781" y="204"/>
                    </a:cubicBezTo>
                    <a:cubicBezTo>
                      <a:pt x="4779" y="204"/>
                      <a:pt x="4777" y="208"/>
                      <a:pt x="4775" y="218"/>
                    </a:cubicBezTo>
                    <a:cubicBezTo>
                      <a:pt x="4763" y="290"/>
                      <a:pt x="4752" y="385"/>
                      <a:pt x="4740" y="456"/>
                    </a:cubicBezTo>
                    <a:cubicBezTo>
                      <a:pt x="4740" y="480"/>
                      <a:pt x="4728" y="480"/>
                      <a:pt x="4716" y="480"/>
                    </a:cubicBezTo>
                    <a:cubicBezTo>
                      <a:pt x="4692" y="492"/>
                      <a:pt x="4668" y="504"/>
                      <a:pt x="4632" y="516"/>
                    </a:cubicBezTo>
                    <a:cubicBezTo>
                      <a:pt x="4621" y="516"/>
                      <a:pt x="4621" y="468"/>
                      <a:pt x="4609" y="349"/>
                    </a:cubicBezTo>
                    <a:cubicBezTo>
                      <a:pt x="4605" y="297"/>
                      <a:pt x="4601" y="273"/>
                      <a:pt x="4596" y="273"/>
                    </a:cubicBezTo>
                    <a:cubicBezTo>
                      <a:pt x="4589" y="273"/>
                      <a:pt x="4581" y="363"/>
                      <a:pt x="4573" y="504"/>
                    </a:cubicBezTo>
                    <a:cubicBezTo>
                      <a:pt x="4573" y="611"/>
                      <a:pt x="4561" y="647"/>
                      <a:pt x="4561" y="718"/>
                    </a:cubicBezTo>
                    <a:cubicBezTo>
                      <a:pt x="4554" y="534"/>
                      <a:pt x="4543" y="494"/>
                      <a:pt x="4531" y="494"/>
                    </a:cubicBezTo>
                    <a:cubicBezTo>
                      <a:pt x="4522" y="494"/>
                      <a:pt x="4512" y="516"/>
                      <a:pt x="4501" y="516"/>
                    </a:cubicBezTo>
                    <a:cubicBezTo>
                      <a:pt x="4430" y="528"/>
                      <a:pt x="4347" y="540"/>
                      <a:pt x="4275" y="564"/>
                    </a:cubicBezTo>
                    <a:cubicBezTo>
                      <a:pt x="4268" y="567"/>
                      <a:pt x="4260" y="568"/>
                      <a:pt x="4252" y="568"/>
                    </a:cubicBezTo>
                    <a:cubicBezTo>
                      <a:pt x="4232" y="568"/>
                      <a:pt x="4209" y="560"/>
                      <a:pt x="4192" y="552"/>
                    </a:cubicBezTo>
                    <a:cubicBezTo>
                      <a:pt x="4180" y="552"/>
                      <a:pt x="4168" y="552"/>
                      <a:pt x="4156" y="468"/>
                    </a:cubicBezTo>
                    <a:cubicBezTo>
                      <a:pt x="4151" y="384"/>
                      <a:pt x="4146" y="362"/>
                      <a:pt x="4141" y="362"/>
                    </a:cubicBezTo>
                    <a:cubicBezTo>
                      <a:pt x="4136" y="362"/>
                      <a:pt x="4130" y="391"/>
                      <a:pt x="4124" y="391"/>
                    </a:cubicBezTo>
                    <a:cubicBezTo>
                      <a:pt x="4123" y="391"/>
                      <a:pt x="4122" y="389"/>
                      <a:pt x="4120" y="385"/>
                    </a:cubicBezTo>
                    <a:cubicBezTo>
                      <a:pt x="4116" y="377"/>
                      <a:pt x="4112" y="373"/>
                      <a:pt x="4109" y="373"/>
                    </a:cubicBezTo>
                    <a:cubicBezTo>
                      <a:pt x="4097" y="373"/>
                      <a:pt x="4089" y="408"/>
                      <a:pt x="4082" y="408"/>
                    </a:cubicBezTo>
                    <a:cubicBezTo>
                      <a:pt x="4079" y="408"/>
                      <a:pt x="4076" y="402"/>
                      <a:pt x="4073" y="385"/>
                    </a:cubicBezTo>
                    <a:cubicBezTo>
                      <a:pt x="4073" y="325"/>
                      <a:pt x="4061" y="278"/>
                      <a:pt x="4037" y="230"/>
                    </a:cubicBezTo>
                    <a:cubicBezTo>
                      <a:pt x="4034" y="227"/>
                      <a:pt x="4031" y="226"/>
                      <a:pt x="4028" y="226"/>
                    </a:cubicBezTo>
                    <a:cubicBezTo>
                      <a:pt x="4012" y="226"/>
                      <a:pt x="3998" y="267"/>
                      <a:pt x="3983" y="267"/>
                    </a:cubicBezTo>
                    <a:cubicBezTo>
                      <a:pt x="3970" y="267"/>
                      <a:pt x="3957" y="234"/>
                      <a:pt x="3942" y="111"/>
                    </a:cubicBezTo>
                    <a:lnTo>
                      <a:pt x="3930" y="444"/>
                    </a:lnTo>
                    <a:cubicBezTo>
                      <a:pt x="3924" y="307"/>
                      <a:pt x="3916" y="252"/>
                      <a:pt x="3906" y="252"/>
                    </a:cubicBezTo>
                    <a:cubicBezTo>
                      <a:pt x="3895" y="252"/>
                      <a:pt x="3883" y="316"/>
                      <a:pt x="3870" y="409"/>
                    </a:cubicBezTo>
                    <a:cubicBezTo>
                      <a:pt x="3870" y="431"/>
                      <a:pt x="3870" y="440"/>
                      <a:pt x="3869" y="440"/>
                    </a:cubicBezTo>
                    <a:cubicBezTo>
                      <a:pt x="3868" y="440"/>
                      <a:pt x="3865" y="428"/>
                      <a:pt x="3859" y="409"/>
                    </a:cubicBezTo>
                    <a:cubicBezTo>
                      <a:pt x="3847" y="361"/>
                      <a:pt x="3835" y="314"/>
                      <a:pt x="3823" y="266"/>
                    </a:cubicBezTo>
                    <a:cubicBezTo>
                      <a:pt x="3821" y="260"/>
                      <a:pt x="3819" y="257"/>
                      <a:pt x="3816" y="257"/>
                    </a:cubicBezTo>
                    <a:cubicBezTo>
                      <a:pt x="3807" y="257"/>
                      <a:pt x="3799" y="319"/>
                      <a:pt x="3799" y="397"/>
                    </a:cubicBezTo>
                    <a:cubicBezTo>
                      <a:pt x="3799" y="434"/>
                      <a:pt x="3792" y="479"/>
                      <a:pt x="3788" y="479"/>
                    </a:cubicBezTo>
                    <a:cubicBezTo>
                      <a:pt x="3788" y="479"/>
                      <a:pt x="3787" y="476"/>
                      <a:pt x="3787" y="468"/>
                    </a:cubicBezTo>
                    <a:cubicBezTo>
                      <a:pt x="3775" y="320"/>
                      <a:pt x="3762" y="281"/>
                      <a:pt x="3750" y="281"/>
                    </a:cubicBezTo>
                    <a:cubicBezTo>
                      <a:pt x="3739" y="281"/>
                      <a:pt x="3727" y="314"/>
                      <a:pt x="3716" y="325"/>
                    </a:cubicBezTo>
                    <a:cubicBezTo>
                      <a:pt x="3692" y="349"/>
                      <a:pt x="3668" y="373"/>
                      <a:pt x="3668" y="409"/>
                    </a:cubicBezTo>
                    <a:cubicBezTo>
                      <a:pt x="3660" y="458"/>
                      <a:pt x="3652" y="593"/>
                      <a:pt x="3639" y="593"/>
                    </a:cubicBezTo>
                    <a:cubicBezTo>
                      <a:pt x="3634" y="593"/>
                      <a:pt x="3628" y="566"/>
                      <a:pt x="3620" y="492"/>
                    </a:cubicBezTo>
                    <a:lnTo>
                      <a:pt x="3609" y="837"/>
                    </a:lnTo>
                    <a:cubicBezTo>
                      <a:pt x="3609" y="706"/>
                      <a:pt x="3609" y="575"/>
                      <a:pt x="3597" y="456"/>
                    </a:cubicBezTo>
                    <a:lnTo>
                      <a:pt x="3597" y="409"/>
                    </a:lnTo>
                    <a:cubicBezTo>
                      <a:pt x="3597" y="409"/>
                      <a:pt x="3588" y="383"/>
                      <a:pt x="3579" y="383"/>
                    </a:cubicBezTo>
                    <a:cubicBezTo>
                      <a:pt x="3572" y="383"/>
                      <a:pt x="3566" y="394"/>
                      <a:pt x="3561" y="433"/>
                    </a:cubicBezTo>
                    <a:cubicBezTo>
                      <a:pt x="3555" y="500"/>
                      <a:pt x="3550" y="522"/>
                      <a:pt x="3544" y="522"/>
                    </a:cubicBezTo>
                    <a:cubicBezTo>
                      <a:pt x="3538" y="522"/>
                      <a:pt x="3531" y="494"/>
                      <a:pt x="3525" y="468"/>
                    </a:cubicBezTo>
                    <a:cubicBezTo>
                      <a:pt x="3507" y="422"/>
                      <a:pt x="3496" y="369"/>
                      <a:pt x="3486" y="369"/>
                    </a:cubicBezTo>
                    <a:cubicBezTo>
                      <a:pt x="3483" y="369"/>
                      <a:pt x="3480" y="374"/>
                      <a:pt x="3478" y="385"/>
                    </a:cubicBezTo>
                    <a:cubicBezTo>
                      <a:pt x="3471" y="406"/>
                      <a:pt x="3464" y="413"/>
                      <a:pt x="3458" y="413"/>
                    </a:cubicBezTo>
                    <a:cubicBezTo>
                      <a:pt x="3446" y="413"/>
                      <a:pt x="3435" y="387"/>
                      <a:pt x="3424" y="387"/>
                    </a:cubicBezTo>
                    <a:cubicBezTo>
                      <a:pt x="3411" y="387"/>
                      <a:pt x="3398" y="420"/>
                      <a:pt x="3382" y="564"/>
                    </a:cubicBezTo>
                    <a:cubicBezTo>
                      <a:pt x="3382" y="571"/>
                      <a:pt x="3382" y="573"/>
                      <a:pt x="3381" y="573"/>
                    </a:cubicBezTo>
                    <a:cubicBezTo>
                      <a:pt x="3378" y="573"/>
                      <a:pt x="3370" y="525"/>
                      <a:pt x="3370" y="516"/>
                    </a:cubicBezTo>
                    <a:cubicBezTo>
                      <a:pt x="3358" y="480"/>
                      <a:pt x="3347" y="433"/>
                      <a:pt x="3335" y="421"/>
                    </a:cubicBezTo>
                    <a:cubicBezTo>
                      <a:pt x="3325" y="416"/>
                      <a:pt x="3314" y="401"/>
                      <a:pt x="3301" y="401"/>
                    </a:cubicBezTo>
                    <a:cubicBezTo>
                      <a:pt x="3282" y="401"/>
                      <a:pt x="3261" y="433"/>
                      <a:pt x="3239" y="575"/>
                    </a:cubicBezTo>
                    <a:cubicBezTo>
                      <a:pt x="3230" y="479"/>
                      <a:pt x="3220" y="438"/>
                      <a:pt x="3211" y="438"/>
                    </a:cubicBezTo>
                    <a:cubicBezTo>
                      <a:pt x="3196" y="438"/>
                      <a:pt x="3182" y="529"/>
                      <a:pt x="3168" y="671"/>
                    </a:cubicBezTo>
                    <a:cubicBezTo>
                      <a:pt x="3168" y="722"/>
                      <a:pt x="3163" y="728"/>
                      <a:pt x="3157" y="728"/>
                    </a:cubicBezTo>
                    <a:cubicBezTo>
                      <a:pt x="3155" y="728"/>
                      <a:pt x="3153" y="727"/>
                      <a:pt x="3151" y="727"/>
                    </a:cubicBezTo>
                    <a:cubicBezTo>
                      <a:pt x="3149" y="727"/>
                      <a:pt x="3146" y="728"/>
                      <a:pt x="3144" y="730"/>
                    </a:cubicBezTo>
                    <a:cubicBezTo>
                      <a:pt x="3108" y="730"/>
                      <a:pt x="3073" y="742"/>
                      <a:pt x="3037" y="766"/>
                    </a:cubicBezTo>
                    <a:cubicBezTo>
                      <a:pt x="3025" y="766"/>
                      <a:pt x="3013" y="766"/>
                      <a:pt x="3001" y="861"/>
                    </a:cubicBezTo>
                    <a:cubicBezTo>
                      <a:pt x="2997" y="912"/>
                      <a:pt x="2994" y="932"/>
                      <a:pt x="2991" y="932"/>
                    </a:cubicBezTo>
                    <a:cubicBezTo>
                      <a:pt x="2988" y="932"/>
                      <a:pt x="2985" y="880"/>
                      <a:pt x="2977" y="814"/>
                    </a:cubicBezTo>
                    <a:cubicBezTo>
                      <a:pt x="2977" y="791"/>
                      <a:pt x="2975" y="780"/>
                      <a:pt x="2972" y="780"/>
                    </a:cubicBezTo>
                    <a:cubicBezTo>
                      <a:pt x="2965" y="780"/>
                      <a:pt x="2954" y="828"/>
                      <a:pt x="2954" y="909"/>
                    </a:cubicBezTo>
                    <a:cubicBezTo>
                      <a:pt x="2954" y="967"/>
                      <a:pt x="2949" y="1003"/>
                      <a:pt x="2943" y="1003"/>
                    </a:cubicBezTo>
                    <a:cubicBezTo>
                      <a:pt x="2939" y="1003"/>
                      <a:pt x="2934" y="989"/>
                      <a:pt x="2930" y="956"/>
                    </a:cubicBezTo>
                    <a:cubicBezTo>
                      <a:pt x="2918" y="814"/>
                      <a:pt x="2906" y="802"/>
                      <a:pt x="2894" y="802"/>
                    </a:cubicBezTo>
                    <a:cubicBezTo>
                      <a:pt x="2878" y="795"/>
                      <a:pt x="2862" y="792"/>
                      <a:pt x="2847" y="792"/>
                    </a:cubicBezTo>
                    <a:cubicBezTo>
                      <a:pt x="2804" y="792"/>
                      <a:pt x="2762" y="814"/>
                      <a:pt x="2727" y="849"/>
                    </a:cubicBezTo>
                    <a:cubicBezTo>
                      <a:pt x="2716" y="861"/>
                      <a:pt x="2706" y="871"/>
                      <a:pt x="2696" y="871"/>
                    </a:cubicBezTo>
                    <a:cubicBezTo>
                      <a:pt x="2675" y="871"/>
                      <a:pt x="2656" y="825"/>
                      <a:pt x="2632" y="647"/>
                    </a:cubicBezTo>
                    <a:cubicBezTo>
                      <a:pt x="2632" y="629"/>
                      <a:pt x="2631" y="623"/>
                      <a:pt x="2628" y="623"/>
                    </a:cubicBezTo>
                    <a:cubicBezTo>
                      <a:pt x="2623" y="623"/>
                      <a:pt x="2616" y="639"/>
                      <a:pt x="2608" y="647"/>
                    </a:cubicBezTo>
                    <a:cubicBezTo>
                      <a:pt x="2605" y="662"/>
                      <a:pt x="2601" y="667"/>
                      <a:pt x="2597" y="667"/>
                    </a:cubicBezTo>
                    <a:cubicBezTo>
                      <a:pt x="2588" y="667"/>
                      <a:pt x="2577" y="640"/>
                      <a:pt x="2561" y="623"/>
                    </a:cubicBezTo>
                    <a:cubicBezTo>
                      <a:pt x="2549" y="599"/>
                      <a:pt x="2513" y="552"/>
                      <a:pt x="2489" y="540"/>
                    </a:cubicBezTo>
                    <a:cubicBezTo>
                      <a:pt x="2442" y="540"/>
                      <a:pt x="2394" y="540"/>
                      <a:pt x="2346" y="552"/>
                    </a:cubicBezTo>
                    <a:cubicBezTo>
                      <a:pt x="2346" y="552"/>
                      <a:pt x="2344" y="545"/>
                      <a:pt x="2341" y="545"/>
                    </a:cubicBezTo>
                    <a:cubicBezTo>
                      <a:pt x="2336" y="545"/>
                      <a:pt x="2329" y="557"/>
                      <a:pt x="2323" y="611"/>
                    </a:cubicBezTo>
                    <a:cubicBezTo>
                      <a:pt x="2318" y="683"/>
                      <a:pt x="2313" y="713"/>
                      <a:pt x="2308" y="713"/>
                    </a:cubicBezTo>
                    <a:cubicBezTo>
                      <a:pt x="2301" y="713"/>
                      <a:pt x="2294" y="649"/>
                      <a:pt x="2287" y="564"/>
                    </a:cubicBezTo>
                    <a:cubicBezTo>
                      <a:pt x="2287" y="492"/>
                      <a:pt x="2275" y="433"/>
                      <a:pt x="2251" y="361"/>
                    </a:cubicBezTo>
                    <a:cubicBezTo>
                      <a:pt x="2239" y="409"/>
                      <a:pt x="2239" y="468"/>
                      <a:pt x="2227" y="516"/>
                    </a:cubicBezTo>
                    <a:cubicBezTo>
                      <a:pt x="2223" y="530"/>
                      <a:pt x="2218" y="533"/>
                      <a:pt x="2214" y="533"/>
                    </a:cubicBezTo>
                    <a:cubicBezTo>
                      <a:pt x="2210" y="533"/>
                      <a:pt x="2206" y="531"/>
                      <a:pt x="2202" y="531"/>
                    </a:cubicBezTo>
                    <a:cubicBezTo>
                      <a:pt x="2199" y="531"/>
                      <a:pt x="2195" y="533"/>
                      <a:pt x="2192" y="540"/>
                    </a:cubicBezTo>
                    <a:cubicBezTo>
                      <a:pt x="2191" y="540"/>
                      <a:pt x="2191" y="540"/>
                      <a:pt x="2191" y="540"/>
                    </a:cubicBezTo>
                    <a:cubicBezTo>
                      <a:pt x="2181" y="540"/>
                      <a:pt x="2172" y="362"/>
                      <a:pt x="2163" y="362"/>
                    </a:cubicBezTo>
                    <a:cubicBezTo>
                      <a:pt x="2160" y="362"/>
                      <a:pt x="2158" y="372"/>
                      <a:pt x="2156" y="397"/>
                    </a:cubicBezTo>
                    <a:cubicBezTo>
                      <a:pt x="2152" y="442"/>
                      <a:pt x="2148" y="458"/>
                      <a:pt x="2145" y="458"/>
                    </a:cubicBezTo>
                    <a:cubicBezTo>
                      <a:pt x="2137" y="458"/>
                      <a:pt x="2128" y="378"/>
                      <a:pt x="2120" y="337"/>
                    </a:cubicBezTo>
                    <a:cubicBezTo>
                      <a:pt x="2120" y="302"/>
                      <a:pt x="2108" y="314"/>
                      <a:pt x="2096" y="290"/>
                    </a:cubicBezTo>
                    <a:cubicBezTo>
                      <a:pt x="2093" y="281"/>
                      <a:pt x="2090" y="278"/>
                      <a:pt x="2087" y="278"/>
                    </a:cubicBezTo>
                    <a:cubicBezTo>
                      <a:pt x="2069" y="278"/>
                      <a:pt x="2059" y="419"/>
                      <a:pt x="2049" y="480"/>
                    </a:cubicBezTo>
                    <a:cubicBezTo>
                      <a:pt x="2029" y="331"/>
                      <a:pt x="2009" y="298"/>
                      <a:pt x="1996" y="298"/>
                    </a:cubicBezTo>
                    <a:cubicBezTo>
                      <a:pt x="1994" y="298"/>
                      <a:pt x="1991" y="300"/>
                      <a:pt x="1989" y="302"/>
                    </a:cubicBezTo>
                    <a:cubicBezTo>
                      <a:pt x="1965" y="314"/>
                      <a:pt x="1965" y="314"/>
                      <a:pt x="1954" y="421"/>
                    </a:cubicBezTo>
                    <a:cubicBezTo>
                      <a:pt x="1942" y="599"/>
                      <a:pt x="1918" y="575"/>
                      <a:pt x="1906" y="587"/>
                    </a:cubicBezTo>
                    <a:cubicBezTo>
                      <a:pt x="1882" y="623"/>
                      <a:pt x="1846" y="647"/>
                      <a:pt x="1811" y="659"/>
                    </a:cubicBezTo>
                    <a:cubicBezTo>
                      <a:pt x="1806" y="661"/>
                      <a:pt x="1800" y="664"/>
                      <a:pt x="1794" y="664"/>
                    </a:cubicBezTo>
                    <a:cubicBezTo>
                      <a:pt x="1772" y="664"/>
                      <a:pt x="1744" y="629"/>
                      <a:pt x="1715" y="433"/>
                    </a:cubicBezTo>
                    <a:cubicBezTo>
                      <a:pt x="1715" y="397"/>
                      <a:pt x="1715" y="361"/>
                      <a:pt x="1692" y="337"/>
                    </a:cubicBezTo>
                    <a:cubicBezTo>
                      <a:pt x="1656" y="266"/>
                      <a:pt x="1620" y="325"/>
                      <a:pt x="1573" y="52"/>
                    </a:cubicBezTo>
                    <a:cubicBezTo>
                      <a:pt x="1566" y="13"/>
                      <a:pt x="1560" y="2"/>
                      <a:pt x="1553" y="2"/>
                    </a:cubicBezTo>
                    <a:cubicBezTo>
                      <a:pt x="1548" y="2"/>
                      <a:pt x="1542" y="10"/>
                      <a:pt x="1537" y="16"/>
                    </a:cubicBezTo>
                    <a:cubicBezTo>
                      <a:pt x="1533" y="20"/>
                      <a:pt x="1529" y="22"/>
                      <a:pt x="1524" y="22"/>
                    </a:cubicBezTo>
                    <a:cubicBezTo>
                      <a:pt x="1508" y="22"/>
                      <a:pt x="1491" y="1"/>
                      <a:pt x="14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519;p26">
                <a:extLst>
                  <a:ext uri="{FF2B5EF4-FFF2-40B4-BE49-F238E27FC236}">
                    <a16:creationId xmlns:a16="http://schemas.microsoft.com/office/drawing/2014/main" id="{7F374CA1-B11C-4CC5-88DB-D5712EAE1594}"/>
                  </a:ext>
                </a:extLst>
              </p:cNvPr>
              <p:cNvSpPr/>
              <p:nvPr/>
            </p:nvSpPr>
            <p:spPr>
              <a:xfrm>
                <a:off x="6003996" y="2708020"/>
                <a:ext cx="238207" cy="69748"/>
              </a:xfrm>
              <a:custGeom>
                <a:avLst/>
                <a:gdLst/>
                <a:ahLst/>
                <a:cxnLst/>
                <a:rect l="l" t="t" r="r" b="b"/>
                <a:pathLst>
                  <a:path w="7312" h="2141" extrusionOk="0">
                    <a:moveTo>
                      <a:pt x="1468" y="1"/>
                    </a:moveTo>
                    <a:cubicBezTo>
                      <a:pt x="1448" y="1"/>
                      <a:pt x="1428" y="26"/>
                      <a:pt x="1406" y="138"/>
                    </a:cubicBezTo>
                    <a:cubicBezTo>
                      <a:pt x="1406" y="149"/>
                      <a:pt x="1403" y="155"/>
                      <a:pt x="1401" y="155"/>
                    </a:cubicBezTo>
                    <a:cubicBezTo>
                      <a:pt x="1398" y="155"/>
                      <a:pt x="1394" y="146"/>
                      <a:pt x="1394" y="126"/>
                    </a:cubicBezTo>
                    <a:cubicBezTo>
                      <a:pt x="1387" y="73"/>
                      <a:pt x="1381" y="55"/>
                      <a:pt x="1374" y="55"/>
                    </a:cubicBezTo>
                    <a:cubicBezTo>
                      <a:pt x="1360" y="55"/>
                      <a:pt x="1347" y="131"/>
                      <a:pt x="1333" y="131"/>
                    </a:cubicBezTo>
                    <a:cubicBezTo>
                      <a:pt x="1329" y="131"/>
                      <a:pt x="1326" y="126"/>
                      <a:pt x="1323" y="114"/>
                    </a:cubicBezTo>
                    <a:cubicBezTo>
                      <a:pt x="1318" y="85"/>
                      <a:pt x="1309" y="78"/>
                      <a:pt x="1298" y="78"/>
                    </a:cubicBezTo>
                    <a:cubicBezTo>
                      <a:pt x="1288" y="78"/>
                      <a:pt x="1276" y="85"/>
                      <a:pt x="1266" y="85"/>
                    </a:cubicBezTo>
                    <a:cubicBezTo>
                      <a:pt x="1260" y="85"/>
                      <a:pt x="1256" y="83"/>
                      <a:pt x="1251" y="79"/>
                    </a:cubicBezTo>
                    <a:cubicBezTo>
                      <a:pt x="1245" y="72"/>
                      <a:pt x="1239" y="67"/>
                      <a:pt x="1234" y="67"/>
                    </a:cubicBezTo>
                    <a:cubicBezTo>
                      <a:pt x="1221" y="67"/>
                      <a:pt x="1212" y="101"/>
                      <a:pt x="1203" y="221"/>
                    </a:cubicBezTo>
                    <a:cubicBezTo>
                      <a:pt x="1203" y="240"/>
                      <a:pt x="1202" y="247"/>
                      <a:pt x="1200" y="247"/>
                    </a:cubicBezTo>
                    <a:cubicBezTo>
                      <a:pt x="1196" y="247"/>
                      <a:pt x="1188" y="214"/>
                      <a:pt x="1180" y="198"/>
                    </a:cubicBezTo>
                    <a:cubicBezTo>
                      <a:pt x="1180" y="177"/>
                      <a:pt x="1170" y="110"/>
                      <a:pt x="1160" y="110"/>
                    </a:cubicBezTo>
                    <a:cubicBezTo>
                      <a:pt x="1159" y="110"/>
                      <a:pt x="1157" y="111"/>
                      <a:pt x="1156" y="114"/>
                    </a:cubicBezTo>
                    <a:cubicBezTo>
                      <a:pt x="1149" y="136"/>
                      <a:pt x="1141" y="158"/>
                      <a:pt x="1131" y="158"/>
                    </a:cubicBezTo>
                    <a:cubicBezTo>
                      <a:pt x="1125" y="158"/>
                      <a:pt x="1117" y="149"/>
                      <a:pt x="1108" y="126"/>
                    </a:cubicBezTo>
                    <a:cubicBezTo>
                      <a:pt x="1103" y="105"/>
                      <a:pt x="1095" y="98"/>
                      <a:pt x="1086" y="98"/>
                    </a:cubicBezTo>
                    <a:cubicBezTo>
                      <a:pt x="1075" y="98"/>
                      <a:pt x="1062" y="108"/>
                      <a:pt x="1049" y="114"/>
                    </a:cubicBezTo>
                    <a:cubicBezTo>
                      <a:pt x="1025" y="126"/>
                      <a:pt x="1025" y="186"/>
                      <a:pt x="1013" y="198"/>
                    </a:cubicBezTo>
                    <a:cubicBezTo>
                      <a:pt x="1010" y="201"/>
                      <a:pt x="1006" y="202"/>
                      <a:pt x="1001" y="202"/>
                    </a:cubicBezTo>
                    <a:cubicBezTo>
                      <a:pt x="989" y="202"/>
                      <a:pt x="974" y="191"/>
                      <a:pt x="965" y="174"/>
                    </a:cubicBezTo>
                    <a:cubicBezTo>
                      <a:pt x="953" y="162"/>
                      <a:pt x="930" y="138"/>
                      <a:pt x="918" y="138"/>
                    </a:cubicBezTo>
                    <a:cubicBezTo>
                      <a:pt x="870" y="132"/>
                      <a:pt x="819" y="129"/>
                      <a:pt x="769" y="129"/>
                    </a:cubicBezTo>
                    <a:cubicBezTo>
                      <a:pt x="718" y="129"/>
                      <a:pt x="668" y="132"/>
                      <a:pt x="620" y="138"/>
                    </a:cubicBezTo>
                    <a:cubicBezTo>
                      <a:pt x="561" y="138"/>
                      <a:pt x="501" y="186"/>
                      <a:pt x="441" y="198"/>
                    </a:cubicBezTo>
                    <a:cubicBezTo>
                      <a:pt x="418" y="198"/>
                      <a:pt x="394" y="233"/>
                      <a:pt x="370" y="424"/>
                    </a:cubicBezTo>
                    <a:cubicBezTo>
                      <a:pt x="363" y="483"/>
                      <a:pt x="357" y="520"/>
                      <a:pt x="350" y="520"/>
                    </a:cubicBezTo>
                    <a:cubicBezTo>
                      <a:pt x="345" y="520"/>
                      <a:pt x="340" y="495"/>
                      <a:pt x="334" y="436"/>
                    </a:cubicBezTo>
                    <a:cubicBezTo>
                      <a:pt x="323" y="343"/>
                      <a:pt x="315" y="302"/>
                      <a:pt x="308" y="302"/>
                    </a:cubicBezTo>
                    <a:cubicBezTo>
                      <a:pt x="300" y="302"/>
                      <a:pt x="293" y="358"/>
                      <a:pt x="287" y="448"/>
                    </a:cubicBezTo>
                    <a:cubicBezTo>
                      <a:pt x="280" y="488"/>
                      <a:pt x="273" y="494"/>
                      <a:pt x="267" y="494"/>
                    </a:cubicBezTo>
                    <a:cubicBezTo>
                      <a:pt x="264" y="494"/>
                      <a:pt x="260" y="493"/>
                      <a:pt x="257" y="493"/>
                    </a:cubicBezTo>
                    <a:cubicBezTo>
                      <a:pt x="255" y="493"/>
                      <a:pt x="253" y="493"/>
                      <a:pt x="251" y="495"/>
                    </a:cubicBezTo>
                    <a:cubicBezTo>
                      <a:pt x="215" y="531"/>
                      <a:pt x="180" y="555"/>
                      <a:pt x="132" y="591"/>
                    </a:cubicBezTo>
                    <a:lnTo>
                      <a:pt x="132" y="626"/>
                    </a:lnTo>
                    <a:cubicBezTo>
                      <a:pt x="96" y="638"/>
                      <a:pt x="49" y="638"/>
                      <a:pt x="1" y="650"/>
                    </a:cubicBezTo>
                    <a:cubicBezTo>
                      <a:pt x="1" y="674"/>
                      <a:pt x="1" y="710"/>
                      <a:pt x="1" y="733"/>
                    </a:cubicBezTo>
                    <a:lnTo>
                      <a:pt x="1" y="864"/>
                    </a:lnTo>
                    <a:lnTo>
                      <a:pt x="1" y="1162"/>
                    </a:lnTo>
                    <a:cubicBezTo>
                      <a:pt x="1" y="1305"/>
                      <a:pt x="1" y="1448"/>
                      <a:pt x="25" y="1591"/>
                    </a:cubicBezTo>
                    <a:cubicBezTo>
                      <a:pt x="28" y="1592"/>
                      <a:pt x="30" y="1592"/>
                      <a:pt x="33" y="1592"/>
                    </a:cubicBezTo>
                    <a:cubicBezTo>
                      <a:pt x="54" y="1592"/>
                      <a:pt x="71" y="1567"/>
                      <a:pt x="86" y="1567"/>
                    </a:cubicBezTo>
                    <a:cubicBezTo>
                      <a:pt x="94" y="1567"/>
                      <a:pt x="101" y="1573"/>
                      <a:pt x="108" y="1591"/>
                    </a:cubicBezTo>
                    <a:cubicBezTo>
                      <a:pt x="117" y="1613"/>
                      <a:pt x="126" y="1621"/>
                      <a:pt x="135" y="1621"/>
                    </a:cubicBezTo>
                    <a:cubicBezTo>
                      <a:pt x="157" y="1621"/>
                      <a:pt x="181" y="1578"/>
                      <a:pt x="203" y="1578"/>
                    </a:cubicBezTo>
                    <a:cubicBezTo>
                      <a:pt x="211" y="1578"/>
                      <a:pt x="220" y="1585"/>
                      <a:pt x="227" y="1603"/>
                    </a:cubicBezTo>
                    <a:cubicBezTo>
                      <a:pt x="234" y="1612"/>
                      <a:pt x="239" y="1618"/>
                      <a:pt x="244" y="1618"/>
                    </a:cubicBezTo>
                    <a:cubicBezTo>
                      <a:pt x="258" y="1618"/>
                      <a:pt x="269" y="1579"/>
                      <a:pt x="287" y="1484"/>
                    </a:cubicBezTo>
                    <a:cubicBezTo>
                      <a:pt x="289" y="1456"/>
                      <a:pt x="293" y="1445"/>
                      <a:pt x="297" y="1445"/>
                    </a:cubicBezTo>
                    <a:cubicBezTo>
                      <a:pt x="307" y="1445"/>
                      <a:pt x="321" y="1527"/>
                      <a:pt x="330" y="1527"/>
                    </a:cubicBezTo>
                    <a:cubicBezTo>
                      <a:pt x="332" y="1527"/>
                      <a:pt x="333" y="1524"/>
                      <a:pt x="334" y="1519"/>
                    </a:cubicBezTo>
                    <a:cubicBezTo>
                      <a:pt x="351" y="1487"/>
                      <a:pt x="367" y="1302"/>
                      <a:pt x="383" y="1302"/>
                    </a:cubicBezTo>
                    <a:cubicBezTo>
                      <a:pt x="391" y="1302"/>
                      <a:pt x="398" y="1340"/>
                      <a:pt x="406" y="1448"/>
                    </a:cubicBezTo>
                    <a:cubicBezTo>
                      <a:pt x="406" y="1460"/>
                      <a:pt x="406" y="1465"/>
                      <a:pt x="407" y="1465"/>
                    </a:cubicBezTo>
                    <a:cubicBezTo>
                      <a:pt x="411" y="1465"/>
                      <a:pt x="420" y="1393"/>
                      <a:pt x="430" y="1364"/>
                    </a:cubicBezTo>
                    <a:cubicBezTo>
                      <a:pt x="430" y="1329"/>
                      <a:pt x="441" y="1245"/>
                      <a:pt x="453" y="1210"/>
                    </a:cubicBezTo>
                    <a:cubicBezTo>
                      <a:pt x="477" y="1103"/>
                      <a:pt x="513" y="1281"/>
                      <a:pt x="537" y="983"/>
                    </a:cubicBezTo>
                    <a:cubicBezTo>
                      <a:pt x="537" y="1043"/>
                      <a:pt x="549" y="1103"/>
                      <a:pt x="561" y="1162"/>
                    </a:cubicBezTo>
                    <a:cubicBezTo>
                      <a:pt x="572" y="1162"/>
                      <a:pt x="584" y="1007"/>
                      <a:pt x="584" y="983"/>
                    </a:cubicBezTo>
                    <a:cubicBezTo>
                      <a:pt x="585" y="983"/>
                      <a:pt x="585" y="983"/>
                      <a:pt x="585" y="983"/>
                    </a:cubicBezTo>
                    <a:cubicBezTo>
                      <a:pt x="594" y="983"/>
                      <a:pt x="602" y="1097"/>
                      <a:pt x="611" y="1097"/>
                    </a:cubicBezTo>
                    <a:cubicBezTo>
                      <a:pt x="614" y="1097"/>
                      <a:pt x="617" y="1083"/>
                      <a:pt x="620" y="1043"/>
                    </a:cubicBezTo>
                    <a:cubicBezTo>
                      <a:pt x="620" y="999"/>
                      <a:pt x="625" y="968"/>
                      <a:pt x="631" y="968"/>
                    </a:cubicBezTo>
                    <a:cubicBezTo>
                      <a:pt x="635" y="968"/>
                      <a:pt x="639" y="980"/>
                      <a:pt x="644" y="1007"/>
                    </a:cubicBezTo>
                    <a:cubicBezTo>
                      <a:pt x="644" y="1079"/>
                      <a:pt x="656" y="1091"/>
                      <a:pt x="668" y="1186"/>
                    </a:cubicBezTo>
                    <a:cubicBezTo>
                      <a:pt x="675" y="1270"/>
                      <a:pt x="682" y="1325"/>
                      <a:pt x="689" y="1325"/>
                    </a:cubicBezTo>
                    <a:cubicBezTo>
                      <a:pt x="694" y="1325"/>
                      <a:pt x="698" y="1297"/>
                      <a:pt x="703" y="1233"/>
                    </a:cubicBezTo>
                    <a:cubicBezTo>
                      <a:pt x="708" y="1294"/>
                      <a:pt x="714" y="1314"/>
                      <a:pt x="721" y="1314"/>
                    </a:cubicBezTo>
                    <a:cubicBezTo>
                      <a:pt x="732" y="1314"/>
                      <a:pt x="744" y="1263"/>
                      <a:pt x="751" y="1233"/>
                    </a:cubicBezTo>
                    <a:cubicBezTo>
                      <a:pt x="762" y="1184"/>
                      <a:pt x="773" y="1148"/>
                      <a:pt x="784" y="1148"/>
                    </a:cubicBezTo>
                    <a:cubicBezTo>
                      <a:pt x="797" y="1148"/>
                      <a:pt x="810" y="1199"/>
                      <a:pt x="822" y="1341"/>
                    </a:cubicBezTo>
                    <a:cubicBezTo>
                      <a:pt x="833" y="1398"/>
                      <a:pt x="841" y="1424"/>
                      <a:pt x="848" y="1424"/>
                    </a:cubicBezTo>
                    <a:cubicBezTo>
                      <a:pt x="857" y="1424"/>
                      <a:pt x="863" y="1383"/>
                      <a:pt x="870" y="1317"/>
                    </a:cubicBezTo>
                    <a:cubicBezTo>
                      <a:pt x="882" y="1233"/>
                      <a:pt x="894" y="1222"/>
                      <a:pt x="894" y="1067"/>
                    </a:cubicBezTo>
                    <a:cubicBezTo>
                      <a:pt x="902" y="989"/>
                      <a:pt x="910" y="969"/>
                      <a:pt x="916" y="969"/>
                    </a:cubicBezTo>
                    <a:cubicBezTo>
                      <a:pt x="922" y="969"/>
                      <a:pt x="927" y="991"/>
                      <a:pt x="932" y="991"/>
                    </a:cubicBezTo>
                    <a:cubicBezTo>
                      <a:pt x="935" y="991"/>
                      <a:pt x="938" y="981"/>
                      <a:pt x="942" y="948"/>
                    </a:cubicBezTo>
                    <a:cubicBezTo>
                      <a:pt x="965" y="1186"/>
                      <a:pt x="989" y="1103"/>
                      <a:pt x="1025" y="1138"/>
                    </a:cubicBezTo>
                    <a:cubicBezTo>
                      <a:pt x="1031" y="1148"/>
                      <a:pt x="1037" y="1154"/>
                      <a:pt x="1042" y="1154"/>
                    </a:cubicBezTo>
                    <a:cubicBezTo>
                      <a:pt x="1055" y="1154"/>
                      <a:pt x="1064" y="1108"/>
                      <a:pt x="1072" y="960"/>
                    </a:cubicBezTo>
                    <a:cubicBezTo>
                      <a:pt x="1072" y="931"/>
                      <a:pt x="1074" y="919"/>
                      <a:pt x="1075" y="919"/>
                    </a:cubicBezTo>
                    <a:cubicBezTo>
                      <a:pt x="1079" y="919"/>
                      <a:pt x="1084" y="978"/>
                      <a:pt x="1084" y="1019"/>
                    </a:cubicBezTo>
                    <a:cubicBezTo>
                      <a:pt x="1091" y="1059"/>
                      <a:pt x="1098" y="1092"/>
                      <a:pt x="1104" y="1092"/>
                    </a:cubicBezTo>
                    <a:cubicBezTo>
                      <a:pt x="1110" y="1092"/>
                      <a:pt x="1115" y="1072"/>
                      <a:pt x="1120" y="1019"/>
                    </a:cubicBezTo>
                    <a:cubicBezTo>
                      <a:pt x="1126" y="907"/>
                      <a:pt x="1131" y="850"/>
                      <a:pt x="1137" y="850"/>
                    </a:cubicBezTo>
                    <a:cubicBezTo>
                      <a:pt x="1143" y="850"/>
                      <a:pt x="1150" y="922"/>
                      <a:pt x="1156" y="1067"/>
                    </a:cubicBezTo>
                    <a:cubicBezTo>
                      <a:pt x="1156" y="1150"/>
                      <a:pt x="1168" y="1222"/>
                      <a:pt x="1180" y="1305"/>
                    </a:cubicBezTo>
                    <a:cubicBezTo>
                      <a:pt x="1180" y="1307"/>
                      <a:pt x="1180" y="1307"/>
                      <a:pt x="1180" y="1307"/>
                    </a:cubicBezTo>
                    <a:cubicBezTo>
                      <a:pt x="1181" y="1307"/>
                      <a:pt x="1188" y="1228"/>
                      <a:pt x="1196" y="1228"/>
                    </a:cubicBezTo>
                    <a:cubicBezTo>
                      <a:pt x="1198" y="1228"/>
                      <a:pt x="1201" y="1236"/>
                      <a:pt x="1203" y="1257"/>
                    </a:cubicBezTo>
                    <a:cubicBezTo>
                      <a:pt x="1203" y="1282"/>
                      <a:pt x="1205" y="1294"/>
                      <a:pt x="1207" y="1294"/>
                    </a:cubicBezTo>
                    <a:cubicBezTo>
                      <a:pt x="1210" y="1294"/>
                      <a:pt x="1215" y="1252"/>
                      <a:pt x="1215" y="1174"/>
                    </a:cubicBezTo>
                    <a:cubicBezTo>
                      <a:pt x="1215" y="1055"/>
                      <a:pt x="1215" y="983"/>
                      <a:pt x="1227" y="900"/>
                    </a:cubicBezTo>
                    <a:cubicBezTo>
                      <a:pt x="1227" y="983"/>
                      <a:pt x="1227" y="1055"/>
                      <a:pt x="1227" y="1150"/>
                    </a:cubicBezTo>
                    <a:cubicBezTo>
                      <a:pt x="1227" y="1213"/>
                      <a:pt x="1227" y="1246"/>
                      <a:pt x="1229" y="1246"/>
                    </a:cubicBezTo>
                    <a:cubicBezTo>
                      <a:pt x="1230" y="1246"/>
                      <a:pt x="1233" y="1207"/>
                      <a:pt x="1239" y="1126"/>
                    </a:cubicBezTo>
                    <a:cubicBezTo>
                      <a:pt x="1248" y="1011"/>
                      <a:pt x="1244" y="848"/>
                      <a:pt x="1246" y="848"/>
                    </a:cubicBezTo>
                    <a:lnTo>
                      <a:pt x="1246" y="848"/>
                    </a:lnTo>
                    <a:cubicBezTo>
                      <a:pt x="1247" y="848"/>
                      <a:pt x="1248" y="867"/>
                      <a:pt x="1251" y="912"/>
                    </a:cubicBezTo>
                    <a:cubicBezTo>
                      <a:pt x="1267" y="1126"/>
                      <a:pt x="1277" y="1303"/>
                      <a:pt x="1286" y="1303"/>
                    </a:cubicBezTo>
                    <a:cubicBezTo>
                      <a:pt x="1291" y="1303"/>
                      <a:pt x="1295" y="1258"/>
                      <a:pt x="1299" y="1150"/>
                    </a:cubicBezTo>
                    <a:cubicBezTo>
                      <a:pt x="1299" y="1090"/>
                      <a:pt x="1304" y="1065"/>
                      <a:pt x="1309" y="1065"/>
                    </a:cubicBezTo>
                    <a:cubicBezTo>
                      <a:pt x="1316" y="1065"/>
                      <a:pt x="1323" y="1099"/>
                      <a:pt x="1323" y="1150"/>
                    </a:cubicBezTo>
                    <a:cubicBezTo>
                      <a:pt x="1327" y="1199"/>
                      <a:pt x="1331" y="1223"/>
                      <a:pt x="1336" y="1223"/>
                    </a:cubicBezTo>
                    <a:cubicBezTo>
                      <a:pt x="1343" y="1223"/>
                      <a:pt x="1351" y="1154"/>
                      <a:pt x="1358" y="1019"/>
                    </a:cubicBezTo>
                    <a:cubicBezTo>
                      <a:pt x="1358" y="936"/>
                      <a:pt x="1364" y="871"/>
                      <a:pt x="1372" y="871"/>
                    </a:cubicBezTo>
                    <a:cubicBezTo>
                      <a:pt x="1375" y="871"/>
                      <a:pt x="1378" y="883"/>
                      <a:pt x="1382" y="912"/>
                    </a:cubicBezTo>
                    <a:cubicBezTo>
                      <a:pt x="1389" y="1025"/>
                      <a:pt x="1395" y="1082"/>
                      <a:pt x="1402" y="1082"/>
                    </a:cubicBezTo>
                    <a:cubicBezTo>
                      <a:pt x="1407" y="1082"/>
                      <a:pt x="1412" y="1046"/>
                      <a:pt x="1418" y="972"/>
                    </a:cubicBezTo>
                    <a:cubicBezTo>
                      <a:pt x="1425" y="914"/>
                      <a:pt x="1432" y="882"/>
                      <a:pt x="1437" y="882"/>
                    </a:cubicBezTo>
                    <a:cubicBezTo>
                      <a:pt x="1440" y="882"/>
                      <a:pt x="1442" y="896"/>
                      <a:pt x="1442" y="924"/>
                    </a:cubicBezTo>
                    <a:cubicBezTo>
                      <a:pt x="1453" y="985"/>
                      <a:pt x="1461" y="1020"/>
                      <a:pt x="1468" y="1020"/>
                    </a:cubicBezTo>
                    <a:cubicBezTo>
                      <a:pt x="1476" y="1020"/>
                      <a:pt x="1483" y="973"/>
                      <a:pt x="1489" y="864"/>
                    </a:cubicBezTo>
                    <a:cubicBezTo>
                      <a:pt x="1492" y="820"/>
                      <a:pt x="1495" y="806"/>
                      <a:pt x="1498" y="806"/>
                    </a:cubicBezTo>
                    <a:cubicBezTo>
                      <a:pt x="1503" y="806"/>
                      <a:pt x="1509" y="852"/>
                      <a:pt x="1514" y="852"/>
                    </a:cubicBezTo>
                    <a:cubicBezTo>
                      <a:pt x="1518" y="852"/>
                      <a:pt x="1521" y="830"/>
                      <a:pt x="1525" y="757"/>
                    </a:cubicBezTo>
                    <a:cubicBezTo>
                      <a:pt x="1549" y="1019"/>
                      <a:pt x="1561" y="960"/>
                      <a:pt x="1584" y="1019"/>
                    </a:cubicBezTo>
                    <a:cubicBezTo>
                      <a:pt x="1593" y="1060"/>
                      <a:pt x="1606" y="1255"/>
                      <a:pt x="1622" y="1255"/>
                    </a:cubicBezTo>
                    <a:cubicBezTo>
                      <a:pt x="1629" y="1255"/>
                      <a:pt x="1636" y="1212"/>
                      <a:pt x="1644" y="1091"/>
                    </a:cubicBezTo>
                    <a:cubicBezTo>
                      <a:pt x="1668" y="1460"/>
                      <a:pt x="1692" y="1269"/>
                      <a:pt x="1715" y="1543"/>
                    </a:cubicBezTo>
                    <a:cubicBezTo>
                      <a:pt x="1715" y="1586"/>
                      <a:pt x="1720" y="1605"/>
                      <a:pt x="1726" y="1605"/>
                    </a:cubicBezTo>
                    <a:cubicBezTo>
                      <a:pt x="1732" y="1605"/>
                      <a:pt x="1739" y="1577"/>
                      <a:pt x="1739" y="1531"/>
                    </a:cubicBezTo>
                    <a:cubicBezTo>
                      <a:pt x="1751" y="1484"/>
                      <a:pt x="1751" y="1436"/>
                      <a:pt x="1775" y="1388"/>
                    </a:cubicBezTo>
                    <a:cubicBezTo>
                      <a:pt x="1786" y="1377"/>
                      <a:pt x="1801" y="1354"/>
                      <a:pt x="1815" y="1354"/>
                    </a:cubicBezTo>
                    <a:cubicBezTo>
                      <a:pt x="1831" y="1354"/>
                      <a:pt x="1846" y="1380"/>
                      <a:pt x="1858" y="1472"/>
                    </a:cubicBezTo>
                    <a:cubicBezTo>
                      <a:pt x="1858" y="1482"/>
                      <a:pt x="1861" y="1488"/>
                      <a:pt x="1864" y="1488"/>
                    </a:cubicBezTo>
                    <a:cubicBezTo>
                      <a:pt x="1869" y="1488"/>
                      <a:pt x="1876" y="1479"/>
                      <a:pt x="1882" y="1460"/>
                    </a:cubicBezTo>
                    <a:cubicBezTo>
                      <a:pt x="1892" y="1363"/>
                      <a:pt x="1903" y="1323"/>
                      <a:pt x="1913" y="1323"/>
                    </a:cubicBezTo>
                    <a:cubicBezTo>
                      <a:pt x="1926" y="1323"/>
                      <a:pt x="1940" y="1393"/>
                      <a:pt x="1954" y="1495"/>
                    </a:cubicBezTo>
                    <a:cubicBezTo>
                      <a:pt x="1954" y="1546"/>
                      <a:pt x="1959" y="1602"/>
                      <a:pt x="1967" y="1602"/>
                    </a:cubicBezTo>
                    <a:cubicBezTo>
                      <a:pt x="1970" y="1602"/>
                      <a:pt x="1974" y="1592"/>
                      <a:pt x="1977" y="1567"/>
                    </a:cubicBezTo>
                    <a:cubicBezTo>
                      <a:pt x="1982" y="1506"/>
                      <a:pt x="1987" y="1493"/>
                      <a:pt x="1991" y="1493"/>
                    </a:cubicBezTo>
                    <a:cubicBezTo>
                      <a:pt x="1995" y="1493"/>
                      <a:pt x="1998" y="1501"/>
                      <a:pt x="2002" y="1501"/>
                    </a:cubicBezTo>
                    <a:cubicBezTo>
                      <a:pt x="2006" y="1501"/>
                      <a:pt x="2009" y="1493"/>
                      <a:pt x="2013" y="1460"/>
                    </a:cubicBezTo>
                    <a:cubicBezTo>
                      <a:pt x="2027" y="1366"/>
                      <a:pt x="2036" y="1306"/>
                      <a:pt x="2046" y="1306"/>
                    </a:cubicBezTo>
                    <a:cubicBezTo>
                      <a:pt x="2054" y="1306"/>
                      <a:pt x="2062" y="1341"/>
                      <a:pt x="2073" y="1424"/>
                    </a:cubicBezTo>
                    <a:cubicBezTo>
                      <a:pt x="2083" y="1538"/>
                      <a:pt x="2094" y="1595"/>
                      <a:pt x="2105" y="1595"/>
                    </a:cubicBezTo>
                    <a:cubicBezTo>
                      <a:pt x="2118" y="1595"/>
                      <a:pt x="2131" y="1514"/>
                      <a:pt x="2144" y="1353"/>
                    </a:cubicBezTo>
                    <a:cubicBezTo>
                      <a:pt x="2144" y="1326"/>
                      <a:pt x="2145" y="1315"/>
                      <a:pt x="2147" y="1315"/>
                    </a:cubicBezTo>
                    <a:cubicBezTo>
                      <a:pt x="2152" y="1315"/>
                      <a:pt x="2160" y="1367"/>
                      <a:pt x="2168" y="1424"/>
                    </a:cubicBezTo>
                    <a:cubicBezTo>
                      <a:pt x="2168" y="1451"/>
                      <a:pt x="2168" y="1462"/>
                      <a:pt x="2170" y="1462"/>
                    </a:cubicBezTo>
                    <a:cubicBezTo>
                      <a:pt x="2173" y="1462"/>
                      <a:pt x="2181" y="1362"/>
                      <a:pt x="2190" y="1362"/>
                    </a:cubicBezTo>
                    <a:cubicBezTo>
                      <a:pt x="2190" y="1362"/>
                      <a:pt x="2191" y="1363"/>
                      <a:pt x="2192" y="1364"/>
                    </a:cubicBezTo>
                    <a:cubicBezTo>
                      <a:pt x="2204" y="1400"/>
                      <a:pt x="2215" y="1472"/>
                      <a:pt x="2215" y="1519"/>
                    </a:cubicBezTo>
                    <a:lnTo>
                      <a:pt x="2215" y="1472"/>
                    </a:lnTo>
                    <a:cubicBezTo>
                      <a:pt x="2220" y="1443"/>
                      <a:pt x="2224" y="1432"/>
                      <a:pt x="2228" y="1432"/>
                    </a:cubicBezTo>
                    <a:cubicBezTo>
                      <a:pt x="2238" y="1432"/>
                      <a:pt x="2246" y="1521"/>
                      <a:pt x="2253" y="1521"/>
                    </a:cubicBezTo>
                    <a:cubicBezTo>
                      <a:pt x="2256" y="1521"/>
                      <a:pt x="2260" y="1497"/>
                      <a:pt x="2263" y="1424"/>
                    </a:cubicBezTo>
                    <a:cubicBezTo>
                      <a:pt x="2263" y="1413"/>
                      <a:pt x="2263" y="1408"/>
                      <a:pt x="2263" y="1408"/>
                    </a:cubicBezTo>
                    <a:cubicBezTo>
                      <a:pt x="2264" y="1408"/>
                      <a:pt x="2266" y="1454"/>
                      <a:pt x="2275" y="1472"/>
                    </a:cubicBezTo>
                    <a:cubicBezTo>
                      <a:pt x="2289" y="1542"/>
                      <a:pt x="2299" y="1583"/>
                      <a:pt x="2307" y="1583"/>
                    </a:cubicBezTo>
                    <a:cubicBezTo>
                      <a:pt x="2313" y="1583"/>
                      <a:pt x="2318" y="1563"/>
                      <a:pt x="2323" y="1519"/>
                    </a:cubicBezTo>
                    <a:cubicBezTo>
                      <a:pt x="2323" y="1488"/>
                      <a:pt x="2331" y="1431"/>
                      <a:pt x="2334" y="1431"/>
                    </a:cubicBezTo>
                    <a:cubicBezTo>
                      <a:pt x="2334" y="1431"/>
                      <a:pt x="2335" y="1433"/>
                      <a:pt x="2335" y="1436"/>
                    </a:cubicBezTo>
                    <a:cubicBezTo>
                      <a:pt x="2357" y="1568"/>
                      <a:pt x="2374" y="1583"/>
                      <a:pt x="2390" y="1583"/>
                    </a:cubicBezTo>
                    <a:cubicBezTo>
                      <a:pt x="2394" y="1583"/>
                      <a:pt x="2398" y="1581"/>
                      <a:pt x="2403" y="1581"/>
                    </a:cubicBezTo>
                    <a:cubicBezTo>
                      <a:pt x="2408" y="1581"/>
                      <a:pt x="2413" y="1583"/>
                      <a:pt x="2418" y="1591"/>
                    </a:cubicBezTo>
                    <a:cubicBezTo>
                      <a:pt x="2442" y="1650"/>
                      <a:pt x="2454" y="1722"/>
                      <a:pt x="2454" y="1793"/>
                    </a:cubicBezTo>
                    <a:cubicBezTo>
                      <a:pt x="2454" y="1811"/>
                      <a:pt x="2455" y="1818"/>
                      <a:pt x="2458" y="1818"/>
                    </a:cubicBezTo>
                    <a:cubicBezTo>
                      <a:pt x="2462" y="1818"/>
                      <a:pt x="2470" y="1795"/>
                      <a:pt x="2477" y="1757"/>
                    </a:cubicBezTo>
                    <a:cubicBezTo>
                      <a:pt x="2483" y="1690"/>
                      <a:pt x="2490" y="1655"/>
                      <a:pt x="2494" y="1655"/>
                    </a:cubicBezTo>
                    <a:cubicBezTo>
                      <a:pt x="2498" y="1655"/>
                      <a:pt x="2501" y="1687"/>
                      <a:pt x="2501" y="1757"/>
                    </a:cubicBezTo>
                    <a:cubicBezTo>
                      <a:pt x="2501" y="1812"/>
                      <a:pt x="2515" y="1853"/>
                      <a:pt x="2522" y="1853"/>
                    </a:cubicBezTo>
                    <a:cubicBezTo>
                      <a:pt x="2524" y="1853"/>
                      <a:pt x="2525" y="1849"/>
                      <a:pt x="2525" y="1841"/>
                    </a:cubicBezTo>
                    <a:cubicBezTo>
                      <a:pt x="2534" y="1775"/>
                      <a:pt x="2544" y="1750"/>
                      <a:pt x="2554" y="1750"/>
                    </a:cubicBezTo>
                    <a:cubicBezTo>
                      <a:pt x="2570" y="1750"/>
                      <a:pt x="2587" y="1807"/>
                      <a:pt x="2608" y="1865"/>
                    </a:cubicBezTo>
                    <a:cubicBezTo>
                      <a:pt x="2612" y="1876"/>
                      <a:pt x="2616" y="1884"/>
                      <a:pt x="2620" y="1884"/>
                    </a:cubicBezTo>
                    <a:cubicBezTo>
                      <a:pt x="2627" y="1884"/>
                      <a:pt x="2632" y="1850"/>
                      <a:pt x="2632" y="1745"/>
                    </a:cubicBezTo>
                    <a:lnTo>
                      <a:pt x="2632" y="1686"/>
                    </a:lnTo>
                    <a:cubicBezTo>
                      <a:pt x="2632" y="1698"/>
                      <a:pt x="2644" y="1781"/>
                      <a:pt x="2644" y="1817"/>
                    </a:cubicBezTo>
                    <a:cubicBezTo>
                      <a:pt x="2659" y="1923"/>
                      <a:pt x="2670" y="2038"/>
                      <a:pt x="2681" y="2038"/>
                    </a:cubicBezTo>
                    <a:cubicBezTo>
                      <a:pt x="2688" y="2038"/>
                      <a:pt x="2695" y="2000"/>
                      <a:pt x="2704" y="1900"/>
                    </a:cubicBezTo>
                    <a:cubicBezTo>
                      <a:pt x="2704" y="1793"/>
                      <a:pt x="2716" y="1793"/>
                      <a:pt x="2727" y="1698"/>
                    </a:cubicBezTo>
                    <a:cubicBezTo>
                      <a:pt x="2727" y="1643"/>
                      <a:pt x="2731" y="1616"/>
                      <a:pt x="2735" y="1616"/>
                    </a:cubicBezTo>
                    <a:cubicBezTo>
                      <a:pt x="2737" y="1616"/>
                      <a:pt x="2739" y="1632"/>
                      <a:pt x="2739" y="1662"/>
                    </a:cubicBezTo>
                    <a:cubicBezTo>
                      <a:pt x="2763" y="1841"/>
                      <a:pt x="2775" y="1841"/>
                      <a:pt x="2787" y="1853"/>
                    </a:cubicBezTo>
                    <a:cubicBezTo>
                      <a:pt x="2805" y="1859"/>
                      <a:pt x="2823" y="1862"/>
                      <a:pt x="2839" y="1862"/>
                    </a:cubicBezTo>
                    <a:cubicBezTo>
                      <a:pt x="2855" y="1862"/>
                      <a:pt x="2870" y="1859"/>
                      <a:pt x="2882" y="1853"/>
                    </a:cubicBezTo>
                    <a:cubicBezTo>
                      <a:pt x="2894" y="1817"/>
                      <a:pt x="2906" y="1769"/>
                      <a:pt x="2918" y="1722"/>
                    </a:cubicBezTo>
                    <a:cubicBezTo>
                      <a:pt x="2918" y="1715"/>
                      <a:pt x="2918" y="1706"/>
                      <a:pt x="2918" y="1698"/>
                    </a:cubicBezTo>
                    <a:cubicBezTo>
                      <a:pt x="2932" y="1826"/>
                      <a:pt x="2942" y="1852"/>
                      <a:pt x="2953" y="1852"/>
                    </a:cubicBezTo>
                    <a:cubicBezTo>
                      <a:pt x="2960" y="1852"/>
                      <a:pt x="2968" y="1841"/>
                      <a:pt x="2977" y="1841"/>
                    </a:cubicBezTo>
                    <a:cubicBezTo>
                      <a:pt x="2983" y="1841"/>
                      <a:pt x="2992" y="1847"/>
                      <a:pt x="3001" y="1847"/>
                    </a:cubicBezTo>
                    <a:cubicBezTo>
                      <a:pt x="3010" y="1847"/>
                      <a:pt x="3019" y="1841"/>
                      <a:pt x="3025" y="1817"/>
                    </a:cubicBezTo>
                    <a:cubicBezTo>
                      <a:pt x="3032" y="1807"/>
                      <a:pt x="3038" y="1801"/>
                      <a:pt x="3045" y="1801"/>
                    </a:cubicBezTo>
                    <a:cubicBezTo>
                      <a:pt x="3062" y="1801"/>
                      <a:pt x="3079" y="1843"/>
                      <a:pt x="3097" y="1972"/>
                    </a:cubicBezTo>
                    <a:cubicBezTo>
                      <a:pt x="3100" y="1994"/>
                      <a:pt x="3103" y="2005"/>
                      <a:pt x="3105" y="2005"/>
                    </a:cubicBezTo>
                    <a:cubicBezTo>
                      <a:pt x="3110" y="2005"/>
                      <a:pt x="3112" y="1954"/>
                      <a:pt x="3120" y="1865"/>
                    </a:cubicBezTo>
                    <a:cubicBezTo>
                      <a:pt x="3132" y="1579"/>
                      <a:pt x="3156" y="1626"/>
                      <a:pt x="3168" y="1603"/>
                    </a:cubicBezTo>
                    <a:cubicBezTo>
                      <a:pt x="3170" y="1602"/>
                      <a:pt x="3171" y="1601"/>
                      <a:pt x="3173" y="1601"/>
                    </a:cubicBezTo>
                    <a:cubicBezTo>
                      <a:pt x="3185" y="1601"/>
                      <a:pt x="3190" y="1632"/>
                      <a:pt x="3195" y="1632"/>
                    </a:cubicBezTo>
                    <a:cubicBezTo>
                      <a:pt x="3198" y="1632"/>
                      <a:pt x="3200" y="1625"/>
                      <a:pt x="3204" y="1603"/>
                    </a:cubicBezTo>
                    <a:cubicBezTo>
                      <a:pt x="3219" y="1771"/>
                      <a:pt x="3235" y="1818"/>
                      <a:pt x="3254" y="1818"/>
                    </a:cubicBezTo>
                    <a:cubicBezTo>
                      <a:pt x="3276" y="1818"/>
                      <a:pt x="3301" y="1742"/>
                      <a:pt x="3326" y="1742"/>
                    </a:cubicBezTo>
                    <a:cubicBezTo>
                      <a:pt x="3329" y="1742"/>
                      <a:pt x="3332" y="1743"/>
                      <a:pt x="3335" y="1745"/>
                    </a:cubicBezTo>
                    <a:cubicBezTo>
                      <a:pt x="3347" y="1698"/>
                      <a:pt x="3358" y="1650"/>
                      <a:pt x="3358" y="1603"/>
                    </a:cubicBezTo>
                    <a:cubicBezTo>
                      <a:pt x="3364" y="1482"/>
                      <a:pt x="3373" y="1425"/>
                      <a:pt x="3381" y="1425"/>
                    </a:cubicBezTo>
                    <a:cubicBezTo>
                      <a:pt x="3391" y="1425"/>
                      <a:pt x="3400" y="1491"/>
                      <a:pt x="3406" y="1614"/>
                    </a:cubicBezTo>
                    <a:cubicBezTo>
                      <a:pt x="3406" y="1670"/>
                      <a:pt x="3411" y="1714"/>
                      <a:pt x="3418" y="1714"/>
                    </a:cubicBezTo>
                    <a:cubicBezTo>
                      <a:pt x="3422" y="1714"/>
                      <a:pt x="3426" y="1702"/>
                      <a:pt x="3430" y="1674"/>
                    </a:cubicBezTo>
                    <a:cubicBezTo>
                      <a:pt x="3454" y="1341"/>
                      <a:pt x="3466" y="1448"/>
                      <a:pt x="3489" y="1412"/>
                    </a:cubicBezTo>
                    <a:cubicBezTo>
                      <a:pt x="3489" y="1411"/>
                      <a:pt x="3490" y="1411"/>
                      <a:pt x="3490" y="1411"/>
                    </a:cubicBezTo>
                    <a:cubicBezTo>
                      <a:pt x="3491" y="1411"/>
                      <a:pt x="3502" y="1467"/>
                      <a:pt x="3513" y="1543"/>
                    </a:cubicBezTo>
                    <a:cubicBezTo>
                      <a:pt x="3520" y="1619"/>
                      <a:pt x="3527" y="1671"/>
                      <a:pt x="3534" y="1671"/>
                    </a:cubicBezTo>
                    <a:cubicBezTo>
                      <a:pt x="3539" y="1671"/>
                      <a:pt x="3544" y="1644"/>
                      <a:pt x="3549" y="1579"/>
                    </a:cubicBezTo>
                    <a:cubicBezTo>
                      <a:pt x="3549" y="1471"/>
                      <a:pt x="3559" y="1443"/>
                      <a:pt x="3569" y="1443"/>
                    </a:cubicBezTo>
                    <a:cubicBezTo>
                      <a:pt x="3575" y="1443"/>
                      <a:pt x="3580" y="1451"/>
                      <a:pt x="3585" y="1460"/>
                    </a:cubicBezTo>
                    <a:cubicBezTo>
                      <a:pt x="3585" y="1531"/>
                      <a:pt x="3585" y="1614"/>
                      <a:pt x="3585" y="1698"/>
                    </a:cubicBezTo>
                    <a:cubicBezTo>
                      <a:pt x="3573" y="1793"/>
                      <a:pt x="3573" y="1876"/>
                      <a:pt x="3585" y="1972"/>
                    </a:cubicBezTo>
                    <a:cubicBezTo>
                      <a:pt x="3619" y="1812"/>
                      <a:pt x="3642" y="1685"/>
                      <a:pt x="3675" y="1685"/>
                    </a:cubicBezTo>
                    <a:cubicBezTo>
                      <a:pt x="3677" y="1685"/>
                      <a:pt x="3678" y="1685"/>
                      <a:pt x="3680" y="1686"/>
                    </a:cubicBezTo>
                    <a:cubicBezTo>
                      <a:pt x="3680" y="1686"/>
                      <a:pt x="3692" y="1686"/>
                      <a:pt x="3704" y="1591"/>
                    </a:cubicBezTo>
                    <a:cubicBezTo>
                      <a:pt x="3710" y="1491"/>
                      <a:pt x="3718" y="1437"/>
                      <a:pt x="3727" y="1437"/>
                    </a:cubicBezTo>
                    <a:cubicBezTo>
                      <a:pt x="3736" y="1437"/>
                      <a:pt x="3745" y="1494"/>
                      <a:pt x="3751" y="1614"/>
                    </a:cubicBezTo>
                    <a:lnTo>
                      <a:pt x="3775" y="1495"/>
                    </a:lnTo>
                    <a:cubicBezTo>
                      <a:pt x="3787" y="1620"/>
                      <a:pt x="3798" y="1674"/>
                      <a:pt x="3809" y="1674"/>
                    </a:cubicBezTo>
                    <a:cubicBezTo>
                      <a:pt x="3822" y="1674"/>
                      <a:pt x="3834" y="1608"/>
                      <a:pt x="3847" y="1495"/>
                    </a:cubicBezTo>
                    <a:cubicBezTo>
                      <a:pt x="3850" y="1509"/>
                      <a:pt x="3853" y="1515"/>
                      <a:pt x="3856" y="1515"/>
                    </a:cubicBezTo>
                    <a:cubicBezTo>
                      <a:pt x="3868" y="1515"/>
                      <a:pt x="3877" y="1440"/>
                      <a:pt x="3887" y="1440"/>
                    </a:cubicBezTo>
                    <a:cubicBezTo>
                      <a:pt x="3892" y="1440"/>
                      <a:pt x="3899" y="1465"/>
                      <a:pt x="3906" y="1543"/>
                    </a:cubicBezTo>
                    <a:cubicBezTo>
                      <a:pt x="3909" y="1510"/>
                      <a:pt x="3912" y="1497"/>
                      <a:pt x="3914" y="1497"/>
                    </a:cubicBezTo>
                    <a:cubicBezTo>
                      <a:pt x="3924" y="1497"/>
                      <a:pt x="3933" y="1638"/>
                      <a:pt x="3942" y="1638"/>
                    </a:cubicBezTo>
                    <a:cubicBezTo>
                      <a:pt x="3954" y="1626"/>
                      <a:pt x="3966" y="1567"/>
                      <a:pt x="3978" y="1460"/>
                    </a:cubicBezTo>
                    <a:cubicBezTo>
                      <a:pt x="3990" y="1484"/>
                      <a:pt x="3990" y="1507"/>
                      <a:pt x="3978" y="1519"/>
                    </a:cubicBezTo>
                    <a:cubicBezTo>
                      <a:pt x="3984" y="1606"/>
                      <a:pt x="3991" y="1644"/>
                      <a:pt x="3998" y="1644"/>
                    </a:cubicBezTo>
                    <a:cubicBezTo>
                      <a:pt x="4003" y="1644"/>
                      <a:pt x="4008" y="1621"/>
                      <a:pt x="4013" y="1579"/>
                    </a:cubicBezTo>
                    <a:cubicBezTo>
                      <a:pt x="4021" y="1526"/>
                      <a:pt x="4024" y="1488"/>
                      <a:pt x="4028" y="1488"/>
                    </a:cubicBezTo>
                    <a:cubicBezTo>
                      <a:pt x="4030" y="1488"/>
                      <a:pt x="4033" y="1501"/>
                      <a:pt x="4037" y="1531"/>
                    </a:cubicBezTo>
                    <a:cubicBezTo>
                      <a:pt x="4050" y="1604"/>
                      <a:pt x="4060" y="1647"/>
                      <a:pt x="4068" y="1647"/>
                    </a:cubicBezTo>
                    <a:cubicBezTo>
                      <a:pt x="4074" y="1647"/>
                      <a:pt x="4079" y="1619"/>
                      <a:pt x="4085" y="1555"/>
                    </a:cubicBezTo>
                    <a:cubicBezTo>
                      <a:pt x="4092" y="1519"/>
                      <a:pt x="4095" y="1492"/>
                      <a:pt x="4099" y="1492"/>
                    </a:cubicBezTo>
                    <a:cubicBezTo>
                      <a:pt x="4101" y="1492"/>
                      <a:pt x="4104" y="1503"/>
                      <a:pt x="4109" y="1531"/>
                    </a:cubicBezTo>
                    <a:cubicBezTo>
                      <a:pt x="4125" y="1691"/>
                      <a:pt x="4142" y="1785"/>
                      <a:pt x="4159" y="1785"/>
                    </a:cubicBezTo>
                    <a:cubicBezTo>
                      <a:pt x="4166" y="1785"/>
                      <a:pt x="4173" y="1769"/>
                      <a:pt x="4180" y="1734"/>
                    </a:cubicBezTo>
                    <a:cubicBezTo>
                      <a:pt x="4180" y="1732"/>
                      <a:pt x="4180" y="1732"/>
                      <a:pt x="4180" y="1732"/>
                    </a:cubicBezTo>
                    <a:cubicBezTo>
                      <a:pt x="4181" y="1732"/>
                      <a:pt x="4188" y="1849"/>
                      <a:pt x="4191" y="1849"/>
                    </a:cubicBezTo>
                    <a:cubicBezTo>
                      <a:pt x="4192" y="1849"/>
                      <a:pt x="4192" y="1843"/>
                      <a:pt x="4192" y="1829"/>
                    </a:cubicBezTo>
                    <a:cubicBezTo>
                      <a:pt x="4205" y="1684"/>
                      <a:pt x="4217" y="1629"/>
                      <a:pt x="4230" y="1629"/>
                    </a:cubicBezTo>
                    <a:cubicBezTo>
                      <a:pt x="4241" y="1629"/>
                      <a:pt x="4252" y="1672"/>
                      <a:pt x="4263" y="1734"/>
                    </a:cubicBezTo>
                    <a:cubicBezTo>
                      <a:pt x="4287" y="1841"/>
                      <a:pt x="4299" y="1757"/>
                      <a:pt x="4323" y="1888"/>
                    </a:cubicBezTo>
                    <a:cubicBezTo>
                      <a:pt x="4325" y="1908"/>
                      <a:pt x="4327" y="1916"/>
                      <a:pt x="4329" y="1916"/>
                    </a:cubicBezTo>
                    <a:cubicBezTo>
                      <a:pt x="4337" y="1916"/>
                      <a:pt x="4346" y="1796"/>
                      <a:pt x="4359" y="1796"/>
                    </a:cubicBezTo>
                    <a:cubicBezTo>
                      <a:pt x="4362" y="1796"/>
                      <a:pt x="4366" y="1805"/>
                      <a:pt x="4371" y="1829"/>
                    </a:cubicBezTo>
                    <a:cubicBezTo>
                      <a:pt x="4376" y="1888"/>
                      <a:pt x="4382" y="1900"/>
                      <a:pt x="4388" y="1900"/>
                    </a:cubicBezTo>
                    <a:cubicBezTo>
                      <a:pt x="4392" y="1900"/>
                      <a:pt x="4396" y="1895"/>
                      <a:pt x="4400" y="1895"/>
                    </a:cubicBezTo>
                    <a:cubicBezTo>
                      <a:pt x="4402" y="1895"/>
                      <a:pt x="4404" y="1896"/>
                      <a:pt x="4406" y="1900"/>
                    </a:cubicBezTo>
                    <a:cubicBezTo>
                      <a:pt x="4420" y="1907"/>
                      <a:pt x="4426" y="1937"/>
                      <a:pt x="4430" y="1937"/>
                    </a:cubicBezTo>
                    <a:cubicBezTo>
                      <a:pt x="4434" y="1937"/>
                      <a:pt x="4437" y="1920"/>
                      <a:pt x="4442" y="1865"/>
                    </a:cubicBezTo>
                    <a:cubicBezTo>
                      <a:pt x="4442" y="1809"/>
                      <a:pt x="4450" y="1778"/>
                      <a:pt x="4457" y="1778"/>
                    </a:cubicBezTo>
                    <a:cubicBezTo>
                      <a:pt x="4462" y="1778"/>
                      <a:pt x="4466" y="1794"/>
                      <a:pt x="4466" y="1829"/>
                    </a:cubicBezTo>
                    <a:cubicBezTo>
                      <a:pt x="4473" y="1886"/>
                      <a:pt x="4480" y="1918"/>
                      <a:pt x="4487" y="1918"/>
                    </a:cubicBezTo>
                    <a:cubicBezTo>
                      <a:pt x="4492" y="1918"/>
                      <a:pt x="4497" y="1905"/>
                      <a:pt x="4501" y="1876"/>
                    </a:cubicBezTo>
                    <a:cubicBezTo>
                      <a:pt x="4501" y="1793"/>
                      <a:pt x="4525" y="1710"/>
                      <a:pt x="4537" y="1638"/>
                    </a:cubicBezTo>
                    <a:cubicBezTo>
                      <a:pt x="4556" y="1648"/>
                      <a:pt x="4567" y="1781"/>
                      <a:pt x="4577" y="1781"/>
                    </a:cubicBezTo>
                    <a:cubicBezTo>
                      <a:pt x="4580" y="1781"/>
                      <a:pt x="4582" y="1771"/>
                      <a:pt x="4585" y="1745"/>
                    </a:cubicBezTo>
                    <a:cubicBezTo>
                      <a:pt x="4594" y="1867"/>
                      <a:pt x="4603" y="1893"/>
                      <a:pt x="4618" y="1893"/>
                    </a:cubicBezTo>
                    <a:cubicBezTo>
                      <a:pt x="4623" y="1893"/>
                      <a:pt x="4627" y="1891"/>
                      <a:pt x="4632" y="1888"/>
                    </a:cubicBezTo>
                    <a:cubicBezTo>
                      <a:pt x="4668" y="1865"/>
                      <a:pt x="4704" y="1853"/>
                      <a:pt x="4752" y="1841"/>
                    </a:cubicBezTo>
                    <a:cubicBezTo>
                      <a:pt x="4763" y="1829"/>
                      <a:pt x="4787" y="1805"/>
                      <a:pt x="4811" y="1638"/>
                    </a:cubicBezTo>
                    <a:cubicBezTo>
                      <a:pt x="4818" y="1584"/>
                      <a:pt x="4825" y="1564"/>
                      <a:pt x="4831" y="1564"/>
                    </a:cubicBezTo>
                    <a:cubicBezTo>
                      <a:pt x="4837" y="1564"/>
                      <a:pt x="4842" y="1575"/>
                      <a:pt x="4847" y="1591"/>
                    </a:cubicBezTo>
                    <a:cubicBezTo>
                      <a:pt x="4855" y="1614"/>
                      <a:pt x="4868" y="1717"/>
                      <a:pt x="4879" y="1717"/>
                    </a:cubicBezTo>
                    <a:cubicBezTo>
                      <a:pt x="4885" y="1717"/>
                      <a:pt x="4890" y="1691"/>
                      <a:pt x="4894" y="1614"/>
                    </a:cubicBezTo>
                    <a:cubicBezTo>
                      <a:pt x="4902" y="1660"/>
                      <a:pt x="4914" y="1790"/>
                      <a:pt x="4925" y="1790"/>
                    </a:cubicBezTo>
                    <a:cubicBezTo>
                      <a:pt x="4932" y="1790"/>
                      <a:pt x="4938" y="1746"/>
                      <a:pt x="4942" y="1614"/>
                    </a:cubicBezTo>
                    <a:cubicBezTo>
                      <a:pt x="4942" y="1598"/>
                      <a:pt x="4943" y="1592"/>
                      <a:pt x="4945" y="1592"/>
                    </a:cubicBezTo>
                    <a:cubicBezTo>
                      <a:pt x="4949" y="1592"/>
                      <a:pt x="4954" y="1615"/>
                      <a:pt x="4954" y="1638"/>
                    </a:cubicBezTo>
                    <a:cubicBezTo>
                      <a:pt x="4973" y="1795"/>
                      <a:pt x="4991" y="1859"/>
                      <a:pt x="5010" y="1859"/>
                    </a:cubicBezTo>
                    <a:cubicBezTo>
                      <a:pt x="5027" y="1859"/>
                      <a:pt x="5044" y="1806"/>
                      <a:pt x="5061" y="1722"/>
                    </a:cubicBezTo>
                    <a:cubicBezTo>
                      <a:pt x="5068" y="1696"/>
                      <a:pt x="5071" y="1677"/>
                      <a:pt x="5074" y="1677"/>
                    </a:cubicBezTo>
                    <a:cubicBezTo>
                      <a:pt x="5077" y="1677"/>
                      <a:pt x="5080" y="1689"/>
                      <a:pt x="5085" y="1722"/>
                    </a:cubicBezTo>
                    <a:cubicBezTo>
                      <a:pt x="5088" y="1738"/>
                      <a:pt x="5092" y="1746"/>
                      <a:pt x="5095" y="1746"/>
                    </a:cubicBezTo>
                    <a:cubicBezTo>
                      <a:pt x="5103" y="1746"/>
                      <a:pt x="5112" y="1698"/>
                      <a:pt x="5121" y="1638"/>
                    </a:cubicBezTo>
                    <a:cubicBezTo>
                      <a:pt x="5121" y="1605"/>
                      <a:pt x="5126" y="1560"/>
                      <a:pt x="5134" y="1560"/>
                    </a:cubicBezTo>
                    <a:cubicBezTo>
                      <a:pt x="5137" y="1560"/>
                      <a:pt x="5141" y="1569"/>
                      <a:pt x="5144" y="1591"/>
                    </a:cubicBezTo>
                    <a:cubicBezTo>
                      <a:pt x="5156" y="1924"/>
                      <a:pt x="5180" y="1710"/>
                      <a:pt x="5192" y="1924"/>
                    </a:cubicBezTo>
                    <a:cubicBezTo>
                      <a:pt x="5206" y="2046"/>
                      <a:pt x="5215" y="2102"/>
                      <a:pt x="5225" y="2102"/>
                    </a:cubicBezTo>
                    <a:cubicBezTo>
                      <a:pt x="5233" y="2102"/>
                      <a:pt x="5241" y="2069"/>
                      <a:pt x="5252" y="2007"/>
                    </a:cubicBezTo>
                    <a:cubicBezTo>
                      <a:pt x="5256" y="1987"/>
                      <a:pt x="5258" y="1980"/>
                      <a:pt x="5261" y="1980"/>
                    </a:cubicBezTo>
                    <a:cubicBezTo>
                      <a:pt x="5264" y="1980"/>
                      <a:pt x="5267" y="1997"/>
                      <a:pt x="5272" y="1997"/>
                    </a:cubicBezTo>
                    <a:cubicBezTo>
                      <a:pt x="5273" y="1997"/>
                      <a:pt x="5274" y="1997"/>
                      <a:pt x="5275" y="1995"/>
                    </a:cubicBezTo>
                    <a:cubicBezTo>
                      <a:pt x="5280" y="1987"/>
                      <a:pt x="5282" y="1983"/>
                      <a:pt x="5285" y="1983"/>
                    </a:cubicBezTo>
                    <a:cubicBezTo>
                      <a:pt x="5289" y="1983"/>
                      <a:pt x="5292" y="1996"/>
                      <a:pt x="5299" y="2019"/>
                    </a:cubicBezTo>
                    <a:cubicBezTo>
                      <a:pt x="5316" y="2092"/>
                      <a:pt x="5333" y="2141"/>
                      <a:pt x="5349" y="2141"/>
                    </a:cubicBezTo>
                    <a:cubicBezTo>
                      <a:pt x="5368" y="2141"/>
                      <a:pt x="5387" y="2077"/>
                      <a:pt x="5406" y="1912"/>
                    </a:cubicBezTo>
                    <a:cubicBezTo>
                      <a:pt x="5411" y="1881"/>
                      <a:pt x="5414" y="1866"/>
                      <a:pt x="5416" y="1866"/>
                    </a:cubicBezTo>
                    <a:cubicBezTo>
                      <a:pt x="5420" y="1866"/>
                      <a:pt x="5423" y="1905"/>
                      <a:pt x="5430" y="1972"/>
                    </a:cubicBezTo>
                    <a:cubicBezTo>
                      <a:pt x="5430" y="2016"/>
                      <a:pt x="5435" y="2046"/>
                      <a:pt x="5441" y="2046"/>
                    </a:cubicBezTo>
                    <a:cubicBezTo>
                      <a:pt x="5445" y="2046"/>
                      <a:pt x="5449" y="2035"/>
                      <a:pt x="5454" y="2007"/>
                    </a:cubicBezTo>
                    <a:cubicBezTo>
                      <a:pt x="5461" y="1922"/>
                      <a:pt x="5468" y="1892"/>
                      <a:pt x="5475" y="1892"/>
                    </a:cubicBezTo>
                    <a:cubicBezTo>
                      <a:pt x="5480" y="1892"/>
                      <a:pt x="5485" y="1905"/>
                      <a:pt x="5490" y="1924"/>
                    </a:cubicBezTo>
                    <a:cubicBezTo>
                      <a:pt x="5502" y="1972"/>
                      <a:pt x="5514" y="1960"/>
                      <a:pt x="5525" y="2019"/>
                    </a:cubicBezTo>
                    <a:cubicBezTo>
                      <a:pt x="5531" y="2047"/>
                      <a:pt x="5539" y="2075"/>
                      <a:pt x="5547" y="2075"/>
                    </a:cubicBezTo>
                    <a:cubicBezTo>
                      <a:pt x="5557" y="2075"/>
                      <a:pt x="5567" y="2038"/>
                      <a:pt x="5573" y="1924"/>
                    </a:cubicBezTo>
                    <a:cubicBezTo>
                      <a:pt x="5585" y="1820"/>
                      <a:pt x="5593" y="1775"/>
                      <a:pt x="5601" y="1775"/>
                    </a:cubicBezTo>
                    <a:cubicBezTo>
                      <a:pt x="5608" y="1775"/>
                      <a:pt x="5615" y="1826"/>
                      <a:pt x="5621" y="1912"/>
                    </a:cubicBezTo>
                    <a:cubicBezTo>
                      <a:pt x="5621" y="1923"/>
                      <a:pt x="5621" y="1927"/>
                      <a:pt x="5621" y="1927"/>
                    </a:cubicBezTo>
                    <a:cubicBezTo>
                      <a:pt x="5623" y="1927"/>
                      <a:pt x="5631" y="1774"/>
                      <a:pt x="5639" y="1774"/>
                    </a:cubicBezTo>
                    <a:cubicBezTo>
                      <a:pt x="5641" y="1774"/>
                      <a:pt x="5643" y="1780"/>
                      <a:pt x="5644" y="1793"/>
                    </a:cubicBezTo>
                    <a:cubicBezTo>
                      <a:pt x="5644" y="1865"/>
                      <a:pt x="5656" y="1924"/>
                      <a:pt x="5668" y="1995"/>
                    </a:cubicBezTo>
                    <a:cubicBezTo>
                      <a:pt x="5668" y="2010"/>
                      <a:pt x="5670" y="2019"/>
                      <a:pt x="5674" y="2019"/>
                    </a:cubicBezTo>
                    <a:cubicBezTo>
                      <a:pt x="5678" y="2019"/>
                      <a:pt x="5685" y="2002"/>
                      <a:pt x="5692" y="1960"/>
                    </a:cubicBezTo>
                    <a:cubicBezTo>
                      <a:pt x="5704" y="1813"/>
                      <a:pt x="5716" y="1750"/>
                      <a:pt x="5727" y="1750"/>
                    </a:cubicBezTo>
                    <a:cubicBezTo>
                      <a:pt x="5739" y="1750"/>
                      <a:pt x="5751" y="1816"/>
                      <a:pt x="5764" y="1924"/>
                    </a:cubicBezTo>
                    <a:cubicBezTo>
                      <a:pt x="5764" y="1965"/>
                      <a:pt x="5782" y="1998"/>
                      <a:pt x="5786" y="1998"/>
                    </a:cubicBezTo>
                    <a:cubicBezTo>
                      <a:pt x="5787" y="1998"/>
                      <a:pt x="5787" y="1997"/>
                      <a:pt x="5787" y="1995"/>
                    </a:cubicBezTo>
                    <a:cubicBezTo>
                      <a:pt x="5799" y="1984"/>
                      <a:pt x="5810" y="1887"/>
                      <a:pt x="5811" y="1887"/>
                    </a:cubicBezTo>
                    <a:cubicBezTo>
                      <a:pt x="5811" y="1887"/>
                      <a:pt x="5811" y="1888"/>
                      <a:pt x="5811" y="1888"/>
                    </a:cubicBezTo>
                    <a:cubicBezTo>
                      <a:pt x="5823" y="1900"/>
                      <a:pt x="5835" y="2019"/>
                      <a:pt x="5847" y="2055"/>
                    </a:cubicBezTo>
                    <a:cubicBezTo>
                      <a:pt x="5850" y="2063"/>
                      <a:pt x="5853" y="2068"/>
                      <a:pt x="5857" y="2068"/>
                    </a:cubicBezTo>
                    <a:cubicBezTo>
                      <a:pt x="5869" y="2068"/>
                      <a:pt x="5885" y="2021"/>
                      <a:pt x="5895" y="1912"/>
                    </a:cubicBezTo>
                    <a:cubicBezTo>
                      <a:pt x="5895" y="1872"/>
                      <a:pt x="5900" y="1837"/>
                      <a:pt x="5903" y="1837"/>
                    </a:cubicBezTo>
                    <a:cubicBezTo>
                      <a:pt x="5905" y="1837"/>
                      <a:pt x="5906" y="1845"/>
                      <a:pt x="5906" y="1865"/>
                    </a:cubicBezTo>
                    <a:cubicBezTo>
                      <a:pt x="5909" y="1888"/>
                      <a:pt x="5912" y="1896"/>
                      <a:pt x="5915" y="1896"/>
                    </a:cubicBezTo>
                    <a:cubicBezTo>
                      <a:pt x="5922" y="1896"/>
                      <a:pt x="5929" y="1850"/>
                      <a:pt x="5936" y="1850"/>
                    </a:cubicBezTo>
                    <a:cubicBezTo>
                      <a:pt x="5938" y="1850"/>
                      <a:pt x="5940" y="1854"/>
                      <a:pt x="5942" y="1865"/>
                    </a:cubicBezTo>
                    <a:cubicBezTo>
                      <a:pt x="5944" y="1871"/>
                      <a:pt x="5945" y="1874"/>
                      <a:pt x="5946" y="1874"/>
                    </a:cubicBezTo>
                    <a:cubicBezTo>
                      <a:pt x="5954" y="1874"/>
                      <a:pt x="5961" y="1788"/>
                      <a:pt x="5969" y="1788"/>
                    </a:cubicBezTo>
                    <a:cubicBezTo>
                      <a:pt x="5972" y="1788"/>
                      <a:pt x="5975" y="1801"/>
                      <a:pt x="5978" y="1841"/>
                    </a:cubicBezTo>
                    <a:cubicBezTo>
                      <a:pt x="5980" y="1871"/>
                      <a:pt x="5983" y="1883"/>
                      <a:pt x="5986" y="1883"/>
                    </a:cubicBezTo>
                    <a:cubicBezTo>
                      <a:pt x="5995" y="1883"/>
                      <a:pt x="6004" y="1733"/>
                      <a:pt x="6013" y="1733"/>
                    </a:cubicBezTo>
                    <a:cubicBezTo>
                      <a:pt x="6013" y="1733"/>
                      <a:pt x="6013" y="1733"/>
                      <a:pt x="6014" y="1734"/>
                    </a:cubicBezTo>
                    <a:cubicBezTo>
                      <a:pt x="6014" y="1757"/>
                      <a:pt x="6014" y="1793"/>
                      <a:pt x="6025" y="1817"/>
                    </a:cubicBezTo>
                    <a:cubicBezTo>
                      <a:pt x="6025" y="1900"/>
                      <a:pt x="6025" y="1984"/>
                      <a:pt x="6049" y="2055"/>
                    </a:cubicBezTo>
                    <a:cubicBezTo>
                      <a:pt x="6073" y="2031"/>
                      <a:pt x="6109" y="1995"/>
                      <a:pt x="6133" y="1960"/>
                    </a:cubicBezTo>
                    <a:cubicBezTo>
                      <a:pt x="6147" y="1712"/>
                      <a:pt x="6166" y="1661"/>
                      <a:pt x="6187" y="1661"/>
                    </a:cubicBezTo>
                    <a:cubicBezTo>
                      <a:pt x="6200" y="1661"/>
                      <a:pt x="6214" y="1681"/>
                      <a:pt x="6228" y="1686"/>
                    </a:cubicBezTo>
                    <a:cubicBezTo>
                      <a:pt x="6228" y="1686"/>
                      <a:pt x="6240" y="1710"/>
                      <a:pt x="6252" y="1805"/>
                    </a:cubicBezTo>
                    <a:cubicBezTo>
                      <a:pt x="6257" y="1902"/>
                      <a:pt x="6263" y="1950"/>
                      <a:pt x="6270" y="1950"/>
                    </a:cubicBezTo>
                    <a:cubicBezTo>
                      <a:pt x="6278" y="1950"/>
                      <a:pt x="6287" y="1893"/>
                      <a:pt x="6299" y="1781"/>
                    </a:cubicBezTo>
                    <a:cubicBezTo>
                      <a:pt x="6299" y="1699"/>
                      <a:pt x="6304" y="1669"/>
                      <a:pt x="6310" y="1669"/>
                    </a:cubicBezTo>
                    <a:cubicBezTo>
                      <a:pt x="6314" y="1669"/>
                      <a:pt x="6319" y="1680"/>
                      <a:pt x="6323" y="1698"/>
                    </a:cubicBezTo>
                    <a:cubicBezTo>
                      <a:pt x="6332" y="1725"/>
                      <a:pt x="6334" y="1833"/>
                      <a:pt x="6340" y="1833"/>
                    </a:cubicBezTo>
                    <a:cubicBezTo>
                      <a:pt x="6342" y="1833"/>
                      <a:pt x="6344" y="1822"/>
                      <a:pt x="6347" y="1793"/>
                    </a:cubicBezTo>
                    <a:cubicBezTo>
                      <a:pt x="6349" y="1770"/>
                      <a:pt x="6352" y="1762"/>
                      <a:pt x="6354" y="1762"/>
                    </a:cubicBezTo>
                    <a:cubicBezTo>
                      <a:pt x="6360" y="1762"/>
                      <a:pt x="6366" y="1823"/>
                      <a:pt x="6372" y="1823"/>
                    </a:cubicBezTo>
                    <a:cubicBezTo>
                      <a:pt x="6376" y="1823"/>
                      <a:pt x="6379" y="1804"/>
                      <a:pt x="6383" y="1745"/>
                    </a:cubicBezTo>
                    <a:cubicBezTo>
                      <a:pt x="6383" y="1779"/>
                      <a:pt x="6389" y="1874"/>
                      <a:pt x="6396" y="1874"/>
                    </a:cubicBezTo>
                    <a:cubicBezTo>
                      <a:pt x="6400" y="1874"/>
                      <a:pt x="6403" y="1858"/>
                      <a:pt x="6406" y="1817"/>
                    </a:cubicBezTo>
                    <a:cubicBezTo>
                      <a:pt x="6410" y="1778"/>
                      <a:pt x="6413" y="1766"/>
                      <a:pt x="6417" y="1766"/>
                    </a:cubicBezTo>
                    <a:cubicBezTo>
                      <a:pt x="6421" y="1766"/>
                      <a:pt x="6427" y="1787"/>
                      <a:pt x="6433" y="1787"/>
                    </a:cubicBezTo>
                    <a:cubicBezTo>
                      <a:pt x="6439" y="1787"/>
                      <a:pt x="6446" y="1769"/>
                      <a:pt x="6454" y="1698"/>
                    </a:cubicBezTo>
                    <a:cubicBezTo>
                      <a:pt x="6454" y="1649"/>
                      <a:pt x="6458" y="1625"/>
                      <a:pt x="6462" y="1625"/>
                    </a:cubicBezTo>
                    <a:cubicBezTo>
                      <a:pt x="6464" y="1625"/>
                      <a:pt x="6466" y="1637"/>
                      <a:pt x="6466" y="1662"/>
                    </a:cubicBezTo>
                    <a:cubicBezTo>
                      <a:pt x="6471" y="1724"/>
                      <a:pt x="6476" y="1748"/>
                      <a:pt x="6480" y="1748"/>
                    </a:cubicBezTo>
                    <a:cubicBezTo>
                      <a:pt x="6487" y="1748"/>
                      <a:pt x="6495" y="1695"/>
                      <a:pt x="6502" y="1638"/>
                    </a:cubicBezTo>
                    <a:cubicBezTo>
                      <a:pt x="6511" y="1601"/>
                      <a:pt x="6517" y="1584"/>
                      <a:pt x="6521" y="1584"/>
                    </a:cubicBezTo>
                    <a:cubicBezTo>
                      <a:pt x="6527" y="1584"/>
                      <a:pt x="6530" y="1625"/>
                      <a:pt x="6537" y="1698"/>
                    </a:cubicBezTo>
                    <a:cubicBezTo>
                      <a:pt x="6554" y="1848"/>
                      <a:pt x="6567" y="1899"/>
                      <a:pt x="6580" y="1899"/>
                    </a:cubicBezTo>
                    <a:cubicBezTo>
                      <a:pt x="6595" y="1899"/>
                      <a:pt x="6608" y="1823"/>
                      <a:pt x="6621" y="1757"/>
                    </a:cubicBezTo>
                    <a:cubicBezTo>
                      <a:pt x="6645" y="1400"/>
                      <a:pt x="6680" y="1674"/>
                      <a:pt x="6704" y="1281"/>
                    </a:cubicBezTo>
                    <a:cubicBezTo>
                      <a:pt x="6704" y="1265"/>
                      <a:pt x="6705" y="1259"/>
                      <a:pt x="6707" y="1259"/>
                    </a:cubicBezTo>
                    <a:cubicBezTo>
                      <a:pt x="6711" y="1259"/>
                      <a:pt x="6716" y="1285"/>
                      <a:pt x="6716" y="1317"/>
                    </a:cubicBezTo>
                    <a:cubicBezTo>
                      <a:pt x="6726" y="1459"/>
                      <a:pt x="6735" y="1518"/>
                      <a:pt x="6745" y="1518"/>
                    </a:cubicBezTo>
                    <a:cubicBezTo>
                      <a:pt x="6747" y="1518"/>
                      <a:pt x="6749" y="1515"/>
                      <a:pt x="6752" y="1507"/>
                    </a:cubicBezTo>
                    <a:cubicBezTo>
                      <a:pt x="6754" y="1500"/>
                      <a:pt x="6757" y="1496"/>
                      <a:pt x="6759" y="1496"/>
                    </a:cubicBezTo>
                    <a:cubicBezTo>
                      <a:pt x="6769" y="1496"/>
                      <a:pt x="6778" y="1549"/>
                      <a:pt x="6787" y="1662"/>
                    </a:cubicBezTo>
                    <a:cubicBezTo>
                      <a:pt x="6787" y="1690"/>
                      <a:pt x="6789" y="1700"/>
                      <a:pt x="6791" y="1700"/>
                    </a:cubicBezTo>
                    <a:cubicBezTo>
                      <a:pt x="6795" y="1700"/>
                      <a:pt x="6803" y="1658"/>
                      <a:pt x="6811" y="1626"/>
                    </a:cubicBezTo>
                    <a:cubicBezTo>
                      <a:pt x="6811" y="1611"/>
                      <a:pt x="6812" y="1605"/>
                      <a:pt x="6814" y="1605"/>
                    </a:cubicBezTo>
                    <a:cubicBezTo>
                      <a:pt x="6818" y="1605"/>
                      <a:pt x="6823" y="1637"/>
                      <a:pt x="6823" y="1686"/>
                    </a:cubicBezTo>
                    <a:cubicBezTo>
                      <a:pt x="6836" y="1790"/>
                      <a:pt x="6846" y="1848"/>
                      <a:pt x="6855" y="1848"/>
                    </a:cubicBezTo>
                    <a:cubicBezTo>
                      <a:pt x="6864" y="1848"/>
                      <a:pt x="6872" y="1808"/>
                      <a:pt x="6883" y="1722"/>
                    </a:cubicBezTo>
                    <a:cubicBezTo>
                      <a:pt x="6892" y="1553"/>
                      <a:pt x="6909" y="1495"/>
                      <a:pt x="6921" y="1495"/>
                    </a:cubicBezTo>
                    <a:cubicBezTo>
                      <a:pt x="6925" y="1495"/>
                      <a:pt x="6928" y="1500"/>
                      <a:pt x="6930" y="1507"/>
                    </a:cubicBezTo>
                    <a:cubicBezTo>
                      <a:pt x="6940" y="1517"/>
                      <a:pt x="6953" y="1532"/>
                      <a:pt x="6967" y="1532"/>
                    </a:cubicBezTo>
                    <a:cubicBezTo>
                      <a:pt x="6988" y="1532"/>
                      <a:pt x="7011" y="1497"/>
                      <a:pt x="7026" y="1353"/>
                    </a:cubicBezTo>
                    <a:cubicBezTo>
                      <a:pt x="7026" y="1334"/>
                      <a:pt x="7026" y="1318"/>
                      <a:pt x="7027" y="1318"/>
                    </a:cubicBezTo>
                    <a:cubicBezTo>
                      <a:pt x="7029" y="1318"/>
                      <a:pt x="7032" y="1331"/>
                      <a:pt x="7038" y="1364"/>
                    </a:cubicBezTo>
                    <a:cubicBezTo>
                      <a:pt x="7044" y="1473"/>
                      <a:pt x="7055" y="1489"/>
                      <a:pt x="7065" y="1489"/>
                    </a:cubicBezTo>
                    <a:cubicBezTo>
                      <a:pt x="7069" y="1489"/>
                      <a:pt x="7073" y="1486"/>
                      <a:pt x="7077" y="1486"/>
                    </a:cubicBezTo>
                    <a:cubicBezTo>
                      <a:pt x="7080" y="1486"/>
                      <a:pt x="7083" y="1488"/>
                      <a:pt x="7085" y="1495"/>
                    </a:cubicBezTo>
                    <a:cubicBezTo>
                      <a:pt x="7097" y="1543"/>
                      <a:pt x="7109" y="1662"/>
                      <a:pt x="7121" y="1734"/>
                    </a:cubicBezTo>
                    <a:cubicBezTo>
                      <a:pt x="7121" y="1738"/>
                      <a:pt x="7121" y="1739"/>
                      <a:pt x="7121" y="1739"/>
                    </a:cubicBezTo>
                    <a:cubicBezTo>
                      <a:pt x="7122" y="1739"/>
                      <a:pt x="7125" y="1734"/>
                      <a:pt x="7133" y="1734"/>
                    </a:cubicBezTo>
                    <a:cubicBezTo>
                      <a:pt x="7133" y="1698"/>
                      <a:pt x="7145" y="1626"/>
                      <a:pt x="7157" y="1626"/>
                    </a:cubicBezTo>
                    <a:cubicBezTo>
                      <a:pt x="7168" y="1638"/>
                      <a:pt x="7180" y="1757"/>
                      <a:pt x="7180" y="1769"/>
                    </a:cubicBezTo>
                    <a:cubicBezTo>
                      <a:pt x="7189" y="1778"/>
                      <a:pt x="7203" y="1786"/>
                      <a:pt x="7215" y="1786"/>
                    </a:cubicBezTo>
                    <a:cubicBezTo>
                      <a:pt x="7220" y="1786"/>
                      <a:pt x="7225" y="1785"/>
                      <a:pt x="7228" y="1781"/>
                    </a:cubicBezTo>
                    <a:cubicBezTo>
                      <a:pt x="7252" y="1698"/>
                      <a:pt x="7264" y="1614"/>
                      <a:pt x="7264" y="1531"/>
                    </a:cubicBezTo>
                    <a:cubicBezTo>
                      <a:pt x="7276" y="1305"/>
                      <a:pt x="7276" y="1091"/>
                      <a:pt x="7264" y="864"/>
                    </a:cubicBezTo>
                    <a:cubicBezTo>
                      <a:pt x="7299" y="555"/>
                      <a:pt x="7299" y="555"/>
                      <a:pt x="7299" y="424"/>
                    </a:cubicBezTo>
                    <a:cubicBezTo>
                      <a:pt x="7299" y="352"/>
                      <a:pt x="7299" y="281"/>
                      <a:pt x="7311" y="198"/>
                    </a:cubicBezTo>
                    <a:cubicBezTo>
                      <a:pt x="7311" y="162"/>
                      <a:pt x="7299" y="114"/>
                      <a:pt x="7299" y="79"/>
                    </a:cubicBezTo>
                    <a:cubicBezTo>
                      <a:pt x="7296" y="80"/>
                      <a:pt x="7293" y="80"/>
                      <a:pt x="7289" y="80"/>
                    </a:cubicBezTo>
                    <a:cubicBezTo>
                      <a:pt x="7284" y="80"/>
                      <a:pt x="7279" y="79"/>
                      <a:pt x="7274" y="79"/>
                    </a:cubicBezTo>
                    <a:cubicBezTo>
                      <a:pt x="7251" y="79"/>
                      <a:pt x="7234" y="100"/>
                      <a:pt x="7216" y="329"/>
                    </a:cubicBezTo>
                    <a:cubicBezTo>
                      <a:pt x="7216" y="362"/>
                      <a:pt x="7213" y="376"/>
                      <a:pt x="7209" y="376"/>
                    </a:cubicBezTo>
                    <a:cubicBezTo>
                      <a:pt x="7201" y="376"/>
                      <a:pt x="7188" y="327"/>
                      <a:pt x="7180" y="257"/>
                    </a:cubicBezTo>
                    <a:cubicBezTo>
                      <a:pt x="7175" y="142"/>
                      <a:pt x="7167" y="82"/>
                      <a:pt x="7157" y="82"/>
                    </a:cubicBezTo>
                    <a:cubicBezTo>
                      <a:pt x="7146" y="82"/>
                      <a:pt x="7134" y="162"/>
                      <a:pt x="7121" y="329"/>
                    </a:cubicBezTo>
                    <a:cubicBezTo>
                      <a:pt x="7121" y="356"/>
                      <a:pt x="7120" y="368"/>
                      <a:pt x="7117" y="368"/>
                    </a:cubicBezTo>
                    <a:cubicBezTo>
                      <a:pt x="7113" y="368"/>
                      <a:pt x="7105" y="321"/>
                      <a:pt x="7097" y="257"/>
                    </a:cubicBezTo>
                    <a:cubicBezTo>
                      <a:pt x="7097" y="163"/>
                      <a:pt x="7091" y="118"/>
                      <a:pt x="7083" y="118"/>
                    </a:cubicBezTo>
                    <a:cubicBezTo>
                      <a:pt x="7080" y="118"/>
                      <a:pt x="7077" y="125"/>
                      <a:pt x="7073" y="138"/>
                    </a:cubicBezTo>
                    <a:cubicBezTo>
                      <a:pt x="7065" y="170"/>
                      <a:pt x="7057" y="249"/>
                      <a:pt x="7049" y="249"/>
                    </a:cubicBezTo>
                    <a:cubicBezTo>
                      <a:pt x="7045" y="249"/>
                      <a:pt x="7041" y="229"/>
                      <a:pt x="7038" y="174"/>
                    </a:cubicBezTo>
                    <a:cubicBezTo>
                      <a:pt x="7026" y="168"/>
                      <a:pt x="7011" y="165"/>
                      <a:pt x="6996" y="165"/>
                    </a:cubicBezTo>
                    <a:cubicBezTo>
                      <a:pt x="6981" y="165"/>
                      <a:pt x="6966" y="168"/>
                      <a:pt x="6954" y="174"/>
                    </a:cubicBezTo>
                    <a:cubicBezTo>
                      <a:pt x="6942" y="257"/>
                      <a:pt x="6942" y="352"/>
                      <a:pt x="6942" y="448"/>
                    </a:cubicBezTo>
                    <a:cubicBezTo>
                      <a:pt x="6942" y="645"/>
                      <a:pt x="6936" y="741"/>
                      <a:pt x="6927" y="741"/>
                    </a:cubicBezTo>
                    <a:cubicBezTo>
                      <a:pt x="6924" y="741"/>
                      <a:pt x="6921" y="730"/>
                      <a:pt x="6918" y="710"/>
                    </a:cubicBezTo>
                    <a:cubicBezTo>
                      <a:pt x="6887" y="441"/>
                      <a:pt x="6883" y="423"/>
                      <a:pt x="6860" y="423"/>
                    </a:cubicBezTo>
                    <a:cubicBezTo>
                      <a:pt x="6856" y="423"/>
                      <a:pt x="6852" y="424"/>
                      <a:pt x="6847" y="424"/>
                    </a:cubicBezTo>
                    <a:cubicBezTo>
                      <a:pt x="6822" y="424"/>
                      <a:pt x="6820" y="297"/>
                      <a:pt x="6817" y="297"/>
                    </a:cubicBezTo>
                    <a:cubicBezTo>
                      <a:pt x="6816" y="297"/>
                      <a:pt x="6815" y="318"/>
                      <a:pt x="6811" y="376"/>
                    </a:cubicBezTo>
                    <a:cubicBezTo>
                      <a:pt x="6799" y="329"/>
                      <a:pt x="6787" y="233"/>
                      <a:pt x="6776" y="233"/>
                    </a:cubicBezTo>
                    <a:cubicBezTo>
                      <a:pt x="6764" y="233"/>
                      <a:pt x="6752" y="388"/>
                      <a:pt x="6740" y="424"/>
                    </a:cubicBezTo>
                    <a:cubicBezTo>
                      <a:pt x="6733" y="443"/>
                      <a:pt x="6727" y="474"/>
                      <a:pt x="6720" y="474"/>
                    </a:cubicBezTo>
                    <a:cubicBezTo>
                      <a:pt x="6715" y="474"/>
                      <a:pt x="6710" y="453"/>
                      <a:pt x="6704" y="388"/>
                    </a:cubicBezTo>
                    <a:cubicBezTo>
                      <a:pt x="6701" y="351"/>
                      <a:pt x="6698" y="340"/>
                      <a:pt x="6695" y="340"/>
                    </a:cubicBezTo>
                    <a:cubicBezTo>
                      <a:pt x="6690" y="340"/>
                      <a:pt x="6685" y="367"/>
                      <a:pt x="6680" y="367"/>
                    </a:cubicBezTo>
                    <a:cubicBezTo>
                      <a:pt x="6676" y="367"/>
                      <a:pt x="6672" y="348"/>
                      <a:pt x="6668" y="281"/>
                    </a:cubicBezTo>
                    <a:cubicBezTo>
                      <a:pt x="6666" y="248"/>
                      <a:pt x="6663" y="236"/>
                      <a:pt x="6661" y="236"/>
                    </a:cubicBezTo>
                    <a:cubicBezTo>
                      <a:pt x="6654" y="236"/>
                      <a:pt x="6647" y="332"/>
                      <a:pt x="6640" y="332"/>
                    </a:cubicBezTo>
                    <a:cubicBezTo>
                      <a:pt x="6637" y="332"/>
                      <a:pt x="6635" y="321"/>
                      <a:pt x="6633" y="293"/>
                    </a:cubicBezTo>
                    <a:cubicBezTo>
                      <a:pt x="6626" y="213"/>
                      <a:pt x="6619" y="200"/>
                      <a:pt x="6613" y="200"/>
                    </a:cubicBezTo>
                    <a:cubicBezTo>
                      <a:pt x="6610" y="200"/>
                      <a:pt x="6606" y="203"/>
                      <a:pt x="6603" y="203"/>
                    </a:cubicBezTo>
                    <a:cubicBezTo>
                      <a:pt x="6601" y="203"/>
                      <a:pt x="6599" y="202"/>
                      <a:pt x="6597" y="198"/>
                    </a:cubicBezTo>
                    <a:cubicBezTo>
                      <a:pt x="6594" y="194"/>
                      <a:pt x="6591" y="193"/>
                      <a:pt x="6588" y="193"/>
                    </a:cubicBezTo>
                    <a:cubicBezTo>
                      <a:pt x="6570" y="193"/>
                      <a:pt x="6560" y="262"/>
                      <a:pt x="6549" y="448"/>
                    </a:cubicBezTo>
                    <a:cubicBezTo>
                      <a:pt x="6546" y="486"/>
                      <a:pt x="6542" y="501"/>
                      <a:pt x="6539" y="501"/>
                    </a:cubicBezTo>
                    <a:cubicBezTo>
                      <a:pt x="6532" y="501"/>
                      <a:pt x="6526" y="412"/>
                      <a:pt x="6526" y="352"/>
                    </a:cubicBezTo>
                    <a:cubicBezTo>
                      <a:pt x="6526" y="346"/>
                      <a:pt x="6525" y="343"/>
                      <a:pt x="6525" y="343"/>
                    </a:cubicBezTo>
                    <a:cubicBezTo>
                      <a:pt x="6522" y="343"/>
                      <a:pt x="6514" y="409"/>
                      <a:pt x="6514" y="507"/>
                    </a:cubicBezTo>
                    <a:cubicBezTo>
                      <a:pt x="6514" y="627"/>
                      <a:pt x="6514" y="687"/>
                      <a:pt x="6504" y="687"/>
                    </a:cubicBezTo>
                    <a:cubicBezTo>
                      <a:pt x="6504" y="687"/>
                      <a:pt x="6503" y="687"/>
                      <a:pt x="6502" y="686"/>
                    </a:cubicBezTo>
                    <a:cubicBezTo>
                      <a:pt x="6492" y="667"/>
                      <a:pt x="6490" y="586"/>
                      <a:pt x="6484" y="586"/>
                    </a:cubicBezTo>
                    <a:cubicBezTo>
                      <a:pt x="6482" y="586"/>
                      <a:pt x="6480" y="591"/>
                      <a:pt x="6478" y="602"/>
                    </a:cubicBezTo>
                    <a:cubicBezTo>
                      <a:pt x="6474" y="664"/>
                      <a:pt x="6469" y="693"/>
                      <a:pt x="6465" y="693"/>
                    </a:cubicBezTo>
                    <a:cubicBezTo>
                      <a:pt x="6457" y="693"/>
                      <a:pt x="6450" y="606"/>
                      <a:pt x="6442" y="448"/>
                    </a:cubicBezTo>
                    <a:cubicBezTo>
                      <a:pt x="6436" y="288"/>
                      <a:pt x="6429" y="236"/>
                      <a:pt x="6422" y="236"/>
                    </a:cubicBezTo>
                    <a:cubicBezTo>
                      <a:pt x="6417" y="236"/>
                      <a:pt x="6412" y="268"/>
                      <a:pt x="6406" y="305"/>
                    </a:cubicBezTo>
                    <a:cubicBezTo>
                      <a:pt x="6406" y="329"/>
                      <a:pt x="6406" y="436"/>
                      <a:pt x="6395" y="531"/>
                    </a:cubicBezTo>
                    <a:cubicBezTo>
                      <a:pt x="6395" y="591"/>
                      <a:pt x="6395" y="638"/>
                      <a:pt x="6383" y="698"/>
                    </a:cubicBezTo>
                    <a:cubicBezTo>
                      <a:pt x="6378" y="610"/>
                      <a:pt x="6371" y="570"/>
                      <a:pt x="6364" y="570"/>
                    </a:cubicBezTo>
                    <a:cubicBezTo>
                      <a:pt x="6353" y="570"/>
                      <a:pt x="6342" y="652"/>
                      <a:pt x="6335" y="793"/>
                    </a:cubicBezTo>
                    <a:cubicBezTo>
                      <a:pt x="6335" y="815"/>
                      <a:pt x="6334" y="826"/>
                      <a:pt x="6333" y="826"/>
                    </a:cubicBezTo>
                    <a:cubicBezTo>
                      <a:pt x="6329" y="826"/>
                      <a:pt x="6320" y="748"/>
                      <a:pt x="6311" y="626"/>
                    </a:cubicBezTo>
                    <a:cubicBezTo>
                      <a:pt x="6311" y="390"/>
                      <a:pt x="6303" y="292"/>
                      <a:pt x="6294" y="292"/>
                    </a:cubicBezTo>
                    <a:cubicBezTo>
                      <a:pt x="6292" y="292"/>
                      <a:pt x="6289" y="297"/>
                      <a:pt x="6287" y="305"/>
                    </a:cubicBezTo>
                    <a:cubicBezTo>
                      <a:pt x="6279" y="339"/>
                      <a:pt x="6270" y="428"/>
                      <a:pt x="6262" y="428"/>
                    </a:cubicBezTo>
                    <a:cubicBezTo>
                      <a:pt x="6258" y="428"/>
                      <a:pt x="6255" y="414"/>
                      <a:pt x="6252" y="376"/>
                    </a:cubicBezTo>
                    <a:cubicBezTo>
                      <a:pt x="6252" y="400"/>
                      <a:pt x="6252" y="424"/>
                      <a:pt x="6252" y="448"/>
                    </a:cubicBezTo>
                    <a:cubicBezTo>
                      <a:pt x="6252" y="561"/>
                      <a:pt x="6247" y="716"/>
                      <a:pt x="6243" y="716"/>
                    </a:cubicBezTo>
                    <a:cubicBezTo>
                      <a:pt x="6241" y="716"/>
                      <a:pt x="6240" y="664"/>
                      <a:pt x="6240" y="519"/>
                    </a:cubicBezTo>
                    <a:cubicBezTo>
                      <a:pt x="6240" y="483"/>
                      <a:pt x="6240" y="448"/>
                      <a:pt x="6240" y="412"/>
                    </a:cubicBezTo>
                    <a:cubicBezTo>
                      <a:pt x="6237" y="453"/>
                      <a:pt x="6233" y="466"/>
                      <a:pt x="6228" y="466"/>
                    </a:cubicBezTo>
                    <a:cubicBezTo>
                      <a:pt x="6220" y="466"/>
                      <a:pt x="6210" y="413"/>
                      <a:pt x="6201" y="413"/>
                    </a:cubicBezTo>
                    <a:cubicBezTo>
                      <a:pt x="6198" y="413"/>
                      <a:pt x="6195" y="422"/>
                      <a:pt x="6192" y="448"/>
                    </a:cubicBezTo>
                    <a:cubicBezTo>
                      <a:pt x="6180" y="591"/>
                      <a:pt x="6156" y="626"/>
                      <a:pt x="6145" y="626"/>
                    </a:cubicBezTo>
                    <a:cubicBezTo>
                      <a:pt x="6121" y="638"/>
                      <a:pt x="6097" y="644"/>
                      <a:pt x="6073" y="644"/>
                    </a:cubicBezTo>
                    <a:cubicBezTo>
                      <a:pt x="6049" y="644"/>
                      <a:pt x="6025" y="638"/>
                      <a:pt x="6002" y="626"/>
                    </a:cubicBezTo>
                    <a:cubicBezTo>
                      <a:pt x="5990" y="626"/>
                      <a:pt x="5978" y="602"/>
                      <a:pt x="5966" y="483"/>
                    </a:cubicBezTo>
                    <a:cubicBezTo>
                      <a:pt x="5961" y="433"/>
                      <a:pt x="5956" y="408"/>
                      <a:pt x="5951" y="408"/>
                    </a:cubicBezTo>
                    <a:cubicBezTo>
                      <a:pt x="5944" y="408"/>
                      <a:pt x="5937" y="454"/>
                      <a:pt x="5930" y="543"/>
                    </a:cubicBezTo>
                    <a:cubicBezTo>
                      <a:pt x="5918" y="638"/>
                      <a:pt x="5906" y="733"/>
                      <a:pt x="5883" y="829"/>
                    </a:cubicBezTo>
                    <a:cubicBezTo>
                      <a:pt x="5871" y="769"/>
                      <a:pt x="5859" y="710"/>
                      <a:pt x="5859" y="650"/>
                    </a:cubicBezTo>
                    <a:cubicBezTo>
                      <a:pt x="5855" y="639"/>
                      <a:pt x="5851" y="636"/>
                      <a:pt x="5848" y="636"/>
                    </a:cubicBezTo>
                    <a:cubicBezTo>
                      <a:pt x="5843" y="636"/>
                      <a:pt x="5839" y="640"/>
                      <a:pt x="5834" y="640"/>
                    </a:cubicBezTo>
                    <a:cubicBezTo>
                      <a:pt x="5830" y="640"/>
                      <a:pt x="5827" y="637"/>
                      <a:pt x="5823" y="626"/>
                    </a:cubicBezTo>
                    <a:cubicBezTo>
                      <a:pt x="5811" y="591"/>
                      <a:pt x="5811" y="424"/>
                      <a:pt x="5799" y="424"/>
                    </a:cubicBezTo>
                    <a:cubicBezTo>
                      <a:pt x="5787" y="483"/>
                      <a:pt x="5775" y="543"/>
                      <a:pt x="5764" y="602"/>
                    </a:cubicBezTo>
                    <a:cubicBezTo>
                      <a:pt x="5760" y="538"/>
                      <a:pt x="5755" y="514"/>
                      <a:pt x="5750" y="514"/>
                    </a:cubicBezTo>
                    <a:cubicBezTo>
                      <a:pt x="5738" y="514"/>
                      <a:pt x="5724" y="641"/>
                      <a:pt x="5716" y="674"/>
                    </a:cubicBezTo>
                    <a:cubicBezTo>
                      <a:pt x="5712" y="690"/>
                      <a:pt x="5708" y="696"/>
                      <a:pt x="5704" y="696"/>
                    </a:cubicBezTo>
                    <a:cubicBezTo>
                      <a:pt x="5696" y="696"/>
                      <a:pt x="5688" y="670"/>
                      <a:pt x="5680" y="638"/>
                    </a:cubicBezTo>
                    <a:cubicBezTo>
                      <a:pt x="5672" y="595"/>
                      <a:pt x="5669" y="539"/>
                      <a:pt x="5664" y="539"/>
                    </a:cubicBezTo>
                    <a:cubicBezTo>
                      <a:pt x="5662" y="539"/>
                      <a:pt x="5660" y="547"/>
                      <a:pt x="5656" y="567"/>
                    </a:cubicBezTo>
                    <a:cubicBezTo>
                      <a:pt x="5644" y="638"/>
                      <a:pt x="5633" y="674"/>
                      <a:pt x="5621" y="686"/>
                    </a:cubicBezTo>
                    <a:cubicBezTo>
                      <a:pt x="5595" y="716"/>
                      <a:pt x="5570" y="726"/>
                      <a:pt x="5543" y="726"/>
                    </a:cubicBezTo>
                    <a:cubicBezTo>
                      <a:pt x="5495" y="726"/>
                      <a:pt x="5444" y="693"/>
                      <a:pt x="5383" y="686"/>
                    </a:cubicBezTo>
                    <a:cubicBezTo>
                      <a:pt x="5383" y="662"/>
                      <a:pt x="5371" y="638"/>
                      <a:pt x="5371" y="602"/>
                    </a:cubicBezTo>
                    <a:cubicBezTo>
                      <a:pt x="5359" y="552"/>
                      <a:pt x="5348" y="531"/>
                      <a:pt x="5337" y="531"/>
                    </a:cubicBezTo>
                    <a:cubicBezTo>
                      <a:pt x="5324" y="531"/>
                      <a:pt x="5312" y="558"/>
                      <a:pt x="5299" y="602"/>
                    </a:cubicBezTo>
                    <a:cubicBezTo>
                      <a:pt x="5289" y="640"/>
                      <a:pt x="5275" y="663"/>
                      <a:pt x="5262" y="663"/>
                    </a:cubicBezTo>
                    <a:cubicBezTo>
                      <a:pt x="5246" y="663"/>
                      <a:pt x="5229" y="628"/>
                      <a:pt x="5216" y="543"/>
                    </a:cubicBezTo>
                    <a:cubicBezTo>
                      <a:pt x="5195" y="451"/>
                      <a:pt x="5177" y="400"/>
                      <a:pt x="5159" y="400"/>
                    </a:cubicBezTo>
                    <a:cubicBezTo>
                      <a:pt x="5135" y="400"/>
                      <a:pt x="5112" y="489"/>
                      <a:pt x="5085" y="686"/>
                    </a:cubicBezTo>
                    <a:cubicBezTo>
                      <a:pt x="5085" y="715"/>
                      <a:pt x="5082" y="735"/>
                      <a:pt x="5078" y="735"/>
                    </a:cubicBezTo>
                    <a:cubicBezTo>
                      <a:pt x="5073" y="735"/>
                      <a:pt x="5067" y="712"/>
                      <a:pt x="5061" y="650"/>
                    </a:cubicBezTo>
                    <a:cubicBezTo>
                      <a:pt x="5049" y="543"/>
                      <a:pt x="5037" y="448"/>
                      <a:pt x="5025" y="448"/>
                    </a:cubicBezTo>
                    <a:cubicBezTo>
                      <a:pt x="5024" y="449"/>
                      <a:pt x="5023" y="449"/>
                      <a:pt x="5022" y="449"/>
                    </a:cubicBezTo>
                    <a:cubicBezTo>
                      <a:pt x="5009" y="449"/>
                      <a:pt x="4987" y="394"/>
                      <a:pt x="4966" y="221"/>
                    </a:cubicBezTo>
                    <a:cubicBezTo>
                      <a:pt x="4966" y="211"/>
                      <a:pt x="4965" y="207"/>
                      <a:pt x="4964" y="207"/>
                    </a:cubicBezTo>
                    <a:cubicBezTo>
                      <a:pt x="4961" y="207"/>
                      <a:pt x="4954" y="262"/>
                      <a:pt x="4954" y="281"/>
                    </a:cubicBezTo>
                    <a:cubicBezTo>
                      <a:pt x="4945" y="298"/>
                      <a:pt x="4937" y="335"/>
                      <a:pt x="4932" y="335"/>
                    </a:cubicBezTo>
                    <a:cubicBezTo>
                      <a:pt x="4931" y="335"/>
                      <a:pt x="4930" y="330"/>
                      <a:pt x="4930" y="317"/>
                    </a:cubicBezTo>
                    <a:cubicBezTo>
                      <a:pt x="4924" y="266"/>
                      <a:pt x="4917" y="226"/>
                      <a:pt x="4911" y="226"/>
                    </a:cubicBezTo>
                    <a:cubicBezTo>
                      <a:pt x="4906" y="226"/>
                      <a:pt x="4900" y="257"/>
                      <a:pt x="4894" y="341"/>
                    </a:cubicBezTo>
                    <a:cubicBezTo>
                      <a:pt x="4894" y="370"/>
                      <a:pt x="4890" y="390"/>
                      <a:pt x="4886" y="390"/>
                    </a:cubicBezTo>
                    <a:cubicBezTo>
                      <a:pt x="4884" y="390"/>
                      <a:pt x="4882" y="383"/>
                      <a:pt x="4882" y="364"/>
                    </a:cubicBezTo>
                    <a:cubicBezTo>
                      <a:pt x="4870" y="213"/>
                      <a:pt x="4858" y="163"/>
                      <a:pt x="4846" y="163"/>
                    </a:cubicBezTo>
                    <a:cubicBezTo>
                      <a:pt x="4834" y="163"/>
                      <a:pt x="4823" y="210"/>
                      <a:pt x="4811" y="257"/>
                    </a:cubicBezTo>
                    <a:cubicBezTo>
                      <a:pt x="4807" y="267"/>
                      <a:pt x="4803" y="271"/>
                      <a:pt x="4800" y="271"/>
                    </a:cubicBezTo>
                    <a:cubicBezTo>
                      <a:pt x="4787" y="271"/>
                      <a:pt x="4778" y="214"/>
                      <a:pt x="4770" y="214"/>
                    </a:cubicBezTo>
                    <a:cubicBezTo>
                      <a:pt x="4768" y="214"/>
                      <a:pt x="4766" y="219"/>
                      <a:pt x="4763" y="233"/>
                    </a:cubicBezTo>
                    <a:cubicBezTo>
                      <a:pt x="4752" y="293"/>
                      <a:pt x="4740" y="388"/>
                      <a:pt x="4728" y="460"/>
                    </a:cubicBezTo>
                    <a:cubicBezTo>
                      <a:pt x="4728" y="483"/>
                      <a:pt x="4716" y="483"/>
                      <a:pt x="4716" y="483"/>
                    </a:cubicBezTo>
                    <a:cubicBezTo>
                      <a:pt x="4680" y="495"/>
                      <a:pt x="4656" y="507"/>
                      <a:pt x="4632" y="519"/>
                    </a:cubicBezTo>
                    <a:cubicBezTo>
                      <a:pt x="4621" y="519"/>
                      <a:pt x="4609" y="472"/>
                      <a:pt x="4597" y="352"/>
                    </a:cubicBezTo>
                    <a:cubicBezTo>
                      <a:pt x="4593" y="300"/>
                      <a:pt x="4590" y="276"/>
                      <a:pt x="4588" y="276"/>
                    </a:cubicBezTo>
                    <a:cubicBezTo>
                      <a:pt x="4583" y="276"/>
                      <a:pt x="4581" y="366"/>
                      <a:pt x="4573" y="507"/>
                    </a:cubicBezTo>
                    <a:cubicBezTo>
                      <a:pt x="4573" y="614"/>
                      <a:pt x="4561" y="650"/>
                      <a:pt x="4549" y="722"/>
                    </a:cubicBezTo>
                    <a:cubicBezTo>
                      <a:pt x="4542" y="537"/>
                      <a:pt x="4531" y="498"/>
                      <a:pt x="4519" y="498"/>
                    </a:cubicBezTo>
                    <a:cubicBezTo>
                      <a:pt x="4510" y="498"/>
                      <a:pt x="4500" y="519"/>
                      <a:pt x="4490" y="519"/>
                    </a:cubicBezTo>
                    <a:cubicBezTo>
                      <a:pt x="4418" y="531"/>
                      <a:pt x="4347" y="543"/>
                      <a:pt x="4263" y="567"/>
                    </a:cubicBezTo>
                    <a:cubicBezTo>
                      <a:pt x="4253" y="572"/>
                      <a:pt x="4242" y="575"/>
                      <a:pt x="4229" y="575"/>
                    </a:cubicBezTo>
                    <a:cubicBezTo>
                      <a:pt x="4212" y="575"/>
                      <a:pt x="4194" y="569"/>
                      <a:pt x="4180" y="555"/>
                    </a:cubicBezTo>
                    <a:cubicBezTo>
                      <a:pt x="4168" y="555"/>
                      <a:pt x="4156" y="555"/>
                      <a:pt x="4156" y="472"/>
                    </a:cubicBezTo>
                    <a:cubicBezTo>
                      <a:pt x="4151" y="387"/>
                      <a:pt x="4144" y="365"/>
                      <a:pt x="4137" y="365"/>
                    </a:cubicBezTo>
                    <a:cubicBezTo>
                      <a:pt x="4129" y="365"/>
                      <a:pt x="4120" y="394"/>
                      <a:pt x="4113" y="394"/>
                    </a:cubicBezTo>
                    <a:cubicBezTo>
                      <a:pt x="4111" y="394"/>
                      <a:pt x="4110" y="392"/>
                      <a:pt x="4109" y="388"/>
                    </a:cubicBezTo>
                    <a:cubicBezTo>
                      <a:pt x="4107" y="383"/>
                      <a:pt x="4105" y="381"/>
                      <a:pt x="4103" y="381"/>
                    </a:cubicBezTo>
                    <a:cubicBezTo>
                      <a:pt x="4096" y="381"/>
                      <a:pt x="4089" y="413"/>
                      <a:pt x="4082" y="413"/>
                    </a:cubicBezTo>
                    <a:cubicBezTo>
                      <a:pt x="4079" y="413"/>
                      <a:pt x="4076" y="407"/>
                      <a:pt x="4073" y="388"/>
                    </a:cubicBezTo>
                    <a:cubicBezTo>
                      <a:pt x="4061" y="341"/>
                      <a:pt x="4049" y="281"/>
                      <a:pt x="4025" y="233"/>
                    </a:cubicBezTo>
                    <a:cubicBezTo>
                      <a:pt x="4022" y="230"/>
                      <a:pt x="4019" y="229"/>
                      <a:pt x="4016" y="229"/>
                    </a:cubicBezTo>
                    <a:cubicBezTo>
                      <a:pt x="4000" y="229"/>
                      <a:pt x="3986" y="270"/>
                      <a:pt x="3974" y="270"/>
                    </a:cubicBezTo>
                    <a:cubicBezTo>
                      <a:pt x="3962" y="270"/>
                      <a:pt x="3952" y="237"/>
                      <a:pt x="3942" y="114"/>
                    </a:cubicBezTo>
                    <a:lnTo>
                      <a:pt x="3918" y="448"/>
                    </a:lnTo>
                    <a:cubicBezTo>
                      <a:pt x="3912" y="314"/>
                      <a:pt x="3904" y="260"/>
                      <a:pt x="3895" y="260"/>
                    </a:cubicBezTo>
                    <a:cubicBezTo>
                      <a:pt x="3886" y="260"/>
                      <a:pt x="3877" y="320"/>
                      <a:pt x="3870" y="412"/>
                    </a:cubicBezTo>
                    <a:cubicBezTo>
                      <a:pt x="3870" y="434"/>
                      <a:pt x="3868" y="443"/>
                      <a:pt x="3864" y="443"/>
                    </a:cubicBezTo>
                    <a:cubicBezTo>
                      <a:pt x="3859" y="443"/>
                      <a:pt x="3853" y="431"/>
                      <a:pt x="3847" y="412"/>
                    </a:cubicBezTo>
                    <a:cubicBezTo>
                      <a:pt x="3847" y="364"/>
                      <a:pt x="3835" y="317"/>
                      <a:pt x="3811" y="269"/>
                    </a:cubicBezTo>
                    <a:cubicBezTo>
                      <a:pt x="3809" y="263"/>
                      <a:pt x="3807" y="260"/>
                      <a:pt x="3806" y="260"/>
                    </a:cubicBezTo>
                    <a:cubicBezTo>
                      <a:pt x="3799" y="260"/>
                      <a:pt x="3797" y="324"/>
                      <a:pt x="3787" y="412"/>
                    </a:cubicBezTo>
                    <a:cubicBezTo>
                      <a:pt x="3787" y="448"/>
                      <a:pt x="3780" y="484"/>
                      <a:pt x="3777" y="484"/>
                    </a:cubicBezTo>
                    <a:cubicBezTo>
                      <a:pt x="3776" y="484"/>
                      <a:pt x="3775" y="480"/>
                      <a:pt x="3775" y="472"/>
                    </a:cubicBezTo>
                    <a:cubicBezTo>
                      <a:pt x="3763" y="323"/>
                      <a:pt x="3750" y="284"/>
                      <a:pt x="3738" y="284"/>
                    </a:cubicBezTo>
                    <a:cubicBezTo>
                      <a:pt x="3727" y="284"/>
                      <a:pt x="3715" y="317"/>
                      <a:pt x="3704" y="329"/>
                    </a:cubicBezTo>
                    <a:cubicBezTo>
                      <a:pt x="3680" y="341"/>
                      <a:pt x="3668" y="376"/>
                      <a:pt x="3668" y="412"/>
                    </a:cubicBezTo>
                    <a:cubicBezTo>
                      <a:pt x="3651" y="454"/>
                      <a:pt x="3641" y="594"/>
                      <a:pt x="3632" y="594"/>
                    </a:cubicBezTo>
                    <a:cubicBezTo>
                      <a:pt x="3628" y="594"/>
                      <a:pt x="3624" y="567"/>
                      <a:pt x="3620" y="495"/>
                    </a:cubicBezTo>
                    <a:lnTo>
                      <a:pt x="3609" y="841"/>
                    </a:lnTo>
                    <a:cubicBezTo>
                      <a:pt x="3609" y="710"/>
                      <a:pt x="3597" y="579"/>
                      <a:pt x="3597" y="460"/>
                    </a:cubicBezTo>
                    <a:lnTo>
                      <a:pt x="3597" y="412"/>
                    </a:lnTo>
                    <a:cubicBezTo>
                      <a:pt x="3597" y="412"/>
                      <a:pt x="3588" y="386"/>
                      <a:pt x="3579" y="386"/>
                    </a:cubicBezTo>
                    <a:cubicBezTo>
                      <a:pt x="3572" y="386"/>
                      <a:pt x="3566" y="398"/>
                      <a:pt x="3561" y="436"/>
                    </a:cubicBezTo>
                    <a:cubicBezTo>
                      <a:pt x="3555" y="501"/>
                      <a:pt x="3547" y="524"/>
                      <a:pt x="3539" y="524"/>
                    </a:cubicBezTo>
                    <a:cubicBezTo>
                      <a:pt x="3530" y="524"/>
                      <a:pt x="3520" y="492"/>
                      <a:pt x="3513" y="460"/>
                    </a:cubicBezTo>
                    <a:cubicBezTo>
                      <a:pt x="3504" y="423"/>
                      <a:pt x="3488" y="372"/>
                      <a:pt x="3476" y="372"/>
                    </a:cubicBezTo>
                    <a:cubicBezTo>
                      <a:pt x="3472" y="372"/>
                      <a:pt x="3468" y="377"/>
                      <a:pt x="3466" y="388"/>
                    </a:cubicBezTo>
                    <a:cubicBezTo>
                      <a:pt x="3461" y="406"/>
                      <a:pt x="3457" y="411"/>
                      <a:pt x="3451" y="411"/>
                    </a:cubicBezTo>
                    <a:cubicBezTo>
                      <a:pt x="3441" y="411"/>
                      <a:pt x="3429" y="386"/>
                      <a:pt x="3416" y="386"/>
                    </a:cubicBezTo>
                    <a:cubicBezTo>
                      <a:pt x="3402" y="386"/>
                      <a:pt x="3386" y="420"/>
                      <a:pt x="3370" y="567"/>
                    </a:cubicBezTo>
                    <a:cubicBezTo>
                      <a:pt x="3370" y="574"/>
                      <a:pt x="3370" y="577"/>
                      <a:pt x="3370" y="577"/>
                    </a:cubicBezTo>
                    <a:cubicBezTo>
                      <a:pt x="3370" y="577"/>
                      <a:pt x="3368" y="529"/>
                      <a:pt x="3358" y="519"/>
                    </a:cubicBezTo>
                    <a:cubicBezTo>
                      <a:pt x="3358" y="495"/>
                      <a:pt x="3335" y="424"/>
                      <a:pt x="3323" y="424"/>
                    </a:cubicBezTo>
                    <a:cubicBezTo>
                      <a:pt x="3318" y="419"/>
                      <a:pt x="3307" y="404"/>
                      <a:pt x="3294" y="404"/>
                    </a:cubicBezTo>
                    <a:cubicBezTo>
                      <a:pt x="3276" y="404"/>
                      <a:pt x="3253" y="434"/>
                      <a:pt x="3239" y="567"/>
                    </a:cubicBezTo>
                    <a:cubicBezTo>
                      <a:pt x="3230" y="473"/>
                      <a:pt x="3221" y="433"/>
                      <a:pt x="3211" y="433"/>
                    </a:cubicBezTo>
                    <a:cubicBezTo>
                      <a:pt x="3197" y="433"/>
                      <a:pt x="3182" y="529"/>
                      <a:pt x="3168" y="674"/>
                    </a:cubicBezTo>
                    <a:cubicBezTo>
                      <a:pt x="3162" y="719"/>
                      <a:pt x="3155" y="729"/>
                      <a:pt x="3151" y="729"/>
                    </a:cubicBezTo>
                    <a:cubicBezTo>
                      <a:pt x="3147" y="729"/>
                      <a:pt x="3144" y="722"/>
                      <a:pt x="3144" y="722"/>
                    </a:cubicBezTo>
                    <a:cubicBezTo>
                      <a:pt x="3097" y="733"/>
                      <a:pt x="3061" y="745"/>
                      <a:pt x="3025" y="757"/>
                    </a:cubicBezTo>
                    <a:cubicBezTo>
                      <a:pt x="3013" y="757"/>
                      <a:pt x="3001" y="769"/>
                      <a:pt x="3001" y="864"/>
                    </a:cubicBezTo>
                    <a:cubicBezTo>
                      <a:pt x="2997" y="913"/>
                      <a:pt x="2992" y="932"/>
                      <a:pt x="2988" y="932"/>
                    </a:cubicBezTo>
                    <a:cubicBezTo>
                      <a:pt x="2981" y="932"/>
                      <a:pt x="2973" y="877"/>
                      <a:pt x="2966" y="817"/>
                    </a:cubicBezTo>
                    <a:cubicBezTo>
                      <a:pt x="2962" y="785"/>
                      <a:pt x="2959" y="770"/>
                      <a:pt x="2957" y="770"/>
                    </a:cubicBezTo>
                    <a:cubicBezTo>
                      <a:pt x="2952" y="770"/>
                      <a:pt x="2950" y="825"/>
                      <a:pt x="2942" y="912"/>
                    </a:cubicBezTo>
                    <a:cubicBezTo>
                      <a:pt x="2942" y="965"/>
                      <a:pt x="2937" y="1003"/>
                      <a:pt x="2930" y="1003"/>
                    </a:cubicBezTo>
                    <a:cubicBezTo>
                      <a:pt x="2927" y="1003"/>
                      <a:pt x="2922" y="990"/>
                      <a:pt x="2918" y="960"/>
                    </a:cubicBezTo>
                    <a:cubicBezTo>
                      <a:pt x="2906" y="817"/>
                      <a:pt x="2906" y="805"/>
                      <a:pt x="2894" y="805"/>
                    </a:cubicBezTo>
                    <a:cubicBezTo>
                      <a:pt x="2874" y="797"/>
                      <a:pt x="2853" y="793"/>
                      <a:pt x="2832" y="793"/>
                    </a:cubicBezTo>
                    <a:cubicBezTo>
                      <a:pt x="2791" y="793"/>
                      <a:pt x="2751" y="809"/>
                      <a:pt x="2727" y="841"/>
                    </a:cubicBezTo>
                    <a:cubicBezTo>
                      <a:pt x="2715" y="857"/>
                      <a:pt x="2703" y="871"/>
                      <a:pt x="2690" y="871"/>
                    </a:cubicBezTo>
                    <a:cubicBezTo>
                      <a:pt x="2667" y="871"/>
                      <a:pt x="2644" y="822"/>
                      <a:pt x="2620" y="650"/>
                    </a:cubicBezTo>
                    <a:cubicBezTo>
                      <a:pt x="2620" y="632"/>
                      <a:pt x="2619" y="626"/>
                      <a:pt x="2616" y="626"/>
                    </a:cubicBezTo>
                    <a:cubicBezTo>
                      <a:pt x="2613" y="626"/>
                      <a:pt x="2608" y="643"/>
                      <a:pt x="2608" y="650"/>
                    </a:cubicBezTo>
                    <a:cubicBezTo>
                      <a:pt x="2601" y="665"/>
                      <a:pt x="2595" y="670"/>
                      <a:pt x="2589" y="670"/>
                    </a:cubicBezTo>
                    <a:cubicBezTo>
                      <a:pt x="2577" y="670"/>
                      <a:pt x="2569" y="643"/>
                      <a:pt x="2561" y="626"/>
                    </a:cubicBezTo>
                    <a:cubicBezTo>
                      <a:pt x="2525" y="579"/>
                      <a:pt x="2501" y="555"/>
                      <a:pt x="2477" y="543"/>
                    </a:cubicBezTo>
                    <a:cubicBezTo>
                      <a:pt x="2463" y="539"/>
                      <a:pt x="2450" y="538"/>
                      <a:pt x="2436" y="538"/>
                    </a:cubicBezTo>
                    <a:cubicBezTo>
                      <a:pt x="2403" y="538"/>
                      <a:pt x="2372" y="546"/>
                      <a:pt x="2346" y="555"/>
                    </a:cubicBezTo>
                    <a:cubicBezTo>
                      <a:pt x="2340" y="555"/>
                      <a:pt x="2335" y="543"/>
                      <a:pt x="2330" y="543"/>
                    </a:cubicBezTo>
                    <a:cubicBezTo>
                      <a:pt x="2326" y="543"/>
                      <a:pt x="2323" y="555"/>
                      <a:pt x="2323" y="602"/>
                    </a:cubicBezTo>
                    <a:cubicBezTo>
                      <a:pt x="2313" y="676"/>
                      <a:pt x="2305" y="705"/>
                      <a:pt x="2299" y="705"/>
                    </a:cubicBezTo>
                    <a:cubicBezTo>
                      <a:pt x="2289" y="705"/>
                      <a:pt x="2282" y="644"/>
                      <a:pt x="2275" y="567"/>
                    </a:cubicBezTo>
                    <a:cubicBezTo>
                      <a:pt x="2275" y="495"/>
                      <a:pt x="2263" y="424"/>
                      <a:pt x="2251" y="364"/>
                    </a:cubicBezTo>
                    <a:cubicBezTo>
                      <a:pt x="2239" y="412"/>
                      <a:pt x="2227" y="472"/>
                      <a:pt x="2215" y="519"/>
                    </a:cubicBezTo>
                    <a:cubicBezTo>
                      <a:pt x="2215" y="532"/>
                      <a:pt x="2214" y="535"/>
                      <a:pt x="2212" y="535"/>
                    </a:cubicBezTo>
                    <a:cubicBezTo>
                      <a:pt x="2208" y="535"/>
                      <a:pt x="2203" y="528"/>
                      <a:pt x="2197" y="528"/>
                    </a:cubicBezTo>
                    <a:cubicBezTo>
                      <a:pt x="2195" y="528"/>
                      <a:pt x="2194" y="529"/>
                      <a:pt x="2192" y="531"/>
                    </a:cubicBezTo>
                    <a:cubicBezTo>
                      <a:pt x="2191" y="531"/>
                      <a:pt x="2191" y="531"/>
                      <a:pt x="2191" y="531"/>
                    </a:cubicBezTo>
                    <a:cubicBezTo>
                      <a:pt x="2181" y="531"/>
                      <a:pt x="2165" y="360"/>
                      <a:pt x="2152" y="360"/>
                    </a:cubicBezTo>
                    <a:cubicBezTo>
                      <a:pt x="2149" y="360"/>
                      <a:pt x="2146" y="371"/>
                      <a:pt x="2144" y="400"/>
                    </a:cubicBezTo>
                    <a:cubicBezTo>
                      <a:pt x="2140" y="445"/>
                      <a:pt x="2137" y="462"/>
                      <a:pt x="2133" y="462"/>
                    </a:cubicBezTo>
                    <a:cubicBezTo>
                      <a:pt x="2125" y="462"/>
                      <a:pt x="2116" y="381"/>
                      <a:pt x="2108" y="341"/>
                    </a:cubicBezTo>
                    <a:cubicBezTo>
                      <a:pt x="2108" y="305"/>
                      <a:pt x="2096" y="317"/>
                      <a:pt x="2085" y="293"/>
                    </a:cubicBezTo>
                    <a:cubicBezTo>
                      <a:pt x="2083" y="284"/>
                      <a:pt x="2081" y="280"/>
                      <a:pt x="2079" y="280"/>
                    </a:cubicBezTo>
                    <a:cubicBezTo>
                      <a:pt x="2066" y="280"/>
                      <a:pt x="2047" y="411"/>
                      <a:pt x="2037" y="472"/>
                    </a:cubicBezTo>
                    <a:cubicBezTo>
                      <a:pt x="2017" y="323"/>
                      <a:pt x="2005" y="290"/>
                      <a:pt x="1988" y="290"/>
                    </a:cubicBezTo>
                    <a:cubicBezTo>
                      <a:pt x="1985" y="290"/>
                      <a:pt x="1981" y="291"/>
                      <a:pt x="1977" y="293"/>
                    </a:cubicBezTo>
                    <a:cubicBezTo>
                      <a:pt x="1954" y="305"/>
                      <a:pt x="1954" y="305"/>
                      <a:pt x="1942" y="424"/>
                    </a:cubicBezTo>
                    <a:cubicBezTo>
                      <a:pt x="1930" y="602"/>
                      <a:pt x="1918" y="567"/>
                      <a:pt x="1894" y="591"/>
                    </a:cubicBezTo>
                    <a:cubicBezTo>
                      <a:pt x="1870" y="614"/>
                      <a:pt x="1846" y="638"/>
                      <a:pt x="1811" y="650"/>
                    </a:cubicBezTo>
                    <a:cubicBezTo>
                      <a:pt x="1803" y="653"/>
                      <a:pt x="1795" y="655"/>
                      <a:pt x="1788" y="655"/>
                    </a:cubicBezTo>
                    <a:cubicBezTo>
                      <a:pt x="1760" y="655"/>
                      <a:pt x="1734" y="621"/>
                      <a:pt x="1715" y="424"/>
                    </a:cubicBezTo>
                    <a:cubicBezTo>
                      <a:pt x="1715" y="400"/>
                      <a:pt x="1704" y="364"/>
                      <a:pt x="1680" y="341"/>
                    </a:cubicBezTo>
                    <a:cubicBezTo>
                      <a:pt x="1644" y="269"/>
                      <a:pt x="1608" y="317"/>
                      <a:pt x="1561" y="55"/>
                    </a:cubicBezTo>
                    <a:cubicBezTo>
                      <a:pt x="1561" y="12"/>
                      <a:pt x="1556" y="3"/>
                      <a:pt x="1550" y="3"/>
                    </a:cubicBezTo>
                    <a:cubicBezTo>
                      <a:pt x="1546" y="3"/>
                      <a:pt x="1542" y="7"/>
                      <a:pt x="1537" y="7"/>
                    </a:cubicBezTo>
                    <a:cubicBezTo>
                      <a:pt x="1530" y="14"/>
                      <a:pt x="1523" y="17"/>
                      <a:pt x="1516" y="17"/>
                    </a:cubicBezTo>
                    <a:cubicBezTo>
                      <a:pt x="1499" y="17"/>
                      <a:pt x="1483" y="1"/>
                      <a:pt x="14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20;p26">
                <a:extLst>
                  <a:ext uri="{FF2B5EF4-FFF2-40B4-BE49-F238E27FC236}">
                    <a16:creationId xmlns:a16="http://schemas.microsoft.com/office/drawing/2014/main" id="{8C1D24AE-D731-4A43-AF05-F612F6DE1BD1}"/>
                  </a:ext>
                </a:extLst>
              </p:cNvPr>
              <p:cNvSpPr/>
              <p:nvPr/>
            </p:nvSpPr>
            <p:spPr>
              <a:xfrm>
                <a:off x="6003996" y="3554405"/>
                <a:ext cx="238207" cy="69651"/>
              </a:xfrm>
              <a:custGeom>
                <a:avLst/>
                <a:gdLst/>
                <a:ahLst/>
                <a:cxnLst/>
                <a:rect l="l" t="t" r="r" b="b"/>
                <a:pathLst>
                  <a:path w="7312" h="2138" extrusionOk="0">
                    <a:moveTo>
                      <a:pt x="1472" y="1"/>
                    </a:moveTo>
                    <a:cubicBezTo>
                      <a:pt x="1453" y="1"/>
                      <a:pt x="1434" y="27"/>
                      <a:pt x="1418" y="137"/>
                    </a:cubicBezTo>
                    <a:cubicBezTo>
                      <a:pt x="1418" y="147"/>
                      <a:pt x="1415" y="153"/>
                      <a:pt x="1413" y="153"/>
                    </a:cubicBezTo>
                    <a:cubicBezTo>
                      <a:pt x="1409" y="153"/>
                      <a:pt x="1406" y="144"/>
                      <a:pt x="1406" y="125"/>
                    </a:cubicBezTo>
                    <a:cubicBezTo>
                      <a:pt x="1399" y="72"/>
                      <a:pt x="1393" y="54"/>
                      <a:pt x="1386" y="54"/>
                    </a:cubicBezTo>
                    <a:cubicBezTo>
                      <a:pt x="1372" y="54"/>
                      <a:pt x="1358" y="137"/>
                      <a:pt x="1343" y="137"/>
                    </a:cubicBezTo>
                    <a:cubicBezTo>
                      <a:pt x="1340" y="137"/>
                      <a:pt x="1337" y="134"/>
                      <a:pt x="1334" y="125"/>
                    </a:cubicBezTo>
                    <a:cubicBezTo>
                      <a:pt x="1324" y="87"/>
                      <a:pt x="1313" y="78"/>
                      <a:pt x="1302" y="78"/>
                    </a:cubicBezTo>
                    <a:cubicBezTo>
                      <a:pt x="1293" y="78"/>
                      <a:pt x="1285" y="83"/>
                      <a:pt x="1277" y="83"/>
                    </a:cubicBezTo>
                    <a:cubicBezTo>
                      <a:pt x="1272" y="83"/>
                      <a:pt x="1268" y="82"/>
                      <a:pt x="1263" y="77"/>
                    </a:cubicBezTo>
                    <a:cubicBezTo>
                      <a:pt x="1257" y="71"/>
                      <a:pt x="1251" y="66"/>
                      <a:pt x="1246" y="66"/>
                    </a:cubicBezTo>
                    <a:cubicBezTo>
                      <a:pt x="1233" y="66"/>
                      <a:pt x="1224" y="101"/>
                      <a:pt x="1215" y="232"/>
                    </a:cubicBezTo>
                    <a:cubicBezTo>
                      <a:pt x="1215" y="245"/>
                      <a:pt x="1214" y="250"/>
                      <a:pt x="1211" y="250"/>
                    </a:cubicBezTo>
                    <a:cubicBezTo>
                      <a:pt x="1204" y="250"/>
                      <a:pt x="1192" y="213"/>
                      <a:pt x="1192" y="196"/>
                    </a:cubicBezTo>
                    <a:cubicBezTo>
                      <a:pt x="1181" y="174"/>
                      <a:pt x="1180" y="111"/>
                      <a:pt x="1170" y="111"/>
                    </a:cubicBezTo>
                    <a:cubicBezTo>
                      <a:pt x="1169" y="111"/>
                      <a:pt x="1169" y="112"/>
                      <a:pt x="1168" y="113"/>
                    </a:cubicBezTo>
                    <a:cubicBezTo>
                      <a:pt x="1160" y="136"/>
                      <a:pt x="1147" y="159"/>
                      <a:pt x="1136" y="159"/>
                    </a:cubicBezTo>
                    <a:cubicBezTo>
                      <a:pt x="1130" y="159"/>
                      <a:pt x="1124" y="153"/>
                      <a:pt x="1120" y="137"/>
                    </a:cubicBezTo>
                    <a:cubicBezTo>
                      <a:pt x="1108" y="107"/>
                      <a:pt x="1096" y="98"/>
                      <a:pt x="1086" y="98"/>
                    </a:cubicBezTo>
                    <a:cubicBezTo>
                      <a:pt x="1075" y="98"/>
                      <a:pt x="1067" y="107"/>
                      <a:pt x="1061" y="113"/>
                    </a:cubicBezTo>
                    <a:cubicBezTo>
                      <a:pt x="1037" y="125"/>
                      <a:pt x="1025" y="184"/>
                      <a:pt x="1013" y="196"/>
                    </a:cubicBezTo>
                    <a:cubicBezTo>
                      <a:pt x="1009" y="200"/>
                      <a:pt x="1006" y="201"/>
                      <a:pt x="1002" y="201"/>
                    </a:cubicBezTo>
                    <a:cubicBezTo>
                      <a:pt x="994" y="201"/>
                      <a:pt x="986" y="193"/>
                      <a:pt x="977" y="184"/>
                    </a:cubicBezTo>
                    <a:cubicBezTo>
                      <a:pt x="965" y="160"/>
                      <a:pt x="942" y="137"/>
                      <a:pt x="930" y="137"/>
                    </a:cubicBezTo>
                    <a:cubicBezTo>
                      <a:pt x="876" y="131"/>
                      <a:pt x="825" y="128"/>
                      <a:pt x="776" y="128"/>
                    </a:cubicBezTo>
                    <a:cubicBezTo>
                      <a:pt x="727" y="128"/>
                      <a:pt x="680" y="131"/>
                      <a:pt x="632" y="137"/>
                    </a:cubicBezTo>
                    <a:cubicBezTo>
                      <a:pt x="572" y="137"/>
                      <a:pt x="513" y="184"/>
                      <a:pt x="453" y="196"/>
                    </a:cubicBezTo>
                    <a:cubicBezTo>
                      <a:pt x="430" y="196"/>
                      <a:pt x="406" y="232"/>
                      <a:pt x="382" y="422"/>
                    </a:cubicBezTo>
                    <a:cubicBezTo>
                      <a:pt x="375" y="482"/>
                      <a:pt x="369" y="523"/>
                      <a:pt x="362" y="523"/>
                    </a:cubicBezTo>
                    <a:cubicBezTo>
                      <a:pt x="357" y="523"/>
                      <a:pt x="351" y="497"/>
                      <a:pt x="346" y="434"/>
                    </a:cubicBezTo>
                    <a:cubicBezTo>
                      <a:pt x="335" y="345"/>
                      <a:pt x="327" y="306"/>
                      <a:pt x="318" y="306"/>
                    </a:cubicBezTo>
                    <a:cubicBezTo>
                      <a:pt x="309" y="306"/>
                      <a:pt x="299" y="357"/>
                      <a:pt x="287" y="446"/>
                    </a:cubicBezTo>
                    <a:cubicBezTo>
                      <a:pt x="287" y="489"/>
                      <a:pt x="282" y="498"/>
                      <a:pt x="276" y="498"/>
                    </a:cubicBezTo>
                    <a:cubicBezTo>
                      <a:pt x="272" y="498"/>
                      <a:pt x="268" y="494"/>
                      <a:pt x="263" y="494"/>
                    </a:cubicBezTo>
                    <a:cubicBezTo>
                      <a:pt x="227" y="529"/>
                      <a:pt x="180" y="553"/>
                      <a:pt x="144" y="589"/>
                    </a:cubicBezTo>
                    <a:lnTo>
                      <a:pt x="144" y="625"/>
                    </a:lnTo>
                    <a:cubicBezTo>
                      <a:pt x="96" y="625"/>
                      <a:pt x="49" y="648"/>
                      <a:pt x="13" y="660"/>
                    </a:cubicBezTo>
                    <a:cubicBezTo>
                      <a:pt x="1" y="684"/>
                      <a:pt x="1" y="708"/>
                      <a:pt x="13" y="732"/>
                    </a:cubicBezTo>
                    <a:lnTo>
                      <a:pt x="13" y="863"/>
                    </a:lnTo>
                    <a:lnTo>
                      <a:pt x="13" y="1160"/>
                    </a:lnTo>
                    <a:cubicBezTo>
                      <a:pt x="1" y="1303"/>
                      <a:pt x="13" y="1446"/>
                      <a:pt x="37" y="1589"/>
                    </a:cubicBezTo>
                    <a:cubicBezTo>
                      <a:pt x="39" y="1590"/>
                      <a:pt x="40" y="1590"/>
                      <a:pt x="43" y="1590"/>
                    </a:cubicBezTo>
                    <a:cubicBezTo>
                      <a:pt x="58" y="1590"/>
                      <a:pt x="78" y="1565"/>
                      <a:pt x="96" y="1565"/>
                    </a:cubicBezTo>
                    <a:cubicBezTo>
                      <a:pt x="105" y="1565"/>
                      <a:pt x="113" y="1571"/>
                      <a:pt x="120" y="1589"/>
                    </a:cubicBezTo>
                    <a:cubicBezTo>
                      <a:pt x="129" y="1613"/>
                      <a:pt x="139" y="1621"/>
                      <a:pt x="149" y="1621"/>
                    </a:cubicBezTo>
                    <a:cubicBezTo>
                      <a:pt x="171" y="1621"/>
                      <a:pt x="195" y="1581"/>
                      <a:pt x="216" y="1581"/>
                    </a:cubicBezTo>
                    <a:cubicBezTo>
                      <a:pt x="224" y="1581"/>
                      <a:pt x="232" y="1587"/>
                      <a:pt x="239" y="1601"/>
                    </a:cubicBezTo>
                    <a:cubicBezTo>
                      <a:pt x="242" y="1611"/>
                      <a:pt x="247" y="1616"/>
                      <a:pt x="251" y="1616"/>
                    </a:cubicBezTo>
                    <a:cubicBezTo>
                      <a:pt x="263" y="1616"/>
                      <a:pt x="278" y="1580"/>
                      <a:pt x="287" y="1494"/>
                    </a:cubicBezTo>
                    <a:cubicBezTo>
                      <a:pt x="293" y="1461"/>
                      <a:pt x="298" y="1449"/>
                      <a:pt x="303" y="1449"/>
                    </a:cubicBezTo>
                    <a:cubicBezTo>
                      <a:pt x="315" y="1449"/>
                      <a:pt x="325" y="1525"/>
                      <a:pt x="339" y="1525"/>
                    </a:cubicBezTo>
                    <a:cubicBezTo>
                      <a:pt x="341" y="1525"/>
                      <a:pt x="344" y="1523"/>
                      <a:pt x="346" y="1518"/>
                    </a:cubicBezTo>
                    <a:cubicBezTo>
                      <a:pt x="354" y="1485"/>
                      <a:pt x="374" y="1300"/>
                      <a:pt x="393" y="1300"/>
                    </a:cubicBezTo>
                    <a:cubicBezTo>
                      <a:pt x="402" y="1300"/>
                      <a:pt x="410" y="1338"/>
                      <a:pt x="418" y="1446"/>
                    </a:cubicBezTo>
                    <a:cubicBezTo>
                      <a:pt x="418" y="1460"/>
                      <a:pt x="418" y="1465"/>
                      <a:pt x="419" y="1465"/>
                    </a:cubicBezTo>
                    <a:cubicBezTo>
                      <a:pt x="422" y="1465"/>
                      <a:pt x="430" y="1402"/>
                      <a:pt x="430" y="1375"/>
                    </a:cubicBezTo>
                    <a:cubicBezTo>
                      <a:pt x="441" y="1339"/>
                      <a:pt x="453" y="1244"/>
                      <a:pt x="465" y="1208"/>
                    </a:cubicBezTo>
                    <a:cubicBezTo>
                      <a:pt x="472" y="1176"/>
                      <a:pt x="481" y="1170"/>
                      <a:pt x="490" y="1170"/>
                    </a:cubicBezTo>
                    <a:cubicBezTo>
                      <a:pt x="494" y="1170"/>
                      <a:pt x="498" y="1172"/>
                      <a:pt x="502" y="1172"/>
                    </a:cubicBezTo>
                    <a:cubicBezTo>
                      <a:pt x="518" y="1172"/>
                      <a:pt x="535" y="1154"/>
                      <a:pt x="549" y="982"/>
                    </a:cubicBezTo>
                    <a:cubicBezTo>
                      <a:pt x="549" y="1041"/>
                      <a:pt x="561" y="1101"/>
                      <a:pt x="572" y="1160"/>
                    </a:cubicBezTo>
                    <a:cubicBezTo>
                      <a:pt x="584" y="1160"/>
                      <a:pt x="584" y="1006"/>
                      <a:pt x="596" y="994"/>
                    </a:cubicBezTo>
                    <a:cubicBezTo>
                      <a:pt x="597" y="993"/>
                      <a:pt x="597" y="992"/>
                      <a:pt x="598" y="992"/>
                    </a:cubicBezTo>
                    <a:cubicBezTo>
                      <a:pt x="606" y="992"/>
                      <a:pt x="614" y="1096"/>
                      <a:pt x="623" y="1096"/>
                    </a:cubicBezTo>
                    <a:cubicBezTo>
                      <a:pt x="626" y="1096"/>
                      <a:pt x="629" y="1081"/>
                      <a:pt x="632" y="1041"/>
                    </a:cubicBezTo>
                    <a:cubicBezTo>
                      <a:pt x="632" y="998"/>
                      <a:pt x="636" y="972"/>
                      <a:pt x="640" y="972"/>
                    </a:cubicBezTo>
                    <a:cubicBezTo>
                      <a:pt x="642" y="972"/>
                      <a:pt x="644" y="982"/>
                      <a:pt x="644" y="1006"/>
                    </a:cubicBezTo>
                    <a:cubicBezTo>
                      <a:pt x="656" y="1077"/>
                      <a:pt x="668" y="1089"/>
                      <a:pt x="680" y="1184"/>
                    </a:cubicBezTo>
                    <a:cubicBezTo>
                      <a:pt x="687" y="1268"/>
                      <a:pt x="694" y="1323"/>
                      <a:pt x="701" y="1323"/>
                    </a:cubicBezTo>
                    <a:cubicBezTo>
                      <a:pt x="705" y="1323"/>
                      <a:pt x="710" y="1296"/>
                      <a:pt x="715" y="1232"/>
                    </a:cubicBezTo>
                    <a:cubicBezTo>
                      <a:pt x="720" y="1290"/>
                      <a:pt x="725" y="1311"/>
                      <a:pt x="731" y="1311"/>
                    </a:cubicBezTo>
                    <a:cubicBezTo>
                      <a:pt x="739" y="1311"/>
                      <a:pt x="749" y="1267"/>
                      <a:pt x="763" y="1232"/>
                    </a:cubicBezTo>
                    <a:cubicBezTo>
                      <a:pt x="774" y="1183"/>
                      <a:pt x="785" y="1146"/>
                      <a:pt x="796" y="1146"/>
                    </a:cubicBezTo>
                    <a:cubicBezTo>
                      <a:pt x="809" y="1146"/>
                      <a:pt x="821" y="1197"/>
                      <a:pt x="834" y="1339"/>
                    </a:cubicBezTo>
                    <a:cubicBezTo>
                      <a:pt x="840" y="1398"/>
                      <a:pt x="845" y="1423"/>
                      <a:pt x="850" y="1423"/>
                    </a:cubicBezTo>
                    <a:cubicBezTo>
                      <a:pt x="857" y="1423"/>
                      <a:pt x="864" y="1386"/>
                      <a:pt x="870" y="1327"/>
                    </a:cubicBezTo>
                    <a:cubicBezTo>
                      <a:pt x="882" y="1232"/>
                      <a:pt x="894" y="1220"/>
                      <a:pt x="906" y="1065"/>
                    </a:cubicBezTo>
                    <a:cubicBezTo>
                      <a:pt x="910" y="988"/>
                      <a:pt x="914" y="968"/>
                      <a:pt x="919" y="968"/>
                    </a:cubicBezTo>
                    <a:cubicBezTo>
                      <a:pt x="923" y="968"/>
                      <a:pt x="928" y="990"/>
                      <a:pt x="932" y="990"/>
                    </a:cubicBezTo>
                    <a:cubicBezTo>
                      <a:pt x="935" y="990"/>
                      <a:pt x="938" y="980"/>
                      <a:pt x="942" y="946"/>
                    </a:cubicBezTo>
                    <a:cubicBezTo>
                      <a:pt x="977" y="1184"/>
                      <a:pt x="1001" y="1101"/>
                      <a:pt x="1037" y="1137"/>
                    </a:cubicBezTo>
                    <a:cubicBezTo>
                      <a:pt x="1043" y="1146"/>
                      <a:pt x="1048" y="1152"/>
                      <a:pt x="1051" y="1152"/>
                    </a:cubicBezTo>
                    <a:cubicBezTo>
                      <a:pt x="1061" y="1152"/>
                      <a:pt x="1064" y="1106"/>
                      <a:pt x="1072" y="958"/>
                    </a:cubicBezTo>
                    <a:cubicBezTo>
                      <a:pt x="1076" y="929"/>
                      <a:pt x="1079" y="918"/>
                      <a:pt x="1081" y="918"/>
                    </a:cubicBezTo>
                    <a:cubicBezTo>
                      <a:pt x="1085" y="918"/>
                      <a:pt x="1088" y="976"/>
                      <a:pt x="1096" y="1018"/>
                    </a:cubicBezTo>
                    <a:cubicBezTo>
                      <a:pt x="1103" y="1058"/>
                      <a:pt x="1106" y="1090"/>
                      <a:pt x="1109" y="1090"/>
                    </a:cubicBezTo>
                    <a:cubicBezTo>
                      <a:pt x="1112" y="1090"/>
                      <a:pt x="1115" y="1070"/>
                      <a:pt x="1120" y="1018"/>
                    </a:cubicBezTo>
                    <a:cubicBezTo>
                      <a:pt x="1126" y="907"/>
                      <a:pt x="1134" y="853"/>
                      <a:pt x="1142" y="853"/>
                    </a:cubicBezTo>
                    <a:cubicBezTo>
                      <a:pt x="1152" y="853"/>
                      <a:pt x="1161" y="925"/>
                      <a:pt x="1168" y="1065"/>
                    </a:cubicBezTo>
                    <a:cubicBezTo>
                      <a:pt x="1168" y="1149"/>
                      <a:pt x="1180" y="1220"/>
                      <a:pt x="1192" y="1303"/>
                    </a:cubicBezTo>
                    <a:cubicBezTo>
                      <a:pt x="1192" y="1307"/>
                      <a:pt x="1192" y="1308"/>
                      <a:pt x="1192" y="1308"/>
                    </a:cubicBezTo>
                    <a:cubicBezTo>
                      <a:pt x="1193" y="1308"/>
                      <a:pt x="1200" y="1227"/>
                      <a:pt x="1208" y="1227"/>
                    </a:cubicBezTo>
                    <a:cubicBezTo>
                      <a:pt x="1210" y="1227"/>
                      <a:pt x="1213" y="1235"/>
                      <a:pt x="1215" y="1256"/>
                    </a:cubicBezTo>
                    <a:cubicBezTo>
                      <a:pt x="1215" y="1280"/>
                      <a:pt x="1215" y="1292"/>
                      <a:pt x="1216" y="1292"/>
                    </a:cubicBezTo>
                    <a:cubicBezTo>
                      <a:pt x="1217" y="1292"/>
                      <a:pt x="1219" y="1250"/>
                      <a:pt x="1227" y="1172"/>
                    </a:cubicBezTo>
                    <a:cubicBezTo>
                      <a:pt x="1227" y="1053"/>
                      <a:pt x="1227" y="994"/>
                      <a:pt x="1227" y="899"/>
                    </a:cubicBezTo>
                    <a:cubicBezTo>
                      <a:pt x="1227" y="982"/>
                      <a:pt x="1227" y="1065"/>
                      <a:pt x="1239" y="1149"/>
                    </a:cubicBezTo>
                    <a:cubicBezTo>
                      <a:pt x="1239" y="1211"/>
                      <a:pt x="1239" y="1244"/>
                      <a:pt x="1240" y="1244"/>
                    </a:cubicBezTo>
                    <a:cubicBezTo>
                      <a:pt x="1242" y="1244"/>
                      <a:pt x="1245" y="1205"/>
                      <a:pt x="1251" y="1125"/>
                    </a:cubicBezTo>
                    <a:cubicBezTo>
                      <a:pt x="1251" y="1009"/>
                      <a:pt x="1251" y="847"/>
                      <a:pt x="1256" y="847"/>
                    </a:cubicBezTo>
                    <a:cubicBezTo>
                      <a:pt x="1258" y="847"/>
                      <a:pt x="1260" y="865"/>
                      <a:pt x="1263" y="910"/>
                    </a:cubicBezTo>
                    <a:cubicBezTo>
                      <a:pt x="1271" y="1124"/>
                      <a:pt x="1279" y="1301"/>
                      <a:pt x="1290" y="1301"/>
                    </a:cubicBezTo>
                    <a:cubicBezTo>
                      <a:pt x="1296" y="1301"/>
                      <a:pt x="1303" y="1256"/>
                      <a:pt x="1311" y="1149"/>
                    </a:cubicBezTo>
                    <a:cubicBezTo>
                      <a:pt x="1311" y="1088"/>
                      <a:pt x="1313" y="1063"/>
                      <a:pt x="1317" y="1063"/>
                    </a:cubicBezTo>
                    <a:cubicBezTo>
                      <a:pt x="1322" y="1063"/>
                      <a:pt x="1328" y="1097"/>
                      <a:pt x="1334" y="1149"/>
                    </a:cubicBezTo>
                    <a:cubicBezTo>
                      <a:pt x="1339" y="1201"/>
                      <a:pt x="1343" y="1226"/>
                      <a:pt x="1348" y="1226"/>
                    </a:cubicBezTo>
                    <a:cubicBezTo>
                      <a:pt x="1355" y="1226"/>
                      <a:pt x="1363" y="1153"/>
                      <a:pt x="1370" y="1018"/>
                    </a:cubicBezTo>
                    <a:cubicBezTo>
                      <a:pt x="1370" y="937"/>
                      <a:pt x="1376" y="873"/>
                      <a:pt x="1379" y="873"/>
                    </a:cubicBezTo>
                    <a:cubicBezTo>
                      <a:pt x="1381" y="873"/>
                      <a:pt x="1382" y="888"/>
                      <a:pt x="1382" y="922"/>
                    </a:cubicBezTo>
                    <a:cubicBezTo>
                      <a:pt x="1389" y="1027"/>
                      <a:pt x="1399" y="1081"/>
                      <a:pt x="1409" y="1081"/>
                    </a:cubicBezTo>
                    <a:cubicBezTo>
                      <a:pt x="1417" y="1081"/>
                      <a:pt x="1424" y="1045"/>
                      <a:pt x="1430" y="970"/>
                    </a:cubicBezTo>
                    <a:cubicBezTo>
                      <a:pt x="1437" y="912"/>
                      <a:pt x="1440" y="881"/>
                      <a:pt x="1443" y="881"/>
                    </a:cubicBezTo>
                    <a:cubicBezTo>
                      <a:pt x="1446" y="881"/>
                      <a:pt x="1449" y="894"/>
                      <a:pt x="1453" y="922"/>
                    </a:cubicBezTo>
                    <a:cubicBezTo>
                      <a:pt x="1459" y="983"/>
                      <a:pt x="1467" y="1018"/>
                      <a:pt x="1475" y="1018"/>
                    </a:cubicBezTo>
                    <a:cubicBezTo>
                      <a:pt x="1485" y="1018"/>
                      <a:pt x="1495" y="971"/>
                      <a:pt x="1501" y="863"/>
                    </a:cubicBezTo>
                    <a:cubicBezTo>
                      <a:pt x="1504" y="819"/>
                      <a:pt x="1507" y="804"/>
                      <a:pt x="1510" y="804"/>
                    </a:cubicBezTo>
                    <a:cubicBezTo>
                      <a:pt x="1515" y="804"/>
                      <a:pt x="1521" y="854"/>
                      <a:pt x="1526" y="854"/>
                    </a:cubicBezTo>
                    <a:cubicBezTo>
                      <a:pt x="1530" y="854"/>
                      <a:pt x="1533" y="834"/>
                      <a:pt x="1537" y="768"/>
                    </a:cubicBezTo>
                    <a:cubicBezTo>
                      <a:pt x="1549" y="1018"/>
                      <a:pt x="1573" y="958"/>
                      <a:pt x="1584" y="1018"/>
                    </a:cubicBezTo>
                    <a:cubicBezTo>
                      <a:pt x="1601" y="1058"/>
                      <a:pt x="1617" y="1259"/>
                      <a:pt x="1629" y="1259"/>
                    </a:cubicBezTo>
                    <a:cubicBezTo>
                      <a:pt x="1635" y="1259"/>
                      <a:pt x="1640" y="1214"/>
                      <a:pt x="1644" y="1089"/>
                    </a:cubicBezTo>
                    <a:cubicBezTo>
                      <a:pt x="1668" y="1458"/>
                      <a:pt x="1704" y="1268"/>
                      <a:pt x="1727" y="1541"/>
                    </a:cubicBezTo>
                    <a:cubicBezTo>
                      <a:pt x="1727" y="1586"/>
                      <a:pt x="1730" y="1604"/>
                      <a:pt x="1734" y="1604"/>
                    </a:cubicBezTo>
                    <a:cubicBezTo>
                      <a:pt x="1738" y="1604"/>
                      <a:pt x="1745" y="1580"/>
                      <a:pt x="1751" y="1541"/>
                    </a:cubicBezTo>
                    <a:cubicBezTo>
                      <a:pt x="1751" y="1494"/>
                      <a:pt x="1763" y="1434"/>
                      <a:pt x="1775" y="1387"/>
                    </a:cubicBezTo>
                    <a:cubicBezTo>
                      <a:pt x="1791" y="1376"/>
                      <a:pt x="1805" y="1358"/>
                      <a:pt x="1818" y="1358"/>
                    </a:cubicBezTo>
                    <a:cubicBezTo>
                      <a:pt x="1835" y="1358"/>
                      <a:pt x="1851" y="1384"/>
                      <a:pt x="1870" y="1482"/>
                    </a:cubicBezTo>
                    <a:cubicBezTo>
                      <a:pt x="1870" y="1493"/>
                      <a:pt x="1873" y="1499"/>
                      <a:pt x="1875" y="1499"/>
                    </a:cubicBezTo>
                    <a:cubicBezTo>
                      <a:pt x="1878" y="1499"/>
                      <a:pt x="1882" y="1490"/>
                      <a:pt x="1882" y="1470"/>
                    </a:cubicBezTo>
                    <a:cubicBezTo>
                      <a:pt x="1892" y="1373"/>
                      <a:pt x="1903" y="1333"/>
                      <a:pt x="1913" y="1333"/>
                    </a:cubicBezTo>
                    <a:cubicBezTo>
                      <a:pt x="1926" y="1333"/>
                      <a:pt x="1940" y="1404"/>
                      <a:pt x="1954" y="1506"/>
                    </a:cubicBezTo>
                    <a:cubicBezTo>
                      <a:pt x="1962" y="1547"/>
                      <a:pt x="1970" y="1600"/>
                      <a:pt x="1974" y="1600"/>
                    </a:cubicBezTo>
                    <a:cubicBezTo>
                      <a:pt x="1976" y="1600"/>
                      <a:pt x="1977" y="1590"/>
                      <a:pt x="1977" y="1565"/>
                    </a:cubicBezTo>
                    <a:cubicBezTo>
                      <a:pt x="1982" y="1510"/>
                      <a:pt x="1988" y="1497"/>
                      <a:pt x="1995" y="1497"/>
                    </a:cubicBezTo>
                    <a:cubicBezTo>
                      <a:pt x="2001" y="1497"/>
                      <a:pt x="2007" y="1506"/>
                      <a:pt x="2012" y="1506"/>
                    </a:cubicBezTo>
                    <a:cubicBezTo>
                      <a:pt x="2017" y="1506"/>
                      <a:pt x="2021" y="1498"/>
                      <a:pt x="2025" y="1470"/>
                    </a:cubicBezTo>
                    <a:cubicBezTo>
                      <a:pt x="2032" y="1371"/>
                      <a:pt x="2042" y="1312"/>
                      <a:pt x="2054" y="1312"/>
                    </a:cubicBezTo>
                    <a:cubicBezTo>
                      <a:pt x="2063" y="1312"/>
                      <a:pt x="2074" y="1350"/>
                      <a:pt x="2085" y="1434"/>
                    </a:cubicBezTo>
                    <a:cubicBezTo>
                      <a:pt x="2095" y="1547"/>
                      <a:pt x="2106" y="1604"/>
                      <a:pt x="2117" y="1604"/>
                    </a:cubicBezTo>
                    <a:cubicBezTo>
                      <a:pt x="2130" y="1604"/>
                      <a:pt x="2143" y="1521"/>
                      <a:pt x="2156" y="1351"/>
                    </a:cubicBezTo>
                    <a:cubicBezTo>
                      <a:pt x="2156" y="1326"/>
                      <a:pt x="2157" y="1316"/>
                      <a:pt x="2158" y="1316"/>
                    </a:cubicBezTo>
                    <a:cubicBezTo>
                      <a:pt x="2162" y="1316"/>
                      <a:pt x="2168" y="1372"/>
                      <a:pt x="2168" y="1422"/>
                    </a:cubicBezTo>
                    <a:cubicBezTo>
                      <a:pt x="2171" y="1454"/>
                      <a:pt x="2174" y="1465"/>
                      <a:pt x="2176" y="1465"/>
                    </a:cubicBezTo>
                    <a:cubicBezTo>
                      <a:pt x="2184" y="1465"/>
                      <a:pt x="2190" y="1371"/>
                      <a:pt x="2191" y="1371"/>
                    </a:cubicBezTo>
                    <a:cubicBezTo>
                      <a:pt x="2192" y="1371"/>
                      <a:pt x="2192" y="1372"/>
                      <a:pt x="2192" y="1375"/>
                    </a:cubicBezTo>
                    <a:cubicBezTo>
                      <a:pt x="2204" y="1410"/>
                      <a:pt x="2215" y="1482"/>
                      <a:pt x="2227" y="1530"/>
                    </a:cubicBezTo>
                    <a:lnTo>
                      <a:pt x="2227" y="1470"/>
                    </a:lnTo>
                    <a:cubicBezTo>
                      <a:pt x="2230" y="1441"/>
                      <a:pt x="2232" y="1431"/>
                      <a:pt x="2235" y="1431"/>
                    </a:cubicBezTo>
                    <a:cubicBezTo>
                      <a:pt x="2243" y="1431"/>
                      <a:pt x="2254" y="1519"/>
                      <a:pt x="2263" y="1519"/>
                    </a:cubicBezTo>
                    <a:cubicBezTo>
                      <a:pt x="2267" y="1519"/>
                      <a:pt x="2272" y="1495"/>
                      <a:pt x="2275" y="1422"/>
                    </a:cubicBezTo>
                    <a:cubicBezTo>
                      <a:pt x="2275" y="1411"/>
                      <a:pt x="2275" y="1407"/>
                      <a:pt x="2275" y="1407"/>
                    </a:cubicBezTo>
                    <a:cubicBezTo>
                      <a:pt x="2276" y="1407"/>
                      <a:pt x="2278" y="1455"/>
                      <a:pt x="2287" y="1482"/>
                    </a:cubicBezTo>
                    <a:cubicBezTo>
                      <a:pt x="2294" y="1544"/>
                      <a:pt x="2305" y="1582"/>
                      <a:pt x="2315" y="1582"/>
                    </a:cubicBezTo>
                    <a:cubicBezTo>
                      <a:pt x="2322" y="1582"/>
                      <a:pt x="2330" y="1563"/>
                      <a:pt x="2335" y="1518"/>
                    </a:cubicBezTo>
                    <a:cubicBezTo>
                      <a:pt x="2335" y="1487"/>
                      <a:pt x="2343" y="1430"/>
                      <a:pt x="2346" y="1430"/>
                    </a:cubicBezTo>
                    <a:cubicBezTo>
                      <a:pt x="2346" y="1430"/>
                      <a:pt x="2346" y="1431"/>
                      <a:pt x="2346" y="1434"/>
                    </a:cubicBezTo>
                    <a:cubicBezTo>
                      <a:pt x="2361" y="1569"/>
                      <a:pt x="2381" y="1586"/>
                      <a:pt x="2400" y="1586"/>
                    </a:cubicBezTo>
                    <a:cubicBezTo>
                      <a:pt x="2406" y="1586"/>
                      <a:pt x="2412" y="1584"/>
                      <a:pt x="2418" y="1584"/>
                    </a:cubicBezTo>
                    <a:cubicBezTo>
                      <a:pt x="2422" y="1584"/>
                      <a:pt x="2426" y="1585"/>
                      <a:pt x="2430" y="1589"/>
                    </a:cubicBezTo>
                    <a:cubicBezTo>
                      <a:pt x="2442" y="1649"/>
                      <a:pt x="2454" y="1720"/>
                      <a:pt x="2466" y="1791"/>
                    </a:cubicBezTo>
                    <a:cubicBezTo>
                      <a:pt x="2466" y="1804"/>
                      <a:pt x="2467" y="1811"/>
                      <a:pt x="2469" y="1811"/>
                    </a:cubicBezTo>
                    <a:cubicBezTo>
                      <a:pt x="2473" y="1811"/>
                      <a:pt x="2477" y="1790"/>
                      <a:pt x="2477" y="1744"/>
                    </a:cubicBezTo>
                    <a:cubicBezTo>
                      <a:pt x="2483" y="1678"/>
                      <a:pt x="2489" y="1646"/>
                      <a:pt x="2495" y="1646"/>
                    </a:cubicBezTo>
                    <a:cubicBezTo>
                      <a:pt x="2501" y="1646"/>
                      <a:pt x="2507" y="1678"/>
                      <a:pt x="2513" y="1744"/>
                    </a:cubicBezTo>
                    <a:cubicBezTo>
                      <a:pt x="2513" y="1799"/>
                      <a:pt x="2520" y="1839"/>
                      <a:pt x="2523" y="1839"/>
                    </a:cubicBezTo>
                    <a:cubicBezTo>
                      <a:pt x="2524" y="1839"/>
                      <a:pt x="2525" y="1836"/>
                      <a:pt x="2525" y="1827"/>
                    </a:cubicBezTo>
                    <a:cubicBezTo>
                      <a:pt x="2539" y="1768"/>
                      <a:pt x="2551" y="1745"/>
                      <a:pt x="2561" y="1745"/>
                    </a:cubicBezTo>
                    <a:cubicBezTo>
                      <a:pt x="2579" y="1745"/>
                      <a:pt x="2594" y="1804"/>
                      <a:pt x="2608" y="1863"/>
                    </a:cubicBezTo>
                    <a:cubicBezTo>
                      <a:pt x="2612" y="1875"/>
                      <a:pt x="2616" y="1882"/>
                      <a:pt x="2620" y="1882"/>
                    </a:cubicBezTo>
                    <a:cubicBezTo>
                      <a:pt x="2628" y="1882"/>
                      <a:pt x="2636" y="1848"/>
                      <a:pt x="2644" y="1744"/>
                    </a:cubicBezTo>
                    <a:lnTo>
                      <a:pt x="2644" y="1684"/>
                    </a:lnTo>
                    <a:cubicBezTo>
                      <a:pt x="2644" y="1696"/>
                      <a:pt x="2656" y="1780"/>
                      <a:pt x="2656" y="1815"/>
                    </a:cubicBezTo>
                    <a:cubicBezTo>
                      <a:pt x="2664" y="1915"/>
                      <a:pt x="2676" y="2034"/>
                      <a:pt x="2687" y="2034"/>
                    </a:cubicBezTo>
                    <a:cubicBezTo>
                      <a:pt x="2694" y="2034"/>
                      <a:pt x="2699" y="1997"/>
                      <a:pt x="2704" y="1899"/>
                    </a:cubicBezTo>
                    <a:cubicBezTo>
                      <a:pt x="2704" y="1791"/>
                      <a:pt x="2727" y="1780"/>
                      <a:pt x="2727" y="1696"/>
                    </a:cubicBezTo>
                    <a:cubicBezTo>
                      <a:pt x="2735" y="1639"/>
                      <a:pt x="2737" y="1607"/>
                      <a:pt x="2741" y="1607"/>
                    </a:cubicBezTo>
                    <a:cubicBezTo>
                      <a:pt x="2744" y="1607"/>
                      <a:pt x="2747" y="1620"/>
                      <a:pt x="2751" y="1649"/>
                    </a:cubicBezTo>
                    <a:cubicBezTo>
                      <a:pt x="2763" y="1827"/>
                      <a:pt x="2775" y="1839"/>
                      <a:pt x="2799" y="1839"/>
                    </a:cubicBezTo>
                    <a:cubicBezTo>
                      <a:pt x="2811" y="1851"/>
                      <a:pt x="2826" y="1857"/>
                      <a:pt x="2842" y="1857"/>
                    </a:cubicBezTo>
                    <a:cubicBezTo>
                      <a:pt x="2858" y="1857"/>
                      <a:pt x="2876" y="1851"/>
                      <a:pt x="2894" y="1839"/>
                    </a:cubicBezTo>
                    <a:cubicBezTo>
                      <a:pt x="2906" y="1803"/>
                      <a:pt x="2906" y="1756"/>
                      <a:pt x="2918" y="1708"/>
                    </a:cubicBezTo>
                    <a:cubicBezTo>
                      <a:pt x="2918" y="1692"/>
                      <a:pt x="2924" y="1664"/>
                      <a:pt x="2927" y="1664"/>
                    </a:cubicBezTo>
                    <a:cubicBezTo>
                      <a:pt x="2929" y="1664"/>
                      <a:pt x="2930" y="1670"/>
                      <a:pt x="2930" y="1684"/>
                    </a:cubicBezTo>
                    <a:cubicBezTo>
                      <a:pt x="2938" y="1822"/>
                      <a:pt x="2950" y="1847"/>
                      <a:pt x="2961" y="1847"/>
                    </a:cubicBezTo>
                    <a:cubicBezTo>
                      <a:pt x="2967" y="1847"/>
                      <a:pt x="2973" y="1839"/>
                      <a:pt x="2977" y="1839"/>
                    </a:cubicBezTo>
                    <a:cubicBezTo>
                      <a:pt x="2985" y="1839"/>
                      <a:pt x="2992" y="1840"/>
                      <a:pt x="2998" y="1840"/>
                    </a:cubicBezTo>
                    <a:cubicBezTo>
                      <a:pt x="3011" y="1840"/>
                      <a:pt x="3021" y="1835"/>
                      <a:pt x="3037" y="1803"/>
                    </a:cubicBezTo>
                    <a:cubicBezTo>
                      <a:pt x="3040" y="1794"/>
                      <a:pt x="3044" y="1789"/>
                      <a:pt x="3048" y="1789"/>
                    </a:cubicBezTo>
                    <a:cubicBezTo>
                      <a:pt x="3061" y="1789"/>
                      <a:pt x="3079" y="1834"/>
                      <a:pt x="3097" y="1958"/>
                    </a:cubicBezTo>
                    <a:cubicBezTo>
                      <a:pt x="3100" y="1981"/>
                      <a:pt x="3104" y="1991"/>
                      <a:pt x="3107" y="1991"/>
                    </a:cubicBezTo>
                    <a:cubicBezTo>
                      <a:pt x="3115" y="1991"/>
                      <a:pt x="3120" y="1941"/>
                      <a:pt x="3120" y="1851"/>
                    </a:cubicBezTo>
                    <a:cubicBezTo>
                      <a:pt x="3144" y="1565"/>
                      <a:pt x="3156" y="1613"/>
                      <a:pt x="3180" y="1589"/>
                    </a:cubicBezTo>
                    <a:cubicBezTo>
                      <a:pt x="3181" y="1588"/>
                      <a:pt x="3181" y="1588"/>
                      <a:pt x="3182" y="1588"/>
                    </a:cubicBezTo>
                    <a:cubicBezTo>
                      <a:pt x="3189" y="1588"/>
                      <a:pt x="3191" y="1618"/>
                      <a:pt x="3195" y="1618"/>
                    </a:cubicBezTo>
                    <a:cubicBezTo>
                      <a:pt x="3198" y="1618"/>
                      <a:pt x="3200" y="1611"/>
                      <a:pt x="3204" y="1589"/>
                    </a:cubicBezTo>
                    <a:cubicBezTo>
                      <a:pt x="3223" y="1757"/>
                      <a:pt x="3243" y="1804"/>
                      <a:pt x="3263" y="1804"/>
                    </a:cubicBezTo>
                    <a:cubicBezTo>
                      <a:pt x="3288" y="1804"/>
                      <a:pt x="3313" y="1729"/>
                      <a:pt x="3338" y="1729"/>
                    </a:cubicBezTo>
                    <a:cubicBezTo>
                      <a:pt x="3341" y="1729"/>
                      <a:pt x="3344" y="1730"/>
                      <a:pt x="3347" y="1732"/>
                    </a:cubicBezTo>
                    <a:cubicBezTo>
                      <a:pt x="3358" y="1684"/>
                      <a:pt x="3358" y="1637"/>
                      <a:pt x="3358" y="1589"/>
                    </a:cubicBezTo>
                    <a:cubicBezTo>
                      <a:pt x="3370" y="1469"/>
                      <a:pt x="3379" y="1412"/>
                      <a:pt x="3386" y="1412"/>
                    </a:cubicBezTo>
                    <a:cubicBezTo>
                      <a:pt x="3394" y="1412"/>
                      <a:pt x="3400" y="1478"/>
                      <a:pt x="3406" y="1601"/>
                    </a:cubicBezTo>
                    <a:cubicBezTo>
                      <a:pt x="3406" y="1656"/>
                      <a:pt x="3416" y="1701"/>
                      <a:pt x="3424" y="1701"/>
                    </a:cubicBezTo>
                    <a:cubicBezTo>
                      <a:pt x="3427" y="1701"/>
                      <a:pt x="3430" y="1689"/>
                      <a:pt x="3430" y="1661"/>
                    </a:cubicBezTo>
                    <a:cubicBezTo>
                      <a:pt x="3454" y="1327"/>
                      <a:pt x="3478" y="1434"/>
                      <a:pt x="3501" y="1399"/>
                    </a:cubicBezTo>
                    <a:cubicBezTo>
                      <a:pt x="3501" y="1398"/>
                      <a:pt x="3501" y="1397"/>
                      <a:pt x="3502" y="1397"/>
                    </a:cubicBezTo>
                    <a:cubicBezTo>
                      <a:pt x="3503" y="1397"/>
                      <a:pt x="3513" y="1463"/>
                      <a:pt x="3513" y="1530"/>
                    </a:cubicBezTo>
                    <a:cubicBezTo>
                      <a:pt x="3520" y="1611"/>
                      <a:pt x="3527" y="1661"/>
                      <a:pt x="3534" y="1661"/>
                    </a:cubicBezTo>
                    <a:cubicBezTo>
                      <a:pt x="3539" y="1661"/>
                      <a:pt x="3544" y="1632"/>
                      <a:pt x="3549" y="1565"/>
                    </a:cubicBezTo>
                    <a:cubicBezTo>
                      <a:pt x="3557" y="1458"/>
                      <a:pt x="3564" y="1429"/>
                      <a:pt x="3572" y="1429"/>
                    </a:cubicBezTo>
                    <a:cubicBezTo>
                      <a:pt x="3576" y="1429"/>
                      <a:pt x="3580" y="1438"/>
                      <a:pt x="3585" y="1446"/>
                    </a:cubicBezTo>
                    <a:cubicBezTo>
                      <a:pt x="3597" y="1518"/>
                      <a:pt x="3597" y="1613"/>
                      <a:pt x="3585" y="1684"/>
                    </a:cubicBezTo>
                    <a:cubicBezTo>
                      <a:pt x="3585" y="1780"/>
                      <a:pt x="3585" y="1863"/>
                      <a:pt x="3585" y="1958"/>
                    </a:cubicBezTo>
                    <a:cubicBezTo>
                      <a:pt x="3619" y="1799"/>
                      <a:pt x="3642" y="1672"/>
                      <a:pt x="3675" y="1672"/>
                    </a:cubicBezTo>
                    <a:cubicBezTo>
                      <a:pt x="3677" y="1672"/>
                      <a:pt x="3678" y="1672"/>
                      <a:pt x="3680" y="1672"/>
                    </a:cubicBezTo>
                    <a:cubicBezTo>
                      <a:pt x="3692" y="1672"/>
                      <a:pt x="3704" y="1672"/>
                      <a:pt x="3704" y="1577"/>
                    </a:cubicBezTo>
                    <a:cubicBezTo>
                      <a:pt x="3716" y="1477"/>
                      <a:pt x="3724" y="1424"/>
                      <a:pt x="3733" y="1424"/>
                    </a:cubicBezTo>
                    <a:cubicBezTo>
                      <a:pt x="3742" y="1424"/>
                      <a:pt x="3751" y="1480"/>
                      <a:pt x="3763" y="1601"/>
                    </a:cubicBezTo>
                    <a:lnTo>
                      <a:pt x="3787" y="1482"/>
                    </a:lnTo>
                    <a:cubicBezTo>
                      <a:pt x="3798" y="1606"/>
                      <a:pt x="3807" y="1661"/>
                      <a:pt x="3816" y="1661"/>
                    </a:cubicBezTo>
                    <a:cubicBezTo>
                      <a:pt x="3825" y="1661"/>
                      <a:pt x="3834" y="1594"/>
                      <a:pt x="3847" y="1482"/>
                    </a:cubicBezTo>
                    <a:cubicBezTo>
                      <a:pt x="3850" y="1496"/>
                      <a:pt x="3853" y="1501"/>
                      <a:pt x="3856" y="1501"/>
                    </a:cubicBezTo>
                    <a:cubicBezTo>
                      <a:pt x="3868" y="1501"/>
                      <a:pt x="3877" y="1427"/>
                      <a:pt x="3887" y="1427"/>
                    </a:cubicBezTo>
                    <a:cubicBezTo>
                      <a:pt x="3892" y="1427"/>
                      <a:pt x="3899" y="1452"/>
                      <a:pt x="3906" y="1530"/>
                    </a:cubicBezTo>
                    <a:cubicBezTo>
                      <a:pt x="3909" y="1497"/>
                      <a:pt x="3912" y="1484"/>
                      <a:pt x="3914" y="1484"/>
                    </a:cubicBezTo>
                    <a:cubicBezTo>
                      <a:pt x="3924" y="1484"/>
                      <a:pt x="3933" y="1625"/>
                      <a:pt x="3942" y="1625"/>
                    </a:cubicBezTo>
                    <a:cubicBezTo>
                      <a:pt x="3954" y="1613"/>
                      <a:pt x="3978" y="1553"/>
                      <a:pt x="3990" y="1446"/>
                    </a:cubicBezTo>
                    <a:cubicBezTo>
                      <a:pt x="3990" y="1470"/>
                      <a:pt x="3990" y="1494"/>
                      <a:pt x="3990" y="1506"/>
                    </a:cubicBezTo>
                    <a:cubicBezTo>
                      <a:pt x="3996" y="1592"/>
                      <a:pt x="3999" y="1631"/>
                      <a:pt x="4002" y="1631"/>
                    </a:cubicBezTo>
                    <a:cubicBezTo>
                      <a:pt x="4005" y="1631"/>
                      <a:pt x="4008" y="1607"/>
                      <a:pt x="4013" y="1565"/>
                    </a:cubicBezTo>
                    <a:cubicBezTo>
                      <a:pt x="4021" y="1513"/>
                      <a:pt x="4028" y="1474"/>
                      <a:pt x="4036" y="1474"/>
                    </a:cubicBezTo>
                    <a:cubicBezTo>
                      <a:pt x="4040" y="1474"/>
                      <a:pt x="4045" y="1487"/>
                      <a:pt x="4049" y="1518"/>
                    </a:cubicBezTo>
                    <a:cubicBezTo>
                      <a:pt x="4056" y="1590"/>
                      <a:pt x="4062" y="1633"/>
                      <a:pt x="4069" y="1633"/>
                    </a:cubicBezTo>
                    <a:cubicBezTo>
                      <a:pt x="4074" y="1633"/>
                      <a:pt x="4079" y="1605"/>
                      <a:pt x="4085" y="1541"/>
                    </a:cubicBezTo>
                    <a:cubicBezTo>
                      <a:pt x="4092" y="1505"/>
                      <a:pt x="4095" y="1478"/>
                      <a:pt x="4099" y="1478"/>
                    </a:cubicBezTo>
                    <a:cubicBezTo>
                      <a:pt x="4101" y="1478"/>
                      <a:pt x="4104" y="1490"/>
                      <a:pt x="4109" y="1518"/>
                    </a:cubicBezTo>
                    <a:cubicBezTo>
                      <a:pt x="4125" y="1677"/>
                      <a:pt x="4142" y="1772"/>
                      <a:pt x="4159" y="1772"/>
                    </a:cubicBezTo>
                    <a:cubicBezTo>
                      <a:pt x="4166" y="1772"/>
                      <a:pt x="4173" y="1755"/>
                      <a:pt x="4180" y="1720"/>
                    </a:cubicBezTo>
                    <a:cubicBezTo>
                      <a:pt x="4180" y="1719"/>
                      <a:pt x="4180" y="1718"/>
                      <a:pt x="4180" y="1718"/>
                    </a:cubicBezTo>
                    <a:cubicBezTo>
                      <a:pt x="4181" y="1718"/>
                      <a:pt x="4189" y="1836"/>
                      <a:pt x="4198" y="1836"/>
                    </a:cubicBezTo>
                    <a:cubicBezTo>
                      <a:pt x="4200" y="1836"/>
                      <a:pt x="4202" y="1830"/>
                      <a:pt x="4204" y="1815"/>
                    </a:cubicBezTo>
                    <a:cubicBezTo>
                      <a:pt x="4216" y="1670"/>
                      <a:pt x="4229" y="1615"/>
                      <a:pt x="4242" y="1615"/>
                    </a:cubicBezTo>
                    <a:cubicBezTo>
                      <a:pt x="4253" y="1615"/>
                      <a:pt x="4264" y="1658"/>
                      <a:pt x="4275" y="1720"/>
                    </a:cubicBezTo>
                    <a:cubicBezTo>
                      <a:pt x="4287" y="1827"/>
                      <a:pt x="4311" y="1744"/>
                      <a:pt x="4323" y="1875"/>
                    </a:cubicBezTo>
                    <a:cubicBezTo>
                      <a:pt x="4325" y="1895"/>
                      <a:pt x="4327" y="1903"/>
                      <a:pt x="4329" y="1903"/>
                    </a:cubicBezTo>
                    <a:cubicBezTo>
                      <a:pt x="4337" y="1903"/>
                      <a:pt x="4346" y="1782"/>
                      <a:pt x="4359" y="1782"/>
                    </a:cubicBezTo>
                    <a:cubicBezTo>
                      <a:pt x="4362" y="1782"/>
                      <a:pt x="4366" y="1792"/>
                      <a:pt x="4371" y="1815"/>
                    </a:cubicBezTo>
                    <a:cubicBezTo>
                      <a:pt x="4376" y="1875"/>
                      <a:pt x="4382" y="1887"/>
                      <a:pt x="4390" y="1887"/>
                    </a:cubicBezTo>
                    <a:cubicBezTo>
                      <a:pt x="4395" y="1887"/>
                      <a:pt x="4400" y="1881"/>
                      <a:pt x="4407" y="1881"/>
                    </a:cubicBezTo>
                    <a:cubicBezTo>
                      <a:pt x="4411" y="1881"/>
                      <a:pt x="4414" y="1883"/>
                      <a:pt x="4418" y="1887"/>
                    </a:cubicBezTo>
                    <a:cubicBezTo>
                      <a:pt x="4425" y="1894"/>
                      <a:pt x="4432" y="1924"/>
                      <a:pt x="4439" y="1924"/>
                    </a:cubicBezTo>
                    <a:cubicBezTo>
                      <a:pt x="4444" y="1924"/>
                      <a:pt x="4449" y="1907"/>
                      <a:pt x="4454" y="1851"/>
                    </a:cubicBezTo>
                    <a:cubicBezTo>
                      <a:pt x="4454" y="1796"/>
                      <a:pt x="4458" y="1764"/>
                      <a:pt x="4464" y="1764"/>
                    </a:cubicBezTo>
                    <a:cubicBezTo>
                      <a:pt x="4468" y="1764"/>
                      <a:pt x="4473" y="1780"/>
                      <a:pt x="4478" y="1815"/>
                    </a:cubicBezTo>
                    <a:cubicBezTo>
                      <a:pt x="4485" y="1873"/>
                      <a:pt x="4488" y="1904"/>
                      <a:pt x="4491" y="1904"/>
                    </a:cubicBezTo>
                    <a:cubicBezTo>
                      <a:pt x="4494" y="1904"/>
                      <a:pt x="4497" y="1891"/>
                      <a:pt x="4501" y="1863"/>
                    </a:cubicBezTo>
                    <a:cubicBezTo>
                      <a:pt x="4513" y="1780"/>
                      <a:pt x="4525" y="1696"/>
                      <a:pt x="4549" y="1625"/>
                    </a:cubicBezTo>
                    <a:cubicBezTo>
                      <a:pt x="4558" y="1634"/>
                      <a:pt x="4568" y="1768"/>
                      <a:pt x="4577" y="1768"/>
                    </a:cubicBezTo>
                    <a:cubicBezTo>
                      <a:pt x="4580" y="1768"/>
                      <a:pt x="4582" y="1758"/>
                      <a:pt x="4585" y="1732"/>
                    </a:cubicBezTo>
                    <a:cubicBezTo>
                      <a:pt x="4594" y="1853"/>
                      <a:pt x="4611" y="1879"/>
                      <a:pt x="4623" y="1879"/>
                    </a:cubicBezTo>
                    <a:cubicBezTo>
                      <a:pt x="4627" y="1879"/>
                      <a:pt x="4630" y="1877"/>
                      <a:pt x="4632" y="1875"/>
                    </a:cubicBezTo>
                    <a:cubicBezTo>
                      <a:pt x="4668" y="1863"/>
                      <a:pt x="4716" y="1839"/>
                      <a:pt x="4752" y="1827"/>
                    </a:cubicBezTo>
                    <a:cubicBezTo>
                      <a:pt x="4775" y="1815"/>
                      <a:pt x="4787" y="1791"/>
                      <a:pt x="4811" y="1625"/>
                    </a:cubicBezTo>
                    <a:cubicBezTo>
                      <a:pt x="4818" y="1570"/>
                      <a:pt x="4825" y="1551"/>
                      <a:pt x="4831" y="1551"/>
                    </a:cubicBezTo>
                    <a:cubicBezTo>
                      <a:pt x="4837" y="1551"/>
                      <a:pt x="4842" y="1562"/>
                      <a:pt x="4847" y="1577"/>
                    </a:cubicBezTo>
                    <a:cubicBezTo>
                      <a:pt x="4855" y="1601"/>
                      <a:pt x="4868" y="1703"/>
                      <a:pt x="4879" y="1703"/>
                    </a:cubicBezTo>
                    <a:cubicBezTo>
                      <a:pt x="4885" y="1703"/>
                      <a:pt x="4890" y="1677"/>
                      <a:pt x="4894" y="1601"/>
                    </a:cubicBezTo>
                    <a:cubicBezTo>
                      <a:pt x="4902" y="1647"/>
                      <a:pt x="4914" y="1780"/>
                      <a:pt x="4926" y="1780"/>
                    </a:cubicBezTo>
                    <a:cubicBezTo>
                      <a:pt x="4932" y="1780"/>
                      <a:pt x="4938" y="1737"/>
                      <a:pt x="4942" y="1613"/>
                    </a:cubicBezTo>
                    <a:cubicBezTo>
                      <a:pt x="4942" y="1590"/>
                      <a:pt x="4944" y="1581"/>
                      <a:pt x="4946" y="1581"/>
                    </a:cubicBezTo>
                    <a:cubicBezTo>
                      <a:pt x="4949" y="1581"/>
                      <a:pt x="4954" y="1603"/>
                      <a:pt x="4954" y="1625"/>
                    </a:cubicBezTo>
                    <a:cubicBezTo>
                      <a:pt x="4973" y="1781"/>
                      <a:pt x="4991" y="1846"/>
                      <a:pt x="5010" y="1846"/>
                    </a:cubicBezTo>
                    <a:cubicBezTo>
                      <a:pt x="5027" y="1846"/>
                      <a:pt x="5044" y="1793"/>
                      <a:pt x="5061" y="1708"/>
                    </a:cubicBezTo>
                    <a:cubicBezTo>
                      <a:pt x="5068" y="1688"/>
                      <a:pt x="5074" y="1672"/>
                      <a:pt x="5079" y="1672"/>
                    </a:cubicBezTo>
                    <a:cubicBezTo>
                      <a:pt x="5083" y="1672"/>
                      <a:pt x="5085" y="1682"/>
                      <a:pt x="5085" y="1708"/>
                    </a:cubicBezTo>
                    <a:cubicBezTo>
                      <a:pt x="5088" y="1729"/>
                      <a:pt x="5092" y="1738"/>
                      <a:pt x="5095" y="1738"/>
                    </a:cubicBezTo>
                    <a:cubicBezTo>
                      <a:pt x="5104" y="1738"/>
                      <a:pt x="5112" y="1687"/>
                      <a:pt x="5121" y="1637"/>
                    </a:cubicBezTo>
                    <a:cubicBezTo>
                      <a:pt x="5121" y="1597"/>
                      <a:pt x="5126" y="1551"/>
                      <a:pt x="5133" y="1551"/>
                    </a:cubicBezTo>
                    <a:cubicBezTo>
                      <a:pt x="5137" y="1551"/>
                      <a:pt x="5141" y="1562"/>
                      <a:pt x="5144" y="1589"/>
                    </a:cubicBezTo>
                    <a:cubicBezTo>
                      <a:pt x="5156" y="1922"/>
                      <a:pt x="5180" y="1696"/>
                      <a:pt x="5204" y="1911"/>
                    </a:cubicBezTo>
                    <a:cubicBezTo>
                      <a:pt x="5211" y="2036"/>
                      <a:pt x="5222" y="2096"/>
                      <a:pt x="5232" y="2096"/>
                    </a:cubicBezTo>
                    <a:cubicBezTo>
                      <a:pt x="5240" y="2096"/>
                      <a:pt x="5247" y="2065"/>
                      <a:pt x="5252" y="2006"/>
                    </a:cubicBezTo>
                    <a:cubicBezTo>
                      <a:pt x="5256" y="1980"/>
                      <a:pt x="5260" y="1973"/>
                      <a:pt x="5264" y="1973"/>
                    </a:cubicBezTo>
                    <a:cubicBezTo>
                      <a:pt x="5269" y="1973"/>
                      <a:pt x="5273" y="1987"/>
                      <a:pt x="5275" y="1987"/>
                    </a:cubicBezTo>
                    <a:cubicBezTo>
                      <a:pt x="5275" y="1987"/>
                      <a:pt x="5275" y="1986"/>
                      <a:pt x="5275" y="1982"/>
                    </a:cubicBezTo>
                    <a:cubicBezTo>
                      <a:pt x="5279" y="1974"/>
                      <a:pt x="5283" y="1970"/>
                      <a:pt x="5287" y="1970"/>
                    </a:cubicBezTo>
                    <a:cubicBezTo>
                      <a:pt x="5294" y="1970"/>
                      <a:pt x="5299" y="1986"/>
                      <a:pt x="5299" y="2018"/>
                    </a:cubicBezTo>
                    <a:cubicBezTo>
                      <a:pt x="5316" y="2089"/>
                      <a:pt x="5332" y="2138"/>
                      <a:pt x="5349" y="2138"/>
                    </a:cubicBezTo>
                    <a:cubicBezTo>
                      <a:pt x="5368" y="2138"/>
                      <a:pt x="5387" y="2072"/>
                      <a:pt x="5406" y="1899"/>
                    </a:cubicBezTo>
                    <a:cubicBezTo>
                      <a:pt x="5411" y="1869"/>
                      <a:pt x="5415" y="1856"/>
                      <a:pt x="5419" y="1856"/>
                    </a:cubicBezTo>
                    <a:cubicBezTo>
                      <a:pt x="5425" y="1856"/>
                      <a:pt x="5430" y="1897"/>
                      <a:pt x="5430" y="1958"/>
                    </a:cubicBezTo>
                    <a:cubicBezTo>
                      <a:pt x="5430" y="2008"/>
                      <a:pt x="5439" y="2041"/>
                      <a:pt x="5446" y="2041"/>
                    </a:cubicBezTo>
                    <a:cubicBezTo>
                      <a:pt x="5450" y="2041"/>
                      <a:pt x="5454" y="2027"/>
                      <a:pt x="5454" y="1994"/>
                    </a:cubicBezTo>
                    <a:cubicBezTo>
                      <a:pt x="5461" y="1913"/>
                      <a:pt x="5467" y="1886"/>
                      <a:pt x="5474" y="1886"/>
                    </a:cubicBezTo>
                    <a:cubicBezTo>
                      <a:pt x="5479" y="1886"/>
                      <a:pt x="5485" y="1902"/>
                      <a:pt x="5490" y="1922"/>
                    </a:cubicBezTo>
                    <a:cubicBezTo>
                      <a:pt x="5502" y="1958"/>
                      <a:pt x="5514" y="1958"/>
                      <a:pt x="5525" y="2018"/>
                    </a:cubicBezTo>
                    <a:cubicBezTo>
                      <a:pt x="5531" y="2045"/>
                      <a:pt x="5539" y="2069"/>
                      <a:pt x="5547" y="2069"/>
                    </a:cubicBezTo>
                    <a:cubicBezTo>
                      <a:pt x="5556" y="2069"/>
                      <a:pt x="5567" y="2033"/>
                      <a:pt x="5573" y="1922"/>
                    </a:cubicBezTo>
                    <a:cubicBezTo>
                      <a:pt x="5585" y="1819"/>
                      <a:pt x="5593" y="1773"/>
                      <a:pt x="5601" y="1773"/>
                    </a:cubicBezTo>
                    <a:cubicBezTo>
                      <a:pt x="5608" y="1773"/>
                      <a:pt x="5615" y="1825"/>
                      <a:pt x="5621" y="1911"/>
                    </a:cubicBezTo>
                    <a:cubicBezTo>
                      <a:pt x="5621" y="1918"/>
                      <a:pt x="5621" y="1922"/>
                      <a:pt x="5621" y="1922"/>
                    </a:cubicBezTo>
                    <a:cubicBezTo>
                      <a:pt x="5623" y="1922"/>
                      <a:pt x="5631" y="1761"/>
                      <a:pt x="5639" y="1761"/>
                    </a:cubicBezTo>
                    <a:cubicBezTo>
                      <a:pt x="5641" y="1761"/>
                      <a:pt x="5643" y="1766"/>
                      <a:pt x="5644" y="1780"/>
                    </a:cubicBezTo>
                    <a:cubicBezTo>
                      <a:pt x="5656" y="1851"/>
                      <a:pt x="5656" y="1922"/>
                      <a:pt x="5668" y="1994"/>
                    </a:cubicBezTo>
                    <a:cubicBezTo>
                      <a:pt x="5668" y="2007"/>
                      <a:pt x="5672" y="2014"/>
                      <a:pt x="5676" y="2014"/>
                    </a:cubicBezTo>
                    <a:cubicBezTo>
                      <a:pt x="5683" y="2014"/>
                      <a:pt x="5692" y="1995"/>
                      <a:pt x="5692" y="1958"/>
                    </a:cubicBezTo>
                    <a:cubicBezTo>
                      <a:pt x="5704" y="1811"/>
                      <a:pt x="5716" y="1748"/>
                      <a:pt x="5729" y="1748"/>
                    </a:cubicBezTo>
                    <a:cubicBezTo>
                      <a:pt x="5742" y="1748"/>
                      <a:pt x="5757" y="1814"/>
                      <a:pt x="5775" y="1922"/>
                    </a:cubicBezTo>
                    <a:cubicBezTo>
                      <a:pt x="5775" y="1964"/>
                      <a:pt x="5784" y="1996"/>
                      <a:pt x="5787" y="1996"/>
                    </a:cubicBezTo>
                    <a:cubicBezTo>
                      <a:pt x="5787" y="1996"/>
                      <a:pt x="5787" y="1995"/>
                      <a:pt x="5787" y="1994"/>
                    </a:cubicBezTo>
                    <a:cubicBezTo>
                      <a:pt x="5799" y="1983"/>
                      <a:pt x="5810" y="1874"/>
                      <a:pt x="5811" y="1874"/>
                    </a:cubicBezTo>
                    <a:cubicBezTo>
                      <a:pt x="5811" y="1874"/>
                      <a:pt x="5811" y="1874"/>
                      <a:pt x="5811" y="1875"/>
                    </a:cubicBezTo>
                    <a:cubicBezTo>
                      <a:pt x="5835" y="1934"/>
                      <a:pt x="5835" y="1994"/>
                      <a:pt x="5847" y="2053"/>
                    </a:cubicBezTo>
                    <a:cubicBezTo>
                      <a:pt x="5853" y="2065"/>
                      <a:pt x="5858" y="2071"/>
                      <a:pt x="5863" y="2071"/>
                    </a:cubicBezTo>
                    <a:cubicBezTo>
                      <a:pt x="5877" y="2071"/>
                      <a:pt x="5886" y="2018"/>
                      <a:pt x="5895" y="1911"/>
                    </a:cubicBezTo>
                    <a:cubicBezTo>
                      <a:pt x="5895" y="1870"/>
                      <a:pt x="5900" y="1836"/>
                      <a:pt x="5907" y="1836"/>
                    </a:cubicBezTo>
                    <a:cubicBezTo>
                      <a:pt x="5911" y="1836"/>
                      <a:pt x="5914" y="1844"/>
                      <a:pt x="5918" y="1863"/>
                    </a:cubicBezTo>
                    <a:cubicBezTo>
                      <a:pt x="5921" y="1886"/>
                      <a:pt x="5923" y="1895"/>
                      <a:pt x="5925" y="1895"/>
                    </a:cubicBezTo>
                    <a:cubicBezTo>
                      <a:pt x="5930" y="1895"/>
                      <a:pt x="5932" y="1849"/>
                      <a:pt x="5937" y="1849"/>
                    </a:cubicBezTo>
                    <a:cubicBezTo>
                      <a:pt x="5938" y="1849"/>
                      <a:pt x="5940" y="1853"/>
                      <a:pt x="5942" y="1863"/>
                    </a:cubicBezTo>
                    <a:cubicBezTo>
                      <a:pt x="5944" y="1870"/>
                      <a:pt x="5945" y="1873"/>
                      <a:pt x="5946" y="1873"/>
                    </a:cubicBezTo>
                    <a:cubicBezTo>
                      <a:pt x="5954" y="1873"/>
                      <a:pt x="5962" y="1781"/>
                      <a:pt x="5969" y="1781"/>
                    </a:cubicBezTo>
                    <a:cubicBezTo>
                      <a:pt x="5972" y="1781"/>
                      <a:pt x="5975" y="1793"/>
                      <a:pt x="5978" y="1827"/>
                    </a:cubicBezTo>
                    <a:cubicBezTo>
                      <a:pt x="5981" y="1862"/>
                      <a:pt x="5983" y="1876"/>
                      <a:pt x="5986" y="1876"/>
                    </a:cubicBezTo>
                    <a:cubicBezTo>
                      <a:pt x="5995" y="1876"/>
                      <a:pt x="6004" y="1720"/>
                      <a:pt x="6014" y="1720"/>
                    </a:cubicBezTo>
                    <a:cubicBezTo>
                      <a:pt x="6014" y="1756"/>
                      <a:pt x="6025" y="1791"/>
                      <a:pt x="6025" y="1815"/>
                    </a:cubicBezTo>
                    <a:cubicBezTo>
                      <a:pt x="6025" y="1899"/>
                      <a:pt x="6037" y="1970"/>
                      <a:pt x="6049" y="2053"/>
                    </a:cubicBezTo>
                    <a:cubicBezTo>
                      <a:pt x="6073" y="2018"/>
                      <a:pt x="6109" y="1982"/>
                      <a:pt x="6133" y="1946"/>
                    </a:cubicBezTo>
                    <a:cubicBezTo>
                      <a:pt x="6155" y="1702"/>
                      <a:pt x="6172" y="1655"/>
                      <a:pt x="6191" y="1655"/>
                    </a:cubicBezTo>
                    <a:cubicBezTo>
                      <a:pt x="6203" y="1655"/>
                      <a:pt x="6214" y="1672"/>
                      <a:pt x="6228" y="1672"/>
                    </a:cubicBezTo>
                    <a:cubicBezTo>
                      <a:pt x="6240" y="1672"/>
                      <a:pt x="6240" y="1708"/>
                      <a:pt x="6252" y="1803"/>
                    </a:cubicBezTo>
                    <a:cubicBezTo>
                      <a:pt x="6257" y="1895"/>
                      <a:pt x="6266" y="1942"/>
                      <a:pt x="6274" y="1942"/>
                    </a:cubicBezTo>
                    <a:cubicBezTo>
                      <a:pt x="6284" y="1942"/>
                      <a:pt x="6293" y="1886"/>
                      <a:pt x="6299" y="1768"/>
                    </a:cubicBezTo>
                    <a:cubicBezTo>
                      <a:pt x="6307" y="1691"/>
                      <a:pt x="6310" y="1664"/>
                      <a:pt x="6314" y="1664"/>
                    </a:cubicBezTo>
                    <a:cubicBezTo>
                      <a:pt x="6316" y="1664"/>
                      <a:pt x="6319" y="1672"/>
                      <a:pt x="6323" y="1684"/>
                    </a:cubicBezTo>
                    <a:cubicBezTo>
                      <a:pt x="6332" y="1720"/>
                      <a:pt x="6334" y="1832"/>
                      <a:pt x="6340" y="1832"/>
                    </a:cubicBezTo>
                    <a:cubicBezTo>
                      <a:pt x="6342" y="1832"/>
                      <a:pt x="6344" y="1820"/>
                      <a:pt x="6347" y="1791"/>
                    </a:cubicBezTo>
                    <a:cubicBezTo>
                      <a:pt x="6349" y="1768"/>
                      <a:pt x="6352" y="1759"/>
                      <a:pt x="6354" y="1759"/>
                    </a:cubicBezTo>
                    <a:cubicBezTo>
                      <a:pt x="6360" y="1759"/>
                      <a:pt x="6366" y="1816"/>
                      <a:pt x="6372" y="1816"/>
                    </a:cubicBezTo>
                    <a:cubicBezTo>
                      <a:pt x="6376" y="1816"/>
                      <a:pt x="6379" y="1798"/>
                      <a:pt x="6383" y="1744"/>
                    </a:cubicBezTo>
                    <a:cubicBezTo>
                      <a:pt x="6391" y="1777"/>
                      <a:pt x="6399" y="1863"/>
                      <a:pt x="6408" y="1863"/>
                    </a:cubicBezTo>
                    <a:cubicBezTo>
                      <a:pt x="6411" y="1863"/>
                      <a:pt x="6415" y="1847"/>
                      <a:pt x="6418" y="1803"/>
                    </a:cubicBezTo>
                    <a:cubicBezTo>
                      <a:pt x="6421" y="1770"/>
                      <a:pt x="6425" y="1760"/>
                      <a:pt x="6428" y="1760"/>
                    </a:cubicBezTo>
                    <a:cubicBezTo>
                      <a:pt x="6432" y="1760"/>
                      <a:pt x="6437" y="1782"/>
                      <a:pt x="6441" y="1782"/>
                    </a:cubicBezTo>
                    <a:cubicBezTo>
                      <a:pt x="6445" y="1782"/>
                      <a:pt x="6450" y="1762"/>
                      <a:pt x="6454" y="1684"/>
                    </a:cubicBezTo>
                    <a:cubicBezTo>
                      <a:pt x="6454" y="1638"/>
                      <a:pt x="6458" y="1614"/>
                      <a:pt x="6461" y="1614"/>
                    </a:cubicBezTo>
                    <a:cubicBezTo>
                      <a:pt x="6464" y="1614"/>
                      <a:pt x="6466" y="1629"/>
                      <a:pt x="6466" y="1661"/>
                    </a:cubicBezTo>
                    <a:cubicBezTo>
                      <a:pt x="6475" y="1720"/>
                      <a:pt x="6482" y="1742"/>
                      <a:pt x="6489" y="1742"/>
                    </a:cubicBezTo>
                    <a:cubicBezTo>
                      <a:pt x="6499" y="1742"/>
                      <a:pt x="6506" y="1684"/>
                      <a:pt x="6514" y="1625"/>
                    </a:cubicBezTo>
                    <a:cubicBezTo>
                      <a:pt x="6518" y="1590"/>
                      <a:pt x="6522" y="1574"/>
                      <a:pt x="6526" y="1574"/>
                    </a:cubicBezTo>
                    <a:cubicBezTo>
                      <a:pt x="6533" y="1574"/>
                      <a:pt x="6537" y="1621"/>
                      <a:pt x="6537" y="1696"/>
                    </a:cubicBezTo>
                    <a:cubicBezTo>
                      <a:pt x="6553" y="1844"/>
                      <a:pt x="6567" y="1894"/>
                      <a:pt x="6580" y="1894"/>
                    </a:cubicBezTo>
                    <a:cubicBezTo>
                      <a:pt x="6597" y="1894"/>
                      <a:pt x="6613" y="1815"/>
                      <a:pt x="6633" y="1756"/>
                    </a:cubicBezTo>
                    <a:cubicBezTo>
                      <a:pt x="6657" y="1387"/>
                      <a:pt x="6680" y="1672"/>
                      <a:pt x="6704" y="1268"/>
                    </a:cubicBezTo>
                    <a:cubicBezTo>
                      <a:pt x="6704" y="1252"/>
                      <a:pt x="6705" y="1246"/>
                      <a:pt x="6707" y="1246"/>
                    </a:cubicBezTo>
                    <a:cubicBezTo>
                      <a:pt x="6711" y="1246"/>
                      <a:pt x="6716" y="1275"/>
                      <a:pt x="6716" y="1315"/>
                    </a:cubicBezTo>
                    <a:cubicBezTo>
                      <a:pt x="6726" y="1451"/>
                      <a:pt x="6735" y="1516"/>
                      <a:pt x="6745" y="1516"/>
                    </a:cubicBezTo>
                    <a:cubicBezTo>
                      <a:pt x="6747" y="1516"/>
                      <a:pt x="6750" y="1512"/>
                      <a:pt x="6752" y="1506"/>
                    </a:cubicBezTo>
                    <a:cubicBezTo>
                      <a:pt x="6757" y="1498"/>
                      <a:pt x="6761" y="1494"/>
                      <a:pt x="6764" y="1494"/>
                    </a:cubicBezTo>
                    <a:cubicBezTo>
                      <a:pt x="6776" y="1494"/>
                      <a:pt x="6778" y="1546"/>
                      <a:pt x="6787" y="1649"/>
                    </a:cubicBezTo>
                    <a:cubicBezTo>
                      <a:pt x="6787" y="1683"/>
                      <a:pt x="6789" y="1696"/>
                      <a:pt x="6792" y="1696"/>
                    </a:cubicBezTo>
                    <a:cubicBezTo>
                      <a:pt x="6796" y="1696"/>
                      <a:pt x="6804" y="1655"/>
                      <a:pt x="6811" y="1625"/>
                    </a:cubicBezTo>
                    <a:cubicBezTo>
                      <a:pt x="6811" y="1610"/>
                      <a:pt x="6812" y="1603"/>
                      <a:pt x="6814" y="1603"/>
                    </a:cubicBezTo>
                    <a:cubicBezTo>
                      <a:pt x="6818" y="1603"/>
                      <a:pt x="6823" y="1635"/>
                      <a:pt x="6823" y="1684"/>
                    </a:cubicBezTo>
                    <a:cubicBezTo>
                      <a:pt x="6836" y="1787"/>
                      <a:pt x="6845" y="1841"/>
                      <a:pt x="6855" y="1841"/>
                    </a:cubicBezTo>
                    <a:cubicBezTo>
                      <a:pt x="6863" y="1841"/>
                      <a:pt x="6872" y="1802"/>
                      <a:pt x="6883" y="1720"/>
                    </a:cubicBezTo>
                    <a:cubicBezTo>
                      <a:pt x="6893" y="1542"/>
                      <a:pt x="6911" y="1487"/>
                      <a:pt x="6930" y="1487"/>
                    </a:cubicBezTo>
                    <a:cubicBezTo>
                      <a:pt x="6934" y="1487"/>
                      <a:pt x="6938" y="1490"/>
                      <a:pt x="6942" y="1494"/>
                    </a:cubicBezTo>
                    <a:cubicBezTo>
                      <a:pt x="6947" y="1509"/>
                      <a:pt x="6958" y="1528"/>
                      <a:pt x="6972" y="1528"/>
                    </a:cubicBezTo>
                    <a:cubicBezTo>
                      <a:pt x="6992" y="1528"/>
                      <a:pt x="7017" y="1490"/>
                      <a:pt x="7038" y="1351"/>
                    </a:cubicBezTo>
                    <a:cubicBezTo>
                      <a:pt x="7038" y="1332"/>
                      <a:pt x="7038" y="1317"/>
                      <a:pt x="7039" y="1317"/>
                    </a:cubicBezTo>
                    <a:cubicBezTo>
                      <a:pt x="7041" y="1317"/>
                      <a:pt x="7044" y="1329"/>
                      <a:pt x="7049" y="1363"/>
                    </a:cubicBezTo>
                    <a:cubicBezTo>
                      <a:pt x="7056" y="1468"/>
                      <a:pt x="7062" y="1482"/>
                      <a:pt x="7069" y="1482"/>
                    </a:cubicBezTo>
                    <a:cubicBezTo>
                      <a:pt x="7072" y="1482"/>
                      <a:pt x="7074" y="1480"/>
                      <a:pt x="7077" y="1480"/>
                    </a:cubicBezTo>
                    <a:cubicBezTo>
                      <a:pt x="7080" y="1480"/>
                      <a:pt x="7082" y="1483"/>
                      <a:pt x="7085" y="1494"/>
                    </a:cubicBezTo>
                    <a:cubicBezTo>
                      <a:pt x="7097" y="1541"/>
                      <a:pt x="7109" y="1649"/>
                      <a:pt x="7133" y="1732"/>
                    </a:cubicBezTo>
                    <a:cubicBezTo>
                      <a:pt x="7133" y="1699"/>
                      <a:pt x="7154" y="1624"/>
                      <a:pt x="7156" y="1624"/>
                    </a:cubicBezTo>
                    <a:cubicBezTo>
                      <a:pt x="7156" y="1624"/>
                      <a:pt x="7157" y="1624"/>
                      <a:pt x="7157" y="1625"/>
                    </a:cubicBezTo>
                    <a:cubicBezTo>
                      <a:pt x="7168" y="1625"/>
                      <a:pt x="7180" y="1744"/>
                      <a:pt x="7192" y="1768"/>
                    </a:cubicBezTo>
                    <a:cubicBezTo>
                      <a:pt x="7192" y="1776"/>
                      <a:pt x="7204" y="1785"/>
                      <a:pt x="7220" y="1785"/>
                    </a:cubicBezTo>
                    <a:cubicBezTo>
                      <a:pt x="7226" y="1785"/>
                      <a:pt x="7233" y="1783"/>
                      <a:pt x="7240" y="1780"/>
                    </a:cubicBezTo>
                    <a:cubicBezTo>
                      <a:pt x="7252" y="1696"/>
                      <a:pt x="7264" y="1613"/>
                      <a:pt x="7264" y="1530"/>
                    </a:cubicBezTo>
                    <a:cubicBezTo>
                      <a:pt x="7276" y="1303"/>
                      <a:pt x="7276" y="1089"/>
                      <a:pt x="7264" y="863"/>
                    </a:cubicBezTo>
                    <a:cubicBezTo>
                      <a:pt x="7299" y="565"/>
                      <a:pt x="7299" y="565"/>
                      <a:pt x="7299" y="446"/>
                    </a:cubicBezTo>
                    <a:cubicBezTo>
                      <a:pt x="7299" y="375"/>
                      <a:pt x="7299" y="303"/>
                      <a:pt x="7311" y="220"/>
                    </a:cubicBezTo>
                    <a:cubicBezTo>
                      <a:pt x="7311" y="184"/>
                      <a:pt x="7299" y="137"/>
                      <a:pt x="7299" y="101"/>
                    </a:cubicBezTo>
                    <a:cubicBezTo>
                      <a:pt x="7296" y="102"/>
                      <a:pt x="7293" y="102"/>
                      <a:pt x="7289" y="102"/>
                    </a:cubicBezTo>
                    <a:cubicBezTo>
                      <a:pt x="7284" y="102"/>
                      <a:pt x="7279" y="101"/>
                      <a:pt x="7274" y="101"/>
                    </a:cubicBezTo>
                    <a:cubicBezTo>
                      <a:pt x="7251" y="101"/>
                      <a:pt x="7234" y="122"/>
                      <a:pt x="7216" y="351"/>
                    </a:cubicBezTo>
                    <a:cubicBezTo>
                      <a:pt x="7216" y="380"/>
                      <a:pt x="7213" y="393"/>
                      <a:pt x="7209" y="393"/>
                    </a:cubicBezTo>
                    <a:cubicBezTo>
                      <a:pt x="7201" y="393"/>
                      <a:pt x="7188" y="349"/>
                      <a:pt x="7180" y="279"/>
                    </a:cubicBezTo>
                    <a:cubicBezTo>
                      <a:pt x="7175" y="164"/>
                      <a:pt x="7167" y="104"/>
                      <a:pt x="7157" y="104"/>
                    </a:cubicBezTo>
                    <a:cubicBezTo>
                      <a:pt x="7146" y="104"/>
                      <a:pt x="7134" y="184"/>
                      <a:pt x="7121" y="351"/>
                    </a:cubicBezTo>
                    <a:cubicBezTo>
                      <a:pt x="7121" y="374"/>
                      <a:pt x="7120" y="385"/>
                      <a:pt x="7117" y="385"/>
                    </a:cubicBezTo>
                    <a:cubicBezTo>
                      <a:pt x="7113" y="385"/>
                      <a:pt x="7105" y="340"/>
                      <a:pt x="7097" y="267"/>
                    </a:cubicBezTo>
                    <a:cubicBezTo>
                      <a:pt x="7097" y="182"/>
                      <a:pt x="7091" y="140"/>
                      <a:pt x="7083" y="140"/>
                    </a:cubicBezTo>
                    <a:cubicBezTo>
                      <a:pt x="7080" y="140"/>
                      <a:pt x="7077" y="147"/>
                      <a:pt x="7073" y="160"/>
                    </a:cubicBezTo>
                    <a:cubicBezTo>
                      <a:pt x="7065" y="184"/>
                      <a:pt x="7057" y="265"/>
                      <a:pt x="7050" y="265"/>
                    </a:cubicBezTo>
                    <a:cubicBezTo>
                      <a:pt x="7046" y="265"/>
                      <a:pt x="7042" y="244"/>
                      <a:pt x="7038" y="184"/>
                    </a:cubicBezTo>
                    <a:lnTo>
                      <a:pt x="6954" y="184"/>
                    </a:lnTo>
                    <a:cubicBezTo>
                      <a:pt x="6942" y="279"/>
                      <a:pt x="6942" y="375"/>
                      <a:pt x="6942" y="470"/>
                    </a:cubicBezTo>
                    <a:cubicBezTo>
                      <a:pt x="6942" y="662"/>
                      <a:pt x="6936" y="758"/>
                      <a:pt x="6928" y="758"/>
                    </a:cubicBezTo>
                    <a:cubicBezTo>
                      <a:pt x="6925" y="758"/>
                      <a:pt x="6922" y="745"/>
                      <a:pt x="6918" y="720"/>
                    </a:cubicBezTo>
                    <a:cubicBezTo>
                      <a:pt x="6888" y="463"/>
                      <a:pt x="6883" y="446"/>
                      <a:pt x="6860" y="446"/>
                    </a:cubicBezTo>
                    <a:cubicBezTo>
                      <a:pt x="6856" y="446"/>
                      <a:pt x="6852" y="446"/>
                      <a:pt x="6847" y="446"/>
                    </a:cubicBezTo>
                    <a:cubicBezTo>
                      <a:pt x="6822" y="438"/>
                      <a:pt x="6820" y="317"/>
                      <a:pt x="6817" y="317"/>
                    </a:cubicBezTo>
                    <a:cubicBezTo>
                      <a:pt x="6816" y="317"/>
                      <a:pt x="6815" y="339"/>
                      <a:pt x="6811" y="398"/>
                    </a:cubicBezTo>
                    <a:cubicBezTo>
                      <a:pt x="6799" y="339"/>
                      <a:pt x="6787" y="244"/>
                      <a:pt x="6776" y="244"/>
                    </a:cubicBezTo>
                    <a:cubicBezTo>
                      <a:pt x="6764" y="244"/>
                      <a:pt x="6752" y="410"/>
                      <a:pt x="6740" y="446"/>
                    </a:cubicBezTo>
                    <a:cubicBezTo>
                      <a:pt x="6733" y="466"/>
                      <a:pt x="6727" y="496"/>
                      <a:pt x="6720" y="496"/>
                    </a:cubicBezTo>
                    <a:cubicBezTo>
                      <a:pt x="6715" y="496"/>
                      <a:pt x="6710" y="475"/>
                      <a:pt x="6704" y="410"/>
                    </a:cubicBezTo>
                    <a:cubicBezTo>
                      <a:pt x="6701" y="373"/>
                      <a:pt x="6698" y="362"/>
                      <a:pt x="6695" y="362"/>
                    </a:cubicBezTo>
                    <a:cubicBezTo>
                      <a:pt x="6690" y="362"/>
                      <a:pt x="6685" y="386"/>
                      <a:pt x="6681" y="386"/>
                    </a:cubicBezTo>
                    <a:cubicBezTo>
                      <a:pt x="6677" y="386"/>
                      <a:pt x="6673" y="366"/>
                      <a:pt x="6668" y="291"/>
                    </a:cubicBezTo>
                    <a:cubicBezTo>
                      <a:pt x="6666" y="263"/>
                      <a:pt x="6664" y="253"/>
                      <a:pt x="6661" y="253"/>
                    </a:cubicBezTo>
                    <a:cubicBezTo>
                      <a:pt x="6654" y="253"/>
                      <a:pt x="6647" y="354"/>
                      <a:pt x="6640" y="354"/>
                    </a:cubicBezTo>
                    <a:cubicBezTo>
                      <a:pt x="6637" y="354"/>
                      <a:pt x="6635" y="343"/>
                      <a:pt x="6633" y="315"/>
                    </a:cubicBezTo>
                    <a:cubicBezTo>
                      <a:pt x="6626" y="232"/>
                      <a:pt x="6619" y="217"/>
                      <a:pt x="6612" y="217"/>
                    </a:cubicBezTo>
                    <a:cubicBezTo>
                      <a:pt x="6608" y="217"/>
                      <a:pt x="6604" y="222"/>
                      <a:pt x="6601" y="222"/>
                    </a:cubicBezTo>
                    <a:cubicBezTo>
                      <a:pt x="6599" y="222"/>
                      <a:pt x="6598" y="221"/>
                      <a:pt x="6597" y="220"/>
                    </a:cubicBezTo>
                    <a:cubicBezTo>
                      <a:pt x="6593" y="216"/>
                      <a:pt x="6590" y="214"/>
                      <a:pt x="6587" y="214"/>
                    </a:cubicBezTo>
                    <a:cubicBezTo>
                      <a:pt x="6570" y="214"/>
                      <a:pt x="6559" y="278"/>
                      <a:pt x="6549" y="470"/>
                    </a:cubicBezTo>
                    <a:cubicBezTo>
                      <a:pt x="6546" y="507"/>
                      <a:pt x="6543" y="521"/>
                      <a:pt x="6540" y="521"/>
                    </a:cubicBezTo>
                    <a:cubicBezTo>
                      <a:pt x="6532" y="521"/>
                      <a:pt x="6526" y="426"/>
                      <a:pt x="6526" y="375"/>
                    </a:cubicBezTo>
                    <a:cubicBezTo>
                      <a:pt x="6526" y="365"/>
                      <a:pt x="6525" y="361"/>
                      <a:pt x="6524" y="361"/>
                    </a:cubicBezTo>
                    <a:cubicBezTo>
                      <a:pt x="6521" y="361"/>
                      <a:pt x="6514" y="434"/>
                      <a:pt x="6514" y="529"/>
                    </a:cubicBezTo>
                    <a:cubicBezTo>
                      <a:pt x="6514" y="640"/>
                      <a:pt x="6514" y="709"/>
                      <a:pt x="6504" y="709"/>
                    </a:cubicBezTo>
                    <a:cubicBezTo>
                      <a:pt x="6503" y="709"/>
                      <a:pt x="6503" y="709"/>
                      <a:pt x="6502" y="708"/>
                    </a:cubicBezTo>
                    <a:cubicBezTo>
                      <a:pt x="6492" y="689"/>
                      <a:pt x="6490" y="608"/>
                      <a:pt x="6484" y="608"/>
                    </a:cubicBezTo>
                    <a:cubicBezTo>
                      <a:pt x="6482" y="608"/>
                      <a:pt x="6480" y="613"/>
                      <a:pt x="6478" y="625"/>
                    </a:cubicBezTo>
                    <a:cubicBezTo>
                      <a:pt x="6474" y="686"/>
                      <a:pt x="6469" y="715"/>
                      <a:pt x="6465" y="715"/>
                    </a:cubicBezTo>
                    <a:cubicBezTo>
                      <a:pt x="6457" y="715"/>
                      <a:pt x="6450" y="628"/>
                      <a:pt x="6442" y="470"/>
                    </a:cubicBezTo>
                    <a:cubicBezTo>
                      <a:pt x="6436" y="310"/>
                      <a:pt x="6429" y="258"/>
                      <a:pt x="6422" y="258"/>
                    </a:cubicBezTo>
                    <a:cubicBezTo>
                      <a:pt x="6417" y="258"/>
                      <a:pt x="6412" y="290"/>
                      <a:pt x="6406" y="327"/>
                    </a:cubicBezTo>
                    <a:cubicBezTo>
                      <a:pt x="6406" y="351"/>
                      <a:pt x="6406" y="458"/>
                      <a:pt x="6395" y="541"/>
                    </a:cubicBezTo>
                    <a:cubicBezTo>
                      <a:pt x="6395" y="601"/>
                      <a:pt x="6395" y="660"/>
                      <a:pt x="6383" y="720"/>
                    </a:cubicBezTo>
                    <a:cubicBezTo>
                      <a:pt x="6378" y="632"/>
                      <a:pt x="6371" y="592"/>
                      <a:pt x="6364" y="592"/>
                    </a:cubicBezTo>
                    <a:cubicBezTo>
                      <a:pt x="6353" y="592"/>
                      <a:pt x="6342" y="675"/>
                      <a:pt x="6335" y="815"/>
                    </a:cubicBezTo>
                    <a:cubicBezTo>
                      <a:pt x="6335" y="834"/>
                      <a:pt x="6334" y="843"/>
                      <a:pt x="6333" y="843"/>
                    </a:cubicBezTo>
                    <a:cubicBezTo>
                      <a:pt x="6329" y="843"/>
                      <a:pt x="6320" y="772"/>
                      <a:pt x="6311" y="648"/>
                    </a:cubicBezTo>
                    <a:cubicBezTo>
                      <a:pt x="6311" y="412"/>
                      <a:pt x="6303" y="314"/>
                      <a:pt x="6294" y="314"/>
                    </a:cubicBezTo>
                    <a:cubicBezTo>
                      <a:pt x="6292" y="314"/>
                      <a:pt x="6289" y="319"/>
                      <a:pt x="6287" y="327"/>
                    </a:cubicBezTo>
                    <a:cubicBezTo>
                      <a:pt x="6279" y="361"/>
                      <a:pt x="6270" y="450"/>
                      <a:pt x="6262" y="450"/>
                    </a:cubicBezTo>
                    <a:cubicBezTo>
                      <a:pt x="6258" y="450"/>
                      <a:pt x="6255" y="436"/>
                      <a:pt x="6252" y="398"/>
                    </a:cubicBezTo>
                    <a:cubicBezTo>
                      <a:pt x="6252" y="422"/>
                      <a:pt x="6252" y="446"/>
                      <a:pt x="6252" y="470"/>
                    </a:cubicBezTo>
                    <a:cubicBezTo>
                      <a:pt x="6252" y="583"/>
                      <a:pt x="6247" y="739"/>
                      <a:pt x="6243" y="739"/>
                    </a:cubicBezTo>
                    <a:cubicBezTo>
                      <a:pt x="6241" y="739"/>
                      <a:pt x="6240" y="686"/>
                      <a:pt x="6240" y="541"/>
                    </a:cubicBezTo>
                    <a:cubicBezTo>
                      <a:pt x="6240" y="506"/>
                      <a:pt x="6240" y="470"/>
                      <a:pt x="6240" y="434"/>
                    </a:cubicBezTo>
                    <a:cubicBezTo>
                      <a:pt x="6237" y="475"/>
                      <a:pt x="6233" y="488"/>
                      <a:pt x="6228" y="488"/>
                    </a:cubicBezTo>
                    <a:cubicBezTo>
                      <a:pt x="6220" y="488"/>
                      <a:pt x="6209" y="429"/>
                      <a:pt x="6200" y="429"/>
                    </a:cubicBezTo>
                    <a:cubicBezTo>
                      <a:pt x="6197" y="429"/>
                      <a:pt x="6195" y="437"/>
                      <a:pt x="6192" y="458"/>
                    </a:cubicBezTo>
                    <a:cubicBezTo>
                      <a:pt x="6180" y="613"/>
                      <a:pt x="6156" y="648"/>
                      <a:pt x="6145" y="648"/>
                    </a:cubicBezTo>
                    <a:cubicBezTo>
                      <a:pt x="6121" y="654"/>
                      <a:pt x="6097" y="657"/>
                      <a:pt x="6073" y="657"/>
                    </a:cubicBezTo>
                    <a:cubicBezTo>
                      <a:pt x="6049" y="657"/>
                      <a:pt x="6025" y="654"/>
                      <a:pt x="6002" y="648"/>
                    </a:cubicBezTo>
                    <a:cubicBezTo>
                      <a:pt x="5990" y="648"/>
                      <a:pt x="5978" y="613"/>
                      <a:pt x="5966" y="506"/>
                    </a:cubicBezTo>
                    <a:cubicBezTo>
                      <a:pt x="5961" y="454"/>
                      <a:pt x="5956" y="429"/>
                      <a:pt x="5951" y="429"/>
                    </a:cubicBezTo>
                    <a:cubicBezTo>
                      <a:pt x="5944" y="429"/>
                      <a:pt x="5937" y="472"/>
                      <a:pt x="5930" y="553"/>
                    </a:cubicBezTo>
                    <a:cubicBezTo>
                      <a:pt x="5918" y="648"/>
                      <a:pt x="5906" y="744"/>
                      <a:pt x="5895" y="827"/>
                    </a:cubicBezTo>
                    <a:cubicBezTo>
                      <a:pt x="5883" y="768"/>
                      <a:pt x="5871" y="708"/>
                      <a:pt x="5871" y="648"/>
                    </a:cubicBezTo>
                    <a:cubicBezTo>
                      <a:pt x="5867" y="637"/>
                      <a:pt x="5863" y="634"/>
                      <a:pt x="5860" y="634"/>
                    </a:cubicBezTo>
                    <a:cubicBezTo>
                      <a:pt x="5855" y="634"/>
                      <a:pt x="5851" y="639"/>
                      <a:pt x="5846" y="639"/>
                    </a:cubicBezTo>
                    <a:cubicBezTo>
                      <a:pt x="5842" y="639"/>
                      <a:pt x="5839" y="636"/>
                      <a:pt x="5835" y="625"/>
                    </a:cubicBezTo>
                    <a:cubicBezTo>
                      <a:pt x="5823" y="589"/>
                      <a:pt x="5811" y="422"/>
                      <a:pt x="5811" y="422"/>
                    </a:cubicBezTo>
                    <a:cubicBezTo>
                      <a:pt x="5787" y="482"/>
                      <a:pt x="5775" y="541"/>
                      <a:pt x="5775" y="601"/>
                    </a:cubicBezTo>
                    <a:cubicBezTo>
                      <a:pt x="5768" y="536"/>
                      <a:pt x="5762" y="513"/>
                      <a:pt x="5757" y="513"/>
                    </a:cubicBezTo>
                    <a:cubicBezTo>
                      <a:pt x="5744" y="513"/>
                      <a:pt x="5736" y="639"/>
                      <a:pt x="5728" y="672"/>
                    </a:cubicBezTo>
                    <a:cubicBezTo>
                      <a:pt x="5720" y="688"/>
                      <a:pt x="5715" y="695"/>
                      <a:pt x="5711" y="695"/>
                    </a:cubicBezTo>
                    <a:cubicBezTo>
                      <a:pt x="5703" y="695"/>
                      <a:pt x="5700" y="668"/>
                      <a:pt x="5692" y="637"/>
                    </a:cubicBezTo>
                    <a:cubicBezTo>
                      <a:pt x="5684" y="594"/>
                      <a:pt x="5675" y="532"/>
                      <a:pt x="5671" y="532"/>
                    </a:cubicBezTo>
                    <a:cubicBezTo>
                      <a:pt x="5669" y="532"/>
                      <a:pt x="5668" y="542"/>
                      <a:pt x="5668" y="565"/>
                    </a:cubicBezTo>
                    <a:cubicBezTo>
                      <a:pt x="5656" y="648"/>
                      <a:pt x="5644" y="672"/>
                      <a:pt x="5633" y="684"/>
                    </a:cubicBezTo>
                    <a:cubicBezTo>
                      <a:pt x="5603" y="714"/>
                      <a:pt x="5574" y="724"/>
                      <a:pt x="5547" y="724"/>
                    </a:cubicBezTo>
                    <a:cubicBezTo>
                      <a:pt x="5497" y="724"/>
                      <a:pt x="5448" y="692"/>
                      <a:pt x="5394" y="684"/>
                    </a:cubicBezTo>
                    <a:cubicBezTo>
                      <a:pt x="5383" y="660"/>
                      <a:pt x="5383" y="637"/>
                      <a:pt x="5371" y="601"/>
                    </a:cubicBezTo>
                    <a:cubicBezTo>
                      <a:pt x="5360" y="552"/>
                      <a:pt x="5352" y="533"/>
                      <a:pt x="5342" y="533"/>
                    </a:cubicBezTo>
                    <a:cubicBezTo>
                      <a:pt x="5331" y="533"/>
                      <a:pt x="5319" y="562"/>
                      <a:pt x="5299" y="601"/>
                    </a:cubicBezTo>
                    <a:cubicBezTo>
                      <a:pt x="5289" y="638"/>
                      <a:pt x="5278" y="661"/>
                      <a:pt x="5266" y="661"/>
                    </a:cubicBezTo>
                    <a:cubicBezTo>
                      <a:pt x="5252" y="661"/>
                      <a:pt x="5236" y="627"/>
                      <a:pt x="5216" y="541"/>
                    </a:cubicBezTo>
                    <a:cubicBezTo>
                      <a:pt x="5200" y="449"/>
                      <a:pt x="5183" y="399"/>
                      <a:pt x="5165" y="399"/>
                    </a:cubicBezTo>
                    <a:cubicBezTo>
                      <a:pt x="5141" y="399"/>
                      <a:pt x="5117" y="487"/>
                      <a:pt x="5097" y="684"/>
                    </a:cubicBezTo>
                    <a:cubicBezTo>
                      <a:pt x="5097" y="714"/>
                      <a:pt x="5091" y="735"/>
                      <a:pt x="5085" y="735"/>
                    </a:cubicBezTo>
                    <a:cubicBezTo>
                      <a:pt x="5079" y="735"/>
                      <a:pt x="5073" y="714"/>
                      <a:pt x="5073" y="660"/>
                    </a:cubicBezTo>
                    <a:cubicBezTo>
                      <a:pt x="5062" y="548"/>
                      <a:pt x="5051" y="457"/>
                      <a:pt x="5039" y="457"/>
                    </a:cubicBezTo>
                    <a:cubicBezTo>
                      <a:pt x="5039" y="457"/>
                      <a:pt x="5038" y="457"/>
                      <a:pt x="5037" y="458"/>
                    </a:cubicBezTo>
                    <a:cubicBezTo>
                      <a:pt x="5025" y="458"/>
                      <a:pt x="5002" y="410"/>
                      <a:pt x="4978" y="220"/>
                    </a:cubicBezTo>
                    <a:cubicBezTo>
                      <a:pt x="4978" y="210"/>
                      <a:pt x="4977" y="205"/>
                      <a:pt x="4976" y="205"/>
                    </a:cubicBezTo>
                    <a:cubicBezTo>
                      <a:pt x="4973" y="205"/>
                      <a:pt x="4963" y="261"/>
                      <a:pt x="4954" y="279"/>
                    </a:cubicBezTo>
                    <a:cubicBezTo>
                      <a:pt x="4954" y="297"/>
                      <a:pt x="4948" y="333"/>
                      <a:pt x="4944" y="333"/>
                    </a:cubicBezTo>
                    <a:cubicBezTo>
                      <a:pt x="4943" y="333"/>
                      <a:pt x="4942" y="328"/>
                      <a:pt x="4942" y="315"/>
                    </a:cubicBezTo>
                    <a:cubicBezTo>
                      <a:pt x="4930" y="265"/>
                      <a:pt x="4920" y="229"/>
                      <a:pt x="4913" y="229"/>
                    </a:cubicBezTo>
                    <a:cubicBezTo>
                      <a:pt x="4906" y="229"/>
                      <a:pt x="4900" y="259"/>
                      <a:pt x="4894" y="339"/>
                    </a:cubicBezTo>
                    <a:cubicBezTo>
                      <a:pt x="4894" y="368"/>
                      <a:pt x="4894" y="389"/>
                      <a:pt x="4892" y="389"/>
                    </a:cubicBezTo>
                    <a:cubicBezTo>
                      <a:pt x="4890" y="389"/>
                      <a:pt x="4887" y="381"/>
                      <a:pt x="4882" y="363"/>
                    </a:cubicBezTo>
                    <a:cubicBezTo>
                      <a:pt x="4870" y="212"/>
                      <a:pt x="4858" y="162"/>
                      <a:pt x="4846" y="162"/>
                    </a:cubicBezTo>
                    <a:cubicBezTo>
                      <a:pt x="4834" y="162"/>
                      <a:pt x="4823" y="209"/>
                      <a:pt x="4811" y="256"/>
                    </a:cubicBezTo>
                    <a:cubicBezTo>
                      <a:pt x="4809" y="266"/>
                      <a:pt x="4807" y="270"/>
                      <a:pt x="4805" y="270"/>
                    </a:cubicBezTo>
                    <a:cubicBezTo>
                      <a:pt x="4797" y="270"/>
                      <a:pt x="4789" y="217"/>
                      <a:pt x="4782" y="217"/>
                    </a:cubicBezTo>
                    <a:cubicBezTo>
                      <a:pt x="4780" y="217"/>
                      <a:pt x="4777" y="221"/>
                      <a:pt x="4775" y="232"/>
                    </a:cubicBezTo>
                    <a:cubicBezTo>
                      <a:pt x="4763" y="291"/>
                      <a:pt x="4752" y="387"/>
                      <a:pt x="4740" y="458"/>
                    </a:cubicBezTo>
                    <a:cubicBezTo>
                      <a:pt x="4740" y="482"/>
                      <a:pt x="4728" y="482"/>
                      <a:pt x="4716" y="482"/>
                    </a:cubicBezTo>
                    <a:cubicBezTo>
                      <a:pt x="4692" y="494"/>
                      <a:pt x="4668" y="506"/>
                      <a:pt x="4632" y="518"/>
                    </a:cubicBezTo>
                    <a:cubicBezTo>
                      <a:pt x="4621" y="518"/>
                      <a:pt x="4621" y="470"/>
                      <a:pt x="4609" y="351"/>
                    </a:cubicBezTo>
                    <a:cubicBezTo>
                      <a:pt x="4605" y="298"/>
                      <a:pt x="4601" y="275"/>
                      <a:pt x="4596" y="275"/>
                    </a:cubicBezTo>
                    <a:cubicBezTo>
                      <a:pt x="4589" y="275"/>
                      <a:pt x="4581" y="364"/>
                      <a:pt x="4573" y="506"/>
                    </a:cubicBezTo>
                    <a:cubicBezTo>
                      <a:pt x="4573" y="613"/>
                      <a:pt x="4561" y="648"/>
                      <a:pt x="4561" y="720"/>
                    </a:cubicBezTo>
                    <a:cubicBezTo>
                      <a:pt x="4554" y="535"/>
                      <a:pt x="4543" y="496"/>
                      <a:pt x="4531" y="496"/>
                    </a:cubicBezTo>
                    <a:cubicBezTo>
                      <a:pt x="4522" y="496"/>
                      <a:pt x="4512" y="518"/>
                      <a:pt x="4501" y="518"/>
                    </a:cubicBezTo>
                    <a:cubicBezTo>
                      <a:pt x="4430" y="529"/>
                      <a:pt x="4347" y="541"/>
                      <a:pt x="4275" y="565"/>
                    </a:cubicBezTo>
                    <a:cubicBezTo>
                      <a:pt x="4265" y="570"/>
                      <a:pt x="4253" y="573"/>
                      <a:pt x="4241" y="573"/>
                    </a:cubicBezTo>
                    <a:cubicBezTo>
                      <a:pt x="4224" y="573"/>
                      <a:pt x="4206" y="567"/>
                      <a:pt x="4192" y="553"/>
                    </a:cubicBezTo>
                    <a:cubicBezTo>
                      <a:pt x="4180" y="553"/>
                      <a:pt x="4168" y="553"/>
                      <a:pt x="4156" y="470"/>
                    </a:cubicBezTo>
                    <a:cubicBezTo>
                      <a:pt x="4151" y="386"/>
                      <a:pt x="4146" y="363"/>
                      <a:pt x="4141" y="363"/>
                    </a:cubicBezTo>
                    <a:cubicBezTo>
                      <a:pt x="4136" y="363"/>
                      <a:pt x="4130" y="392"/>
                      <a:pt x="4124" y="392"/>
                    </a:cubicBezTo>
                    <a:cubicBezTo>
                      <a:pt x="4123" y="392"/>
                      <a:pt x="4122" y="391"/>
                      <a:pt x="4120" y="387"/>
                    </a:cubicBezTo>
                    <a:cubicBezTo>
                      <a:pt x="4117" y="381"/>
                      <a:pt x="4114" y="379"/>
                      <a:pt x="4110" y="379"/>
                    </a:cubicBezTo>
                    <a:cubicBezTo>
                      <a:pt x="4098" y="379"/>
                      <a:pt x="4090" y="412"/>
                      <a:pt x="4082" y="412"/>
                    </a:cubicBezTo>
                    <a:cubicBezTo>
                      <a:pt x="4079" y="412"/>
                      <a:pt x="4076" y="405"/>
                      <a:pt x="4073" y="387"/>
                    </a:cubicBezTo>
                    <a:cubicBezTo>
                      <a:pt x="4073" y="339"/>
                      <a:pt x="4061" y="279"/>
                      <a:pt x="4037" y="232"/>
                    </a:cubicBezTo>
                    <a:cubicBezTo>
                      <a:pt x="4034" y="229"/>
                      <a:pt x="4031" y="227"/>
                      <a:pt x="4028" y="227"/>
                    </a:cubicBezTo>
                    <a:cubicBezTo>
                      <a:pt x="4012" y="227"/>
                      <a:pt x="3998" y="268"/>
                      <a:pt x="3983" y="268"/>
                    </a:cubicBezTo>
                    <a:cubicBezTo>
                      <a:pt x="3970" y="268"/>
                      <a:pt x="3957" y="236"/>
                      <a:pt x="3942" y="113"/>
                    </a:cubicBezTo>
                    <a:lnTo>
                      <a:pt x="3930" y="446"/>
                    </a:lnTo>
                    <a:cubicBezTo>
                      <a:pt x="3924" y="314"/>
                      <a:pt x="3916" y="260"/>
                      <a:pt x="3906" y="260"/>
                    </a:cubicBezTo>
                    <a:cubicBezTo>
                      <a:pt x="3895" y="260"/>
                      <a:pt x="3883" y="323"/>
                      <a:pt x="3870" y="422"/>
                    </a:cubicBezTo>
                    <a:cubicBezTo>
                      <a:pt x="3870" y="438"/>
                      <a:pt x="3870" y="445"/>
                      <a:pt x="3869" y="445"/>
                    </a:cubicBezTo>
                    <a:cubicBezTo>
                      <a:pt x="3868" y="445"/>
                      <a:pt x="3865" y="435"/>
                      <a:pt x="3859" y="422"/>
                    </a:cubicBezTo>
                    <a:cubicBezTo>
                      <a:pt x="3847" y="363"/>
                      <a:pt x="3835" y="315"/>
                      <a:pt x="3823" y="267"/>
                    </a:cubicBezTo>
                    <a:cubicBezTo>
                      <a:pt x="3821" y="261"/>
                      <a:pt x="3819" y="258"/>
                      <a:pt x="3817" y="258"/>
                    </a:cubicBezTo>
                    <a:cubicBezTo>
                      <a:pt x="3807" y="258"/>
                      <a:pt x="3799" y="322"/>
                      <a:pt x="3799" y="410"/>
                    </a:cubicBezTo>
                    <a:cubicBezTo>
                      <a:pt x="3799" y="446"/>
                      <a:pt x="3792" y="482"/>
                      <a:pt x="3789" y="482"/>
                    </a:cubicBezTo>
                    <a:cubicBezTo>
                      <a:pt x="3788" y="482"/>
                      <a:pt x="3787" y="479"/>
                      <a:pt x="3787" y="470"/>
                    </a:cubicBezTo>
                    <a:cubicBezTo>
                      <a:pt x="3775" y="321"/>
                      <a:pt x="3762" y="282"/>
                      <a:pt x="3750" y="282"/>
                    </a:cubicBezTo>
                    <a:cubicBezTo>
                      <a:pt x="3739" y="282"/>
                      <a:pt x="3727" y="316"/>
                      <a:pt x="3716" y="327"/>
                    </a:cubicBezTo>
                    <a:cubicBezTo>
                      <a:pt x="3692" y="339"/>
                      <a:pt x="3668" y="375"/>
                      <a:pt x="3668" y="410"/>
                    </a:cubicBezTo>
                    <a:cubicBezTo>
                      <a:pt x="3660" y="452"/>
                      <a:pt x="3651" y="592"/>
                      <a:pt x="3639" y="592"/>
                    </a:cubicBezTo>
                    <a:cubicBezTo>
                      <a:pt x="3634" y="592"/>
                      <a:pt x="3628" y="566"/>
                      <a:pt x="3620" y="494"/>
                    </a:cubicBezTo>
                    <a:lnTo>
                      <a:pt x="3609" y="839"/>
                    </a:lnTo>
                    <a:cubicBezTo>
                      <a:pt x="3609" y="708"/>
                      <a:pt x="3609" y="577"/>
                      <a:pt x="3597" y="458"/>
                    </a:cubicBezTo>
                    <a:lnTo>
                      <a:pt x="3597" y="398"/>
                    </a:lnTo>
                    <a:cubicBezTo>
                      <a:pt x="3597" y="398"/>
                      <a:pt x="3589" y="380"/>
                      <a:pt x="3581" y="380"/>
                    </a:cubicBezTo>
                    <a:cubicBezTo>
                      <a:pt x="3574" y="380"/>
                      <a:pt x="3566" y="392"/>
                      <a:pt x="3561" y="434"/>
                    </a:cubicBezTo>
                    <a:cubicBezTo>
                      <a:pt x="3555" y="501"/>
                      <a:pt x="3550" y="524"/>
                      <a:pt x="3544" y="524"/>
                    </a:cubicBezTo>
                    <a:cubicBezTo>
                      <a:pt x="3538" y="524"/>
                      <a:pt x="3531" y="495"/>
                      <a:pt x="3525" y="470"/>
                    </a:cubicBezTo>
                    <a:cubicBezTo>
                      <a:pt x="3507" y="424"/>
                      <a:pt x="3496" y="371"/>
                      <a:pt x="3486" y="371"/>
                    </a:cubicBezTo>
                    <a:cubicBezTo>
                      <a:pt x="3483" y="371"/>
                      <a:pt x="3480" y="376"/>
                      <a:pt x="3478" y="387"/>
                    </a:cubicBezTo>
                    <a:cubicBezTo>
                      <a:pt x="3471" y="404"/>
                      <a:pt x="3465" y="410"/>
                      <a:pt x="3459" y="410"/>
                    </a:cubicBezTo>
                    <a:cubicBezTo>
                      <a:pt x="3447" y="410"/>
                      <a:pt x="3436" y="385"/>
                      <a:pt x="3424" y="385"/>
                    </a:cubicBezTo>
                    <a:cubicBezTo>
                      <a:pt x="3411" y="385"/>
                      <a:pt x="3398" y="419"/>
                      <a:pt x="3382" y="565"/>
                    </a:cubicBezTo>
                    <a:cubicBezTo>
                      <a:pt x="3382" y="572"/>
                      <a:pt x="3382" y="575"/>
                      <a:pt x="3381" y="575"/>
                    </a:cubicBezTo>
                    <a:cubicBezTo>
                      <a:pt x="3378" y="575"/>
                      <a:pt x="3370" y="527"/>
                      <a:pt x="3370" y="518"/>
                    </a:cubicBezTo>
                    <a:cubicBezTo>
                      <a:pt x="3358" y="482"/>
                      <a:pt x="3347" y="422"/>
                      <a:pt x="3335" y="422"/>
                    </a:cubicBezTo>
                    <a:cubicBezTo>
                      <a:pt x="3325" y="417"/>
                      <a:pt x="3313" y="402"/>
                      <a:pt x="3300" y="402"/>
                    </a:cubicBezTo>
                    <a:cubicBezTo>
                      <a:pt x="3281" y="402"/>
                      <a:pt x="3260" y="433"/>
                      <a:pt x="3239" y="565"/>
                    </a:cubicBezTo>
                    <a:cubicBezTo>
                      <a:pt x="3230" y="472"/>
                      <a:pt x="3221" y="431"/>
                      <a:pt x="3211" y="431"/>
                    </a:cubicBezTo>
                    <a:cubicBezTo>
                      <a:pt x="3197" y="431"/>
                      <a:pt x="3182" y="528"/>
                      <a:pt x="3168" y="672"/>
                    </a:cubicBezTo>
                    <a:cubicBezTo>
                      <a:pt x="3168" y="717"/>
                      <a:pt x="3165" y="728"/>
                      <a:pt x="3159" y="728"/>
                    </a:cubicBezTo>
                    <a:cubicBezTo>
                      <a:pt x="3155" y="728"/>
                      <a:pt x="3150" y="720"/>
                      <a:pt x="3144" y="720"/>
                    </a:cubicBezTo>
                    <a:cubicBezTo>
                      <a:pt x="3108" y="732"/>
                      <a:pt x="3073" y="744"/>
                      <a:pt x="3037" y="756"/>
                    </a:cubicBezTo>
                    <a:cubicBezTo>
                      <a:pt x="3025" y="756"/>
                      <a:pt x="3013" y="768"/>
                      <a:pt x="3001" y="863"/>
                    </a:cubicBezTo>
                    <a:cubicBezTo>
                      <a:pt x="2997" y="911"/>
                      <a:pt x="2994" y="930"/>
                      <a:pt x="2992" y="930"/>
                    </a:cubicBezTo>
                    <a:cubicBezTo>
                      <a:pt x="2988" y="930"/>
                      <a:pt x="2985" y="875"/>
                      <a:pt x="2977" y="815"/>
                    </a:cubicBezTo>
                    <a:cubicBezTo>
                      <a:pt x="2973" y="783"/>
                      <a:pt x="2969" y="768"/>
                      <a:pt x="2966" y="768"/>
                    </a:cubicBezTo>
                    <a:cubicBezTo>
                      <a:pt x="2959" y="768"/>
                      <a:pt x="2954" y="824"/>
                      <a:pt x="2954" y="910"/>
                    </a:cubicBezTo>
                    <a:cubicBezTo>
                      <a:pt x="2954" y="963"/>
                      <a:pt x="2949" y="1002"/>
                      <a:pt x="2942" y="1002"/>
                    </a:cubicBezTo>
                    <a:cubicBezTo>
                      <a:pt x="2939" y="1002"/>
                      <a:pt x="2934" y="989"/>
                      <a:pt x="2930" y="958"/>
                    </a:cubicBezTo>
                    <a:cubicBezTo>
                      <a:pt x="2918" y="815"/>
                      <a:pt x="2906" y="803"/>
                      <a:pt x="2894" y="803"/>
                    </a:cubicBezTo>
                    <a:cubicBezTo>
                      <a:pt x="2875" y="796"/>
                      <a:pt x="2856" y="792"/>
                      <a:pt x="2838" y="792"/>
                    </a:cubicBezTo>
                    <a:cubicBezTo>
                      <a:pt x="2798" y="792"/>
                      <a:pt x="2760" y="810"/>
                      <a:pt x="2727" y="851"/>
                    </a:cubicBezTo>
                    <a:cubicBezTo>
                      <a:pt x="2716" y="862"/>
                      <a:pt x="2706" y="873"/>
                      <a:pt x="2696" y="873"/>
                    </a:cubicBezTo>
                    <a:cubicBezTo>
                      <a:pt x="2675" y="873"/>
                      <a:pt x="2656" y="827"/>
                      <a:pt x="2632" y="648"/>
                    </a:cubicBezTo>
                    <a:cubicBezTo>
                      <a:pt x="2632" y="631"/>
                      <a:pt x="2631" y="624"/>
                      <a:pt x="2628" y="624"/>
                    </a:cubicBezTo>
                    <a:cubicBezTo>
                      <a:pt x="2623" y="624"/>
                      <a:pt x="2616" y="641"/>
                      <a:pt x="2608" y="648"/>
                    </a:cubicBezTo>
                    <a:cubicBezTo>
                      <a:pt x="2605" y="663"/>
                      <a:pt x="2601" y="669"/>
                      <a:pt x="2597" y="669"/>
                    </a:cubicBezTo>
                    <a:cubicBezTo>
                      <a:pt x="2588" y="669"/>
                      <a:pt x="2577" y="641"/>
                      <a:pt x="2561" y="625"/>
                    </a:cubicBezTo>
                    <a:cubicBezTo>
                      <a:pt x="2537" y="577"/>
                      <a:pt x="2513" y="553"/>
                      <a:pt x="2489" y="541"/>
                    </a:cubicBezTo>
                    <a:cubicBezTo>
                      <a:pt x="2442" y="541"/>
                      <a:pt x="2394" y="541"/>
                      <a:pt x="2346" y="553"/>
                    </a:cubicBezTo>
                    <a:cubicBezTo>
                      <a:pt x="2346" y="553"/>
                      <a:pt x="2344" y="547"/>
                      <a:pt x="2341" y="547"/>
                    </a:cubicBezTo>
                    <a:cubicBezTo>
                      <a:pt x="2336" y="547"/>
                      <a:pt x="2329" y="558"/>
                      <a:pt x="2323" y="613"/>
                    </a:cubicBezTo>
                    <a:cubicBezTo>
                      <a:pt x="2318" y="679"/>
                      <a:pt x="2313" y="706"/>
                      <a:pt x="2308" y="706"/>
                    </a:cubicBezTo>
                    <a:cubicBezTo>
                      <a:pt x="2301" y="706"/>
                      <a:pt x="2294" y="644"/>
                      <a:pt x="2287" y="565"/>
                    </a:cubicBezTo>
                    <a:cubicBezTo>
                      <a:pt x="2287" y="494"/>
                      <a:pt x="2275" y="422"/>
                      <a:pt x="2251" y="363"/>
                    </a:cubicBezTo>
                    <a:cubicBezTo>
                      <a:pt x="2239" y="410"/>
                      <a:pt x="2239" y="470"/>
                      <a:pt x="2227" y="518"/>
                    </a:cubicBezTo>
                    <a:cubicBezTo>
                      <a:pt x="2223" y="530"/>
                      <a:pt x="2219" y="534"/>
                      <a:pt x="2215" y="534"/>
                    </a:cubicBezTo>
                    <a:cubicBezTo>
                      <a:pt x="2209" y="534"/>
                      <a:pt x="2203" y="527"/>
                      <a:pt x="2197" y="527"/>
                    </a:cubicBezTo>
                    <a:cubicBezTo>
                      <a:pt x="2195" y="527"/>
                      <a:pt x="2194" y="528"/>
                      <a:pt x="2192" y="529"/>
                    </a:cubicBezTo>
                    <a:cubicBezTo>
                      <a:pt x="2191" y="530"/>
                      <a:pt x="2191" y="531"/>
                      <a:pt x="2190" y="531"/>
                    </a:cubicBezTo>
                    <a:cubicBezTo>
                      <a:pt x="2181" y="531"/>
                      <a:pt x="2172" y="364"/>
                      <a:pt x="2163" y="364"/>
                    </a:cubicBezTo>
                    <a:cubicBezTo>
                      <a:pt x="2160" y="364"/>
                      <a:pt x="2158" y="374"/>
                      <a:pt x="2156" y="398"/>
                    </a:cubicBezTo>
                    <a:cubicBezTo>
                      <a:pt x="2152" y="443"/>
                      <a:pt x="2148" y="460"/>
                      <a:pt x="2145" y="460"/>
                    </a:cubicBezTo>
                    <a:cubicBezTo>
                      <a:pt x="2137" y="460"/>
                      <a:pt x="2128" y="380"/>
                      <a:pt x="2120" y="339"/>
                    </a:cubicBezTo>
                    <a:cubicBezTo>
                      <a:pt x="2120" y="303"/>
                      <a:pt x="2108" y="315"/>
                      <a:pt x="2096" y="291"/>
                    </a:cubicBezTo>
                    <a:cubicBezTo>
                      <a:pt x="2093" y="283"/>
                      <a:pt x="2090" y="279"/>
                      <a:pt x="2087" y="279"/>
                    </a:cubicBezTo>
                    <a:cubicBezTo>
                      <a:pt x="2069" y="279"/>
                      <a:pt x="2059" y="411"/>
                      <a:pt x="2049" y="482"/>
                    </a:cubicBezTo>
                    <a:cubicBezTo>
                      <a:pt x="2030" y="329"/>
                      <a:pt x="2011" y="299"/>
                      <a:pt x="1998" y="299"/>
                    </a:cubicBezTo>
                    <a:cubicBezTo>
                      <a:pt x="1994" y="299"/>
                      <a:pt x="1992" y="301"/>
                      <a:pt x="1989" y="303"/>
                    </a:cubicBezTo>
                    <a:cubicBezTo>
                      <a:pt x="1965" y="315"/>
                      <a:pt x="1965" y="315"/>
                      <a:pt x="1954" y="422"/>
                    </a:cubicBezTo>
                    <a:cubicBezTo>
                      <a:pt x="1942" y="601"/>
                      <a:pt x="1918" y="577"/>
                      <a:pt x="1906" y="589"/>
                    </a:cubicBezTo>
                    <a:cubicBezTo>
                      <a:pt x="1882" y="613"/>
                      <a:pt x="1846" y="637"/>
                      <a:pt x="1811" y="648"/>
                    </a:cubicBezTo>
                    <a:cubicBezTo>
                      <a:pt x="1804" y="655"/>
                      <a:pt x="1798" y="660"/>
                      <a:pt x="1790" y="660"/>
                    </a:cubicBezTo>
                    <a:cubicBezTo>
                      <a:pt x="1768" y="660"/>
                      <a:pt x="1742" y="616"/>
                      <a:pt x="1715" y="422"/>
                    </a:cubicBezTo>
                    <a:cubicBezTo>
                      <a:pt x="1715" y="398"/>
                      <a:pt x="1715" y="363"/>
                      <a:pt x="1692" y="339"/>
                    </a:cubicBezTo>
                    <a:cubicBezTo>
                      <a:pt x="1656" y="267"/>
                      <a:pt x="1620" y="327"/>
                      <a:pt x="1573" y="53"/>
                    </a:cubicBezTo>
                    <a:cubicBezTo>
                      <a:pt x="1566" y="15"/>
                      <a:pt x="1560" y="4"/>
                      <a:pt x="1553" y="4"/>
                    </a:cubicBezTo>
                    <a:cubicBezTo>
                      <a:pt x="1548" y="4"/>
                      <a:pt x="1542" y="12"/>
                      <a:pt x="1537" y="17"/>
                    </a:cubicBezTo>
                    <a:cubicBezTo>
                      <a:pt x="1533" y="22"/>
                      <a:pt x="1529" y="23"/>
                      <a:pt x="1524" y="23"/>
                    </a:cubicBezTo>
                    <a:cubicBezTo>
                      <a:pt x="1508" y="23"/>
                      <a:pt x="1490" y="1"/>
                      <a:pt x="14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21;p26">
                <a:extLst>
                  <a:ext uri="{FF2B5EF4-FFF2-40B4-BE49-F238E27FC236}">
                    <a16:creationId xmlns:a16="http://schemas.microsoft.com/office/drawing/2014/main" id="{2BAFF470-A1F8-4652-8B2B-B4FC3C1C2360}"/>
                  </a:ext>
                </a:extLst>
              </p:cNvPr>
              <p:cNvSpPr/>
              <p:nvPr/>
            </p:nvSpPr>
            <p:spPr>
              <a:xfrm>
                <a:off x="1527171" y="1864763"/>
                <a:ext cx="1187320" cy="604215"/>
              </a:xfrm>
              <a:custGeom>
                <a:avLst/>
                <a:gdLst/>
                <a:ahLst/>
                <a:cxnLst/>
                <a:rect l="l" t="t" r="r" b="b"/>
                <a:pathLst>
                  <a:path w="36446" h="18547" extrusionOk="0">
                    <a:moveTo>
                      <a:pt x="16892" y="1"/>
                    </a:moveTo>
                    <a:cubicBezTo>
                      <a:pt x="16847" y="1"/>
                      <a:pt x="16801" y="39"/>
                      <a:pt x="16753" y="139"/>
                    </a:cubicBezTo>
                    <a:cubicBezTo>
                      <a:pt x="16705" y="246"/>
                      <a:pt x="16634" y="246"/>
                      <a:pt x="16574" y="341"/>
                    </a:cubicBezTo>
                    <a:cubicBezTo>
                      <a:pt x="16538" y="399"/>
                      <a:pt x="16511" y="431"/>
                      <a:pt x="16485" y="431"/>
                    </a:cubicBezTo>
                    <a:cubicBezTo>
                      <a:pt x="16467" y="431"/>
                      <a:pt x="16450" y="417"/>
                      <a:pt x="16432" y="389"/>
                    </a:cubicBezTo>
                    <a:cubicBezTo>
                      <a:pt x="16372" y="258"/>
                      <a:pt x="16241" y="187"/>
                      <a:pt x="16098" y="187"/>
                    </a:cubicBezTo>
                    <a:cubicBezTo>
                      <a:pt x="15985" y="181"/>
                      <a:pt x="15872" y="178"/>
                      <a:pt x="15759" y="178"/>
                    </a:cubicBezTo>
                    <a:cubicBezTo>
                      <a:pt x="15646" y="178"/>
                      <a:pt x="15533" y="181"/>
                      <a:pt x="15420" y="187"/>
                    </a:cubicBezTo>
                    <a:cubicBezTo>
                      <a:pt x="15360" y="187"/>
                      <a:pt x="15301" y="282"/>
                      <a:pt x="15241" y="318"/>
                    </a:cubicBezTo>
                    <a:cubicBezTo>
                      <a:pt x="15216" y="334"/>
                      <a:pt x="15192" y="362"/>
                      <a:pt x="15171" y="362"/>
                    </a:cubicBezTo>
                    <a:cubicBezTo>
                      <a:pt x="15162" y="362"/>
                      <a:pt x="15153" y="356"/>
                      <a:pt x="15146" y="341"/>
                    </a:cubicBezTo>
                    <a:cubicBezTo>
                      <a:pt x="15074" y="213"/>
                      <a:pt x="14999" y="187"/>
                      <a:pt x="14921" y="187"/>
                    </a:cubicBezTo>
                    <a:cubicBezTo>
                      <a:pt x="14869" y="187"/>
                      <a:pt x="14817" y="199"/>
                      <a:pt x="14765" y="199"/>
                    </a:cubicBezTo>
                    <a:cubicBezTo>
                      <a:pt x="14717" y="194"/>
                      <a:pt x="14669" y="191"/>
                      <a:pt x="14621" y="191"/>
                    </a:cubicBezTo>
                    <a:cubicBezTo>
                      <a:pt x="14539" y="191"/>
                      <a:pt x="14459" y="200"/>
                      <a:pt x="14384" y="222"/>
                    </a:cubicBezTo>
                    <a:cubicBezTo>
                      <a:pt x="14338" y="238"/>
                      <a:pt x="14291" y="245"/>
                      <a:pt x="14246" y="245"/>
                    </a:cubicBezTo>
                    <a:cubicBezTo>
                      <a:pt x="14113" y="245"/>
                      <a:pt x="13987" y="183"/>
                      <a:pt x="13907" y="68"/>
                    </a:cubicBezTo>
                    <a:cubicBezTo>
                      <a:pt x="13885" y="45"/>
                      <a:pt x="13864" y="35"/>
                      <a:pt x="13844" y="35"/>
                    </a:cubicBezTo>
                    <a:cubicBezTo>
                      <a:pt x="13799" y="35"/>
                      <a:pt x="13758" y="88"/>
                      <a:pt x="13717" y="187"/>
                    </a:cubicBezTo>
                    <a:cubicBezTo>
                      <a:pt x="13610" y="460"/>
                      <a:pt x="13479" y="425"/>
                      <a:pt x="13348" y="437"/>
                    </a:cubicBezTo>
                    <a:cubicBezTo>
                      <a:pt x="13308" y="437"/>
                      <a:pt x="13263" y="405"/>
                      <a:pt x="13220" y="405"/>
                    </a:cubicBezTo>
                    <a:cubicBezTo>
                      <a:pt x="13198" y="405"/>
                      <a:pt x="13177" y="413"/>
                      <a:pt x="13157" y="437"/>
                    </a:cubicBezTo>
                    <a:cubicBezTo>
                      <a:pt x="13019" y="269"/>
                      <a:pt x="12880" y="222"/>
                      <a:pt x="12742" y="222"/>
                    </a:cubicBezTo>
                    <a:cubicBezTo>
                      <a:pt x="12567" y="222"/>
                      <a:pt x="12392" y="297"/>
                      <a:pt x="12216" y="297"/>
                    </a:cubicBezTo>
                    <a:cubicBezTo>
                      <a:pt x="12197" y="297"/>
                      <a:pt x="12177" y="296"/>
                      <a:pt x="12157" y="294"/>
                    </a:cubicBezTo>
                    <a:cubicBezTo>
                      <a:pt x="12110" y="294"/>
                      <a:pt x="12062" y="353"/>
                      <a:pt x="12014" y="437"/>
                    </a:cubicBezTo>
                    <a:cubicBezTo>
                      <a:pt x="11957" y="557"/>
                      <a:pt x="11900" y="614"/>
                      <a:pt x="11841" y="614"/>
                    </a:cubicBezTo>
                    <a:cubicBezTo>
                      <a:pt x="11778" y="614"/>
                      <a:pt x="11713" y="548"/>
                      <a:pt x="11645" y="425"/>
                    </a:cubicBezTo>
                    <a:cubicBezTo>
                      <a:pt x="11623" y="372"/>
                      <a:pt x="11590" y="328"/>
                      <a:pt x="11560" y="328"/>
                    </a:cubicBezTo>
                    <a:cubicBezTo>
                      <a:pt x="11543" y="328"/>
                      <a:pt x="11527" y="342"/>
                      <a:pt x="11514" y="377"/>
                    </a:cubicBezTo>
                    <a:cubicBezTo>
                      <a:pt x="11360" y="699"/>
                      <a:pt x="11193" y="591"/>
                      <a:pt x="11038" y="627"/>
                    </a:cubicBezTo>
                    <a:cubicBezTo>
                      <a:pt x="11034" y="628"/>
                      <a:pt x="11030" y="629"/>
                      <a:pt x="11026" y="629"/>
                    </a:cubicBezTo>
                    <a:cubicBezTo>
                      <a:pt x="10982" y="629"/>
                      <a:pt x="10940" y="572"/>
                      <a:pt x="10907" y="496"/>
                    </a:cubicBezTo>
                    <a:cubicBezTo>
                      <a:pt x="10859" y="420"/>
                      <a:pt x="10814" y="368"/>
                      <a:pt x="10769" y="368"/>
                    </a:cubicBezTo>
                    <a:cubicBezTo>
                      <a:pt x="10737" y="368"/>
                      <a:pt x="10704" y="395"/>
                      <a:pt x="10669" y="460"/>
                    </a:cubicBezTo>
                    <a:cubicBezTo>
                      <a:pt x="10620" y="576"/>
                      <a:pt x="10553" y="600"/>
                      <a:pt x="10485" y="600"/>
                    </a:cubicBezTo>
                    <a:cubicBezTo>
                      <a:pt x="10455" y="600"/>
                      <a:pt x="10425" y="595"/>
                      <a:pt x="10395" y="591"/>
                    </a:cubicBezTo>
                    <a:cubicBezTo>
                      <a:pt x="10348" y="580"/>
                      <a:pt x="10336" y="472"/>
                      <a:pt x="10348" y="341"/>
                    </a:cubicBezTo>
                    <a:cubicBezTo>
                      <a:pt x="10359" y="208"/>
                      <a:pt x="10349" y="65"/>
                      <a:pt x="10319" y="65"/>
                    </a:cubicBezTo>
                    <a:cubicBezTo>
                      <a:pt x="10317" y="65"/>
                      <a:pt x="10314" y="66"/>
                      <a:pt x="10312" y="68"/>
                    </a:cubicBezTo>
                    <a:cubicBezTo>
                      <a:pt x="10113" y="222"/>
                      <a:pt x="9905" y="356"/>
                      <a:pt x="9695" y="356"/>
                    </a:cubicBezTo>
                    <a:cubicBezTo>
                      <a:pt x="9678" y="356"/>
                      <a:pt x="9662" y="355"/>
                      <a:pt x="9645" y="353"/>
                    </a:cubicBezTo>
                    <a:cubicBezTo>
                      <a:pt x="9638" y="352"/>
                      <a:pt x="9630" y="351"/>
                      <a:pt x="9623" y="351"/>
                    </a:cubicBezTo>
                    <a:cubicBezTo>
                      <a:pt x="9559" y="351"/>
                      <a:pt x="9497" y="395"/>
                      <a:pt x="9455" y="449"/>
                    </a:cubicBezTo>
                    <a:cubicBezTo>
                      <a:pt x="9396" y="548"/>
                      <a:pt x="9337" y="602"/>
                      <a:pt x="9277" y="602"/>
                    </a:cubicBezTo>
                    <a:cubicBezTo>
                      <a:pt x="9215" y="602"/>
                      <a:pt x="9152" y="545"/>
                      <a:pt x="9085" y="425"/>
                    </a:cubicBezTo>
                    <a:lnTo>
                      <a:pt x="8895" y="556"/>
                    </a:lnTo>
                    <a:cubicBezTo>
                      <a:pt x="8821" y="425"/>
                      <a:pt x="8747" y="368"/>
                      <a:pt x="8674" y="368"/>
                    </a:cubicBezTo>
                    <a:cubicBezTo>
                      <a:pt x="8593" y="368"/>
                      <a:pt x="8512" y="437"/>
                      <a:pt x="8431" y="556"/>
                    </a:cubicBezTo>
                    <a:cubicBezTo>
                      <a:pt x="8407" y="538"/>
                      <a:pt x="8384" y="531"/>
                      <a:pt x="8360" y="531"/>
                    </a:cubicBezTo>
                    <a:cubicBezTo>
                      <a:pt x="8286" y="531"/>
                      <a:pt x="8212" y="599"/>
                      <a:pt x="8140" y="599"/>
                    </a:cubicBezTo>
                    <a:cubicBezTo>
                      <a:pt x="8097" y="599"/>
                      <a:pt x="8055" y="575"/>
                      <a:pt x="8014" y="496"/>
                    </a:cubicBezTo>
                    <a:cubicBezTo>
                      <a:pt x="7992" y="529"/>
                      <a:pt x="7970" y="542"/>
                      <a:pt x="7948" y="542"/>
                    </a:cubicBezTo>
                    <a:cubicBezTo>
                      <a:pt x="7877" y="542"/>
                      <a:pt x="7806" y="412"/>
                      <a:pt x="7735" y="412"/>
                    </a:cubicBezTo>
                    <a:cubicBezTo>
                      <a:pt x="7733" y="412"/>
                      <a:pt x="7730" y="413"/>
                      <a:pt x="7728" y="413"/>
                    </a:cubicBezTo>
                    <a:cubicBezTo>
                      <a:pt x="7621" y="425"/>
                      <a:pt x="7514" y="484"/>
                      <a:pt x="7442" y="580"/>
                    </a:cubicBezTo>
                    <a:cubicBezTo>
                      <a:pt x="7441" y="581"/>
                      <a:pt x="7440" y="581"/>
                      <a:pt x="7438" y="581"/>
                    </a:cubicBezTo>
                    <a:cubicBezTo>
                      <a:pt x="7428" y="581"/>
                      <a:pt x="7416" y="541"/>
                      <a:pt x="7395" y="520"/>
                    </a:cubicBezTo>
                    <a:cubicBezTo>
                      <a:pt x="7355" y="433"/>
                      <a:pt x="7315" y="395"/>
                      <a:pt x="7273" y="395"/>
                    </a:cubicBezTo>
                    <a:cubicBezTo>
                      <a:pt x="7240" y="395"/>
                      <a:pt x="7205" y="419"/>
                      <a:pt x="7169" y="460"/>
                    </a:cubicBezTo>
                    <a:cubicBezTo>
                      <a:pt x="7116" y="513"/>
                      <a:pt x="7082" y="552"/>
                      <a:pt x="7046" y="552"/>
                    </a:cubicBezTo>
                    <a:cubicBezTo>
                      <a:pt x="7026" y="552"/>
                      <a:pt x="7004" y="539"/>
                      <a:pt x="6978" y="508"/>
                    </a:cubicBezTo>
                    <a:cubicBezTo>
                      <a:pt x="6919" y="436"/>
                      <a:pt x="6859" y="392"/>
                      <a:pt x="6798" y="392"/>
                    </a:cubicBezTo>
                    <a:cubicBezTo>
                      <a:pt x="6749" y="392"/>
                      <a:pt x="6698" y="420"/>
                      <a:pt x="6645" y="484"/>
                    </a:cubicBezTo>
                    <a:cubicBezTo>
                      <a:pt x="6623" y="520"/>
                      <a:pt x="6597" y="548"/>
                      <a:pt x="6569" y="548"/>
                    </a:cubicBezTo>
                    <a:cubicBezTo>
                      <a:pt x="6551" y="548"/>
                      <a:pt x="6532" y="536"/>
                      <a:pt x="6514" y="508"/>
                    </a:cubicBezTo>
                    <a:cubicBezTo>
                      <a:pt x="6396" y="349"/>
                      <a:pt x="6279" y="254"/>
                      <a:pt x="6157" y="254"/>
                    </a:cubicBezTo>
                    <a:cubicBezTo>
                      <a:pt x="6106" y="254"/>
                      <a:pt x="6054" y="271"/>
                      <a:pt x="6002" y="306"/>
                    </a:cubicBezTo>
                    <a:cubicBezTo>
                      <a:pt x="5999" y="307"/>
                      <a:pt x="5996" y="308"/>
                      <a:pt x="5994" y="308"/>
                    </a:cubicBezTo>
                    <a:cubicBezTo>
                      <a:pt x="5957" y="308"/>
                      <a:pt x="5920" y="190"/>
                      <a:pt x="5883" y="190"/>
                    </a:cubicBezTo>
                    <a:cubicBezTo>
                      <a:pt x="5875" y="190"/>
                      <a:pt x="5867" y="196"/>
                      <a:pt x="5859" y="210"/>
                    </a:cubicBezTo>
                    <a:cubicBezTo>
                      <a:pt x="5769" y="357"/>
                      <a:pt x="5677" y="415"/>
                      <a:pt x="5582" y="415"/>
                    </a:cubicBezTo>
                    <a:cubicBezTo>
                      <a:pt x="5501" y="415"/>
                      <a:pt x="5418" y="372"/>
                      <a:pt x="5335" y="306"/>
                    </a:cubicBezTo>
                    <a:cubicBezTo>
                      <a:pt x="5216" y="210"/>
                      <a:pt x="5085" y="282"/>
                      <a:pt x="4966" y="151"/>
                    </a:cubicBezTo>
                    <a:cubicBezTo>
                      <a:pt x="4946" y="131"/>
                      <a:pt x="4927" y="123"/>
                      <a:pt x="4908" y="123"/>
                    </a:cubicBezTo>
                    <a:cubicBezTo>
                      <a:pt x="4835" y="123"/>
                      <a:pt x="4768" y="243"/>
                      <a:pt x="4695" y="243"/>
                    </a:cubicBezTo>
                    <a:cubicBezTo>
                      <a:pt x="4675" y="243"/>
                      <a:pt x="4654" y="234"/>
                      <a:pt x="4633" y="210"/>
                    </a:cubicBezTo>
                    <a:cubicBezTo>
                      <a:pt x="4576" y="154"/>
                      <a:pt x="4522" y="140"/>
                      <a:pt x="4470" y="140"/>
                    </a:cubicBezTo>
                    <a:cubicBezTo>
                      <a:pt x="4421" y="140"/>
                      <a:pt x="4373" y="152"/>
                      <a:pt x="4326" y="152"/>
                    </a:cubicBezTo>
                    <a:cubicBezTo>
                      <a:pt x="4317" y="152"/>
                      <a:pt x="4308" y="152"/>
                      <a:pt x="4299" y="151"/>
                    </a:cubicBezTo>
                    <a:cubicBezTo>
                      <a:pt x="4249" y="144"/>
                      <a:pt x="4199" y="106"/>
                      <a:pt x="4151" y="106"/>
                    </a:cubicBezTo>
                    <a:cubicBezTo>
                      <a:pt x="4120" y="106"/>
                      <a:pt x="4089" y="123"/>
                      <a:pt x="4061" y="175"/>
                    </a:cubicBezTo>
                    <a:cubicBezTo>
                      <a:pt x="4026" y="231"/>
                      <a:pt x="3991" y="266"/>
                      <a:pt x="3953" y="266"/>
                    </a:cubicBezTo>
                    <a:cubicBezTo>
                      <a:pt x="3927" y="266"/>
                      <a:pt x="3900" y="249"/>
                      <a:pt x="3871" y="210"/>
                    </a:cubicBezTo>
                    <a:cubicBezTo>
                      <a:pt x="3834" y="153"/>
                      <a:pt x="3785" y="121"/>
                      <a:pt x="3734" y="121"/>
                    </a:cubicBezTo>
                    <a:cubicBezTo>
                      <a:pt x="3700" y="121"/>
                      <a:pt x="3665" y="135"/>
                      <a:pt x="3632" y="163"/>
                    </a:cubicBezTo>
                    <a:cubicBezTo>
                      <a:pt x="3565" y="230"/>
                      <a:pt x="3466" y="403"/>
                      <a:pt x="3375" y="403"/>
                    </a:cubicBezTo>
                    <a:cubicBezTo>
                      <a:pt x="3370" y="403"/>
                      <a:pt x="3364" y="402"/>
                      <a:pt x="3359" y="401"/>
                    </a:cubicBezTo>
                    <a:cubicBezTo>
                      <a:pt x="3275" y="392"/>
                      <a:pt x="3212" y="258"/>
                      <a:pt x="3138" y="258"/>
                    </a:cubicBezTo>
                    <a:cubicBezTo>
                      <a:pt x="3117" y="258"/>
                      <a:pt x="3096" y="268"/>
                      <a:pt x="3073" y="294"/>
                    </a:cubicBezTo>
                    <a:cubicBezTo>
                      <a:pt x="3015" y="208"/>
                      <a:pt x="2920" y="152"/>
                      <a:pt x="2816" y="152"/>
                    </a:cubicBezTo>
                    <a:cubicBezTo>
                      <a:pt x="2791" y="152"/>
                      <a:pt x="2765" y="156"/>
                      <a:pt x="2739" y="163"/>
                    </a:cubicBezTo>
                    <a:cubicBezTo>
                      <a:pt x="2454" y="175"/>
                      <a:pt x="2168" y="187"/>
                      <a:pt x="1870" y="210"/>
                    </a:cubicBezTo>
                    <a:cubicBezTo>
                      <a:pt x="1858" y="210"/>
                      <a:pt x="1846" y="209"/>
                      <a:pt x="1834" y="209"/>
                    </a:cubicBezTo>
                    <a:cubicBezTo>
                      <a:pt x="1681" y="209"/>
                      <a:pt x="1541" y="279"/>
                      <a:pt x="1442" y="401"/>
                    </a:cubicBezTo>
                    <a:cubicBezTo>
                      <a:pt x="1397" y="453"/>
                      <a:pt x="1334" y="482"/>
                      <a:pt x="1270" y="482"/>
                    </a:cubicBezTo>
                    <a:cubicBezTo>
                      <a:pt x="1231" y="482"/>
                      <a:pt x="1192" y="471"/>
                      <a:pt x="1156" y="449"/>
                    </a:cubicBezTo>
                    <a:lnTo>
                      <a:pt x="1144" y="449"/>
                    </a:lnTo>
                    <a:lnTo>
                      <a:pt x="906" y="353"/>
                    </a:lnTo>
                    <a:lnTo>
                      <a:pt x="632" y="961"/>
                    </a:lnTo>
                    <a:cubicBezTo>
                      <a:pt x="596" y="1068"/>
                      <a:pt x="406" y="1163"/>
                      <a:pt x="620" y="1270"/>
                    </a:cubicBezTo>
                    <a:cubicBezTo>
                      <a:pt x="549" y="1401"/>
                      <a:pt x="263" y="1520"/>
                      <a:pt x="608" y="1651"/>
                    </a:cubicBezTo>
                    <a:cubicBezTo>
                      <a:pt x="668" y="1663"/>
                      <a:pt x="632" y="1711"/>
                      <a:pt x="596" y="1734"/>
                    </a:cubicBezTo>
                    <a:cubicBezTo>
                      <a:pt x="299" y="1996"/>
                      <a:pt x="334" y="2246"/>
                      <a:pt x="501" y="2496"/>
                    </a:cubicBezTo>
                    <a:cubicBezTo>
                      <a:pt x="549" y="2568"/>
                      <a:pt x="572" y="2627"/>
                      <a:pt x="501" y="2687"/>
                    </a:cubicBezTo>
                    <a:cubicBezTo>
                      <a:pt x="442" y="2758"/>
                      <a:pt x="501" y="2842"/>
                      <a:pt x="584" y="2925"/>
                    </a:cubicBezTo>
                    <a:cubicBezTo>
                      <a:pt x="632" y="2973"/>
                      <a:pt x="703" y="3032"/>
                      <a:pt x="632" y="3068"/>
                    </a:cubicBezTo>
                    <a:cubicBezTo>
                      <a:pt x="299" y="3199"/>
                      <a:pt x="513" y="3354"/>
                      <a:pt x="299" y="3485"/>
                    </a:cubicBezTo>
                    <a:cubicBezTo>
                      <a:pt x="84" y="3616"/>
                      <a:pt x="72" y="3735"/>
                      <a:pt x="215" y="3866"/>
                    </a:cubicBezTo>
                    <a:cubicBezTo>
                      <a:pt x="287" y="3925"/>
                      <a:pt x="215" y="3985"/>
                      <a:pt x="239" y="4044"/>
                    </a:cubicBezTo>
                    <a:cubicBezTo>
                      <a:pt x="251" y="4116"/>
                      <a:pt x="251" y="4175"/>
                      <a:pt x="203" y="4235"/>
                    </a:cubicBezTo>
                    <a:cubicBezTo>
                      <a:pt x="49" y="4485"/>
                      <a:pt x="1" y="4747"/>
                      <a:pt x="322" y="4997"/>
                    </a:cubicBezTo>
                    <a:cubicBezTo>
                      <a:pt x="406" y="5056"/>
                      <a:pt x="358" y="5116"/>
                      <a:pt x="263" y="5175"/>
                    </a:cubicBezTo>
                    <a:cubicBezTo>
                      <a:pt x="180" y="5223"/>
                      <a:pt x="144" y="5271"/>
                      <a:pt x="227" y="5318"/>
                    </a:cubicBezTo>
                    <a:cubicBezTo>
                      <a:pt x="358" y="5390"/>
                      <a:pt x="346" y="5473"/>
                      <a:pt x="299" y="5556"/>
                    </a:cubicBezTo>
                    <a:cubicBezTo>
                      <a:pt x="263" y="5640"/>
                      <a:pt x="263" y="5735"/>
                      <a:pt x="203" y="5830"/>
                    </a:cubicBezTo>
                    <a:cubicBezTo>
                      <a:pt x="120" y="5961"/>
                      <a:pt x="96" y="6092"/>
                      <a:pt x="299" y="6211"/>
                    </a:cubicBezTo>
                    <a:cubicBezTo>
                      <a:pt x="513" y="6330"/>
                      <a:pt x="477" y="6425"/>
                      <a:pt x="311" y="6533"/>
                    </a:cubicBezTo>
                    <a:cubicBezTo>
                      <a:pt x="227" y="6592"/>
                      <a:pt x="537" y="6652"/>
                      <a:pt x="442" y="6711"/>
                    </a:cubicBezTo>
                    <a:cubicBezTo>
                      <a:pt x="358" y="6771"/>
                      <a:pt x="287" y="6830"/>
                      <a:pt x="227" y="6902"/>
                    </a:cubicBezTo>
                    <a:cubicBezTo>
                      <a:pt x="191" y="6949"/>
                      <a:pt x="203" y="7021"/>
                      <a:pt x="263" y="7045"/>
                    </a:cubicBezTo>
                    <a:cubicBezTo>
                      <a:pt x="561" y="7223"/>
                      <a:pt x="513" y="7414"/>
                      <a:pt x="299" y="7604"/>
                    </a:cubicBezTo>
                    <a:cubicBezTo>
                      <a:pt x="251" y="7652"/>
                      <a:pt x="215" y="7699"/>
                      <a:pt x="227" y="7747"/>
                    </a:cubicBezTo>
                    <a:cubicBezTo>
                      <a:pt x="239" y="7795"/>
                      <a:pt x="346" y="7878"/>
                      <a:pt x="334" y="7938"/>
                    </a:cubicBezTo>
                    <a:cubicBezTo>
                      <a:pt x="322" y="7997"/>
                      <a:pt x="203" y="8092"/>
                      <a:pt x="168" y="8164"/>
                    </a:cubicBezTo>
                    <a:cubicBezTo>
                      <a:pt x="120" y="8283"/>
                      <a:pt x="168" y="8390"/>
                      <a:pt x="311" y="8497"/>
                    </a:cubicBezTo>
                    <a:cubicBezTo>
                      <a:pt x="370" y="8545"/>
                      <a:pt x="418" y="8592"/>
                      <a:pt x="358" y="8640"/>
                    </a:cubicBezTo>
                    <a:cubicBezTo>
                      <a:pt x="263" y="8723"/>
                      <a:pt x="418" y="8795"/>
                      <a:pt x="358" y="8878"/>
                    </a:cubicBezTo>
                    <a:cubicBezTo>
                      <a:pt x="299" y="8962"/>
                      <a:pt x="537" y="9021"/>
                      <a:pt x="394" y="9104"/>
                    </a:cubicBezTo>
                    <a:cubicBezTo>
                      <a:pt x="239" y="9188"/>
                      <a:pt x="501" y="9259"/>
                      <a:pt x="501" y="9343"/>
                    </a:cubicBezTo>
                    <a:cubicBezTo>
                      <a:pt x="501" y="9354"/>
                      <a:pt x="501" y="9378"/>
                      <a:pt x="501" y="9390"/>
                    </a:cubicBezTo>
                    <a:cubicBezTo>
                      <a:pt x="477" y="9426"/>
                      <a:pt x="442" y="9462"/>
                      <a:pt x="406" y="9485"/>
                    </a:cubicBezTo>
                    <a:cubicBezTo>
                      <a:pt x="299" y="9533"/>
                      <a:pt x="156" y="9593"/>
                      <a:pt x="168" y="9664"/>
                    </a:cubicBezTo>
                    <a:cubicBezTo>
                      <a:pt x="191" y="9866"/>
                      <a:pt x="239" y="10081"/>
                      <a:pt x="263" y="10283"/>
                    </a:cubicBezTo>
                    <a:cubicBezTo>
                      <a:pt x="668" y="10497"/>
                      <a:pt x="549" y="10736"/>
                      <a:pt x="549" y="10950"/>
                    </a:cubicBezTo>
                    <a:cubicBezTo>
                      <a:pt x="537" y="11033"/>
                      <a:pt x="489" y="11105"/>
                      <a:pt x="418" y="11140"/>
                    </a:cubicBezTo>
                    <a:cubicBezTo>
                      <a:pt x="227" y="11248"/>
                      <a:pt x="227" y="11355"/>
                      <a:pt x="453" y="11462"/>
                    </a:cubicBezTo>
                    <a:cubicBezTo>
                      <a:pt x="572" y="11521"/>
                      <a:pt x="572" y="11581"/>
                      <a:pt x="537" y="11652"/>
                    </a:cubicBezTo>
                    <a:cubicBezTo>
                      <a:pt x="489" y="11712"/>
                      <a:pt x="311" y="11759"/>
                      <a:pt x="430" y="11831"/>
                    </a:cubicBezTo>
                    <a:cubicBezTo>
                      <a:pt x="549" y="11902"/>
                      <a:pt x="275" y="11986"/>
                      <a:pt x="477" y="12057"/>
                    </a:cubicBezTo>
                    <a:cubicBezTo>
                      <a:pt x="430" y="12140"/>
                      <a:pt x="275" y="12212"/>
                      <a:pt x="406" y="12295"/>
                    </a:cubicBezTo>
                    <a:cubicBezTo>
                      <a:pt x="549" y="12379"/>
                      <a:pt x="322" y="12486"/>
                      <a:pt x="537" y="12569"/>
                    </a:cubicBezTo>
                    <a:cubicBezTo>
                      <a:pt x="620" y="12605"/>
                      <a:pt x="620" y="12676"/>
                      <a:pt x="561" y="12712"/>
                    </a:cubicBezTo>
                    <a:cubicBezTo>
                      <a:pt x="418" y="12807"/>
                      <a:pt x="501" y="12902"/>
                      <a:pt x="596" y="12998"/>
                    </a:cubicBezTo>
                    <a:cubicBezTo>
                      <a:pt x="692" y="13093"/>
                      <a:pt x="644" y="13152"/>
                      <a:pt x="525" y="13236"/>
                    </a:cubicBezTo>
                    <a:cubicBezTo>
                      <a:pt x="191" y="13438"/>
                      <a:pt x="358" y="13641"/>
                      <a:pt x="465" y="13843"/>
                    </a:cubicBezTo>
                    <a:cubicBezTo>
                      <a:pt x="834" y="14022"/>
                      <a:pt x="549" y="14236"/>
                      <a:pt x="942" y="14403"/>
                    </a:cubicBezTo>
                    <a:cubicBezTo>
                      <a:pt x="989" y="14426"/>
                      <a:pt x="953" y="14474"/>
                      <a:pt x="906" y="14498"/>
                    </a:cubicBezTo>
                    <a:cubicBezTo>
                      <a:pt x="739" y="14581"/>
                      <a:pt x="680" y="14676"/>
                      <a:pt x="715" y="14772"/>
                    </a:cubicBezTo>
                    <a:cubicBezTo>
                      <a:pt x="751" y="14879"/>
                      <a:pt x="703" y="14938"/>
                      <a:pt x="561" y="15010"/>
                    </a:cubicBezTo>
                    <a:cubicBezTo>
                      <a:pt x="477" y="15057"/>
                      <a:pt x="549" y="15105"/>
                      <a:pt x="596" y="15153"/>
                    </a:cubicBezTo>
                    <a:cubicBezTo>
                      <a:pt x="644" y="15200"/>
                      <a:pt x="608" y="15248"/>
                      <a:pt x="537" y="15296"/>
                    </a:cubicBezTo>
                    <a:cubicBezTo>
                      <a:pt x="346" y="15415"/>
                      <a:pt x="311" y="15546"/>
                      <a:pt x="501" y="15665"/>
                    </a:cubicBezTo>
                    <a:cubicBezTo>
                      <a:pt x="715" y="15808"/>
                      <a:pt x="751" y="15950"/>
                      <a:pt x="715" y="16093"/>
                    </a:cubicBezTo>
                    <a:cubicBezTo>
                      <a:pt x="680" y="16320"/>
                      <a:pt x="632" y="16534"/>
                      <a:pt x="870" y="16760"/>
                    </a:cubicBezTo>
                    <a:cubicBezTo>
                      <a:pt x="906" y="16796"/>
                      <a:pt x="930" y="16820"/>
                      <a:pt x="858" y="16855"/>
                    </a:cubicBezTo>
                    <a:cubicBezTo>
                      <a:pt x="668" y="16939"/>
                      <a:pt x="763" y="17046"/>
                      <a:pt x="727" y="17141"/>
                    </a:cubicBezTo>
                    <a:cubicBezTo>
                      <a:pt x="656" y="17248"/>
                      <a:pt x="572" y="17367"/>
                      <a:pt x="489" y="17463"/>
                    </a:cubicBezTo>
                    <a:cubicBezTo>
                      <a:pt x="477" y="17486"/>
                      <a:pt x="477" y="17498"/>
                      <a:pt x="489" y="17510"/>
                    </a:cubicBezTo>
                    <a:cubicBezTo>
                      <a:pt x="525" y="17582"/>
                      <a:pt x="596" y="17641"/>
                      <a:pt x="596" y="17701"/>
                    </a:cubicBezTo>
                    <a:cubicBezTo>
                      <a:pt x="584" y="17760"/>
                      <a:pt x="465" y="17832"/>
                      <a:pt x="453" y="17891"/>
                    </a:cubicBezTo>
                    <a:cubicBezTo>
                      <a:pt x="430" y="17998"/>
                      <a:pt x="418" y="18117"/>
                      <a:pt x="430" y="18236"/>
                    </a:cubicBezTo>
                    <a:cubicBezTo>
                      <a:pt x="442" y="18308"/>
                      <a:pt x="549" y="18391"/>
                      <a:pt x="680" y="18463"/>
                    </a:cubicBezTo>
                    <a:cubicBezTo>
                      <a:pt x="766" y="18509"/>
                      <a:pt x="841" y="18533"/>
                      <a:pt x="959" y="18533"/>
                    </a:cubicBezTo>
                    <a:cubicBezTo>
                      <a:pt x="1052" y="18533"/>
                      <a:pt x="1172" y="18518"/>
                      <a:pt x="1346" y="18486"/>
                    </a:cubicBezTo>
                    <a:cubicBezTo>
                      <a:pt x="1512" y="18461"/>
                      <a:pt x="1589" y="18449"/>
                      <a:pt x="1645" y="18449"/>
                    </a:cubicBezTo>
                    <a:cubicBezTo>
                      <a:pt x="1694" y="18449"/>
                      <a:pt x="1726" y="18458"/>
                      <a:pt x="1787" y="18475"/>
                    </a:cubicBezTo>
                    <a:lnTo>
                      <a:pt x="2013" y="18546"/>
                    </a:lnTo>
                    <a:cubicBezTo>
                      <a:pt x="2061" y="18522"/>
                      <a:pt x="2144" y="18498"/>
                      <a:pt x="2144" y="18463"/>
                    </a:cubicBezTo>
                    <a:cubicBezTo>
                      <a:pt x="2120" y="18260"/>
                      <a:pt x="2192" y="18046"/>
                      <a:pt x="1882" y="17844"/>
                    </a:cubicBezTo>
                    <a:cubicBezTo>
                      <a:pt x="1799" y="17796"/>
                      <a:pt x="1846" y="17724"/>
                      <a:pt x="1954" y="17665"/>
                    </a:cubicBezTo>
                    <a:cubicBezTo>
                      <a:pt x="2204" y="17510"/>
                      <a:pt x="2192" y="17355"/>
                      <a:pt x="1894" y="17201"/>
                    </a:cubicBezTo>
                    <a:cubicBezTo>
                      <a:pt x="1811" y="17153"/>
                      <a:pt x="1858" y="17105"/>
                      <a:pt x="1966" y="17058"/>
                    </a:cubicBezTo>
                    <a:cubicBezTo>
                      <a:pt x="2085" y="16998"/>
                      <a:pt x="2132" y="16939"/>
                      <a:pt x="2085" y="16879"/>
                    </a:cubicBezTo>
                    <a:cubicBezTo>
                      <a:pt x="2013" y="16784"/>
                      <a:pt x="1870" y="16689"/>
                      <a:pt x="2049" y="16593"/>
                    </a:cubicBezTo>
                    <a:lnTo>
                      <a:pt x="2049" y="16010"/>
                    </a:lnTo>
                    <a:cubicBezTo>
                      <a:pt x="2049" y="15962"/>
                      <a:pt x="1942" y="15927"/>
                      <a:pt x="1763" y="15903"/>
                    </a:cubicBezTo>
                    <a:cubicBezTo>
                      <a:pt x="1501" y="15867"/>
                      <a:pt x="1418" y="15819"/>
                      <a:pt x="1513" y="15748"/>
                    </a:cubicBezTo>
                    <a:cubicBezTo>
                      <a:pt x="1823" y="15522"/>
                      <a:pt x="1787" y="15522"/>
                      <a:pt x="1799" y="15260"/>
                    </a:cubicBezTo>
                    <a:cubicBezTo>
                      <a:pt x="1799" y="15153"/>
                      <a:pt x="2037" y="15046"/>
                      <a:pt x="1835" y="14938"/>
                    </a:cubicBezTo>
                    <a:cubicBezTo>
                      <a:pt x="1894" y="14855"/>
                      <a:pt x="1989" y="14772"/>
                      <a:pt x="1989" y="14700"/>
                    </a:cubicBezTo>
                    <a:cubicBezTo>
                      <a:pt x="1977" y="14617"/>
                      <a:pt x="1823" y="14546"/>
                      <a:pt x="1787" y="14462"/>
                    </a:cubicBezTo>
                    <a:cubicBezTo>
                      <a:pt x="1751" y="14379"/>
                      <a:pt x="1692" y="14272"/>
                      <a:pt x="1835" y="14176"/>
                    </a:cubicBezTo>
                    <a:cubicBezTo>
                      <a:pt x="1966" y="14081"/>
                      <a:pt x="1727" y="13998"/>
                      <a:pt x="1942" y="13903"/>
                    </a:cubicBezTo>
                    <a:cubicBezTo>
                      <a:pt x="2085" y="13831"/>
                      <a:pt x="1787" y="13760"/>
                      <a:pt x="1918" y="13676"/>
                    </a:cubicBezTo>
                    <a:cubicBezTo>
                      <a:pt x="2049" y="13593"/>
                      <a:pt x="2001" y="13486"/>
                      <a:pt x="2025" y="13379"/>
                    </a:cubicBezTo>
                    <a:cubicBezTo>
                      <a:pt x="2037" y="13283"/>
                      <a:pt x="1989" y="13164"/>
                      <a:pt x="1763" y="13057"/>
                    </a:cubicBezTo>
                    <a:cubicBezTo>
                      <a:pt x="1644" y="12998"/>
                      <a:pt x="1787" y="12938"/>
                      <a:pt x="1870" y="12879"/>
                    </a:cubicBezTo>
                    <a:cubicBezTo>
                      <a:pt x="1906" y="12843"/>
                      <a:pt x="1835" y="12819"/>
                      <a:pt x="1704" y="12807"/>
                    </a:cubicBezTo>
                    <a:cubicBezTo>
                      <a:pt x="1585" y="12783"/>
                      <a:pt x="1513" y="12760"/>
                      <a:pt x="1537" y="12736"/>
                    </a:cubicBezTo>
                    <a:cubicBezTo>
                      <a:pt x="1549" y="12700"/>
                      <a:pt x="1668" y="12629"/>
                      <a:pt x="1608" y="12593"/>
                    </a:cubicBezTo>
                    <a:cubicBezTo>
                      <a:pt x="1442" y="12486"/>
                      <a:pt x="1525" y="12414"/>
                      <a:pt x="1775" y="12331"/>
                    </a:cubicBezTo>
                    <a:cubicBezTo>
                      <a:pt x="2049" y="12236"/>
                      <a:pt x="1989" y="12117"/>
                      <a:pt x="1906" y="12010"/>
                    </a:cubicBezTo>
                    <a:cubicBezTo>
                      <a:pt x="1835" y="11962"/>
                      <a:pt x="1763" y="11938"/>
                      <a:pt x="1692" y="11938"/>
                    </a:cubicBezTo>
                    <a:cubicBezTo>
                      <a:pt x="1573" y="11914"/>
                      <a:pt x="1477" y="11890"/>
                      <a:pt x="1513" y="11867"/>
                    </a:cubicBezTo>
                    <a:cubicBezTo>
                      <a:pt x="1727" y="11736"/>
                      <a:pt x="1668" y="11617"/>
                      <a:pt x="1418" y="11498"/>
                    </a:cubicBezTo>
                    <a:cubicBezTo>
                      <a:pt x="1346" y="11462"/>
                      <a:pt x="1418" y="11402"/>
                      <a:pt x="1585" y="11367"/>
                    </a:cubicBezTo>
                    <a:cubicBezTo>
                      <a:pt x="1870" y="11319"/>
                      <a:pt x="1954" y="11248"/>
                      <a:pt x="1906" y="11164"/>
                    </a:cubicBezTo>
                    <a:cubicBezTo>
                      <a:pt x="1858" y="11081"/>
                      <a:pt x="1704" y="11009"/>
                      <a:pt x="1835" y="10926"/>
                    </a:cubicBezTo>
                    <a:cubicBezTo>
                      <a:pt x="1858" y="10926"/>
                      <a:pt x="1811" y="10902"/>
                      <a:pt x="1763" y="10890"/>
                    </a:cubicBezTo>
                    <a:cubicBezTo>
                      <a:pt x="1585" y="10855"/>
                      <a:pt x="1299" y="10831"/>
                      <a:pt x="1692" y="10771"/>
                    </a:cubicBezTo>
                    <a:cubicBezTo>
                      <a:pt x="1739" y="10759"/>
                      <a:pt x="1811" y="10747"/>
                      <a:pt x="1799" y="10736"/>
                    </a:cubicBezTo>
                    <a:cubicBezTo>
                      <a:pt x="1644" y="10628"/>
                      <a:pt x="1894" y="10509"/>
                      <a:pt x="1775" y="10414"/>
                    </a:cubicBezTo>
                    <a:cubicBezTo>
                      <a:pt x="1656" y="10319"/>
                      <a:pt x="1585" y="10176"/>
                      <a:pt x="1585" y="10033"/>
                    </a:cubicBezTo>
                    <a:cubicBezTo>
                      <a:pt x="1573" y="9712"/>
                      <a:pt x="1573" y="9390"/>
                      <a:pt x="1585" y="9069"/>
                    </a:cubicBezTo>
                    <a:cubicBezTo>
                      <a:pt x="1585" y="8950"/>
                      <a:pt x="1644" y="8842"/>
                      <a:pt x="1727" y="8783"/>
                    </a:cubicBezTo>
                    <a:cubicBezTo>
                      <a:pt x="1846" y="8676"/>
                      <a:pt x="1823" y="8592"/>
                      <a:pt x="1668" y="8497"/>
                    </a:cubicBezTo>
                    <a:cubicBezTo>
                      <a:pt x="1549" y="8438"/>
                      <a:pt x="1454" y="8342"/>
                      <a:pt x="1394" y="8223"/>
                    </a:cubicBezTo>
                    <a:cubicBezTo>
                      <a:pt x="1382" y="8164"/>
                      <a:pt x="1561" y="8104"/>
                      <a:pt x="1585" y="8045"/>
                    </a:cubicBezTo>
                    <a:cubicBezTo>
                      <a:pt x="1608" y="7985"/>
                      <a:pt x="1573" y="7878"/>
                      <a:pt x="1608" y="7795"/>
                    </a:cubicBezTo>
                    <a:cubicBezTo>
                      <a:pt x="1644" y="7723"/>
                      <a:pt x="1799" y="7676"/>
                      <a:pt x="1799" y="7616"/>
                    </a:cubicBezTo>
                    <a:cubicBezTo>
                      <a:pt x="1799" y="7557"/>
                      <a:pt x="1692" y="7461"/>
                      <a:pt x="1632" y="7390"/>
                    </a:cubicBezTo>
                    <a:cubicBezTo>
                      <a:pt x="1835" y="7259"/>
                      <a:pt x="1596" y="7128"/>
                      <a:pt x="1561" y="7009"/>
                    </a:cubicBezTo>
                    <a:cubicBezTo>
                      <a:pt x="1525" y="6926"/>
                      <a:pt x="1549" y="6842"/>
                      <a:pt x="1596" y="6771"/>
                    </a:cubicBezTo>
                    <a:cubicBezTo>
                      <a:pt x="1632" y="6711"/>
                      <a:pt x="1739" y="6652"/>
                      <a:pt x="1656" y="6592"/>
                    </a:cubicBezTo>
                    <a:cubicBezTo>
                      <a:pt x="1596" y="6521"/>
                      <a:pt x="1549" y="6437"/>
                      <a:pt x="1537" y="6354"/>
                    </a:cubicBezTo>
                    <a:cubicBezTo>
                      <a:pt x="1465" y="5783"/>
                      <a:pt x="1525" y="5223"/>
                      <a:pt x="1537" y="4663"/>
                    </a:cubicBezTo>
                    <a:cubicBezTo>
                      <a:pt x="1537" y="4616"/>
                      <a:pt x="1596" y="4568"/>
                      <a:pt x="1620" y="4509"/>
                    </a:cubicBezTo>
                    <a:cubicBezTo>
                      <a:pt x="1715" y="4354"/>
                      <a:pt x="1715" y="4151"/>
                      <a:pt x="1620" y="3997"/>
                    </a:cubicBezTo>
                    <a:cubicBezTo>
                      <a:pt x="1513" y="3794"/>
                      <a:pt x="1537" y="3556"/>
                      <a:pt x="1680" y="3377"/>
                    </a:cubicBezTo>
                    <a:cubicBezTo>
                      <a:pt x="1906" y="3080"/>
                      <a:pt x="1882" y="2770"/>
                      <a:pt x="1549" y="2473"/>
                    </a:cubicBezTo>
                    <a:cubicBezTo>
                      <a:pt x="1477" y="2413"/>
                      <a:pt x="1454" y="2342"/>
                      <a:pt x="1573" y="2282"/>
                    </a:cubicBezTo>
                    <a:cubicBezTo>
                      <a:pt x="1680" y="2223"/>
                      <a:pt x="1775" y="2139"/>
                      <a:pt x="1775" y="2044"/>
                    </a:cubicBezTo>
                    <a:cubicBezTo>
                      <a:pt x="1775" y="1968"/>
                      <a:pt x="1792" y="1891"/>
                      <a:pt x="1825" y="1823"/>
                    </a:cubicBezTo>
                    <a:lnTo>
                      <a:pt x="1825" y="1823"/>
                    </a:lnTo>
                    <a:cubicBezTo>
                      <a:pt x="1848" y="1834"/>
                      <a:pt x="1871" y="1844"/>
                      <a:pt x="1895" y="1844"/>
                    </a:cubicBezTo>
                    <a:cubicBezTo>
                      <a:pt x="1910" y="1844"/>
                      <a:pt x="1926" y="1840"/>
                      <a:pt x="1942" y="1830"/>
                    </a:cubicBezTo>
                    <a:cubicBezTo>
                      <a:pt x="2037" y="1758"/>
                      <a:pt x="2132" y="1663"/>
                      <a:pt x="2227" y="1592"/>
                    </a:cubicBezTo>
                    <a:cubicBezTo>
                      <a:pt x="2251" y="1580"/>
                      <a:pt x="2287" y="1568"/>
                      <a:pt x="2323" y="1568"/>
                    </a:cubicBezTo>
                    <a:lnTo>
                      <a:pt x="2954" y="1532"/>
                    </a:lnTo>
                    <a:cubicBezTo>
                      <a:pt x="3013" y="1532"/>
                      <a:pt x="3073" y="1592"/>
                      <a:pt x="3132" y="1699"/>
                    </a:cubicBezTo>
                    <a:cubicBezTo>
                      <a:pt x="3161" y="1755"/>
                      <a:pt x="3188" y="1780"/>
                      <a:pt x="3214" y="1780"/>
                    </a:cubicBezTo>
                    <a:cubicBezTo>
                      <a:pt x="3264" y="1780"/>
                      <a:pt x="3311" y="1686"/>
                      <a:pt x="3359" y="1544"/>
                    </a:cubicBezTo>
                    <a:cubicBezTo>
                      <a:pt x="3382" y="1472"/>
                      <a:pt x="3430" y="1401"/>
                      <a:pt x="3478" y="1330"/>
                    </a:cubicBezTo>
                    <a:cubicBezTo>
                      <a:pt x="3563" y="1522"/>
                      <a:pt x="3649" y="1561"/>
                      <a:pt x="3735" y="1561"/>
                    </a:cubicBezTo>
                    <a:cubicBezTo>
                      <a:pt x="3792" y="1561"/>
                      <a:pt x="3849" y="1544"/>
                      <a:pt x="3906" y="1544"/>
                    </a:cubicBezTo>
                    <a:cubicBezTo>
                      <a:pt x="4454" y="1544"/>
                      <a:pt x="5002" y="1496"/>
                      <a:pt x="5549" y="1484"/>
                    </a:cubicBezTo>
                    <a:cubicBezTo>
                      <a:pt x="5752" y="1484"/>
                      <a:pt x="5966" y="1484"/>
                      <a:pt x="6168" y="1496"/>
                    </a:cubicBezTo>
                    <a:cubicBezTo>
                      <a:pt x="6179" y="1495"/>
                      <a:pt x="6189" y="1494"/>
                      <a:pt x="6200" y="1494"/>
                    </a:cubicBezTo>
                    <a:cubicBezTo>
                      <a:pt x="6269" y="1494"/>
                      <a:pt x="6328" y="1529"/>
                      <a:pt x="6359" y="1592"/>
                    </a:cubicBezTo>
                    <a:cubicBezTo>
                      <a:pt x="6403" y="1669"/>
                      <a:pt x="6448" y="1689"/>
                      <a:pt x="6494" y="1689"/>
                    </a:cubicBezTo>
                    <a:cubicBezTo>
                      <a:pt x="6545" y="1689"/>
                      <a:pt x="6595" y="1665"/>
                      <a:pt x="6644" y="1665"/>
                    </a:cubicBezTo>
                    <a:cubicBezTo>
                      <a:pt x="6661" y="1665"/>
                      <a:pt x="6677" y="1668"/>
                      <a:pt x="6692" y="1675"/>
                    </a:cubicBezTo>
                    <a:cubicBezTo>
                      <a:pt x="6707" y="1680"/>
                      <a:pt x="6721" y="1682"/>
                      <a:pt x="6735" y="1682"/>
                    </a:cubicBezTo>
                    <a:cubicBezTo>
                      <a:pt x="6795" y="1682"/>
                      <a:pt x="6848" y="1645"/>
                      <a:pt x="6898" y="1645"/>
                    </a:cubicBezTo>
                    <a:cubicBezTo>
                      <a:pt x="6921" y="1645"/>
                      <a:pt x="6944" y="1652"/>
                      <a:pt x="6966" y="1675"/>
                    </a:cubicBezTo>
                    <a:cubicBezTo>
                      <a:pt x="7073" y="1746"/>
                      <a:pt x="7180" y="1794"/>
                      <a:pt x="7300" y="1818"/>
                    </a:cubicBezTo>
                    <a:cubicBezTo>
                      <a:pt x="7324" y="1823"/>
                      <a:pt x="7348" y="1825"/>
                      <a:pt x="7372" y="1825"/>
                    </a:cubicBezTo>
                    <a:cubicBezTo>
                      <a:pt x="7470" y="1825"/>
                      <a:pt x="7565" y="1790"/>
                      <a:pt x="7659" y="1790"/>
                    </a:cubicBezTo>
                    <a:cubicBezTo>
                      <a:pt x="7746" y="1790"/>
                      <a:pt x="7832" y="1820"/>
                      <a:pt x="7919" y="1937"/>
                    </a:cubicBezTo>
                    <a:lnTo>
                      <a:pt x="8026" y="1615"/>
                    </a:lnTo>
                    <a:cubicBezTo>
                      <a:pt x="8094" y="1745"/>
                      <a:pt x="8161" y="1797"/>
                      <a:pt x="8228" y="1797"/>
                    </a:cubicBezTo>
                    <a:cubicBezTo>
                      <a:pt x="8301" y="1797"/>
                      <a:pt x="8374" y="1733"/>
                      <a:pt x="8443" y="1639"/>
                    </a:cubicBezTo>
                    <a:cubicBezTo>
                      <a:pt x="8458" y="1619"/>
                      <a:pt x="8471" y="1612"/>
                      <a:pt x="8483" y="1612"/>
                    </a:cubicBezTo>
                    <a:cubicBezTo>
                      <a:pt x="8500" y="1612"/>
                      <a:pt x="8517" y="1625"/>
                      <a:pt x="8538" y="1639"/>
                    </a:cubicBezTo>
                    <a:cubicBezTo>
                      <a:pt x="8633" y="1699"/>
                      <a:pt x="8728" y="1746"/>
                      <a:pt x="8824" y="1794"/>
                    </a:cubicBezTo>
                    <a:cubicBezTo>
                      <a:pt x="8834" y="1797"/>
                      <a:pt x="8844" y="1799"/>
                      <a:pt x="8854" y="1799"/>
                    </a:cubicBezTo>
                    <a:cubicBezTo>
                      <a:pt x="8913" y="1799"/>
                      <a:pt x="8963" y="1742"/>
                      <a:pt x="9014" y="1651"/>
                    </a:cubicBezTo>
                    <a:cubicBezTo>
                      <a:pt x="9033" y="1614"/>
                      <a:pt x="9059" y="1569"/>
                      <a:pt x="9081" y="1569"/>
                    </a:cubicBezTo>
                    <a:cubicBezTo>
                      <a:pt x="9087" y="1569"/>
                      <a:pt x="9092" y="1572"/>
                      <a:pt x="9097" y="1580"/>
                    </a:cubicBezTo>
                    <a:cubicBezTo>
                      <a:pt x="9178" y="1728"/>
                      <a:pt x="9261" y="1767"/>
                      <a:pt x="9345" y="1767"/>
                    </a:cubicBezTo>
                    <a:cubicBezTo>
                      <a:pt x="9422" y="1767"/>
                      <a:pt x="9499" y="1734"/>
                      <a:pt x="9574" y="1723"/>
                    </a:cubicBezTo>
                    <a:cubicBezTo>
                      <a:pt x="9693" y="1723"/>
                      <a:pt x="9812" y="1687"/>
                      <a:pt x="9907" y="1639"/>
                    </a:cubicBezTo>
                    <a:cubicBezTo>
                      <a:pt x="9982" y="1598"/>
                      <a:pt x="10057" y="1458"/>
                      <a:pt x="10131" y="1458"/>
                    </a:cubicBezTo>
                    <a:cubicBezTo>
                      <a:pt x="10164" y="1458"/>
                      <a:pt x="10196" y="1484"/>
                      <a:pt x="10228" y="1556"/>
                    </a:cubicBezTo>
                    <a:lnTo>
                      <a:pt x="10336" y="1211"/>
                    </a:lnTo>
                    <a:cubicBezTo>
                      <a:pt x="10371" y="1342"/>
                      <a:pt x="10395" y="1472"/>
                      <a:pt x="10431" y="1592"/>
                    </a:cubicBezTo>
                    <a:cubicBezTo>
                      <a:pt x="10443" y="1627"/>
                      <a:pt x="10467" y="1639"/>
                      <a:pt x="10478" y="1651"/>
                    </a:cubicBezTo>
                    <a:cubicBezTo>
                      <a:pt x="10525" y="1651"/>
                      <a:pt x="10571" y="1669"/>
                      <a:pt x="10615" y="1669"/>
                    </a:cubicBezTo>
                    <a:cubicBezTo>
                      <a:pt x="10651" y="1669"/>
                      <a:pt x="10685" y="1658"/>
                      <a:pt x="10717" y="1615"/>
                    </a:cubicBezTo>
                    <a:cubicBezTo>
                      <a:pt x="10767" y="1548"/>
                      <a:pt x="10820" y="1526"/>
                      <a:pt x="10872" y="1526"/>
                    </a:cubicBezTo>
                    <a:cubicBezTo>
                      <a:pt x="10930" y="1526"/>
                      <a:pt x="10988" y="1554"/>
                      <a:pt x="11038" y="1580"/>
                    </a:cubicBezTo>
                    <a:cubicBezTo>
                      <a:pt x="11121" y="1626"/>
                      <a:pt x="11210" y="1679"/>
                      <a:pt x="11302" y="1679"/>
                    </a:cubicBezTo>
                    <a:cubicBezTo>
                      <a:pt x="11329" y="1679"/>
                      <a:pt x="11356" y="1674"/>
                      <a:pt x="11383" y="1663"/>
                    </a:cubicBezTo>
                    <a:cubicBezTo>
                      <a:pt x="11423" y="1646"/>
                      <a:pt x="11462" y="1640"/>
                      <a:pt x="11502" y="1640"/>
                    </a:cubicBezTo>
                    <a:cubicBezTo>
                      <a:pt x="11585" y="1640"/>
                      <a:pt x="11668" y="1665"/>
                      <a:pt x="11753" y="1665"/>
                    </a:cubicBezTo>
                    <a:cubicBezTo>
                      <a:pt x="11851" y="1665"/>
                      <a:pt x="11951" y="1631"/>
                      <a:pt x="12050" y="1484"/>
                    </a:cubicBezTo>
                    <a:cubicBezTo>
                      <a:pt x="12055" y="1477"/>
                      <a:pt x="12060" y="1474"/>
                      <a:pt x="12065" y="1474"/>
                    </a:cubicBezTo>
                    <a:cubicBezTo>
                      <a:pt x="12088" y="1474"/>
                      <a:pt x="12114" y="1522"/>
                      <a:pt x="12133" y="1532"/>
                    </a:cubicBezTo>
                    <a:cubicBezTo>
                      <a:pt x="12229" y="1580"/>
                      <a:pt x="12324" y="1615"/>
                      <a:pt x="12431" y="1627"/>
                    </a:cubicBezTo>
                    <a:cubicBezTo>
                      <a:pt x="12513" y="1637"/>
                      <a:pt x="12597" y="1652"/>
                      <a:pt x="12681" y="1652"/>
                    </a:cubicBezTo>
                    <a:cubicBezTo>
                      <a:pt x="12805" y="1652"/>
                      <a:pt x="12930" y="1619"/>
                      <a:pt x="13050" y="1484"/>
                    </a:cubicBezTo>
                    <a:cubicBezTo>
                      <a:pt x="13120" y="1578"/>
                      <a:pt x="13189" y="1618"/>
                      <a:pt x="13256" y="1618"/>
                    </a:cubicBezTo>
                    <a:cubicBezTo>
                      <a:pt x="13360" y="1618"/>
                      <a:pt x="13461" y="1522"/>
                      <a:pt x="13562" y="1377"/>
                    </a:cubicBezTo>
                    <a:cubicBezTo>
                      <a:pt x="13594" y="1332"/>
                      <a:pt x="13630" y="1322"/>
                      <a:pt x="13667" y="1322"/>
                    </a:cubicBezTo>
                    <a:cubicBezTo>
                      <a:pt x="13699" y="1322"/>
                      <a:pt x="13732" y="1330"/>
                      <a:pt x="13765" y="1330"/>
                    </a:cubicBezTo>
                    <a:cubicBezTo>
                      <a:pt x="14027" y="1306"/>
                      <a:pt x="14300" y="1306"/>
                      <a:pt x="14574" y="1294"/>
                    </a:cubicBezTo>
                    <a:cubicBezTo>
                      <a:pt x="14658" y="1294"/>
                      <a:pt x="14729" y="1258"/>
                      <a:pt x="14765" y="1187"/>
                    </a:cubicBezTo>
                    <a:cubicBezTo>
                      <a:pt x="14796" y="1138"/>
                      <a:pt x="14825" y="1119"/>
                      <a:pt x="14854" y="1119"/>
                    </a:cubicBezTo>
                    <a:cubicBezTo>
                      <a:pt x="14903" y="1119"/>
                      <a:pt x="14950" y="1174"/>
                      <a:pt x="15003" y="1234"/>
                    </a:cubicBezTo>
                    <a:cubicBezTo>
                      <a:pt x="15027" y="1267"/>
                      <a:pt x="15048" y="1281"/>
                      <a:pt x="15069" y="1281"/>
                    </a:cubicBezTo>
                    <a:cubicBezTo>
                      <a:pt x="15108" y="1281"/>
                      <a:pt x="15142" y="1226"/>
                      <a:pt x="15181" y="1139"/>
                    </a:cubicBezTo>
                    <a:cubicBezTo>
                      <a:pt x="15212" y="1086"/>
                      <a:pt x="15237" y="1048"/>
                      <a:pt x="15267" y="1048"/>
                    </a:cubicBezTo>
                    <a:cubicBezTo>
                      <a:pt x="15284" y="1048"/>
                      <a:pt x="15302" y="1061"/>
                      <a:pt x="15324" y="1091"/>
                    </a:cubicBezTo>
                    <a:cubicBezTo>
                      <a:pt x="15360" y="1187"/>
                      <a:pt x="15455" y="1246"/>
                      <a:pt x="15551" y="1246"/>
                    </a:cubicBezTo>
                    <a:cubicBezTo>
                      <a:pt x="15679" y="1254"/>
                      <a:pt x="15807" y="1258"/>
                      <a:pt x="15935" y="1258"/>
                    </a:cubicBezTo>
                    <a:cubicBezTo>
                      <a:pt x="16212" y="1258"/>
                      <a:pt x="16488" y="1239"/>
                      <a:pt x="16765" y="1199"/>
                    </a:cubicBezTo>
                    <a:cubicBezTo>
                      <a:pt x="16841" y="1187"/>
                      <a:pt x="16918" y="1177"/>
                      <a:pt x="16994" y="1177"/>
                    </a:cubicBezTo>
                    <a:cubicBezTo>
                      <a:pt x="17156" y="1177"/>
                      <a:pt x="17317" y="1223"/>
                      <a:pt x="17479" y="1401"/>
                    </a:cubicBezTo>
                    <a:cubicBezTo>
                      <a:pt x="17497" y="1419"/>
                      <a:pt x="17515" y="1425"/>
                      <a:pt x="17534" y="1425"/>
                    </a:cubicBezTo>
                    <a:cubicBezTo>
                      <a:pt x="17565" y="1425"/>
                      <a:pt x="17597" y="1408"/>
                      <a:pt x="17634" y="1401"/>
                    </a:cubicBezTo>
                    <a:cubicBezTo>
                      <a:pt x="17676" y="1387"/>
                      <a:pt x="17719" y="1380"/>
                      <a:pt x="17761" y="1380"/>
                    </a:cubicBezTo>
                    <a:cubicBezTo>
                      <a:pt x="17826" y="1380"/>
                      <a:pt x="17891" y="1396"/>
                      <a:pt x="17956" y="1425"/>
                    </a:cubicBezTo>
                    <a:cubicBezTo>
                      <a:pt x="18146" y="1472"/>
                      <a:pt x="18337" y="1496"/>
                      <a:pt x="18539" y="1508"/>
                    </a:cubicBezTo>
                    <a:cubicBezTo>
                      <a:pt x="18633" y="1512"/>
                      <a:pt x="18727" y="1513"/>
                      <a:pt x="18821" y="1513"/>
                    </a:cubicBezTo>
                    <a:cubicBezTo>
                      <a:pt x="19049" y="1513"/>
                      <a:pt x="19276" y="1505"/>
                      <a:pt x="19503" y="1496"/>
                    </a:cubicBezTo>
                    <a:cubicBezTo>
                      <a:pt x="19529" y="1496"/>
                      <a:pt x="19559" y="1503"/>
                      <a:pt x="19588" y="1503"/>
                    </a:cubicBezTo>
                    <a:cubicBezTo>
                      <a:pt x="19628" y="1503"/>
                      <a:pt x="19667" y="1491"/>
                      <a:pt x="19694" y="1437"/>
                    </a:cubicBezTo>
                    <a:cubicBezTo>
                      <a:pt x="19732" y="1371"/>
                      <a:pt x="19768" y="1344"/>
                      <a:pt x="19803" y="1344"/>
                    </a:cubicBezTo>
                    <a:cubicBezTo>
                      <a:pt x="19857" y="1344"/>
                      <a:pt x="19910" y="1405"/>
                      <a:pt x="19968" y="1484"/>
                    </a:cubicBezTo>
                    <a:cubicBezTo>
                      <a:pt x="20015" y="1580"/>
                      <a:pt x="20099" y="1651"/>
                      <a:pt x="20206" y="1687"/>
                    </a:cubicBezTo>
                    <a:cubicBezTo>
                      <a:pt x="20208" y="1687"/>
                      <a:pt x="20211" y="1688"/>
                      <a:pt x="20213" y="1688"/>
                    </a:cubicBezTo>
                    <a:cubicBezTo>
                      <a:pt x="20270" y="1688"/>
                      <a:pt x="20327" y="1555"/>
                      <a:pt x="20384" y="1532"/>
                    </a:cubicBezTo>
                    <a:cubicBezTo>
                      <a:pt x="20443" y="1524"/>
                      <a:pt x="20502" y="1515"/>
                      <a:pt x="20557" y="1515"/>
                    </a:cubicBezTo>
                    <a:cubicBezTo>
                      <a:pt x="20580" y="1515"/>
                      <a:pt x="20602" y="1517"/>
                      <a:pt x="20623" y="1520"/>
                    </a:cubicBezTo>
                    <a:cubicBezTo>
                      <a:pt x="20626" y="1519"/>
                      <a:pt x="20630" y="1519"/>
                      <a:pt x="20634" y="1519"/>
                    </a:cubicBezTo>
                    <a:cubicBezTo>
                      <a:pt x="20708" y="1519"/>
                      <a:pt x="20781" y="1686"/>
                      <a:pt x="20855" y="1686"/>
                    </a:cubicBezTo>
                    <a:cubicBezTo>
                      <a:pt x="20873" y="1686"/>
                      <a:pt x="20890" y="1676"/>
                      <a:pt x="20908" y="1651"/>
                    </a:cubicBezTo>
                    <a:cubicBezTo>
                      <a:pt x="20934" y="1606"/>
                      <a:pt x="20963" y="1590"/>
                      <a:pt x="20992" y="1590"/>
                    </a:cubicBezTo>
                    <a:cubicBezTo>
                      <a:pt x="21057" y="1590"/>
                      <a:pt x="21125" y="1670"/>
                      <a:pt x="21182" y="1711"/>
                    </a:cubicBezTo>
                    <a:cubicBezTo>
                      <a:pt x="21230" y="1746"/>
                      <a:pt x="21277" y="1734"/>
                      <a:pt x="21337" y="1758"/>
                    </a:cubicBezTo>
                    <a:cubicBezTo>
                      <a:pt x="21356" y="1767"/>
                      <a:pt x="21375" y="1771"/>
                      <a:pt x="21394" y="1771"/>
                    </a:cubicBezTo>
                    <a:cubicBezTo>
                      <a:pt x="21503" y="1771"/>
                      <a:pt x="21606" y="1639"/>
                      <a:pt x="21718" y="1568"/>
                    </a:cubicBezTo>
                    <a:cubicBezTo>
                      <a:pt x="21797" y="1686"/>
                      <a:pt x="21925" y="1755"/>
                      <a:pt x="22061" y="1755"/>
                    </a:cubicBezTo>
                    <a:cubicBezTo>
                      <a:pt x="22089" y="1755"/>
                      <a:pt x="22118" y="1752"/>
                      <a:pt x="22147" y="1746"/>
                    </a:cubicBezTo>
                    <a:cubicBezTo>
                      <a:pt x="22156" y="1748"/>
                      <a:pt x="22166" y="1748"/>
                      <a:pt x="22175" y="1748"/>
                    </a:cubicBezTo>
                    <a:cubicBezTo>
                      <a:pt x="22259" y="1748"/>
                      <a:pt x="22331" y="1702"/>
                      <a:pt x="22385" y="1627"/>
                    </a:cubicBezTo>
                    <a:cubicBezTo>
                      <a:pt x="22492" y="1449"/>
                      <a:pt x="22599" y="1472"/>
                      <a:pt x="22718" y="1461"/>
                    </a:cubicBezTo>
                    <a:cubicBezTo>
                      <a:pt x="22932" y="1425"/>
                      <a:pt x="23159" y="1401"/>
                      <a:pt x="23385" y="1401"/>
                    </a:cubicBezTo>
                    <a:cubicBezTo>
                      <a:pt x="23440" y="1398"/>
                      <a:pt x="23495" y="1395"/>
                      <a:pt x="23550" y="1395"/>
                    </a:cubicBezTo>
                    <a:cubicBezTo>
                      <a:pt x="23721" y="1395"/>
                      <a:pt x="23892" y="1429"/>
                      <a:pt x="24064" y="1627"/>
                    </a:cubicBezTo>
                    <a:cubicBezTo>
                      <a:pt x="24111" y="1675"/>
                      <a:pt x="24183" y="1699"/>
                      <a:pt x="24254" y="1711"/>
                    </a:cubicBezTo>
                    <a:cubicBezTo>
                      <a:pt x="24540" y="1782"/>
                      <a:pt x="24826" y="1723"/>
                      <a:pt x="25111" y="1996"/>
                    </a:cubicBezTo>
                    <a:cubicBezTo>
                      <a:pt x="25159" y="2028"/>
                      <a:pt x="25212" y="2049"/>
                      <a:pt x="25266" y="2049"/>
                    </a:cubicBezTo>
                    <a:cubicBezTo>
                      <a:pt x="25294" y="2049"/>
                      <a:pt x="25322" y="2044"/>
                      <a:pt x="25349" y="2032"/>
                    </a:cubicBezTo>
                    <a:cubicBezTo>
                      <a:pt x="25383" y="2028"/>
                      <a:pt x="25417" y="2026"/>
                      <a:pt x="25452" y="2026"/>
                    </a:cubicBezTo>
                    <a:cubicBezTo>
                      <a:pt x="25580" y="2026"/>
                      <a:pt x="25713" y="2049"/>
                      <a:pt x="25845" y="2049"/>
                    </a:cubicBezTo>
                    <a:cubicBezTo>
                      <a:pt x="25987" y="2049"/>
                      <a:pt x="26129" y="2023"/>
                      <a:pt x="26266" y="1913"/>
                    </a:cubicBezTo>
                    <a:cubicBezTo>
                      <a:pt x="26281" y="1898"/>
                      <a:pt x="26296" y="1891"/>
                      <a:pt x="26310" y="1891"/>
                    </a:cubicBezTo>
                    <a:cubicBezTo>
                      <a:pt x="26330" y="1891"/>
                      <a:pt x="26348" y="1904"/>
                      <a:pt x="26361" y="1925"/>
                    </a:cubicBezTo>
                    <a:cubicBezTo>
                      <a:pt x="26404" y="1978"/>
                      <a:pt x="26448" y="1996"/>
                      <a:pt x="26492" y="1996"/>
                    </a:cubicBezTo>
                    <a:cubicBezTo>
                      <a:pt x="26588" y="1996"/>
                      <a:pt x="26685" y="1912"/>
                      <a:pt x="26779" y="1912"/>
                    </a:cubicBezTo>
                    <a:cubicBezTo>
                      <a:pt x="26799" y="1912"/>
                      <a:pt x="26818" y="1916"/>
                      <a:pt x="26838" y="1925"/>
                    </a:cubicBezTo>
                    <a:cubicBezTo>
                      <a:pt x="26908" y="1963"/>
                      <a:pt x="26989" y="1971"/>
                      <a:pt x="27073" y="1971"/>
                    </a:cubicBezTo>
                    <a:cubicBezTo>
                      <a:pt x="27137" y="1971"/>
                      <a:pt x="27203" y="1966"/>
                      <a:pt x="27267" y="1966"/>
                    </a:cubicBezTo>
                    <a:cubicBezTo>
                      <a:pt x="27303" y="1966"/>
                      <a:pt x="27339" y="1968"/>
                      <a:pt x="27373" y="1973"/>
                    </a:cubicBezTo>
                    <a:cubicBezTo>
                      <a:pt x="27401" y="1979"/>
                      <a:pt x="27429" y="1983"/>
                      <a:pt x="27457" y="1983"/>
                    </a:cubicBezTo>
                    <a:cubicBezTo>
                      <a:pt x="27573" y="1983"/>
                      <a:pt x="27687" y="1924"/>
                      <a:pt x="27754" y="1818"/>
                    </a:cubicBezTo>
                    <a:cubicBezTo>
                      <a:pt x="27764" y="1805"/>
                      <a:pt x="27775" y="1800"/>
                      <a:pt x="27786" y="1800"/>
                    </a:cubicBezTo>
                    <a:cubicBezTo>
                      <a:pt x="27816" y="1800"/>
                      <a:pt x="27851" y="1836"/>
                      <a:pt x="27885" y="1853"/>
                    </a:cubicBezTo>
                    <a:cubicBezTo>
                      <a:pt x="27929" y="1875"/>
                      <a:pt x="27984" y="1938"/>
                      <a:pt x="28029" y="1938"/>
                    </a:cubicBezTo>
                    <a:cubicBezTo>
                      <a:pt x="28033" y="1938"/>
                      <a:pt x="28037" y="1938"/>
                      <a:pt x="28040" y="1937"/>
                    </a:cubicBezTo>
                    <a:cubicBezTo>
                      <a:pt x="28107" y="1903"/>
                      <a:pt x="28178" y="1889"/>
                      <a:pt x="28251" y="1889"/>
                    </a:cubicBezTo>
                    <a:cubicBezTo>
                      <a:pt x="28307" y="1889"/>
                      <a:pt x="28364" y="1897"/>
                      <a:pt x="28421" y="1913"/>
                    </a:cubicBezTo>
                    <a:cubicBezTo>
                      <a:pt x="28498" y="1939"/>
                      <a:pt x="28574" y="1950"/>
                      <a:pt x="28651" y="1950"/>
                    </a:cubicBezTo>
                    <a:cubicBezTo>
                      <a:pt x="28717" y="1950"/>
                      <a:pt x="28784" y="1942"/>
                      <a:pt x="28850" y="1925"/>
                    </a:cubicBezTo>
                    <a:cubicBezTo>
                      <a:pt x="28957" y="1925"/>
                      <a:pt x="29052" y="1865"/>
                      <a:pt x="29147" y="1853"/>
                    </a:cubicBezTo>
                    <a:cubicBezTo>
                      <a:pt x="29243" y="1853"/>
                      <a:pt x="29338" y="1853"/>
                      <a:pt x="29433" y="1865"/>
                    </a:cubicBezTo>
                    <a:cubicBezTo>
                      <a:pt x="29552" y="1877"/>
                      <a:pt x="29683" y="1913"/>
                      <a:pt x="29814" y="1913"/>
                    </a:cubicBezTo>
                    <a:cubicBezTo>
                      <a:pt x="30283" y="1913"/>
                      <a:pt x="30751" y="1918"/>
                      <a:pt x="31223" y="1918"/>
                    </a:cubicBezTo>
                    <a:cubicBezTo>
                      <a:pt x="31459" y="1918"/>
                      <a:pt x="31695" y="1917"/>
                      <a:pt x="31934" y="1913"/>
                    </a:cubicBezTo>
                    <a:cubicBezTo>
                      <a:pt x="32350" y="1913"/>
                      <a:pt x="32767" y="1865"/>
                      <a:pt x="33196" y="1853"/>
                    </a:cubicBezTo>
                    <a:cubicBezTo>
                      <a:pt x="33208" y="1854"/>
                      <a:pt x="33220" y="1855"/>
                      <a:pt x="33232" y="1855"/>
                    </a:cubicBezTo>
                    <a:cubicBezTo>
                      <a:pt x="33411" y="1855"/>
                      <a:pt x="33597" y="1772"/>
                      <a:pt x="33719" y="1627"/>
                    </a:cubicBezTo>
                    <a:cubicBezTo>
                      <a:pt x="33766" y="1568"/>
                      <a:pt x="33820" y="1526"/>
                      <a:pt x="33875" y="1526"/>
                    </a:cubicBezTo>
                    <a:cubicBezTo>
                      <a:pt x="33919" y="1526"/>
                      <a:pt x="33963" y="1552"/>
                      <a:pt x="34005" y="1615"/>
                    </a:cubicBezTo>
                    <a:cubicBezTo>
                      <a:pt x="34061" y="1704"/>
                      <a:pt x="34116" y="1744"/>
                      <a:pt x="34173" y="1744"/>
                    </a:cubicBezTo>
                    <a:cubicBezTo>
                      <a:pt x="34238" y="1744"/>
                      <a:pt x="34305" y="1692"/>
                      <a:pt x="34374" y="1603"/>
                    </a:cubicBezTo>
                    <a:cubicBezTo>
                      <a:pt x="34410" y="1561"/>
                      <a:pt x="34450" y="1552"/>
                      <a:pt x="34489" y="1552"/>
                    </a:cubicBezTo>
                    <a:cubicBezTo>
                      <a:pt x="34515" y="1552"/>
                      <a:pt x="34541" y="1556"/>
                      <a:pt x="34565" y="1556"/>
                    </a:cubicBezTo>
                    <a:lnTo>
                      <a:pt x="35434" y="1461"/>
                    </a:lnTo>
                    <a:lnTo>
                      <a:pt x="35434" y="1413"/>
                    </a:lnTo>
                    <a:lnTo>
                      <a:pt x="36398" y="1389"/>
                    </a:lnTo>
                    <a:cubicBezTo>
                      <a:pt x="36410" y="1389"/>
                      <a:pt x="36434" y="1353"/>
                      <a:pt x="36446" y="1318"/>
                    </a:cubicBezTo>
                    <a:cubicBezTo>
                      <a:pt x="36446" y="1270"/>
                      <a:pt x="36446" y="1222"/>
                      <a:pt x="36446" y="1175"/>
                    </a:cubicBezTo>
                    <a:cubicBezTo>
                      <a:pt x="36422" y="1080"/>
                      <a:pt x="36410" y="984"/>
                      <a:pt x="36386" y="889"/>
                    </a:cubicBezTo>
                    <a:cubicBezTo>
                      <a:pt x="36339" y="615"/>
                      <a:pt x="36267" y="472"/>
                      <a:pt x="36184" y="460"/>
                    </a:cubicBezTo>
                    <a:cubicBezTo>
                      <a:pt x="36169" y="460"/>
                      <a:pt x="36154" y="459"/>
                      <a:pt x="36138" y="459"/>
                    </a:cubicBezTo>
                    <a:cubicBezTo>
                      <a:pt x="36019" y="459"/>
                      <a:pt x="35897" y="484"/>
                      <a:pt x="35776" y="484"/>
                    </a:cubicBezTo>
                    <a:cubicBezTo>
                      <a:pt x="35717" y="484"/>
                      <a:pt x="35658" y="478"/>
                      <a:pt x="35601" y="460"/>
                    </a:cubicBezTo>
                    <a:cubicBezTo>
                      <a:pt x="35526" y="437"/>
                      <a:pt x="35453" y="428"/>
                      <a:pt x="35381" y="428"/>
                    </a:cubicBezTo>
                    <a:cubicBezTo>
                      <a:pt x="35222" y="428"/>
                      <a:pt x="35067" y="468"/>
                      <a:pt x="34908" y="468"/>
                    </a:cubicBezTo>
                    <a:cubicBezTo>
                      <a:pt x="34850" y="468"/>
                      <a:pt x="34791" y="463"/>
                      <a:pt x="34732" y="449"/>
                    </a:cubicBezTo>
                    <a:cubicBezTo>
                      <a:pt x="34697" y="436"/>
                      <a:pt x="34661" y="430"/>
                      <a:pt x="34625" y="430"/>
                    </a:cubicBezTo>
                    <a:cubicBezTo>
                      <a:pt x="34523" y="430"/>
                      <a:pt x="34421" y="477"/>
                      <a:pt x="34351" y="556"/>
                    </a:cubicBezTo>
                    <a:cubicBezTo>
                      <a:pt x="34317" y="592"/>
                      <a:pt x="34284" y="606"/>
                      <a:pt x="34251" y="606"/>
                    </a:cubicBezTo>
                    <a:cubicBezTo>
                      <a:pt x="34171" y="606"/>
                      <a:pt x="34092" y="525"/>
                      <a:pt x="34010" y="525"/>
                    </a:cubicBezTo>
                    <a:cubicBezTo>
                      <a:pt x="33997" y="525"/>
                      <a:pt x="33983" y="527"/>
                      <a:pt x="33970" y="532"/>
                    </a:cubicBezTo>
                    <a:cubicBezTo>
                      <a:pt x="33857" y="580"/>
                      <a:pt x="33744" y="754"/>
                      <a:pt x="33627" y="754"/>
                    </a:cubicBezTo>
                    <a:cubicBezTo>
                      <a:pt x="33572" y="754"/>
                      <a:pt x="33515" y="715"/>
                      <a:pt x="33458" y="603"/>
                    </a:cubicBezTo>
                    <a:cubicBezTo>
                      <a:pt x="33449" y="590"/>
                      <a:pt x="33440" y="584"/>
                      <a:pt x="33430" y="584"/>
                    </a:cubicBezTo>
                    <a:cubicBezTo>
                      <a:pt x="33395" y="584"/>
                      <a:pt x="33349" y="647"/>
                      <a:pt x="33303" y="675"/>
                    </a:cubicBezTo>
                    <a:cubicBezTo>
                      <a:pt x="33243" y="734"/>
                      <a:pt x="33184" y="794"/>
                      <a:pt x="33124" y="841"/>
                    </a:cubicBezTo>
                    <a:cubicBezTo>
                      <a:pt x="33059" y="874"/>
                      <a:pt x="32994" y="879"/>
                      <a:pt x="32930" y="879"/>
                    </a:cubicBezTo>
                    <a:cubicBezTo>
                      <a:pt x="32900" y="879"/>
                      <a:pt x="32870" y="878"/>
                      <a:pt x="32840" y="878"/>
                    </a:cubicBezTo>
                    <a:cubicBezTo>
                      <a:pt x="32722" y="878"/>
                      <a:pt x="32606" y="895"/>
                      <a:pt x="32493" y="1068"/>
                    </a:cubicBezTo>
                    <a:cubicBezTo>
                      <a:pt x="32434" y="996"/>
                      <a:pt x="32374" y="889"/>
                      <a:pt x="32315" y="889"/>
                    </a:cubicBezTo>
                    <a:cubicBezTo>
                      <a:pt x="32255" y="889"/>
                      <a:pt x="32195" y="1044"/>
                      <a:pt x="32124" y="1056"/>
                    </a:cubicBezTo>
                    <a:cubicBezTo>
                      <a:pt x="32121" y="1057"/>
                      <a:pt x="32118" y="1058"/>
                      <a:pt x="32115" y="1058"/>
                    </a:cubicBezTo>
                    <a:cubicBezTo>
                      <a:pt x="32071" y="1058"/>
                      <a:pt x="32016" y="949"/>
                      <a:pt x="31958" y="949"/>
                    </a:cubicBezTo>
                    <a:cubicBezTo>
                      <a:pt x="31938" y="949"/>
                      <a:pt x="31918" y="962"/>
                      <a:pt x="31898" y="996"/>
                    </a:cubicBezTo>
                    <a:cubicBezTo>
                      <a:pt x="31868" y="1048"/>
                      <a:pt x="31839" y="1077"/>
                      <a:pt x="31809" y="1077"/>
                    </a:cubicBezTo>
                    <a:cubicBezTo>
                      <a:pt x="31791" y="1077"/>
                      <a:pt x="31773" y="1066"/>
                      <a:pt x="31755" y="1044"/>
                    </a:cubicBezTo>
                    <a:cubicBezTo>
                      <a:pt x="31707" y="972"/>
                      <a:pt x="31636" y="961"/>
                      <a:pt x="31576" y="865"/>
                    </a:cubicBezTo>
                    <a:cubicBezTo>
                      <a:pt x="31520" y="781"/>
                      <a:pt x="31469" y="726"/>
                      <a:pt x="31416" y="726"/>
                    </a:cubicBezTo>
                    <a:cubicBezTo>
                      <a:pt x="31379" y="726"/>
                      <a:pt x="31342" y="754"/>
                      <a:pt x="31303" y="818"/>
                    </a:cubicBezTo>
                    <a:cubicBezTo>
                      <a:pt x="31255" y="755"/>
                      <a:pt x="31211" y="734"/>
                      <a:pt x="31168" y="734"/>
                    </a:cubicBezTo>
                    <a:cubicBezTo>
                      <a:pt x="31105" y="734"/>
                      <a:pt x="31045" y="782"/>
                      <a:pt x="30981" y="818"/>
                    </a:cubicBezTo>
                    <a:cubicBezTo>
                      <a:pt x="30894" y="867"/>
                      <a:pt x="30804" y="903"/>
                      <a:pt x="30715" y="903"/>
                    </a:cubicBezTo>
                    <a:cubicBezTo>
                      <a:pt x="30610" y="903"/>
                      <a:pt x="30506" y="852"/>
                      <a:pt x="30410" y="710"/>
                    </a:cubicBezTo>
                    <a:cubicBezTo>
                      <a:pt x="30365" y="650"/>
                      <a:pt x="30321" y="622"/>
                      <a:pt x="30277" y="622"/>
                    </a:cubicBezTo>
                    <a:cubicBezTo>
                      <a:pt x="30226" y="622"/>
                      <a:pt x="30175" y="659"/>
                      <a:pt x="30124" y="722"/>
                    </a:cubicBezTo>
                    <a:cubicBezTo>
                      <a:pt x="30040" y="818"/>
                      <a:pt x="29957" y="830"/>
                      <a:pt x="29898" y="984"/>
                    </a:cubicBezTo>
                    <a:cubicBezTo>
                      <a:pt x="29863" y="1058"/>
                      <a:pt x="29828" y="1076"/>
                      <a:pt x="29794" y="1076"/>
                    </a:cubicBezTo>
                    <a:cubicBezTo>
                      <a:pt x="29759" y="1076"/>
                      <a:pt x="29724" y="1058"/>
                      <a:pt x="29689" y="1058"/>
                    </a:cubicBezTo>
                    <a:cubicBezTo>
                      <a:pt x="29663" y="1058"/>
                      <a:pt x="29638" y="1068"/>
                      <a:pt x="29612" y="1103"/>
                    </a:cubicBezTo>
                    <a:cubicBezTo>
                      <a:pt x="29409" y="865"/>
                      <a:pt x="29195" y="949"/>
                      <a:pt x="28993" y="913"/>
                    </a:cubicBezTo>
                    <a:cubicBezTo>
                      <a:pt x="28965" y="904"/>
                      <a:pt x="28938" y="899"/>
                      <a:pt x="28911" y="899"/>
                    </a:cubicBezTo>
                    <a:cubicBezTo>
                      <a:pt x="28798" y="899"/>
                      <a:pt x="28698" y="976"/>
                      <a:pt x="28659" y="1091"/>
                    </a:cubicBezTo>
                    <a:cubicBezTo>
                      <a:pt x="28645" y="1121"/>
                      <a:pt x="28631" y="1132"/>
                      <a:pt x="28618" y="1132"/>
                    </a:cubicBezTo>
                    <a:cubicBezTo>
                      <a:pt x="28589" y="1132"/>
                      <a:pt x="28561" y="1073"/>
                      <a:pt x="28528" y="1032"/>
                    </a:cubicBezTo>
                    <a:cubicBezTo>
                      <a:pt x="28495" y="992"/>
                      <a:pt x="28458" y="959"/>
                      <a:pt x="28421" y="959"/>
                    </a:cubicBezTo>
                    <a:cubicBezTo>
                      <a:pt x="28393" y="959"/>
                      <a:pt x="28364" y="980"/>
                      <a:pt x="28338" y="1032"/>
                    </a:cubicBezTo>
                    <a:cubicBezTo>
                      <a:pt x="28288" y="1143"/>
                      <a:pt x="28241" y="1197"/>
                      <a:pt x="28194" y="1197"/>
                    </a:cubicBezTo>
                    <a:cubicBezTo>
                      <a:pt x="28140" y="1197"/>
                      <a:pt x="28086" y="1125"/>
                      <a:pt x="28028" y="984"/>
                    </a:cubicBezTo>
                    <a:cubicBezTo>
                      <a:pt x="27993" y="889"/>
                      <a:pt x="27933" y="806"/>
                      <a:pt x="27850" y="746"/>
                    </a:cubicBezTo>
                    <a:cubicBezTo>
                      <a:pt x="27845" y="743"/>
                      <a:pt x="27841" y="741"/>
                      <a:pt x="27836" y="741"/>
                    </a:cubicBezTo>
                    <a:cubicBezTo>
                      <a:pt x="27804" y="741"/>
                      <a:pt x="27773" y="817"/>
                      <a:pt x="27741" y="817"/>
                    </a:cubicBezTo>
                    <a:cubicBezTo>
                      <a:pt x="27729" y="817"/>
                      <a:pt x="27718" y="807"/>
                      <a:pt x="27707" y="782"/>
                    </a:cubicBezTo>
                    <a:cubicBezTo>
                      <a:pt x="27695" y="763"/>
                      <a:pt x="27685" y="754"/>
                      <a:pt x="27676" y="754"/>
                    </a:cubicBezTo>
                    <a:cubicBezTo>
                      <a:pt x="27656" y="754"/>
                      <a:pt x="27640" y="796"/>
                      <a:pt x="27623" y="877"/>
                    </a:cubicBezTo>
                    <a:cubicBezTo>
                      <a:pt x="27600" y="996"/>
                      <a:pt x="27576" y="1056"/>
                      <a:pt x="27564" y="1151"/>
                    </a:cubicBezTo>
                    <a:cubicBezTo>
                      <a:pt x="27540" y="1068"/>
                      <a:pt x="27516" y="984"/>
                      <a:pt x="27504" y="901"/>
                    </a:cubicBezTo>
                    <a:cubicBezTo>
                      <a:pt x="27487" y="838"/>
                      <a:pt x="27473" y="806"/>
                      <a:pt x="27460" y="806"/>
                    </a:cubicBezTo>
                    <a:cubicBezTo>
                      <a:pt x="27446" y="806"/>
                      <a:pt x="27433" y="844"/>
                      <a:pt x="27421" y="925"/>
                    </a:cubicBezTo>
                    <a:cubicBezTo>
                      <a:pt x="27412" y="1040"/>
                      <a:pt x="27397" y="1203"/>
                      <a:pt x="27364" y="1203"/>
                    </a:cubicBezTo>
                    <a:cubicBezTo>
                      <a:pt x="27354" y="1203"/>
                      <a:pt x="27341" y="1184"/>
                      <a:pt x="27326" y="1139"/>
                    </a:cubicBezTo>
                    <a:cubicBezTo>
                      <a:pt x="27255" y="925"/>
                      <a:pt x="27189" y="748"/>
                      <a:pt x="27110" y="748"/>
                    </a:cubicBezTo>
                    <a:cubicBezTo>
                      <a:pt x="27071" y="748"/>
                      <a:pt x="27028" y="793"/>
                      <a:pt x="26981" y="901"/>
                    </a:cubicBezTo>
                    <a:cubicBezTo>
                      <a:pt x="26959" y="961"/>
                      <a:pt x="26929" y="986"/>
                      <a:pt x="26898" y="986"/>
                    </a:cubicBezTo>
                    <a:cubicBezTo>
                      <a:pt x="26861" y="986"/>
                      <a:pt x="26822" y="952"/>
                      <a:pt x="26790" y="901"/>
                    </a:cubicBezTo>
                    <a:cubicBezTo>
                      <a:pt x="26759" y="848"/>
                      <a:pt x="26732" y="823"/>
                      <a:pt x="26706" y="823"/>
                    </a:cubicBezTo>
                    <a:cubicBezTo>
                      <a:pt x="26661" y="823"/>
                      <a:pt x="26621" y="897"/>
                      <a:pt x="26576" y="1032"/>
                    </a:cubicBezTo>
                    <a:cubicBezTo>
                      <a:pt x="26552" y="1112"/>
                      <a:pt x="26527" y="1177"/>
                      <a:pt x="26496" y="1177"/>
                    </a:cubicBezTo>
                    <a:cubicBezTo>
                      <a:pt x="26481" y="1177"/>
                      <a:pt x="26464" y="1162"/>
                      <a:pt x="26445" y="1127"/>
                    </a:cubicBezTo>
                    <a:cubicBezTo>
                      <a:pt x="26386" y="1022"/>
                      <a:pt x="26327" y="968"/>
                      <a:pt x="26268" y="968"/>
                    </a:cubicBezTo>
                    <a:cubicBezTo>
                      <a:pt x="26220" y="968"/>
                      <a:pt x="26172" y="1005"/>
                      <a:pt x="26123" y="1080"/>
                    </a:cubicBezTo>
                    <a:cubicBezTo>
                      <a:pt x="26080" y="1137"/>
                      <a:pt x="26045" y="1169"/>
                      <a:pt x="26009" y="1169"/>
                    </a:cubicBezTo>
                    <a:cubicBezTo>
                      <a:pt x="25985" y="1169"/>
                      <a:pt x="25961" y="1155"/>
                      <a:pt x="25933" y="1127"/>
                    </a:cubicBezTo>
                    <a:cubicBezTo>
                      <a:pt x="25883" y="1066"/>
                      <a:pt x="25831" y="1031"/>
                      <a:pt x="25780" y="1031"/>
                    </a:cubicBezTo>
                    <a:cubicBezTo>
                      <a:pt x="25720" y="1031"/>
                      <a:pt x="25662" y="1078"/>
                      <a:pt x="25611" y="1187"/>
                    </a:cubicBezTo>
                    <a:cubicBezTo>
                      <a:pt x="25588" y="1231"/>
                      <a:pt x="25564" y="1245"/>
                      <a:pt x="25541" y="1245"/>
                    </a:cubicBezTo>
                    <a:cubicBezTo>
                      <a:pt x="25497" y="1245"/>
                      <a:pt x="25455" y="1195"/>
                      <a:pt x="25414" y="1195"/>
                    </a:cubicBezTo>
                    <a:cubicBezTo>
                      <a:pt x="25387" y="1195"/>
                      <a:pt x="25362" y="1216"/>
                      <a:pt x="25337" y="1282"/>
                    </a:cubicBezTo>
                    <a:cubicBezTo>
                      <a:pt x="25218" y="1032"/>
                      <a:pt x="25087" y="1091"/>
                      <a:pt x="24956" y="1032"/>
                    </a:cubicBezTo>
                    <a:cubicBezTo>
                      <a:pt x="24866" y="991"/>
                      <a:pt x="24771" y="787"/>
                      <a:pt x="24673" y="787"/>
                    </a:cubicBezTo>
                    <a:cubicBezTo>
                      <a:pt x="24629" y="787"/>
                      <a:pt x="24584" y="829"/>
                      <a:pt x="24540" y="949"/>
                    </a:cubicBezTo>
                    <a:cubicBezTo>
                      <a:pt x="24533" y="968"/>
                      <a:pt x="24523" y="977"/>
                      <a:pt x="24513" y="977"/>
                    </a:cubicBezTo>
                    <a:cubicBezTo>
                      <a:pt x="24505" y="977"/>
                      <a:pt x="24497" y="971"/>
                      <a:pt x="24492" y="961"/>
                    </a:cubicBezTo>
                    <a:cubicBezTo>
                      <a:pt x="24314" y="591"/>
                      <a:pt x="24111" y="782"/>
                      <a:pt x="23933" y="520"/>
                    </a:cubicBezTo>
                    <a:cubicBezTo>
                      <a:pt x="23905" y="476"/>
                      <a:pt x="23875" y="457"/>
                      <a:pt x="23844" y="457"/>
                    </a:cubicBezTo>
                    <a:cubicBezTo>
                      <a:pt x="23809" y="457"/>
                      <a:pt x="23774" y="482"/>
                      <a:pt x="23742" y="520"/>
                    </a:cubicBezTo>
                    <a:cubicBezTo>
                      <a:pt x="23683" y="580"/>
                      <a:pt x="23623" y="663"/>
                      <a:pt x="23552" y="663"/>
                    </a:cubicBezTo>
                    <a:cubicBezTo>
                      <a:pt x="23448" y="674"/>
                      <a:pt x="23341" y="697"/>
                      <a:pt x="23233" y="697"/>
                    </a:cubicBezTo>
                    <a:cubicBezTo>
                      <a:pt x="23118" y="697"/>
                      <a:pt x="23001" y="672"/>
                      <a:pt x="22885" y="580"/>
                    </a:cubicBezTo>
                    <a:cubicBezTo>
                      <a:pt x="22874" y="569"/>
                      <a:pt x="22859" y="563"/>
                      <a:pt x="22843" y="563"/>
                    </a:cubicBezTo>
                    <a:cubicBezTo>
                      <a:pt x="22823" y="563"/>
                      <a:pt x="22803" y="572"/>
                      <a:pt x="22790" y="591"/>
                    </a:cubicBezTo>
                    <a:cubicBezTo>
                      <a:pt x="22713" y="689"/>
                      <a:pt x="22638" y="729"/>
                      <a:pt x="22564" y="729"/>
                    </a:cubicBezTo>
                    <a:cubicBezTo>
                      <a:pt x="22466" y="729"/>
                      <a:pt x="22368" y="658"/>
                      <a:pt x="22266" y="556"/>
                    </a:cubicBezTo>
                    <a:cubicBezTo>
                      <a:pt x="22224" y="506"/>
                      <a:pt x="22176" y="449"/>
                      <a:pt x="22135" y="449"/>
                    </a:cubicBezTo>
                    <a:cubicBezTo>
                      <a:pt x="22117" y="449"/>
                      <a:pt x="22101" y="459"/>
                      <a:pt x="22087" y="484"/>
                    </a:cubicBezTo>
                    <a:cubicBezTo>
                      <a:pt x="22050" y="545"/>
                      <a:pt x="22012" y="558"/>
                      <a:pt x="21975" y="558"/>
                    </a:cubicBezTo>
                    <a:cubicBezTo>
                      <a:pt x="21947" y="558"/>
                      <a:pt x="21918" y="550"/>
                      <a:pt x="21889" y="550"/>
                    </a:cubicBezTo>
                    <a:cubicBezTo>
                      <a:pt x="21860" y="550"/>
                      <a:pt x="21831" y="558"/>
                      <a:pt x="21801" y="591"/>
                    </a:cubicBezTo>
                    <a:cubicBezTo>
                      <a:pt x="21721" y="686"/>
                      <a:pt x="21640" y="746"/>
                      <a:pt x="21561" y="746"/>
                    </a:cubicBezTo>
                    <a:cubicBezTo>
                      <a:pt x="21501" y="746"/>
                      <a:pt x="21442" y="710"/>
                      <a:pt x="21385" y="627"/>
                    </a:cubicBezTo>
                    <a:cubicBezTo>
                      <a:pt x="21302" y="511"/>
                      <a:pt x="21222" y="452"/>
                      <a:pt x="21143" y="452"/>
                    </a:cubicBezTo>
                    <a:cubicBezTo>
                      <a:pt x="21052" y="452"/>
                      <a:pt x="20962" y="532"/>
                      <a:pt x="20873" y="699"/>
                    </a:cubicBezTo>
                    <a:cubicBezTo>
                      <a:pt x="20858" y="725"/>
                      <a:pt x="20843" y="736"/>
                      <a:pt x="20828" y="736"/>
                    </a:cubicBezTo>
                    <a:cubicBezTo>
                      <a:pt x="20795" y="736"/>
                      <a:pt x="20762" y="684"/>
                      <a:pt x="20730" y="627"/>
                    </a:cubicBezTo>
                    <a:cubicBezTo>
                      <a:pt x="20713" y="600"/>
                      <a:pt x="20698" y="589"/>
                      <a:pt x="20683" y="589"/>
                    </a:cubicBezTo>
                    <a:cubicBezTo>
                      <a:pt x="20640" y="589"/>
                      <a:pt x="20603" y="679"/>
                      <a:pt x="20557" y="679"/>
                    </a:cubicBezTo>
                    <a:cubicBezTo>
                      <a:pt x="20551" y="679"/>
                      <a:pt x="20545" y="678"/>
                      <a:pt x="20539" y="675"/>
                    </a:cubicBezTo>
                    <a:cubicBezTo>
                      <a:pt x="20480" y="651"/>
                      <a:pt x="20384" y="568"/>
                      <a:pt x="20313" y="520"/>
                    </a:cubicBezTo>
                    <a:cubicBezTo>
                      <a:pt x="20289" y="520"/>
                      <a:pt x="20277" y="556"/>
                      <a:pt x="20265" y="568"/>
                    </a:cubicBezTo>
                    <a:cubicBezTo>
                      <a:pt x="20244" y="601"/>
                      <a:pt x="20222" y="613"/>
                      <a:pt x="20200" y="613"/>
                    </a:cubicBezTo>
                    <a:cubicBezTo>
                      <a:pt x="20143" y="613"/>
                      <a:pt x="20083" y="530"/>
                      <a:pt x="20024" y="530"/>
                    </a:cubicBezTo>
                    <a:cubicBezTo>
                      <a:pt x="19993" y="530"/>
                      <a:pt x="19962" y="554"/>
                      <a:pt x="19932" y="627"/>
                    </a:cubicBezTo>
                    <a:cubicBezTo>
                      <a:pt x="19929" y="638"/>
                      <a:pt x="19924" y="643"/>
                      <a:pt x="19918" y="643"/>
                    </a:cubicBezTo>
                    <a:cubicBezTo>
                      <a:pt x="19899" y="643"/>
                      <a:pt x="19867" y="595"/>
                      <a:pt x="19849" y="568"/>
                    </a:cubicBezTo>
                    <a:cubicBezTo>
                      <a:pt x="19781" y="500"/>
                      <a:pt x="19718" y="463"/>
                      <a:pt x="19656" y="463"/>
                    </a:cubicBezTo>
                    <a:cubicBezTo>
                      <a:pt x="19609" y="463"/>
                      <a:pt x="19562" y="485"/>
                      <a:pt x="19515" y="532"/>
                    </a:cubicBezTo>
                    <a:cubicBezTo>
                      <a:pt x="19485" y="563"/>
                      <a:pt x="19454" y="620"/>
                      <a:pt x="19431" y="620"/>
                    </a:cubicBezTo>
                    <a:cubicBezTo>
                      <a:pt x="19427" y="620"/>
                      <a:pt x="19423" y="619"/>
                      <a:pt x="19420" y="615"/>
                    </a:cubicBezTo>
                    <a:cubicBezTo>
                      <a:pt x="19293" y="480"/>
                      <a:pt x="19161" y="463"/>
                      <a:pt x="19030" y="463"/>
                    </a:cubicBezTo>
                    <a:cubicBezTo>
                      <a:pt x="18986" y="463"/>
                      <a:pt x="18942" y="465"/>
                      <a:pt x="18898" y="465"/>
                    </a:cubicBezTo>
                    <a:cubicBezTo>
                      <a:pt x="18865" y="465"/>
                      <a:pt x="18833" y="464"/>
                      <a:pt x="18801" y="460"/>
                    </a:cubicBezTo>
                    <a:cubicBezTo>
                      <a:pt x="18718" y="449"/>
                      <a:pt x="18646" y="341"/>
                      <a:pt x="18563" y="258"/>
                    </a:cubicBezTo>
                    <a:cubicBezTo>
                      <a:pt x="18550" y="241"/>
                      <a:pt x="18533" y="233"/>
                      <a:pt x="18516" y="233"/>
                    </a:cubicBezTo>
                    <a:cubicBezTo>
                      <a:pt x="18487" y="233"/>
                      <a:pt x="18454" y="256"/>
                      <a:pt x="18432" y="294"/>
                    </a:cubicBezTo>
                    <a:cubicBezTo>
                      <a:pt x="18390" y="359"/>
                      <a:pt x="18351" y="392"/>
                      <a:pt x="18313" y="392"/>
                    </a:cubicBezTo>
                    <a:cubicBezTo>
                      <a:pt x="18274" y="392"/>
                      <a:pt x="18235" y="359"/>
                      <a:pt x="18194" y="294"/>
                    </a:cubicBezTo>
                    <a:cubicBezTo>
                      <a:pt x="18168" y="233"/>
                      <a:pt x="18129" y="192"/>
                      <a:pt x="18092" y="192"/>
                    </a:cubicBezTo>
                    <a:cubicBezTo>
                      <a:pt x="18078" y="192"/>
                      <a:pt x="18064" y="197"/>
                      <a:pt x="18051" y="210"/>
                    </a:cubicBezTo>
                    <a:cubicBezTo>
                      <a:pt x="17978" y="270"/>
                      <a:pt x="17907" y="292"/>
                      <a:pt x="17836" y="292"/>
                    </a:cubicBezTo>
                    <a:cubicBezTo>
                      <a:pt x="17722" y="292"/>
                      <a:pt x="17609" y="234"/>
                      <a:pt x="17491" y="175"/>
                    </a:cubicBezTo>
                    <a:cubicBezTo>
                      <a:pt x="17464" y="163"/>
                      <a:pt x="17437" y="155"/>
                      <a:pt x="17411" y="155"/>
                    </a:cubicBezTo>
                    <a:cubicBezTo>
                      <a:pt x="17355" y="155"/>
                      <a:pt x="17301" y="189"/>
                      <a:pt x="17253" y="294"/>
                    </a:cubicBezTo>
                    <a:cubicBezTo>
                      <a:pt x="17243" y="325"/>
                      <a:pt x="17224" y="356"/>
                      <a:pt x="17211" y="356"/>
                    </a:cubicBezTo>
                    <a:cubicBezTo>
                      <a:pt x="17209" y="356"/>
                      <a:pt x="17207" y="355"/>
                      <a:pt x="17206" y="353"/>
                    </a:cubicBezTo>
                    <a:cubicBezTo>
                      <a:pt x="17182" y="306"/>
                      <a:pt x="17146" y="270"/>
                      <a:pt x="17122" y="222"/>
                    </a:cubicBezTo>
                    <a:cubicBezTo>
                      <a:pt x="17047" y="116"/>
                      <a:pt x="16971" y="1"/>
                      <a:pt x="168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22;p26">
                <a:extLst>
                  <a:ext uri="{FF2B5EF4-FFF2-40B4-BE49-F238E27FC236}">
                    <a16:creationId xmlns:a16="http://schemas.microsoft.com/office/drawing/2014/main" id="{250A5216-1BAE-46CF-86E4-4327DA02A221}"/>
                  </a:ext>
                </a:extLst>
              </p:cNvPr>
              <p:cNvSpPr/>
              <p:nvPr/>
            </p:nvSpPr>
            <p:spPr>
              <a:xfrm>
                <a:off x="1529517" y="3022030"/>
                <a:ext cx="1184974" cy="603270"/>
              </a:xfrm>
              <a:custGeom>
                <a:avLst/>
                <a:gdLst/>
                <a:ahLst/>
                <a:cxnLst/>
                <a:rect l="l" t="t" r="r" b="b"/>
                <a:pathLst>
                  <a:path w="36374" h="18518" extrusionOk="0">
                    <a:moveTo>
                      <a:pt x="191" y="0"/>
                    </a:moveTo>
                    <a:cubicBezTo>
                      <a:pt x="143" y="24"/>
                      <a:pt x="60" y="48"/>
                      <a:pt x="60" y="72"/>
                    </a:cubicBezTo>
                    <a:cubicBezTo>
                      <a:pt x="84" y="286"/>
                      <a:pt x="12" y="488"/>
                      <a:pt x="322" y="691"/>
                    </a:cubicBezTo>
                    <a:cubicBezTo>
                      <a:pt x="405" y="750"/>
                      <a:pt x="346" y="822"/>
                      <a:pt x="250" y="881"/>
                    </a:cubicBezTo>
                    <a:cubicBezTo>
                      <a:pt x="0" y="1036"/>
                      <a:pt x="12" y="1191"/>
                      <a:pt x="310" y="1346"/>
                    </a:cubicBezTo>
                    <a:cubicBezTo>
                      <a:pt x="393" y="1381"/>
                      <a:pt x="334" y="1441"/>
                      <a:pt x="239" y="1477"/>
                    </a:cubicBezTo>
                    <a:cubicBezTo>
                      <a:pt x="119" y="1536"/>
                      <a:pt x="72" y="1608"/>
                      <a:pt x="119" y="1667"/>
                    </a:cubicBezTo>
                    <a:cubicBezTo>
                      <a:pt x="191" y="1762"/>
                      <a:pt x="334" y="1846"/>
                      <a:pt x="155" y="1941"/>
                    </a:cubicBezTo>
                    <a:lnTo>
                      <a:pt x="155" y="2524"/>
                    </a:lnTo>
                    <a:cubicBezTo>
                      <a:pt x="155" y="2572"/>
                      <a:pt x="262" y="2620"/>
                      <a:pt x="429" y="2632"/>
                    </a:cubicBezTo>
                    <a:cubicBezTo>
                      <a:pt x="703" y="2667"/>
                      <a:pt x="786" y="2727"/>
                      <a:pt x="691" y="2786"/>
                    </a:cubicBezTo>
                    <a:cubicBezTo>
                      <a:pt x="381" y="3024"/>
                      <a:pt x="417" y="3024"/>
                      <a:pt x="405" y="3286"/>
                    </a:cubicBezTo>
                    <a:cubicBezTo>
                      <a:pt x="405" y="3394"/>
                      <a:pt x="155" y="3501"/>
                      <a:pt x="370" y="3608"/>
                    </a:cubicBezTo>
                    <a:cubicBezTo>
                      <a:pt x="310" y="3691"/>
                      <a:pt x="203" y="3763"/>
                      <a:pt x="215" y="3846"/>
                    </a:cubicBezTo>
                    <a:cubicBezTo>
                      <a:pt x="227" y="3929"/>
                      <a:pt x="370" y="3989"/>
                      <a:pt x="405" y="4072"/>
                    </a:cubicBezTo>
                    <a:cubicBezTo>
                      <a:pt x="441" y="4156"/>
                      <a:pt x="512" y="4263"/>
                      <a:pt x="370" y="4358"/>
                    </a:cubicBezTo>
                    <a:cubicBezTo>
                      <a:pt x="227" y="4453"/>
                      <a:pt x="477" y="4548"/>
                      <a:pt x="262" y="4632"/>
                    </a:cubicBezTo>
                    <a:cubicBezTo>
                      <a:pt x="119" y="4703"/>
                      <a:pt x="417" y="4787"/>
                      <a:pt x="286" y="4870"/>
                    </a:cubicBezTo>
                    <a:cubicBezTo>
                      <a:pt x="143" y="4953"/>
                      <a:pt x="203" y="5060"/>
                      <a:pt x="179" y="5156"/>
                    </a:cubicBezTo>
                    <a:cubicBezTo>
                      <a:pt x="167" y="5251"/>
                      <a:pt x="215" y="5370"/>
                      <a:pt x="429" y="5477"/>
                    </a:cubicBezTo>
                    <a:cubicBezTo>
                      <a:pt x="560" y="5537"/>
                      <a:pt x="417" y="5596"/>
                      <a:pt x="334" y="5656"/>
                    </a:cubicBezTo>
                    <a:cubicBezTo>
                      <a:pt x="298" y="5691"/>
                      <a:pt x="370" y="5715"/>
                      <a:pt x="500" y="5727"/>
                    </a:cubicBezTo>
                    <a:cubicBezTo>
                      <a:pt x="620" y="5751"/>
                      <a:pt x="691" y="5775"/>
                      <a:pt x="667" y="5811"/>
                    </a:cubicBezTo>
                    <a:cubicBezTo>
                      <a:pt x="655" y="5834"/>
                      <a:pt x="536" y="5906"/>
                      <a:pt x="596" y="5942"/>
                    </a:cubicBezTo>
                    <a:cubicBezTo>
                      <a:pt x="762" y="6049"/>
                      <a:pt x="679" y="6120"/>
                      <a:pt x="429" y="6203"/>
                    </a:cubicBezTo>
                    <a:cubicBezTo>
                      <a:pt x="155" y="6299"/>
                      <a:pt x="215" y="6418"/>
                      <a:pt x="298" y="6525"/>
                    </a:cubicBezTo>
                    <a:cubicBezTo>
                      <a:pt x="358" y="6573"/>
                      <a:pt x="441" y="6596"/>
                      <a:pt x="512" y="6596"/>
                    </a:cubicBezTo>
                    <a:cubicBezTo>
                      <a:pt x="631" y="6620"/>
                      <a:pt x="727" y="6644"/>
                      <a:pt x="691" y="6668"/>
                    </a:cubicBezTo>
                    <a:cubicBezTo>
                      <a:pt x="477" y="6799"/>
                      <a:pt x="536" y="6918"/>
                      <a:pt x="774" y="7037"/>
                    </a:cubicBezTo>
                    <a:cubicBezTo>
                      <a:pt x="858" y="7073"/>
                      <a:pt x="774" y="7132"/>
                      <a:pt x="608" y="7156"/>
                    </a:cubicBezTo>
                    <a:cubicBezTo>
                      <a:pt x="322" y="7215"/>
                      <a:pt x="250" y="7287"/>
                      <a:pt x="298" y="7370"/>
                    </a:cubicBezTo>
                    <a:cubicBezTo>
                      <a:pt x="346" y="7454"/>
                      <a:pt x="500" y="7513"/>
                      <a:pt x="358" y="7596"/>
                    </a:cubicBezTo>
                    <a:cubicBezTo>
                      <a:pt x="346" y="7608"/>
                      <a:pt x="393" y="7632"/>
                      <a:pt x="441" y="7644"/>
                    </a:cubicBezTo>
                    <a:cubicBezTo>
                      <a:pt x="620" y="7680"/>
                      <a:pt x="905" y="7704"/>
                      <a:pt x="512" y="7763"/>
                    </a:cubicBezTo>
                    <a:cubicBezTo>
                      <a:pt x="465" y="7763"/>
                      <a:pt x="393" y="7787"/>
                      <a:pt x="405" y="7799"/>
                    </a:cubicBezTo>
                    <a:cubicBezTo>
                      <a:pt x="560" y="7906"/>
                      <a:pt x="310" y="8025"/>
                      <a:pt x="429" y="8120"/>
                    </a:cubicBezTo>
                    <a:cubicBezTo>
                      <a:pt x="548" y="8216"/>
                      <a:pt x="620" y="8347"/>
                      <a:pt x="620" y="8501"/>
                    </a:cubicBezTo>
                    <a:cubicBezTo>
                      <a:pt x="631" y="8823"/>
                      <a:pt x="631" y="9144"/>
                      <a:pt x="620" y="9466"/>
                    </a:cubicBezTo>
                    <a:cubicBezTo>
                      <a:pt x="620" y="9573"/>
                      <a:pt x="560" y="9680"/>
                      <a:pt x="477" y="9751"/>
                    </a:cubicBezTo>
                    <a:cubicBezTo>
                      <a:pt x="358" y="9847"/>
                      <a:pt x="381" y="9930"/>
                      <a:pt x="536" y="10025"/>
                    </a:cubicBezTo>
                    <a:cubicBezTo>
                      <a:pt x="655" y="10085"/>
                      <a:pt x="739" y="10180"/>
                      <a:pt x="798" y="10299"/>
                    </a:cubicBezTo>
                    <a:cubicBezTo>
                      <a:pt x="822" y="10359"/>
                      <a:pt x="655" y="10418"/>
                      <a:pt x="620" y="10478"/>
                    </a:cubicBezTo>
                    <a:cubicBezTo>
                      <a:pt x="584" y="10549"/>
                      <a:pt x="631" y="10644"/>
                      <a:pt x="596" y="10716"/>
                    </a:cubicBezTo>
                    <a:cubicBezTo>
                      <a:pt x="560" y="10799"/>
                      <a:pt x="393" y="10847"/>
                      <a:pt x="393" y="10906"/>
                    </a:cubicBezTo>
                    <a:cubicBezTo>
                      <a:pt x="393" y="10966"/>
                      <a:pt x="512" y="11049"/>
                      <a:pt x="572" y="11133"/>
                    </a:cubicBezTo>
                    <a:cubicBezTo>
                      <a:pt x="370" y="11264"/>
                      <a:pt x="596" y="11383"/>
                      <a:pt x="643" y="11514"/>
                    </a:cubicBezTo>
                    <a:cubicBezTo>
                      <a:pt x="667" y="11597"/>
                      <a:pt x="655" y="11680"/>
                      <a:pt x="608" y="11752"/>
                    </a:cubicBezTo>
                    <a:cubicBezTo>
                      <a:pt x="560" y="11811"/>
                      <a:pt x="453" y="11859"/>
                      <a:pt x="536" y="11930"/>
                    </a:cubicBezTo>
                    <a:cubicBezTo>
                      <a:pt x="608" y="11990"/>
                      <a:pt x="655" y="12073"/>
                      <a:pt x="667" y="12168"/>
                    </a:cubicBezTo>
                    <a:cubicBezTo>
                      <a:pt x="739" y="12728"/>
                      <a:pt x="679" y="13288"/>
                      <a:pt x="667" y="13859"/>
                    </a:cubicBezTo>
                    <a:cubicBezTo>
                      <a:pt x="667" y="13895"/>
                      <a:pt x="608" y="13942"/>
                      <a:pt x="584" y="14002"/>
                    </a:cubicBezTo>
                    <a:cubicBezTo>
                      <a:pt x="477" y="14157"/>
                      <a:pt x="477" y="14359"/>
                      <a:pt x="584" y="14514"/>
                    </a:cubicBezTo>
                    <a:cubicBezTo>
                      <a:pt x="691" y="14716"/>
                      <a:pt x="667" y="14955"/>
                      <a:pt x="524" y="15133"/>
                    </a:cubicBezTo>
                    <a:cubicBezTo>
                      <a:pt x="298" y="15431"/>
                      <a:pt x="322" y="15740"/>
                      <a:pt x="655" y="16038"/>
                    </a:cubicBezTo>
                    <a:cubicBezTo>
                      <a:pt x="727" y="16098"/>
                      <a:pt x="739" y="16169"/>
                      <a:pt x="631" y="16228"/>
                    </a:cubicBezTo>
                    <a:cubicBezTo>
                      <a:pt x="524" y="16288"/>
                      <a:pt x="429" y="16371"/>
                      <a:pt x="429" y="16455"/>
                    </a:cubicBezTo>
                    <a:cubicBezTo>
                      <a:pt x="429" y="16621"/>
                      <a:pt x="346" y="16788"/>
                      <a:pt x="215" y="16883"/>
                    </a:cubicBezTo>
                    <a:cubicBezTo>
                      <a:pt x="155" y="16919"/>
                      <a:pt x="250" y="16967"/>
                      <a:pt x="262" y="17014"/>
                    </a:cubicBezTo>
                    <a:cubicBezTo>
                      <a:pt x="286" y="17062"/>
                      <a:pt x="346" y="17110"/>
                      <a:pt x="310" y="17157"/>
                    </a:cubicBezTo>
                    <a:cubicBezTo>
                      <a:pt x="203" y="17252"/>
                      <a:pt x="155" y="17336"/>
                      <a:pt x="322" y="17431"/>
                    </a:cubicBezTo>
                    <a:lnTo>
                      <a:pt x="1060" y="18181"/>
                    </a:lnTo>
                    <a:cubicBezTo>
                      <a:pt x="1076" y="18149"/>
                      <a:pt x="1102" y="18128"/>
                      <a:pt x="1125" y="18128"/>
                    </a:cubicBezTo>
                    <a:cubicBezTo>
                      <a:pt x="1137" y="18128"/>
                      <a:pt x="1147" y="18133"/>
                      <a:pt x="1155" y="18145"/>
                    </a:cubicBezTo>
                    <a:cubicBezTo>
                      <a:pt x="1240" y="18296"/>
                      <a:pt x="1328" y="18346"/>
                      <a:pt x="1417" y="18346"/>
                    </a:cubicBezTo>
                    <a:cubicBezTo>
                      <a:pt x="1503" y="18346"/>
                      <a:pt x="1591" y="18299"/>
                      <a:pt x="1679" y="18253"/>
                    </a:cubicBezTo>
                    <a:cubicBezTo>
                      <a:pt x="1693" y="18246"/>
                      <a:pt x="1707" y="18243"/>
                      <a:pt x="1721" y="18243"/>
                    </a:cubicBezTo>
                    <a:cubicBezTo>
                      <a:pt x="1786" y="18243"/>
                      <a:pt x="1850" y="18303"/>
                      <a:pt x="1914" y="18303"/>
                    </a:cubicBezTo>
                    <a:cubicBezTo>
                      <a:pt x="1931" y="18303"/>
                      <a:pt x="1948" y="18299"/>
                      <a:pt x="1965" y="18288"/>
                    </a:cubicBezTo>
                    <a:cubicBezTo>
                      <a:pt x="2060" y="18229"/>
                      <a:pt x="2144" y="18122"/>
                      <a:pt x="2239" y="18050"/>
                    </a:cubicBezTo>
                    <a:cubicBezTo>
                      <a:pt x="2275" y="18038"/>
                      <a:pt x="2298" y="18026"/>
                      <a:pt x="2334" y="18026"/>
                    </a:cubicBezTo>
                    <a:lnTo>
                      <a:pt x="2965" y="17991"/>
                    </a:lnTo>
                    <a:cubicBezTo>
                      <a:pt x="3025" y="17991"/>
                      <a:pt x="3084" y="18050"/>
                      <a:pt x="3144" y="18157"/>
                    </a:cubicBezTo>
                    <a:cubicBezTo>
                      <a:pt x="3172" y="18214"/>
                      <a:pt x="3199" y="18239"/>
                      <a:pt x="3226" y="18239"/>
                    </a:cubicBezTo>
                    <a:cubicBezTo>
                      <a:pt x="3276" y="18239"/>
                      <a:pt x="3323" y="18147"/>
                      <a:pt x="3370" y="18014"/>
                    </a:cubicBezTo>
                    <a:cubicBezTo>
                      <a:pt x="3394" y="17931"/>
                      <a:pt x="3441" y="17860"/>
                      <a:pt x="3489" y="17788"/>
                    </a:cubicBezTo>
                    <a:cubicBezTo>
                      <a:pt x="3565" y="17975"/>
                      <a:pt x="3649" y="18017"/>
                      <a:pt x="3735" y="18017"/>
                    </a:cubicBezTo>
                    <a:cubicBezTo>
                      <a:pt x="3796" y="18017"/>
                      <a:pt x="3858" y="17996"/>
                      <a:pt x="3918" y="17991"/>
                    </a:cubicBezTo>
                    <a:cubicBezTo>
                      <a:pt x="4465" y="17991"/>
                      <a:pt x="5001" y="17955"/>
                      <a:pt x="5549" y="17943"/>
                    </a:cubicBezTo>
                    <a:cubicBezTo>
                      <a:pt x="5763" y="17943"/>
                      <a:pt x="5965" y="17943"/>
                      <a:pt x="6180" y="17955"/>
                    </a:cubicBezTo>
                    <a:cubicBezTo>
                      <a:pt x="6189" y="17953"/>
                      <a:pt x="6198" y="17953"/>
                      <a:pt x="6207" y="17953"/>
                    </a:cubicBezTo>
                    <a:cubicBezTo>
                      <a:pt x="6272" y="17953"/>
                      <a:pt x="6339" y="17988"/>
                      <a:pt x="6370" y="18050"/>
                    </a:cubicBezTo>
                    <a:cubicBezTo>
                      <a:pt x="6414" y="18128"/>
                      <a:pt x="6458" y="18148"/>
                      <a:pt x="6501" y="18148"/>
                    </a:cubicBezTo>
                    <a:cubicBezTo>
                      <a:pt x="6549" y="18148"/>
                      <a:pt x="6597" y="18124"/>
                      <a:pt x="6645" y="18124"/>
                    </a:cubicBezTo>
                    <a:cubicBezTo>
                      <a:pt x="6660" y="18124"/>
                      <a:pt x="6676" y="18126"/>
                      <a:pt x="6692" y="18133"/>
                    </a:cubicBezTo>
                    <a:cubicBezTo>
                      <a:pt x="6706" y="18138"/>
                      <a:pt x="6721" y="18140"/>
                      <a:pt x="6735" y="18140"/>
                    </a:cubicBezTo>
                    <a:cubicBezTo>
                      <a:pt x="6795" y="18140"/>
                      <a:pt x="6848" y="18103"/>
                      <a:pt x="6902" y="18103"/>
                    </a:cubicBezTo>
                    <a:cubicBezTo>
                      <a:pt x="6927" y="18103"/>
                      <a:pt x="6952" y="18111"/>
                      <a:pt x="6977" y="18133"/>
                    </a:cubicBezTo>
                    <a:cubicBezTo>
                      <a:pt x="7073" y="18205"/>
                      <a:pt x="7192" y="18253"/>
                      <a:pt x="7311" y="18276"/>
                    </a:cubicBezTo>
                    <a:cubicBezTo>
                      <a:pt x="7334" y="18282"/>
                      <a:pt x="7357" y="18284"/>
                      <a:pt x="7381" y="18284"/>
                    </a:cubicBezTo>
                    <a:cubicBezTo>
                      <a:pt x="7475" y="18284"/>
                      <a:pt x="7571" y="18249"/>
                      <a:pt x="7667" y="18249"/>
                    </a:cubicBezTo>
                    <a:cubicBezTo>
                      <a:pt x="7756" y="18249"/>
                      <a:pt x="7844" y="18279"/>
                      <a:pt x="7930" y="18395"/>
                    </a:cubicBezTo>
                    <a:lnTo>
                      <a:pt x="8025" y="18074"/>
                    </a:lnTo>
                    <a:cubicBezTo>
                      <a:pt x="8093" y="18204"/>
                      <a:pt x="8161" y="18256"/>
                      <a:pt x="8227" y="18256"/>
                    </a:cubicBezTo>
                    <a:cubicBezTo>
                      <a:pt x="8301" y="18256"/>
                      <a:pt x="8373" y="18192"/>
                      <a:pt x="8442" y="18098"/>
                    </a:cubicBezTo>
                    <a:cubicBezTo>
                      <a:pt x="8457" y="18078"/>
                      <a:pt x="8470" y="18070"/>
                      <a:pt x="8483" y="18070"/>
                    </a:cubicBezTo>
                    <a:cubicBezTo>
                      <a:pt x="8500" y="18070"/>
                      <a:pt x="8517" y="18084"/>
                      <a:pt x="8537" y="18098"/>
                    </a:cubicBezTo>
                    <a:cubicBezTo>
                      <a:pt x="8632" y="18157"/>
                      <a:pt x="8728" y="18205"/>
                      <a:pt x="8823" y="18253"/>
                    </a:cubicBezTo>
                    <a:cubicBezTo>
                      <a:pt x="8833" y="18256"/>
                      <a:pt x="8844" y="18258"/>
                      <a:pt x="8854" y="18258"/>
                    </a:cubicBezTo>
                    <a:cubicBezTo>
                      <a:pt x="8912" y="18258"/>
                      <a:pt x="8963" y="18201"/>
                      <a:pt x="9013" y="18110"/>
                    </a:cubicBezTo>
                    <a:cubicBezTo>
                      <a:pt x="9032" y="18072"/>
                      <a:pt x="9058" y="18027"/>
                      <a:pt x="9080" y="18027"/>
                    </a:cubicBezTo>
                    <a:cubicBezTo>
                      <a:pt x="9086" y="18027"/>
                      <a:pt x="9092" y="18031"/>
                      <a:pt x="9097" y="18038"/>
                    </a:cubicBezTo>
                    <a:cubicBezTo>
                      <a:pt x="9173" y="18190"/>
                      <a:pt x="9255" y="18228"/>
                      <a:pt x="9341" y="18228"/>
                    </a:cubicBezTo>
                    <a:cubicBezTo>
                      <a:pt x="9417" y="18228"/>
                      <a:pt x="9495" y="18199"/>
                      <a:pt x="9573" y="18193"/>
                    </a:cubicBezTo>
                    <a:cubicBezTo>
                      <a:pt x="9692" y="18181"/>
                      <a:pt x="9799" y="18157"/>
                      <a:pt x="9906" y="18110"/>
                    </a:cubicBezTo>
                    <a:cubicBezTo>
                      <a:pt x="9980" y="18060"/>
                      <a:pt x="10054" y="17920"/>
                      <a:pt x="10128" y="17920"/>
                    </a:cubicBezTo>
                    <a:cubicBezTo>
                      <a:pt x="10161" y="17920"/>
                      <a:pt x="10195" y="17949"/>
                      <a:pt x="10228" y="18026"/>
                    </a:cubicBezTo>
                    <a:lnTo>
                      <a:pt x="10335" y="17681"/>
                    </a:lnTo>
                    <a:cubicBezTo>
                      <a:pt x="10359" y="17800"/>
                      <a:pt x="10395" y="17943"/>
                      <a:pt x="10430" y="18062"/>
                    </a:cubicBezTo>
                    <a:cubicBezTo>
                      <a:pt x="10442" y="18098"/>
                      <a:pt x="10454" y="18110"/>
                      <a:pt x="10478" y="18110"/>
                    </a:cubicBezTo>
                    <a:cubicBezTo>
                      <a:pt x="10521" y="18110"/>
                      <a:pt x="10572" y="18135"/>
                      <a:pt x="10622" y="18135"/>
                    </a:cubicBezTo>
                    <a:cubicBezTo>
                      <a:pt x="10655" y="18135"/>
                      <a:pt x="10687" y="18124"/>
                      <a:pt x="10716" y="18086"/>
                    </a:cubicBezTo>
                    <a:cubicBezTo>
                      <a:pt x="10768" y="18016"/>
                      <a:pt x="10820" y="17992"/>
                      <a:pt x="10872" y="17992"/>
                    </a:cubicBezTo>
                    <a:cubicBezTo>
                      <a:pt x="10927" y="17992"/>
                      <a:pt x="10982" y="18020"/>
                      <a:pt x="11038" y="18050"/>
                    </a:cubicBezTo>
                    <a:cubicBezTo>
                      <a:pt x="11120" y="18096"/>
                      <a:pt x="11210" y="18149"/>
                      <a:pt x="11296" y="18149"/>
                    </a:cubicBezTo>
                    <a:cubicBezTo>
                      <a:pt x="11321" y="18149"/>
                      <a:pt x="11346" y="18144"/>
                      <a:pt x="11371" y="18133"/>
                    </a:cubicBezTo>
                    <a:cubicBezTo>
                      <a:pt x="11415" y="18113"/>
                      <a:pt x="11459" y="18106"/>
                      <a:pt x="11502" y="18106"/>
                    </a:cubicBezTo>
                    <a:cubicBezTo>
                      <a:pt x="11585" y="18106"/>
                      <a:pt x="11668" y="18131"/>
                      <a:pt x="11751" y="18131"/>
                    </a:cubicBezTo>
                    <a:cubicBezTo>
                      <a:pt x="11846" y="18131"/>
                      <a:pt x="11941" y="18098"/>
                      <a:pt x="12038" y="17955"/>
                    </a:cubicBezTo>
                    <a:cubicBezTo>
                      <a:pt x="12042" y="17948"/>
                      <a:pt x="12047" y="17945"/>
                      <a:pt x="12053" y="17945"/>
                    </a:cubicBezTo>
                    <a:cubicBezTo>
                      <a:pt x="12075" y="17945"/>
                      <a:pt x="12104" y="17993"/>
                      <a:pt x="12133" y="18003"/>
                    </a:cubicBezTo>
                    <a:cubicBezTo>
                      <a:pt x="12216" y="18050"/>
                      <a:pt x="12311" y="18074"/>
                      <a:pt x="12419" y="18098"/>
                    </a:cubicBezTo>
                    <a:cubicBezTo>
                      <a:pt x="12500" y="18103"/>
                      <a:pt x="12584" y="18117"/>
                      <a:pt x="12667" y="18117"/>
                    </a:cubicBezTo>
                    <a:cubicBezTo>
                      <a:pt x="12792" y="18117"/>
                      <a:pt x="12917" y="18085"/>
                      <a:pt x="13038" y="17943"/>
                    </a:cubicBezTo>
                    <a:cubicBezTo>
                      <a:pt x="13109" y="18038"/>
                      <a:pt x="13179" y="18080"/>
                      <a:pt x="13247" y="18080"/>
                    </a:cubicBezTo>
                    <a:cubicBezTo>
                      <a:pt x="13350" y="18080"/>
                      <a:pt x="13450" y="17986"/>
                      <a:pt x="13550" y="17836"/>
                    </a:cubicBezTo>
                    <a:cubicBezTo>
                      <a:pt x="13585" y="17793"/>
                      <a:pt x="13625" y="17784"/>
                      <a:pt x="13665" y="17784"/>
                    </a:cubicBezTo>
                    <a:cubicBezTo>
                      <a:pt x="13691" y="17784"/>
                      <a:pt x="13716" y="17788"/>
                      <a:pt x="13740" y="17788"/>
                    </a:cubicBezTo>
                    <a:cubicBezTo>
                      <a:pt x="14014" y="17776"/>
                      <a:pt x="14288" y="17776"/>
                      <a:pt x="14562" y="17752"/>
                    </a:cubicBezTo>
                    <a:cubicBezTo>
                      <a:pt x="14570" y="17754"/>
                      <a:pt x="14579" y="17754"/>
                      <a:pt x="14587" y="17754"/>
                    </a:cubicBezTo>
                    <a:cubicBezTo>
                      <a:pt x="14660" y="17754"/>
                      <a:pt x="14720" y="17711"/>
                      <a:pt x="14752" y="17657"/>
                    </a:cubicBezTo>
                    <a:cubicBezTo>
                      <a:pt x="14785" y="17606"/>
                      <a:pt x="14814" y="17586"/>
                      <a:pt x="14842" y="17586"/>
                    </a:cubicBezTo>
                    <a:cubicBezTo>
                      <a:pt x="14886" y="17586"/>
                      <a:pt x="14928" y="17635"/>
                      <a:pt x="14978" y="17693"/>
                    </a:cubicBezTo>
                    <a:cubicBezTo>
                      <a:pt x="14999" y="17722"/>
                      <a:pt x="15021" y="17735"/>
                      <a:pt x="15043" y="17735"/>
                    </a:cubicBezTo>
                    <a:cubicBezTo>
                      <a:pt x="15086" y="17735"/>
                      <a:pt x="15130" y="17688"/>
                      <a:pt x="15169" y="17610"/>
                    </a:cubicBezTo>
                    <a:cubicBezTo>
                      <a:pt x="15191" y="17551"/>
                      <a:pt x="15218" y="17510"/>
                      <a:pt x="15246" y="17510"/>
                    </a:cubicBezTo>
                    <a:cubicBezTo>
                      <a:pt x="15264" y="17510"/>
                      <a:pt x="15282" y="17526"/>
                      <a:pt x="15300" y="17562"/>
                    </a:cubicBezTo>
                    <a:cubicBezTo>
                      <a:pt x="15336" y="17657"/>
                      <a:pt x="15431" y="17717"/>
                      <a:pt x="15538" y="17717"/>
                    </a:cubicBezTo>
                    <a:cubicBezTo>
                      <a:pt x="15643" y="17723"/>
                      <a:pt x="15749" y="17726"/>
                      <a:pt x="15856" y="17726"/>
                    </a:cubicBezTo>
                    <a:cubicBezTo>
                      <a:pt x="16148" y="17726"/>
                      <a:pt x="16444" y="17704"/>
                      <a:pt x="16741" y="17669"/>
                    </a:cubicBezTo>
                    <a:cubicBezTo>
                      <a:pt x="16818" y="17657"/>
                      <a:pt x="16896" y="17647"/>
                      <a:pt x="16974" y="17647"/>
                    </a:cubicBezTo>
                    <a:cubicBezTo>
                      <a:pt x="17134" y="17647"/>
                      <a:pt x="17295" y="17691"/>
                      <a:pt x="17455" y="17860"/>
                    </a:cubicBezTo>
                    <a:cubicBezTo>
                      <a:pt x="17473" y="17878"/>
                      <a:pt x="17491" y="17884"/>
                      <a:pt x="17509" y="17884"/>
                    </a:cubicBezTo>
                    <a:cubicBezTo>
                      <a:pt x="17539" y="17884"/>
                      <a:pt x="17568" y="17867"/>
                      <a:pt x="17598" y="17860"/>
                    </a:cubicBezTo>
                    <a:cubicBezTo>
                      <a:pt x="17636" y="17851"/>
                      <a:pt x="17675" y="17847"/>
                      <a:pt x="17715" y="17847"/>
                    </a:cubicBezTo>
                    <a:cubicBezTo>
                      <a:pt x="17788" y="17847"/>
                      <a:pt x="17862" y="17860"/>
                      <a:pt x="17931" y="17883"/>
                    </a:cubicBezTo>
                    <a:cubicBezTo>
                      <a:pt x="18110" y="17943"/>
                      <a:pt x="18312" y="17967"/>
                      <a:pt x="18503" y="17979"/>
                    </a:cubicBezTo>
                    <a:cubicBezTo>
                      <a:pt x="18597" y="17982"/>
                      <a:pt x="18691" y="17984"/>
                      <a:pt x="18785" y="17984"/>
                    </a:cubicBezTo>
                    <a:cubicBezTo>
                      <a:pt x="19013" y="17984"/>
                      <a:pt x="19240" y="17975"/>
                      <a:pt x="19467" y="17967"/>
                    </a:cubicBezTo>
                    <a:cubicBezTo>
                      <a:pt x="19493" y="17967"/>
                      <a:pt x="19520" y="17973"/>
                      <a:pt x="19548" y="17973"/>
                    </a:cubicBezTo>
                    <a:cubicBezTo>
                      <a:pt x="19586" y="17973"/>
                      <a:pt x="19624" y="17962"/>
                      <a:pt x="19658" y="17907"/>
                    </a:cubicBezTo>
                    <a:cubicBezTo>
                      <a:pt x="19697" y="17834"/>
                      <a:pt x="19734" y="17805"/>
                      <a:pt x="19770" y="17805"/>
                    </a:cubicBezTo>
                    <a:cubicBezTo>
                      <a:pt x="19823" y="17805"/>
                      <a:pt x="19875" y="17866"/>
                      <a:pt x="19931" y="17943"/>
                    </a:cubicBezTo>
                    <a:cubicBezTo>
                      <a:pt x="19979" y="18038"/>
                      <a:pt x="20062" y="18122"/>
                      <a:pt x="20158" y="18157"/>
                    </a:cubicBezTo>
                    <a:cubicBezTo>
                      <a:pt x="20160" y="18158"/>
                      <a:pt x="20163" y="18158"/>
                      <a:pt x="20166" y="18158"/>
                    </a:cubicBezTo>
                    <a:cubicBezTo>
                      <a:pt x="20234" y="18158"/>
                      <a:pt x="20291" y="18014"/>
                      <a:pt x="20348" y="17991"/>
                    </a:cubicBezTo>
                    <a:cubicBezTo>
                      <a:pt x="20432" y="17979"/>
                      <a:pt x="20503" y="17979"/>
                      <a:pt x="20586" y="17979"/>
                    </a:cubicBezTo>
                    <a:cubicBezTo>
                      <a:pt x="20588" y="17978"/>
                      <a:pt x="20590" y="17978"/>
                      <a:pt x="20592" y="17978"/>
                    </a:cubicBezTo>
                    <a:cubicBezTo>
                      <a:pt x="20666" y="17978"/>
                      <a:pt x="20741" y="18150"/>
                      <a:pt x="20815" y="18150"/>
                    </a:cubicBezTo>
                    <a:cubicBezTo>
                      <a:pt x="20834" y="18150"/>
                      <a:pt x="20853" y="18138"/>
                      <a:pt x="20872" y="18110"/>
                    </a:cubicBezTo>
                    <a:cubicBezTo>
                      <a:pt x="20898" y="18069"/>
                      <a:pt x="20925" y="18054"/>
                      <a:pt x="20952" y="18054"/>
                    </a:cubicBezTo>
                    <a:cubicBezTo>
                      <a:pt x="21014" y="18054"/>
                      <a:pt x="21080" y="18132"/>
                      <a:pt x="21146" y="18181"/>
                    </a:cubicBezTo>
                    <a:cubicBezTo>
                      <a:pt x="21194" y="18217"/>
                      <a:pt x="21241" y="18205"/>
                      <a:pt x="21301" y="18229"/>
                    </a:cubicBezTo>
                    <a:cubicBezTo>
                      <a:pt x="21319" y="18237"/>
                      <a:pt x="21337" y="18241"/>
                      <a:pt x="21355" y="18241"/>
                    </a:cubicBezTo>
                    <a:cubicBezTo>
                      <a:pt x="21465" y="18241"/>
                      <a:pt x="21567" y="18100"/>
                      <a:pt x="21670" y="18038"/>
                    </a:cubicBezTo>
                    <a:cubicBezTo>
                      <a:pt x="21749" y="18157"/>
                      <a:pt x="21877" y="18226"/>
                      <a:pt x="22013" y="18226"/>
                    </a:cubicBezTo>
                    <a:cubicBezTo>
                      <a:pt x="22041" y="18226"/>
                      <a:pt x="22070" y="18223"/>
                      <a:pt x="22098" y="18217"/>
                    </a:cubicBezTo>
                    <a:cubicBezTo>
                      <a:pt x="22108" y="18218"/>
                      <a:pt x="22118" y="18219"/>
                      <a:pt x="22128" y="18219"/>
                    </a:cubicBezTo>
                    <a:cubicBezTo>
                      <a:pt x="22213" y="18219"/>
                      <a:pt x="22294" y="18173"/>
                      <a:pt x="22337" y="18098"/>
                    </a:cubicBezTo>
                    <a:cubicBezTo>
                      <a:pt x="22444" y="17919"/>
                      <a:pt x="22563" y="17943"/>
                      <a:pt x="22670" y="17931"/>
                    </a:cubicBezTo>
                    <a:cubicBezTo>
                      <a:pt x="22896" y="17895"/>
                      <a:pt x="23122" y="17872"/>
                      <a:pt x="23349" y="17860"/>
                    </a:cubicBezTo>
                    <a:cubicBezTo>
                      <a:pt x="23394" y="17857"/>
                      <a:pt x="23440" y="17855"/>
                      <a:pt x="23487" y="17855"/>
                    </a:cubicBezTo>
                    <a:cubicBezTo>
                      <a:pt x="23659" y="17855"/>
                      <a:pt x="23837" y="17889"/>
                      <a:pt x="24015" y="18086"/>
                    </a:cubicBezTo>
                    <a:cubicBezTo>
                      <a:pt x="24063" y="18133"/>
                      <a:pt x="24134" y="18169"/>
                      <a:pt x="24206" y="18169"/>
                    </a:cubicBezTo>
                    <a:cubicBezTo>
                      <a:pt x="24492" y="18241"/>
                      <a:pt x="24777" y="18193"/>
                      <a:pt x="25063" y="18467"/>
                    </a:cubicBezTo>
                    <a:cubicBezTo>
                      <a:pt x="25111" y="18499"/>
                      <a:pt x="25164" y="18514"/>
                      <a:pt x="25218" y="18514"/>
                    </a:cubicBezTo>
                    <a:cubicBezTo>
                      <a:pt x="25246" y="18514"/>
                      <a:pt x="25273" y="18511"/>
                      <a:pt x="25301" y="18503"/>
                    </a:cubicBezTo>
                    <a:cubicBezTo>
                      <a:pt x="25335" y="18498"/>
                      <a:pt x="25369" y="18497"/>
                      <a:pt x="25404" y="18497"/>
                    </a:cubicBezTo>
                    <a:cubicBezTo>
                      <a:pt x="25527" y="18497"/>
                      <a:pt x="25653" y="18518"/>
                      <a:pt x="25779" y="18518"/>
                    </a:cubicBezTo>
                    <a:cubicBezTo>
                      <a:pt x="25924" y="18518"/>
                      <a:pt x="26071" y="18490"/>
                      <a:pt x="26218" y="18372"/>
                    </a:cubicBezTo>
                    <a:cubicBezTo>
                      <a:pt x="26227" y="18363"/>
                      <a:pt x="26240" y="18359"/>
                      <a:pt x="26252" y="18359"/>
                    </a:cubicBezTo>
                    <a:cubicBezTo>
                      <a:pt x="26273" y="18359"/>
                      <a:pt x="26294" y="18369"/>
                      <a:pt x="26301" y="18384"/>
                    </a:cubicBezTo>
                    <a:cubicBezTo>
                      <a:pt x="26348" y="18437"/>
                      <a:pt x="26393" y="18455"/>
                      <a:pt x="26438" y="18455"/>
                    </a:cubicBezTo>
                    <a:cubicBezTo>
                      <a:pt x="26531" y="18455"/>
                      <a:pt x="26621" y="18379"/>
                      <a:pt x="26710" y="18379"/>
                    </a:cubicBezTo>
                    <a:cubicBezTo>
                      <a:pt x="26733" y="18379"/>
                      <a:pt x="26755" y="18383"/>
                      <a:pt x="26778" y="18395"/>
                    </a:cubicBezTo>
                    <a:cubicBezTo>
                      <a:pt x="26854" y="18434"/>
                      <a:pt x="26935" y="18442"/>
                      <a:pt x="27018" y="18442"/>
                    </a:cubicBezTo>
                    <a:cubicBezTo>
                      <a:pt x="27081" y="18442"/>
                      <a:pt x="27145" y="18437"/>
                      <a:pt x="27208" y="18437"/>
                    </a:cubicBezTo>
                    <a:cubicBezTo>
                      <a:pt x="27244" y="18437"/>
                      <a:pt x="27279" y="18438"/>
                      <a:pt x="27313" y="18443"/>
                    </a:cubicBezTo>
                    <a:cubicBezTo>
                      <a:pt x="27341" y="18450"/>
                      <a:pt x="27369" y="18453"/>
                      <a:pt x="27396" y="18453"/>
                    </a:cubicBezTo>
                    <a:cubicBezTo>
                      <a:pt x="27513" y="18453"/>
                      <a:pt x="27627" y="18394"/>
                      <a:pt x="27694" y="18288"/>
                    </a:cubicBezTo>
                    <a:cubicBezTo>
                      <a:pt x="27704" y="18275"/>
                      <a:pt x="27715" y="18270"/>
                      <a:pt x="27728" y="18270"/>
                    </a:cubicBezTo>
                    <a:cubicBezTo>
                      <a:pt x="27761" y="18270"/>
                      <a:pt x="27803" y="18307"/>
                      <a:pt x="27837" y="18324"/>
                    </a:cubicBezTo>
                    <a:cubicBezTo>
                      <a:pt x="27870" y="18346"/>
                      <a:pt x="27924" y="18409"/>
                      <a:pt x="27969" y="18409"/>
                    </a:cubicBezTo>
                    <a:cubicBezTo>
                      <a:pt x="27973" y="18409"/>
                      <a:pt x="27976" y="18408"/>
                      <a:pt x="27980" y="18407"/>
                    </a:cubicBezTo>
                    <a:cubicBezTo>
                      <a:pt x="28047" y="18374"/>
                      <a:pt x="28122" y="18359"/>
                      <a:pt x="28196" y="18359"/>
                    </a:cubicBezTo>
                    <a:cubicBezTo>
                      <a:pt x="28253" y="18359"/>
                      <a:pt x="28309" y="18368"/>
                      <a:pt x="28361" y="18384"/>
                    </a:cubicBezTo>
                    <a:cubicBezTo>
                      <a:pt x="28438" y="18409"/>
                      <a:pt x="28514" y="18421"/>
                      <a:pt x="28591" y="18421"/>
                    </a:cubicBezTo>
                    <a:cubicBezTo>
                      <a:pt x="28657" y="18421"/>
                      <a:pt x="28723" y="18412"/>
                      <a:pt x="28790" y="18395"/>
                    </a:cubicBezTo>
                    <a:cubicBezTo>
                      <a:pt x="28897" y="18384"/>
                      <a:pt x="28992" y="18336"/>
                      <a:pt x="29087" y="18324"/>
                    </a:cubicBezTo>
                    <a:cubicBezTo>
                      <a:pt x="29183" y="18324"/>
                      <a:pt x="29278" y="18324"/>
                      <a:pt x="29361" y="18336"/>
                    </a:cubicBezTo>
                    <a:cubicBezTo>
                      <a:pt x="29492" y="18360"/>
                      <a:pt x="29623" y="18372"/>
                      <a:pt x="29742" y="18384"/>
                    </a:cubicBezTo>
                    <a:cubicBezTo>
                      <a:pt x="30218" y="18384"/>
                      <a:pt x="30689" y="18389"/>
                      <a:pt x="31159" y="18389"/>
                    </a:cubicBezTo>
                    <a:cubicBezTo>
                      <a:pt x="31393" y="18389"/>
                      <a:pt x="31627" y="18387"/>
                      <a:pt x="31862" y="18384"/>
                    </a:cubicBezTo>
                    <a:cubicBezTo>
                      <a:pt x="32278" y="18372"/>
                      <a:pt x="32695" y="18324"/>
                      <a:pt x="33112" y="18312"/>
                    </a:cubicBezTo>
                    <a:cubicBezTo>
                      <a:pt x="33124" y="18313"/>
                      <a:pt x="33137" y="18313"/>
                      <a:pt x="33150" y="18313"/>
                    </a:cubicBezTo>
                    <a:cubicBezTo>
                      <a:pt x="33339" y="18313"/>
                      <a:pt x="33524" y="18232"/>
                      <a:pt x="33636" y="18098"/>
                    </a:cubicBezTo>
                    <a:cubicBezTo>
                      <a:pt x="33689" y="18038"/>
                      <a:pt x="33746" y="17997"/>
                      <a:pt x="33800" y="17997"/>
                    </a:cubicBezTo>
                    <a:cubicBezTo>
                      <a:pt x="33843" y="17997"/>
                      <a:pt x="33884" y="18023"/>
                      <a:pt x="33921" y="18086"/>
                    </a:cubicBezTo>
                    <a:cubicBezTo>
                      <a:pt x="33981" y="18173"/>
                      <a:pt x="34039" y="18210"/>
                      <a:pt x="34096" y="18210"/>
                    </a:cubicBezTo>
                    <a:cubicBezTo>
                      <a:pt x="34164" y="18210"/>
                      <a:pt x="34231" y="18158"/>
                      <a:pt x="34302" y="18074"/>
                    </a:cubicBezTo>
                    <a:cubicBezTo>
                      <a:pt x="34339" y="18023"/>
                      <a:pt x="34380" y="18017"/>
                      <a:pt x="34420" y="18017"/>
                    </a:cubicBezTo>
                    <a:cubicBezTo>
                      <a:pt x="34433" y="18017"/>
                      <a:pt x="34446" y="18017"/>
                      <a:pt x="34459" y="18017"/>
                    </a:cubicBezTo>
                    <a:cubicBezTo>
                      <a:pt x="34470" y="18017"/>
                      <a:pt x="34482" y="18017"/>
                      <a:pt x="34493" y="18014"/>
                    </a:cubicBezTo>
                    <a:lnTo>
                      <a:pt x="35362" y="17931"/>
                    </a:lnTo>
                    <a:lnTo>
                      <a:pt x="35362" y="17883"/>
                    </a:lnTo>
                    <a:lnTo>
                      <a:pt x="36326" y="17860"/>
                    </a:lnTo>
                    <a:cubicBezTo>
                      <a:pt x="36338" y="17860"/>
                      <a:pt x="36350" y="17824"/>
                      <a:pt x="36362" y="17788"/>
                    </a:cubicBezTo>
                    <a:cubicBezTo>
                      <a:pt x="36374" y="17741"/>
                      <a:pt x="36374" y="17693"/>
                      <a:pt x="36362" y="17645"/>
                    </a:cubicBezTo>
                    <a:cubicBezTo>
                      <a:pt x="36350" y="17550"/>
                      <a:pt x="36326" y="17455"/>
                      <a:pt x="36303" y="17348"/>
                    </a:cubicBezTo>
                    <a:cubicBezTo>
                      <a:pt x="36255" y="17086"/>
                      <a:pt x="36184" y="16931"/>
                      <a:pt x="36100" y="16931"/>
                    </a:cubicBezTo>
                    <a:cubicBezTo>
                      <a:pt x="36085" y="16930"/>
                      <a:pt x="36070" y="16930"/>
                      <a:pt x="36055" y="16930"/>
                    </a:cubicBezTo>
                    <a:cubicBezTo>
                      <a:pt x="35937" y="16930"/>
                      <a:pt x="35819" y="16955"/>
                      <a:pt x="35701" y="16955"/>
                    </a:cubicBezTo>
                    <a:cubicBezTo>
                      <a:pt x="35644" y="16955"/>
                      <a:pt x="35586" y="16949"/>
                      <a:pt x="35529" y="16931"/>
                    </a:cubicBezTo>
                    <a:cubicBezTo>
                      <a:pt x="35456" y="16907"/>
                      <a:pt x="35383" y="16899"/>
                      <a:pt x="35310" y="16899"/>
                    </a:cubicBezTo>
                    <a:cubicBezTo>
                      <a:pt x="35159" y="16899"/>
                      <a:pt x="35007" y="16933"/>
                      <a:pt x="34857" y="16933"/>
                    </a:cubicBezTo>
                    <a:cubicBezTo>
                      <a:pt x="34791" y="16933"/>
                      <a:pt x="34725" y="16926"/>
                      <a:pt x="34660" y="16907"/>
                    </a:cubicBezTo>
                    <a:cubicBezTo>
                      <a:pt x="34631" y="16899"/>
                      <a:pt x="34600" y="16895"/>
                      <a:pt x="34570" y="16895"/>
                    </a:cubicBezTo>
                    <a:cubicBezTo>
                      <a:pt x="34463" y="16895"/>
                      <a:pt x="34353" y="16943"/>
                      <a:pt x="34279" y="17026"/>
                    </a:cubicBezTo>
                    <a:cubicBezTo>
                      <a:pt x="34246" y="17059"/>
                      <a:pt x="34213" y="17071"/>
                      <a:pt x="34181" y="17071"/>
                    </a:cubicBezTo>
                    <a:cubicBezTo>
                      <a:pt x="34101" y="17071"/>
                      <a:pt x="34022" y="16995"/>
                      <a:pt x="33940" y="16995"/>
                    </a:cubicBezTo>
                    <a:cubicBezTo>
                      <a:pt x="33926" y="16995"/>
                      <a:pt x="33912" y="16997"/>
                      <a:pt x="33898" y="17002"/>
                    </a:cubicBezTo>
                    <a:cubicBezTo>
                      <a:pt x="33784" y="17043"/>
                      <a:pt x="33670" y="17217"/>
                      <a:pt x="33552" y="17217"/>
                    </a:cubicBezTo>
                    <a:cubicBezTo>
                      <a:pt x="33498" y="17217"/>
                      <a:pt x="33442" y="17180"/>
                      <a:pt x="33386" y="17074"/>
                    </a:cubicBezTo>
                    <a:cubicBezTo>
                      <a:pt x="33377" y="17057"/>
                      <a:pt x="33367" y="17050"/>
                      <a:pt x="33356" y="17050"/>
                    </a:cubicBezTo>
                    <a:cubicBezTo>
                      <a:pt x="33322" y="17050"/>
                      <a:pt x="33279" y="17118"/>
                      <a:pt x="33243" y="17145"/>
                    </a:cubicBezTo>
                    <a:cubicBezTo>
                      <a:pt x="33183" y="17205"/>
                      <a:pt x="33124" y="17264"/>
                      <a:pt x="33052" y="17312"/>
                    </a:cubicBezTo>
                    <a:cubicBezTo>
                      <a:pt x="32994" y="17339"/>
                      <a:pt x="32936" y="17344"/>
                      <a:pt x="32876" y="17344"/>
                    </a:cubicBezTo>
                    <a:cubicBezTo>
                      <a:pt x="32843" y="17344"/>
                      <a:pt x="32810" y="17343"/>
                      <a:pt x="32777" y="17343"/>
                    </a:cubicBezTo>
                    <a:cubicBezTo>
                      <a:pt x="32662" y="17343"/>
                      <a:pt x="32545" y="17361"/>
                      <a:pt x="32433" y="17526"/>
                    </a:cubicBezTo>
                    <a:cubicBezTo>
                      <a:pt x="32374" y="17467"/>
                      <a:pt x="32314" y="17360"/>
                      <a:pt x="32254" y="17360"/>
                    </a:cubicBezTo>
                    <a:cubicBezTo>
                      <a:pt x="32183" y="17360"/>
                      <a:pt x="32135" y="17502"/>
                      <a:pt x="32064" y="17526"/>
                    </a:cubicBezTo>
                    <a:cubicBezTo>
                      <a:pt x="32061" y="17527"/>
                      <a:pt x="32058" y="17528"/>
                      <a:pt x="32055" y="17528"/>
                    </a:cubicBezTo>
                    <a:cubicBezTo>
                      <a:pt x="32011" y="17528"/>
                      <a:pt x="31956" y="17419"/>
                      <a:pt x="31898" y="17419"/>
                    </a:cubicBezTo>
                    <a:cubicBezTo>
                      <a:pt x="31878" y="17419"/>
                      <a:pt x="31858" y="17432"/>
                      <a:pt x="31838" y="17467"/>
                    </a:cubicBezTo>
                    <a:cubicBezTo>
                      <a:pt x="31809" y="17516"/>
                      <a:pt x="31785" y="17545"/>
                      <a:pt x="31758" y="17545"/>
                    </a:cubicBezTo>
                    <a:cubicBezTo>
                      <a:pt x="31739" y="17545"/>
                      <a:pt x="31719" y="17531"/>
                      <a:pt x="31695" y="17502"/>
                    </a:cubicBezTo>
                    <a:cubicBezTo>
                      <a:pt x="31647" y="17443"/>
                      <a:pt x="31576" y="17431"/>
                      <a:pt x="31516" y="17336"/>
                    </a:cubicBezTo>
                    <a:cubicBezTo>
                      <a:pt x="31461" y="17247"/>
                      <a:pt x="31411" y="17193"/>
                      <a:pt x="31359" y="17193"/>
                    </a:cubicBezTo>
                    <a:cubicBezTo>
                      <a:pt x="31321" y="17193"/>
                      <a:pt x="31283" y="17222"/>
                      <a:pt x="31242" y="17288"/>
                    </a:cubicBezTo>
                    <a:cubicBezTo>
                      <a:pt x="31199" y="17226"/>
                      <a:pt x="31156" y="17204"/>
                      <a:pt x="31113" y="17204"/>
                    </a:cubicBezTo>
                    <a:cubicBezTo>
                      <a:pt x="31049" y="17204"/>
                      <a:pt x="30985" y="17253"/>
                      <a:pt x="30921" y="17288"/>
                    </a:cubicBezTo>
                    <a:cubicBezTo>
                      <a:pt x="30836" y="17336"/>
                      <a:pt x="30748" y="17370"/>
                      <a:pt x="30661" y="17370"/>
                    </a:cubicBezTo>
                    <a:cubicBezTo>
                      <a:pt x="30554" y="17370"/>
                      <a:pt x="30448" y="17319"/>
                      <a:pt x="30349" y="17181"/>
                    </a:cubicBezTo>
                    <a:cubicBezTo>
                      <a:pt x="30305" y="17120"/>
                      <a:pt x="30261" y="17093"/>
                      <a:pt x="30217" y="17093"/>
                    </a:cubicBezTo>
                    <a:cubicBezTo>
                      <a:pt x="30166" y="17093"/>
                      <a:pt x="30115" y="17129"/>
                      <a:pt x="30064" y="17193"/>
                    </a:cubicBezTo>
                    <a:cubicBezTo>
                      <a:pt x="29992" y="17288"/>
                      <a:pt x="29897" y="17300"/>
                      <a:pt x="29837" y="17443"/>
                    </a:cubicBezTo>
                    <a:cubicBezTo>
                      <a:pt x="29801" y="17525"/>
                      <a:pt x="29765" y="17544"/>
                      <a:pt x="29729" y="17544"/>
                    </a:cubicBezTo>
                    <a:cubicBezTo>
                      <a:pt x="29697" y="17544"/>
                      <a:pt x="29665" y="17528"/>
                      <a:pt x="29634" y="17528"/>
                    </a:cubicBezTo>
                    <a:cubicBezTo>
                      <a:pt x="29610" y="17528"/>
                      <a:pt x="29586" y="17538"/>
                      <a:pt x="29564" y="17574"/>
                    </a:cubicBezTo>
                    <a:cubicBezTo>
                      <a:pt x="29361" y="17324"/>
                      <a:pt x="29147" y="17407"/>
                      <a:pt x="28945" y="17371"/>
                    </a:cubicBezTo>
                    <a:cubicBezTo>
                      <a:pt x="28922" y="17366"/>
                      <a:pt x="28900" y="17363"/>
                      <a:pt x="28877" y="17363"/>
                    </a:cubicBezTo>
                    <a:cubicBezTo>
                      <a:pt x="28759" y="17363"/>
                      <a:pt x="28651" y="17440"/>
                      <a:pt x="28611" y="17550"/>
                    </a:cubicBezTo>
                    <a:cubicBezTo>
                      <a:pt x="28596" y="17584"/>
                      <a:pt x="28581" y="17596"/>
                      <a:pt x="28567" y="17596"/>
                    </a:cubicBezTo>
                    <a:cubicBezTo>
                      <a:pt x="28535" y="17596"/>
                      <a:pt x="28505" y="17535"/>
                      <a:pt x="28480" y="17502"/>
                    </a:cubicBezTo>
                    <a:cubicBezTo>
                      <a:pt x="28441" y="17456"/>
                      <a:pt x="28401" y="17421"/>
                      <a:pt x="28366" y="17421"/>
                    </a:cubicBezTo>
                    <a:cubicBezTo>
                      <a:pt x="28337" y="17421"/>
                      <a:pt x="28311" y="17444"/>
                      <a:pt x="28290" y="17502"/>
                    </a:cubicBezTo>
                    <a:cubicBezTo>
                      <a:pt x="28240" y="17613"/>
                      <a:pt x="28190" y="17667"/>
                      <a:pt x="28142" y="17667"/>
                    </a:cubicBezTo>
                    <a:cubicBezTo>
                      <a:pt x="28086" y="17667"/>
                      <a:pt x="28031" y="17595"/>
                      <a:pt x="27980" y="17455"/>
                    </a:cubicBezTo>
                    <a:cubicBezTo>
                      <a:pt x="27944" y="17360"/>
                      <a:pt x="27885" y="17276"/>
                      <a:pt x="27802" y="17217"/>
                    </a:cubicBezTo>
                    <a:cubicBezTo>
                      <a:pt x="27797" y="17213"/>
                      <a:pt x="27792" y="17212"/>
                      <a:pt x="27787" y="17212"/>
                    </a:cubicBezTo>
                    <a:cubicBezTo>
                      <a:pt x="27755" y="17212"/>
                      <a:pt x="27723" y="17282"/>
                      <a:pt x="27691" y="17282"/>
                    </a:cubicBezTo>
                    <a:cubicBezTo>
                      <a:pt x="27680" y="17282"/>
                      <a:pt x="27669" y="17274"/>
                      <a:pt x="27659" y="17252"/>
                    </a:cubicBezTo>
                    <a:cubicBezTo>
                      <a:pt x="27647" y="17233"/>
                      <a:pt x="27637" y="17224"/>
                      <a:pt x="27628" y="17224"/>
                    </a:cubicBezTo>
                    <a:cubicBezTo>
                      <a:pt x="27608" y="17224"/>
                      <a:pt x="27592" y="17267"/>
                      <a:pt x="27575" y="17348"/>
                    </a:cubicBezTo>
                    <a:cubicBezTo>
                      <a:pt x="27551" y="17455"/>
                      <a:pt x="27528" y="17526"/>
                      <a:pt x="27516" y="17622"/>
                    </a:cubicBezTo>
                    <a:cubicBezTo>
                      <a:pt x="27492" y="17538"/>
                      <a:pt x="27468" y="17455"/>
                      <a:pt x="27456" y="17360"/>
                    </a:cubicBezTo>
                    <a:cubicBezTo>
                      <a:pt x="27439" y="17297"/>
                      <a:pt x="27425" y="17264"/>
                      <a:pt x="27412" y="17264"/>
                    </a:cubicBezTo>
                    <a:cubicBezTo>
                      <a:pt x="27398" y="17264"/>
                      <a:pt x="27385" y="17303"/>
                      <a:pt x="27373" y="17383"/>
                    </a:cubicBezTo>
                    <a:cubicBezTo>
                      <a:pt x="27364" y="17501"/>
                      <a:pt x="27348" y="17666"/>
                      <a:pt x="27315" y="17666"/>
                    </a:cubicBezTo>
                    <a:cubicBezTo>
                      <a:pt x="27304" y="17666"/>
                      <a:pt x="27292" y="17650"/>
                      <a:pt x="27278" y="17610"/>
                    </a:cubicBezTo>
                    <a:cubicBezTo>
                      <a:pt x="27206" y="17396"/>
                      <a:pt x="27140" y="17219"/>
                      <a:pt x="27062" y="17219"/>
                    </a:cubicBezTo>
                    <a:cubicBezTo>
                      <a:pt x="27023" y="17219"/>
                      <a:pt x="26980" y="17264"/>
                      <a:pt x="26932" y="17371"/>
                    </a:cubicBezTo>
                    <a:cubicBezTo>
                      <a:pt x="26910" y="17428"/>
                      <a:pt x="26882" y="17452"/>
                      <a:pt x="26853" y="17452"/>
                    </a:cubicBezTo>
                    <a:cubicBezTo>
                      <a:pt x="26820" y="17452"/>
                      <a:pt x="26785" y="17422"/>
                      <a:pt x="26754" y="17371"/>
                    </a:cubicBezTo>
                    <a:cubicBezTo>
                      <a:pt x="26719" y="17319"/>
                      <a:pt x="26688" y="17294"/>
                      <a:pt x="26661" y="17294"/>
                    </a:cubicBezTo>
                    <a:cubicBezTo>
                      <a:pt x="26613" y="17294"/>
                      <a:pt x="26573" y="17367"/>
                      <a:pt x="26528" y="17502"/>
                    </a:cubicBezTo>
                    <a:cubicBezTo>
                      <a:pt x="26503" y="17583"/>
                      <a:pt x="26479" y="17647"/>
                      <a:pt x="26448" y="17647"/>
                    </a:cubicBezTo>
                    <a:cubicBezTo>
                      <a:pt x="26433" y="17647"/>
                      <a:pt x="26416" y="17632"/>
                      <a:pt x="26397" y="17598"/>
                    </a:cubicBezTo>
                    <a:cubicBezTo>
                      <a:pt x="26339" y="17488"/>
                      <a:pt x="26281" y="17435"/>
                      <a:pt x="26223" y="17435"/>
                    </a:cubicBezTo>
                    <a:cubicBezTo>
                      <a:pt x="26174" y="17435"/>
                      <a:pt x="26124" y="17473"/>
                      <a:pt x="26075" y="17550"/>
                    </a:cubicBezTo>
                    <a:cubicBezTo>
                      <a:pt x="26040" y="17606"/>
                      <a:pt x="26006" y="17637"/>
                      <a:pt x="25971" y="17637"/>
                    </a:cubicBezTo>
                    <a:cubicBezTo>
                      <a:pt x="25946" y="17637"/>
                      <a:pt x="25921" y="17621"/>
                      <a:pt x="25897" y="17586"/>
                    </a:cubicBezTo>
                    <a:cubicBezTo>
                      <a:pt x="25843" y="17532"/>
                      <a:pt x="25791" y="17500"/>
                      <a:pt x="25741" y="17500"/>
                    </a:cubicBezTo>
                    <a:cubicBezTo>
                      <a:pt x="25680" y="17500"/>
                      <a:pt x="25622" y="17547"/>
                      <a:pt x="25563" y="17657"/>
                    </a:cubicBezTo>
                    <a:cubicBezTo>
                      <a:pt x="25540" y="17698"/>
                      <a:pt x="25517" y="17711"/>
                      <a:pt x="25494" y="17711"/>
                    </a:cubicBezTo>
                    <a:cubicBezTo>
                      <a:pt x="25451" y="17711"/>
                      <a:pt x="25409" y="17664"/>
                      <a:pt x="25368" y="17664"/>
                    </a:cubicBezTo>
                    <a:cubicBezTo>
                      <a:pt x="25341" y="17664"/>
                      <a:pt x="25314" y="17684"/>
                      <a:pt x="25289" y="17752"/>
                    </a:cubicBezTo>
                    <a:cubicBezTo>
                      <a:pt x="25170" y="17502"/>
                      <a:pt x="25039" y="17562"/>
                      <a:pt x="24920" y="17491"/>
                    </a:cubicBezTo>
                    <a:cubicBezTo>
                      <a:pt x="24831" y="17450"/>
                      <a:pt x="24736" y="17255"/>
                      <a:pt x="24640" y="17255"/>
                    </a:cubicBezTo>
                    <a:cubicBezTo>
                      <a:pt x="24595" y="17255"/>
                      <a:pt x="24549" y="17298"/>
                      <a:pt x="24503" y="17419"/>
                    </a:cubicBezTo>
                    <a:cubicBezTo>
                      <a:pt x="24498" y="17437"/>
                      <a:pt x="24489" y="17446"/>
                      <a:pt x="24480" y="17446"/>
                    </a:cubicBezTo>
                    <a:cubicBezTo>
                      <a:pt x="24471" y="17446"/>
                      <a:pt x="24462" y="17437"/>
                      <a:pt x="24456" y="17419"/>
                    </a:cubicBezTo>
                    <a:cubicBezTo>
                      <a:pt x="24277" y="17050"/>
                      <a:pt x="24075" y="17241"/>
                      <a:pt x="23896" y="16979"/>
                    </a:cubicBezTo>
                    <a:cubicBezTo>
                      <a:pt x="23863" y="16934"/>
                      <a:pt x="23832" y="16916"/>
                      <a:pt x="23803" y="16916"/>
                    </a:cubicBezTo>
                    <a:cubicBezTo>
                      <a:pt x="23769" y="16916"/>
                      <a:pt x="23738" y="16940"/>
                      <a:pt x="23706" y="16979"/>
                    </a:cubicBezTo>
                    <a:cubicBezTo>
                      <a:pt x="23634" y="17062"/>
                      <a:pt x="23575" y="17133"/>
                      <a:pt x="23515" y="17133"/>
                    </a:cubicBezTo>
                    <a:cubicBezTo>
                      <a:pt x="23410" y="17144"/>
                      <a:pt x="23306" y="17163"/>
                      <a:pt x="23204" y="17163"/>
                    </a:cubicBezTo>
                    <a:cubicBezTo>
                      <a:pt x="23086" y="17163"/>
                      <a:pt x="22969" y="17139"/>
                      <a:pt x="22849" y="17050"/>
                    </a:cubicBezTo>
                    <a:cubicBezTo>
                      <a:pt x="22839" y="17035"/>
                      <a:pt x="22824" y="17028"/>
                      <a:pt x="22810" y="17028"/>
                    </a:cubicBezTo>
                    <a:cubicBezTo>
                      <a:pt x="22789" y="17028"/>
                      <a:pt x="22767" y="17041"/>
                      <a:pt x="22753" y="17062"/>
                    </a:cubicBezTo>
                    <a:cubicBezTo>
                      <a:pt x="22677" y="17154"/>
                      <a:pt x="22602" y="17193"/>
                      <a:pt x="22529" y="17193"/>
                    </a:cubicBezTo>
                    <a:cubicBezTo>
                      <a:pt x="22432" y="17193"/>
                      <a:pt x="22337" y="17123"/>
                      <a:pt x="22241" y="17014"/>
                    </a:cubicBezTo>
                    <a:cubicBezTo>
                      <a:pt x="22191" y="16973"/>
                      <a:pt x="22142" y="16920"/>
                      <a:pt x="22100" y="16920"/>
                    </a:cubicBezTo>
                    <a:cubicBezTo>
                      <a:pt x="22082" y="16920"/>
                      <a:pt x="22065" y="16930"/>
                      <a:pt x="22051" y="16955"/>
                    </a:cubicBezTo>
                    <a:cubicBezTo>
                      <a:pt x="22013" y="17012"/>
                      <a:pt x="21975" y="17023"/>
                      <a:pt x="21937" y="17023"/>
                    </a:cubicBezTo>
                    <a:cubicBezTo>
                      <a:pt x="21912" y="17023"/>
                      <a:pt x="21888" y="17018"/>
                      <a:pt x="21864" y="17018"/>
                    </a:cubicBezTo>
                    <a:cubicBezTo>
                      <a:pt x="21834" y="17018"/>
                      <a:pt x="21805" y="17026"/>
                      <a:pt x="21777" y="17062"/>
                    </a:cubicBezTo>
                    <a:cubicBezTo>
                      <a:pt x="21692" y="17153"/>
                      <a:pt x="21611" y="17209"/>
                      <a:pt x="21533" y="17209"/>
                    </a:cubicBezTo>
                    <a:cubicBezTo>
                      <a:pt x="21469" y="17209"/>
                      <a:pt x="21407" y="17172"/>
                      <a:pt x="21348" y="17086"/>
                    </a:cubicBezTo>
                    <a:cubicBezTo>
                      <a:pt x="21267" y="16977"/>
                      <a:pt x="21188" y="16920"/>
                      <a:pt x="21110" y="16920"/>
                    </a:cubicBezTo>
                    <a:cubicBezTo>
                      <a:pt x="21018" y="16920"/>
                      <a:pt x="20927" y="17001"/>
                      <a:pt x="20836" y="17169"/>
                    </a:cubicBezTo>
                    <a:cubicBezTo>
                      <a:pt x="20821" y="17195"/>
                      <a:pt x="20806" y="17206"/>
                      <a:pt x="20791" y="17206"/>
                    </a:cubicBezTo>
                    <a:cubicBezTo>
                      <a:pt x="20759" y="17206"/>
                      <a:pt x="20726" y="17155"/>
                      <a:pt x="20693" y="17098"/>
                    </a:cubicBezTo>
                    <a:cubicBezTo>
                      <a:pt x="20679" y="17066"/>
                      <a:pt x="20665" y="17055"/>
                      <a:pt x="20651" y="17055"/>
                    </a:cubicBezTo>
                    <a:cubicBezTo>
                      <a:pt x="20610" y="17055"/>
                      <a:pt x="20570" y="17149"/>
                      <a:pt x="20529" y="17149"/>
                    </a:cubicBezTo>
                    <a:cubicBezTo>
                      <a:pt x="20524" y="17149"/>
                      <a:pt x="20520" y="17148"/>
                      <a:pt x="20515" y="17145"/>
                    </a:cubicBezTo>
                    <a:cubicBezTo>
                      <a:pt x="20455" y="17121"/>
                      <a:pt x="20360" y="17038"/>
                      <a:pt x="20277" y="16990"/>
                    </a:cubicBezTo>
                    <a:cubicBezTo>
                      <a:pt x="20275" y="16989"/>
                      <a:pt x="20273" y="16988"/>
                      <a:pt x="20272" y="16988"/>
                    </a:cubicBezTo>
                    <a:cubicBezTo>
                      <a:pt x="20261" y="16988"/>
                      <a:pt x="20250" y="17018"/>
                      <a:pt x="20229" y="17038"/>
                    </a:cubicBezTo>
                    <a:cubicBezTo>
                      <a:pt x="20208" y="17071"/>
                      <a:pt x="20187" y="17083"/>
                      <a:pt x="20165" y="17083"/>
                    </a:cubicBezTo>
                    <a:cubicBezTo>
                      <a:pt x="20109" y="17083"/>
                      <a:pt x="20054" y="17000"/>
                      <a:pt x="19998" y="17000"/>
                    </a:cubicBezTo>
                    <a:cubicBezTo>
                      <a:pt x="19968" y="17000"/>
                      <a:pt x="19938" y="17024"/>
                      <a:pt x="19908" y="17098"/>
                    </a:cubicBezTo>
                    <a:cubicBezTo>
                      <a:pt x="19902" y="17109"/>
                      <a:pt x="19896" y="17113"/>
                      <a:pt x="19889" y="17113"/>
                    </a:cubicBezTo>
                    <a:cubicBezTo>
                      <a:pt x="19867" y="17113"/>
                      <a:pt x="19840" y="17065"/>
                      <a:pt x="19812" y="17038"/>
                    </a:cubicBezTo>
                    <a:cubicBezTo>
                      <a:pt x="19752" y="16971"/>
                      <a:pt x="19691" y="16934"/>
                      <a:pt x="19629" y="16934"/>
                    </a:cubicBezTo>
                    <a:cubicBezTo>
                      <a:pt x="19580" y="16934"/>
                      <a:pt x="19531" y="16956"/>
                      <a:pt x="19479" y="17002"/>
                    </a:cubicBezTo>
                    <a:cubicBezTo>
                      <a:pt x="19460" y="17031"/>
                      <a:pt x="19433" y="17084"/>
                      <a:pt x="19410" y="17084"/>
                    </a:cubicBezTo>
                    <a:cubicBezTo>
                      <a:pt x="19405" y="17084"/>
                      <a:pt x="19400" y="17081"/>
                      <a:pt x="19396" y="17074"/>
                    </a:cubicBezTo>
                    <a:cubicBezTo>
                      <a:pt x="19279" y="16951"/>
                      <a:pt x="19159" y="16930"/>
                      <a:pt x="19039" y="16930"/>
                    </a:cubicBezTo>
                    <a:cubicBezTo>
                      <a:pt x="18978" y="16930"/>
                      <a:pt x="18917" y="16935"/>
                      <a:pt x="18857" y="16935"/>
                    </a:cubicBezTo>
                    <a:cubicBezTo>
                      <a:pt x="18830" y="16935"/>
                      <a:pt x="18803" y="16934"/>
                      <a:pt x="18777" y="16931"/>
                    </a:cubicBezTo>
                    <a:cubicBezTo>
                      <a:pt x="18693" y="16919"/>
                      <a:pt x="18610" y="16812"/>
                      <a:pt x="18538" y="16729"/>
                    </a:cubicBezTo>
                    <a:cubicBezTo>
                      <a:pt x="18524" y="16709"/>
                      <a:pt x="18506" y="16700"/>
                      <a:pt x="18486" y="16700"/>
                    </a:cubicBezTo>
                    <a:cubicBezTo>
                      <a:pt x="18457" y="16700"/>
                      <a:pt x="18424" y="16721"/>
                      <a:pt x="18396" y="16764"/>
                    </a:cubicBezTo>
                    <a:cubicBezTo>
                      <a:pt x="18360" y="16830"/>
                      <a:pt x="18324" y="16862"/>
                      <a:pt x="18287" y="16862"/>
                    </a:cubicBezTo>
                    <a:cubicBezTo>
                      <a:pt x="18250" y="16862"/>
                      <a:pt x="18211" y="16830"/>
                      <a:pt x="18169" y="16764"/>
                    </a:cubicBezTo>
                    <a:cubicBezTo>
                      <a:pt x="18142" y="16710"/>
                      <a:pt x="18101" y="16669"/>
                      <a:pt x="18067" y="16669"/>
                    </a:cubicBezTo>
                    <a:cubicBezTo>
                      <a:pt x="18056" y="16669"/>
                      <a:pt x="18047" y="16673"/>
                      <a:pt x="18038" y="16681"/>
                    </a:cubicBezTo>
                    <a:cubicBezTo>
                      <a:pt x="17966" y="16744"/>
                      <a:pt x="17894" y="16768"/>
                      <a:pt x="17822" y="16768"/>
                    </a:cubicBezTo>
                    <a:cubicBezTo>
                      <a:pt x="17703" y="16768"/>
                      <a:pt x="17585" y="16704"/>
                      <a:pt x="17467" y="16645"/>
                    </a:cubicBezTo>
                    <a:cubicBezTo>
                      <a:pt x="17443" y="16635"/>
                      <a:pt x="17418" y="16628"/>
                      <a:pt x="17395" y="16628"/>
                    </a:cubicBezTo>
                    <a:cubicBezTo>
                      <a:pt x="17336" y="16628"/>
                      <a:pt x="17279" y="16666"/>
                      <a:pt x="17229" y="16776"/>
                    </a:cubicBezTo>
                    <a:cubicBezTo>
                      <a:pt x="17218" y="16797"/>
                      <a:pt x="17208" y="16826"/>
                      <a:pt x="17198" y="16826"/>
                    </a:cubicBezTo>
                    <a:cubicBezTo>
                      <a:pt x="17196" y="16826"/>
                      <a:pt x="17195" y="16825"/>
                      <a:pt x="17193" y="16824"/>
                    </a:cubicBezTo>
                    <a:cubicBezTo>
                      <a:pt x="17157" y="16788"/>
                      <a:pt x="17134" y="16740"/>
                      <a:pt x="17098" y="16693"/>
                    </a:cubicBezTo>
                    <a:cubicBezTo>
                      <a:pt x="17021" y="16594"/>
                      <a:pt x="16945" y="16480"/>
                      <a:pt x="16869" y="16480"/>
                    </a:cubicBezTo>
                    <a:cubicBezTo>
                      <a:pt x="16826" y="16480"/>
                      <a:pt x="16783" y="16515"/>
                      <a:pt x="16741" y="16609"/>
                    </a:cubicBezTo>
                    <a:cubicBezTo>
                      <a:pt x="16681" y="16729"/>
                      <a:pt x="16610" y="16729"/>
                      <a:pt x="16550" y="16812"/>
                    </a:cubicBezTo>
                    <a:cubicBezTo>
                      <a:pt x="16514" y="16870"/>
                      <a:pt x="16487" y="16901"/>
                      <a:pt x="16463" y="16901"/>
                    </a:cubicBezTo>
                    <a:cubicBezTo>
                      <a:pt x="16447" y="16901"/>
                      <a:pt x="16433" y="16888"/>
                      <a:pt x="16419" y="16860"/>
                    </a:cubicBezTo>
                    <a:cubicBezTo>
                      <a:pt x="16352" y="16748"/>
                      <a:pt x="16244" y="16668"/>
                      <a:pt x="16113" y="16668"/>
                    </a:cubicBezTo>
                    <a:cubicBezTo>
                      <a:pt x="16104" y="16668"/>
                      <a:pt x="16095" y="16668"/>
                      <a:pt x="16086" y="16669"/>
                    </a:cubicBezTo>
                    <a:cubicBezTo>
                      <a:pt x="15953" y="16655"/>
                      <a:pt x="15821" y="16649"/>
                      <a:pt x="15688" y="16649"/>
                    </a:cubicBezTo>
                    <a:cubicBezTo>
                      <a:pt x="15595" y="16649"/>
                      <a:pt x="15501" y="16652"/>
                      <a:pt x="15407" y="16657"/>
                    </a:cubicBezTo>
                    <a:cubicBezTo>
                      <a:pt x="15348" y="16657"/>
                      <a:pt x="15288" y="16752"/>
                      <a:pt x="15217" y="16800"/>
                    </a:cubicBezTo>
                    <a:cubicBezTo>
                      <a:pt x="15199" y="16809"/>
                      <a:pt x="15175" y="16837"/>
                      <a:pt x="15154" y="16837"/>
                    </a:cubicBezTo>
                    <a:cubicBezTo>
                      <a:pt x="15147" y="16837"/>
                      <a:pt x="15140" y="16833"/>
                      <a:pt x="15133" y="16824"/>
                    </a:cubicBezTo>
                    <a:cubicBezTo>
                      <a:pt x="15057" y="16686"/>
                      <a:pt x="14975" y="16661"/>
                      <a:pt x="14892" y="16661"/>
                    </a:cubicBezTo>
                    <a:cubicBezTo>
                      <a:pt x="14846" y="16661"/>
                      <a:pt x="14799" y="16669"/>
                      <a:pt x="14752" y="16669"/>
                    </a:cubicBezTo>
                    <a:cubicBezTo>
                      <a:pt x="14717" y="16666"/>
                      <a:pt x="14682" y="16664"/>
                      <a:pt x="14647" y="16664"/>
                    </a:cubicBezTo>
                    <a:cubicBezTo>
                      <a:pt x="14552" y="16664"/>
                      <a:pt x="14458" y="16675"/>
                      <a:pt x="14371" y="16693"/>
                    </a:cubicBezTo>
                    <a:cubicBezTo>
                      <a:pt x="14325" y="16708"/>
                      <a:pt x="14278" y="16716"/>
                      <a:pt x="14231" y="16716"/>
                    </a:cubicBezTo>
                    <a:cubicBezTo>
                      <a:pt x="14099" y="16716"/>
                      <a:pt x="13974" y="16656"/>
                      <a:pt x="13895" y="16550"/>
                    </a:cubicBezTo>
                    <a:cubicBezTo>
                      <a:pt x="13873" y="16527"/>
                      <a:pt x="13851" y="16517"/>
                      <a:pt x="13831" y="16517"/>
                    </a:cubicBezTo>
                    <a:cubicBezTo>
                      <a:pt x="13786" y="16517"/>
                      <a:pt x="13745" y="16567"/>
                      <a:pt x="13705" y="16657"/>
                    </a:cubicBezTo>
                    <a:cubicBezTo>
                      <a:pt x="13597" y="16943"/>
                      <a:pt x="13466" y="16895"/>
                      <a:pt x="13335" y="16907"/>
                    </a:cubicBezTo>
                    <a:cubicBezTo>
                      <a:pt x="13296" y="16907"/>
                      <a:pt x="13256" y="16875"/>
                      <a:pt x="13213" y="16875"/>
                    </a:cubicBezTo>
                    <a:cubicBezTo>
                      <a:pt x="13191" y="16875"/>
                      <a:pt x="13169" y="16883"/>
                      <a:pt x="13145" y="16907"/>
                    </a:cubicBezTo>
                    <a:cubicBezTo>
                      <a:pt x="13013" y="16745"/>
                      <a:pt x="12876" y="16701"/>
                      <a:pt x="12738" y="16701"/>
                    </a:cubicBezTo>
                    <a:cubicBezTo>
                      <a:pt x="12567" y="16701"/>
                      <a:pt x="12394" y="16770"/>
                      <a:pt x="12223" y="16770"/>
                    </a:cubicBezTo>
                    <a:cubicBezTo>
                      <a:pt x="12197" y="16770"/>
                      <a:pt x="12171" y="16768"/>
                      <a:pt x="12145" y="16764"/>
                    </a:cubicBezTo>
                    <a:cubicBezTo>
                      <a:pt x="12097" y="16764"/>
                      <a:pt x="12050" y="16836"/>
                      <a:pt x="12014" y="16919"/>
                    </a:cubicBezTo>
                    <a:cubicBezTo>
                      <a:pt x="11950" y="17035"/>
                      <a:pt x="11889" y="17092"/>
                      <a:pt x="11829" y="17092"/>
                    </a:cubicBezTo>
                    <a:cubicBezTo>
                      <a:pt x="11767" y="17092"/>
                      <a:pt x="11706" y="17029"/>
                      <a:pt x="11645" y="16907"/>
                    </a:cubicBezTo>
                    <a:cubicBezTo>
                      <a:pt x="11613" y="16852"/>
                      <a:pt x="11582" y="16802"/>
                      <a:pt x="11550" y="16802"/>
                    </a:cubicBezTo>
                    <a:cubicBezTo>
                      <a:pt x="11534" y="16802"/>
                      <a:pt x="11518" y="16815"/>
                      <a:pt x="11502" y="16848"/>
                    </a:cubicBezTo>
                    <a:cubicBezTo>
                      <a:pt x="11359" y="17169"/>
                      <a:pt x="11192" y="17074"/>
                      <a:pt x="11038" y="17110"/>
                    </a:cubicBezTo>
                    <a:cubicBezTo>
                      <a:pt x="11034" y="17110"/>
                      <a:pt x="11030" y="17111"/>
                      <a:pt x="11027" y="17111"/>
                    </a:cubicBezTo>
                    <a:cubicBezTo>
                      <a:pt x="10983" y="17111"/>
                      <a:pt x="10939" y="17045"/>
                      <a:pt x="10895" y="16979"/>
                    </a:cubicBezTo>
                    <a:cubicBezTo>
                      <a:pt x="10854" y="16897"/>
                      <a:pt x="10813" y="16842"/>
                      <a:pt x="10769" y="16842"/>
                    </a:cubicBezTo>
                    <a:cubicBezTo>
                      <a:pt x="10737" y="16842"/>
                      <a:pt x="10704" y="16872"/>
                      <a:pt x="10668" y="16943"/>
                    </a:cubicBezTo>
                    <a:cubicBezTo>
                      <a:pt x="10620" y="17048"/>
                      <a:pt x="10549" y="17071"/>
                      <a:pt x="10479" y="17071"/>
                    </a:cubicBezTo>
                    <a:cubicBezTo>
                      <a:pt x="10446" y="17071"/>
                      <a:pt x="10413" y="17066"/>
                      <a:pt x="10383" y="17062"/>
                    </a:cubicBezTo>
                    <a:cubicBezTo>
                      <a:pt x="10347" y="17062"/>
                      <a:pt x="10323" y="16943"/>
                      <a:pt x="10347" y="16812"/>
                    </a:cubicBezTo>
                    <a:cubicBezTo>
                      <a:pt x="10358" y="16690"/>
                      <a:pt x="10348" y="16548"/>
                      <a:pt x="10318" y="16548"/>
                    </a:cubicBezTo>
                    <a:cubicBezTo>
                      <a:pt x="10316" y="16548"/>
                      <a:pt x="10314" y="16548"/>
                      <a:pt x="10311" y="16550"/>
                    </a:cubicBezTo>
                    <a:cubicBezTo>
                      <a:pt x="10105" y="16699"/>
                      <a:pt x="9888" y="16836"/>
                      <a:pt x="9671" y="16836"/>
                    </a:cubicBezTo>
                    <a:cubicBezTo>
                      <a:pt x="9662" y="16836"/>
                      <a:pt x="9653" y="16836"/>
                      <a:pt x="9644" y="16836"/>
                    </a:cubicBezTo>
                    <a:cubicBezTo>
                      <a:pt x="9635" y="16834"/>
                      <a:pt x="9626" y="16833"/>
                      <a:pt x="9617" y="16833"/>
                    </a:cubicBezTo>
                    <a:cubicBezTo>
                      <a:pt x="9555" y="16833"/>
                      <a:pt x="9497" y="16869"/>
                      <a:pt x="9466" y="16931"/>
                    </a:cubicBezTo>
                    <a:cubicBezTo>
                      <a:pt x="9402" y="17029"/>
                      <a:pt x="9341" y="17080"/>
                      <a:pt x="9281" y="17080"/>
                    </a:cubicBezTo>
                    <a:cubicBezTo>
                      <a:pt x="9216" y="17080"/>
                      <a:pt x="9152" y="17023"/>
                      <a:pt x="9085" y="16907"/>
                    </a:cubicBezTo>
                    <a:lnTo>
                      <a:pt x="8906" y="17026"/>
                    </a:lnTo>
                    <a:cubicBezTo>
                      <a:pt x="8827" y="16902"/>
                      <a:pt x="8751" y="16847"/>
                      <a:pt x="8675" y="16847"/>
                    </a:cubicBezTo>
                    <a:cubicBezTo>
                      <a:pt x="8592" y="16847"/>
                      <a:pt x="8511" y="16914"/>
                      <a:pt x="8430" y="17026"/>
                    </a:cubicBezTo>
                    <a:cubicBezTo>
                      <a:pt x="8409" y="17009"/>
                      <a:pt x="8387" y="17002"/>
                      <a:pt x="8365" y="17002"/>
                    </a:cubicBezTo>
                    <a:cubicBezTo>
                      <a:pt x="8294" y="17002"/>
                      <a:pt x="8222" y="17070"/>
                      <a:pt x="8148" y="17070"/>
                    </a:cubicBezTo>
                    <a:cubicBezTo>
                      <a:pt x="8103" y="17070"/>
                      <a:pt x="8058" y="17045"/>
                      <a:pt x="8013" y="16967"/>
                    </a:cubicBezTo>
                    <a:cubicBezTo>
                      <a:pt x="7990" y="17005"/>
                      <a:pt x="7967" y="17019"/>
                      <a:pt x="7943" y="17019"/>
                    </a:cubicBezTo>
                    <a:cubicBezTo>
                      <a:pt x="7871" y="17019"/>
                      <a:pt x="7799" y="16883"/>
                      <a:pt x="7728" y="16883"/>
                    </a:cubicBezTo>
                    <a:cubicBezTo>
                      <a:pt x="7620" y="16907"/>
                      <a:pt x="7525" y="16967"/>
                      <a:pt x="7454" y="17050"/>
                    </a:cubicBezTo>
                    <a:cubicBezTo>
                      <a:pt x="7452" y="17051"/>
                      <a:pt x="7451" y="17052"/>
                      <a:pt x="7449" y="17052"/>
                    </a:cubicBezTo>
                    <a:cubicBezTo>
                      <a:pt x="7437" y="17052"/>
                      <a:pt x="7417" y="17012"/>
                      <a:pt x="7406" y="16990"/>
                    </a:cubicBezTo>
                    <a:cubicBezTo>
                      <a:pt x="7366" y="16909"/>
                      <a:pt x="7321" y="16874"/>
                      <a:pt x="7275" y="16874"/>
                    </a:cubicBezTo>
                    <a:cubicBezTo>
                      <a:pt x="7240" y="16874"/>
                      <a:pt x="7204" y="16895"/>
                      <a:pt x="7168" y="16931"/>
                    </a:cubicBezTo>
                    <a:cubicBezTo>
                      <a:pt x="7116" y="16990"/>
                      <a:pt x="7088" y="17030"/>
                      <a:pt x="7056" y="17030"/>
                    </a:cubicBezTo>
                    <a:cubicBezTo>
                      <a:pt x="7037" y="17030"/>
                      <a:pt x="7017" y="17015"/>
                      <a:pt x="6989" y="16979"/>
                    </a:cubicBezTo>
                    <a:cubicBezTo>
                      <a:pt x="6930" y="16906"/>
                      <a:pt x="6867" y="16863"/>
                      <a:pt x="6805" y="16863"/>
                    </a:cubicBezTo>
                    <a:cubicBezTo>
                      <a:pt x="6754" y="16863"/>
                      <a:pt x="6704" y="16891"/>
                      <a:pt x="6656" y="16955"/>
                    </a:cubicBezTo>
                    <a:cubicBezTo>
                      <a:pt x="6627" y="16998"/>
                      <a:pt x="6602" y="17024"/>
                      <a:pt x="6577" y="17024"/>
                    </a:cubicBezTo>
                    <a:cubicBezTo>
                      <a:pt x="6560" y="17024"/>
                      <a:pt x="6544" y="17014"/>
                      <a:pt x="6525" y="16990"/>
                    </a:cubicBezTo>
                    <a:cubicBezTo>
                      <a:pt x="6408" y="16831"/>
                      <a:pt x="6285" y="16731"/>
                      <a:pt x="6164" y="16731"/>
                    </a:cubicBezTo>
                    <a:cubicBezTo>
                      <a:pt x="6113" y="16731"/>
                      <a:pt x="6063" y="16749"/>
                      <a:pt x="6013" y="16788"/>
                    </a:cubicBezTo>
                    <a:cubicBezTo>
                      <a:pt x="6010" y="16789"/>
                      <a:pt x="6008" y="16790"/>
                      <a:pt x="6005" y="16790"/>
                    </a:cubicBezTo>
                    <a:cubicBezTo>
                      <a:pt x="5967" y="16790"/>
                      <a:pt x="5930" y="16666"/>
                      <a:pt x="5892" y="16666"/>
                    </a:cubicBezTo>
                    <a:cubicBezTo>
                      <a:pt x="5885" y="16666"/>
                      <a:pt x="5877" y="16670"/>
                      <a:pt x="5870" y="16681"/>
                    </a:cubicBezTo>
                    <a:cubicBezTo>
                      <a:pt x="5781" y="16828"/>
                      <a:pt x="5688" y="16886"/>
                      <a:pt x="5594" y="16886"/>
                    </a:cubicBezTo>
                    <a:cubicBezTo>
                      <a:pt x="5512" y="16886"/>
                      <a:pt x="5429" y="16842"/>
                      <a:pt x="5346" y="16776"/>
                    </a:cubicBezTo>
                    <a:cubicBezTo>
                      <a:pt x="5227" y="16681"/>
                      <a:pt x="5096" y="16752"/>
                      <a:pt x="4977" y="16633"/>
                    </a:cubicBezTo>
                    <a:cubicBezTo>
                      <a:pt x="4957" y="16613"/>
                      <a:pt x="4937" y="16605"/>
                      <a:pt x="4917" y="16605"/>
                    </a:cubicBezTo>
                    <a:cubicBezTo>
                      <a:pt x="4844" y="16605"/>
                      <a:pt x="4777" y="16722"/>
                      <a:pt x="4704" y="16722"/>
                    </a:cubicBezTo>
                    <a:cubicBezTo>
                      <a:pt x="4684" y="16722"/>
                      <a:pt x="4664" y="16713"/>
                      <a:pt x="4644" y="16693"/>
                    </a:cubicBezTo>
                    <a:cubicBezTo>
                      <a:pt x="4584" y="16627"/>
                      <a:pt x="4531" y="16612"/>
                      <a:pt x="4477" y="16612"/>
                    </a:cubicBezTo>
                    <a:cubicBezTo>
                      <a:pt x="4433" y="16612"/>
                      <a:pt x="4388" y="16623"/>
                      <a:pt x="4340" y="16623"/>
                    </a:cubicBezTo>
                    <a:cubicBezTo>
                      <a:pt x="4330" y="16623"/>
                      <a:pt x="4320" y="16622"/>
                      <a:pt x="4310" y="16621"/>
                    </a:cubicBezTo>
                    <a:cubicBezTo>
                      <a:pt x="4261" y="16614"/>
                      <a:pt x="4216" y="16582"/>
                      <a:pt x="4169" y="16582"/>
                    </a:cubicBezTo>
                    <a:cubicBezTo>
                      <a:pt x="4138" y="16582"/>
                      <a:pt x="4106" y="16597"/>
                      <a:pt x="4072" y="16645"/>
                    </a:cubicBezTo>
                    <a:cubicBezTo>
                      <a:pt x="4037" y="16701"/>
                      <a:pt x="4002" y="16737"/>
                      <a:pt x="3967" y="16737"/>
                    </a:cubicBezTo>
                    <a:cubicBezTo>
                      <a:pt x="3942" y="16737"/>
                      <a:pt x="3918" y="16720"/>
                      <a:pt x="3894" y="16681"/>
                    </a:cubicBezTo>
                    <a:cubicBezTo>
                      <a:pt x="3853" y="16626"/>
                      <a:pt x="3808" y="16599"/>
                      <a:pt x="3762" y="16599"/>
                    </a:cubicBezTo>
                    <a:cubicBezTo>
                      <a:pt x="3727" y="16599"/>
                      <a:pt x="3691" y="16615"/>
                      <a:pt x="3656" y="16645"/>
                    </a:cubicBezTo>
                    <a:cubicBezTo>
                      <a:pt x="3575" y="16714"/>
                      <a:pt x="3483" y="16884"/>
                      <a:pt x="3380" y="16884"/>
                    </a:cubicBezTo>
                    <a:cubicBezTo>
                      <a:pt x="3377" y="16884"/>
                      <a:pt x="3373" y="16884"/>
                      <a:pt x="3370" y="16883"/>
                    </a:cubicBezTo>
                    <a:cubicBezTo>
                      <a:pt x="3295" y="16865"/>
                      <a:pt x="3228" y="16728"/>
                      <a:pt x="3156" y="16728"/>
                    </a:cubicBezTo>
                    <a:cubicBezTo>
                      <a:pt x="3136" y="16728"/>
                      <a:pt x="3116" y="16739"/>
                      <a:pt x="3096" y="16764"/>
                    </a:cubicBezTo>
                    <a:cubicBezTo>
                      <a:pt x="3039" y="16678"/>
                      <a:pt x="2943" y="16623"/>
                      <a:pt x="2840" y="16623"/>
                    </a:cubicBezTo>
                    <a:cubicBezTo>
                      <a:pt x="2814" y="16623"/>
                      <a:pt x="2788" y="16626"/>
                      <a:pt x="2763" y="16633"/>
                    </a:cubicBezTo>
                    <a:cubicBezTo>
                      <a:pt x="2477" y="16645"/>
                      <a:pt x="2179" y="16657"/>
                      <a:pt x="1894" y="16681"/>
                    </a:cubicBezTo>
                    <a:cubicBezTo>
                      <a:pt x="1809" y="16681"/>
                      <a:pt x="1728" y="16699"/>
                      <a:pt x="1654" y="16733"/>
                    </a:cubicBezTo>
                    <a:lnTo>
                      <a:pt x="1654" y="16733"/>
                    </a:lnTo>
                    <a:cubicBezTo>
                      <a:pt x="1927" y="16489"/>
                      <a:pt x="1889" y="16234"/>
                      <a:pt x="1715" y="15990"/>
                    </a:cubicBezTo>
                    <a:cubicBezTo>
                      <a:pt x="1679" y="15919"/>
                      <a:pt x="1655" y="15859"/>
                      <a:pt x="1715" y="15800"/>
                    </a:cubicBezTo>
                    <a:cubicBezTo>
                      <a:pt x="1786" y="15740"/>
                      <a:pt x="1727" y="15645"/>
                      <a:pt x="1643" y="15562"/>
                    </a:cubicBezTo>
                    <a:cubicBezTo>
                      <a:pt x="1584" y="15526"/>
                      <a:pt x="1513" y="15455"/>
                      <a:pt x="1596" y="15431"/>
                    </a:cubicBezTo>
                    <a:cubicBezTo>
                      <a:pt x="1929" y="15300"/>
                      <a:pt x="1703" y="15145"/>
                      <a:pt x="1917" y="15014"/>
                    </a:cubicBezTo>
                    <a:cubicBezTo>
                      <a:pt x="2132" y="14871"/>
                      <a:pt x="2155" y="14764"/>
                      <a:pt x="2013" y="14633"/>
                    </a:cubicBezTo>
                    <a:cubicBezTo>
                      <a:pt x="1941" y="14574"/>
                      <a:pt x="2013" y="14514"/>
                      <a:pt x="1989" y="14454"/>
                    </a:cubicBezTo>
                    <a:cubicBezTo>
                      <a:pt x="1965" y="14383"/>
                      <a:pt x="1977" y="14323"/>
                      <a:pt x="2024" y="14264"/>
                    </a:cubicBezTo>
                    <a:cubicBezTo>
                      <a:pt x="2179" y="14014"/>
                      <a:pt x="2227" y="13752"/>
                      <a:pt x="1905" y="13502"/>
                    </a:cubicBezTo>
                    <a:cubicBezTo>
                      <a:pt x="1822" y="13442"/>
                      <a:pt x="1870" y="13383"/>
                      <a:pt x="1965" y="13323"/>
                    </a:cubicBezTo>
                    <a:cubicBezTo>
                      <a:pt x="2048" y="13276"/>
                      <a:pt x="2084" y="13228"/>
                      <a:pt x="2001" y="13180"/>
                    </a:cubicBezTo>
                    <a:cubicBezTo>
                      <a:pt x="1858" y="13109"/>
                      <a:pt x="1882" y="13026"/>
                      <a:pt x="1929" y="12942"/>
                    </a:cubicBezTo>
                    <a:cubicBezTo>
                      <a:pt x="1965" y="12859"/>
                      <a:pt x="1965" y="12764"/>
                      <a:pt x="2024" y="12669"/>
                    </a:cubicBezTo>
                    <a:cubicBezTo>
                      <a:pt x="2108" y="12549"/>
                      <a:pt x="2132" y="12407"/>
                      <a:pt x="1929" y="12288"/>
                    </a:cubicBezTo>
                    <a:cubicBezTo>
                      <a:pt x="1715" y="12168"/>
                      <a:pt x="1751" y="12073"/>
                      <a:pt x="1917" y="11966"/>
                    </a:cubicBezTo>
                    <a:cubicBezTo>
                      <a:pt x="1989" y="11907"/>
                      <a:pt x="1691" y="11859"/>
                      <a:pt x="1786" y="11787"/>
                    </a:cubicBezTo>
                    <a:cubicBezTo>
                      <a:pt x="1870" y="11740"/>
                      <a:pt x="1941" y="11680"/>
                      <a:pt x="2001" y="11609"/>
                    </a:cubicBezTo>
                    <a:cubicBezTo>
                      <a:pt x="2036" y="11561"/>
                      <a:pt x="2024" y="11490"/>
                      <a:pt x="1965" y="11466"/>
                    </a:cubicBezTo>
                    <a:cubicBezTo>
                      <a:pt x="1667" y="11275"/>
                      <a:pt x="1715" y="11085"/>
                      <a:pt x="1929" y="10894"/>
                    </a:cubicBezTo>
                    <a:cubicBezTo>
                      <a:pt x="1977" y="10847"/>
                      <a:pt x="2013" y="10799"/>
                      <a:pt x="2001" y="10752"/>
                    </a:cubicBezTo>
                    <a:cubicBezTo>
                      <a:pt x="1989" y="10692"/>
                      <a:pt x="1870" y="10621"/>
                      <a:pt x="1882" y="10561"/>
                    </a:cubicBezTo>
                    <a:cubicBezTo>
                      <a:pt x="1894" y="10502"/>
                      <a:pt x="2013" y="10418"/>
                      <a:pt x="2060" y="10323"/>
                    </a:cubicBezTo>
                    <a:cubicBezTo>
                      <a:pt x="2108" y="10216"/>
                      <a:pt x="2060" y="10109"/>
                      <a:pt x="1917" y="10002"/>
                    </a:cubicBezTo>
                    <a:cubicBezTo>
                      <a:pt x="1858" y="9954"/>
                      <a:pt x="1810" y="9906"/>
                      <a:pt x="1870" y="9859"/>
                    </a:cubicBezTo>
                    <a:cubicBezTo>
                      <a:pt x="1965" y="9787"/>
                      <a:pt x="1810" y="9704"/>
                      <a:pt x="1870" y="9621"/>
                    </a:cubicBezTo>
                    <a:cubicBezTo>
                      <a:pt x="1929" y="9537"/>
                      <a:pt x="1691" y="9478"/>
                      <a:pt x="1834" y="9394"/>
                    </a:cubicBezTo>
                    <a:cubicBezTo>
                      <a:pt x="1989" y="9311"/>
                      <a:pt x="1727" y="9240"/>
                      <a:pt x="1727" y="9156"/>
                    </a:cubicBezTo>
                    <a:cubicBezTo>
                      <a:pt x="1727" y="9144"/>
                      <a:pt x="1715" y="9132"/>
                      <a:pt x="1727" y="9109"/>
                    </a:cubicBezTo>
                    <a:cubicBezTo>
                      <a:pt x="1751" y="9073"/>
                      <a:pt x="1786" y="9049"/>
                      <a:pt x="1822" y="9025"/>
                    </a:cubicBezTo>
                    <a:cubicBezTo>
                      <a:pt x="1929" y="8966"/>
                      <a:pt x="2072" y="8906"/>
                      <a:pt x="2060" y="8847"/>
                    </a:cubicBezTo>
                    <a:cubicBezTo>
                      <a:pt x="2036" y="8632"/>
                      <a:pt x="1989" y="8430"/>
                      <a:pt x="1953" y="8216"/>
                    </a:cubicBezTo>
                    <a:cubicBezTo>
                      <a:pt x="1560" y="8001"/>
                      <a:pt x="1679" y="7775"/>
                      <a:pt x="1679" y="7549"/>
                    </a:cubicBezTo>
                    <a:cubicBezTo>
                      <a:pt x="1691" y="7477"/>
                      <a:pt x="1739" y="7406"/>
                      <a:pt x="1810" y="7370"/>
                    </a:cubicBezTo>
                    <a:cubicBezTo>
                      <a:pt x="2001" y="7251"/>
                      <a:pt x="2001" y="7156"/>
                      <a:pt x="1774" y="7049"/>
                    </a:cubicBezTo>
                    <a:cubicBezTo>
                      <a:pt x="1655" y="6989"/>
                      <a:pt x="1655" y="6918"/>
                      <a:pt x="1691" y="6858"/>
                    </a:cubicBezTo>
                    <a:cubicBezTo>
                      <a:pt x="1739" y="6799"/>
                      <a:pt x="1917" y="6739"/>
                      <a:pt x="1798" y="6680"/>
                    </a:cubicBezTo>
                    <a:cubicBezTo>
                      <a:pt x="1679" y="6608"/>
                      <a:pt x="1941" y="6525"/>
                      <a:pt x="1751" y="6442"/>
                    </a:cubicBezTo>
                    <a:cubicBezTo>
                      <a:pt x="1798" y="6370"/>
                      <a:pt x="1953" y="6299"/>
                      <a:pt x="1810" y="6215"/>
                    </a:cubicBezTo>
                    <a:cubicBezTo>
                      <a:pt x="1679" y="6132"/>
                      <a:pt x="1905" y="6025"/>
                      <a:pt x="1691" y="5942"/>
                    </a:cubicBezTo>
                    <a:cubicBezTo>
                      <a:pt x="1608" y="5906"/>
                      <a:pt x="1596" y="5834"/>
                      <a:pt x="1667" y="5799"/>
                    </a:cubicBezTo>
                    <a:cubicBezTo>
                      <a:pt x="1810" y="5703"/>
                      <a:pt x="1727" y="5608"/>
                      <a:pt x="1632" y="5513"/>
                    </a:cubicBezTo>
                    <a:cubicBezTo>
                      <a:pt x="1536" y="5430"/>
                      <a:pt x="1584" y="5358"/>
                      <a:pt x="1703" y="5287"/>
                    </a:cubicBezTo>
                    <a:cubicBezTo>
                      <a:pt x="2036" y="5084"/>
                      <a:pt x="1870" y="4870"/>
                      <a:pt x="1763" y="4668"/>
                    </a:cubicBezTo>
                    <a:cubicBezTo>
                      <a:pt x="1393" y="4489"/>
                      <a:pt x="1679" y="4287"/>
                      <a:pt x="1274" y="4108"/>
                    </a:cubicBezTo>
                    <a:cubicBezTo>
                      <a:pt x="1227" y="4084"/>
                      <a:pt x="1262" y="4048"/>
                      <a:pt x="1322" y="4013"/>
                    </a:cubicBezTo>
                    <a:cubicBezTo>
                      <a:pt x="1489" y="3929"/>
                      <a:pt x="1548" y="3834"/>
                      <a:pt x="1513" y="3739"/>
                    </a:cubicBezTo>
                    <a:cubicBezTo>
                      <a:pt x="1477" y="3644"/>
                      <a:pt x="1524" y="3572"/>
                      <a:pt x="1655" y="3501"/>
                    </a:cubicBezTo>
                    <a:cubicBezTo>
                      <a:pt x="1751" y="3453"/>
                      <a:pt x="1679" y="3405"/>
                      <a:pt x="1632" y="3370"/>
                    </a:cubicBezTo>
                    <a:cubicBezTo>
                      <a:pt x="1584" y="3322"/>
                      <a:pt x="1620" y="3275"/>
                      <a:pt x="1691" y="3227"/>
                    </a:cubicBezTo>
                    <a:cubicBezTo>
                      <a:pt x="1882" y="3108"/>
                      <a:pt x="1905" y="2977"/>
                      <a:pt x="1727" y="2858"/>
                    </a:cubicBezTo>
                    <a:cubicBezTo>
                      <a:pt x="1513" y="2715"/>
                      <a:pt x="1477" y="2572"/>
                      <a:pt x="1501" y="2429"/>
                    </a:cubicBezTo>
                    <a:cubicBezTo>
                      <a:pt x="1548" y="2203"/>
                      <a:pt x="1596" y="1977"/>
                      <a:pt x="1358" y="1762"/>
                    </a:cubicBezTo>
                    <a:cubicBezTo>
                      <a:pt x="1322" y="1727"/>
                      <a:pt x="1298" y="1703"/>
                      <a:pt x="1370" y="1667"/>
                    </a:cubicBezTo>
                    <a:cubicBezTo>
                      <a:pt x="1560" y="1584"/>
                      <a:pt x="1453" y="1477"/>
                      <a:pt x="1501" y="1381"/>
                    </a:cubicBezTo>
                    <a:cubicBezTo>
                      <a:pt x="1572" y="1274"/>
                      <a:pt x="1655" y="1167"/>
                      <a:pt x="1739" y="1060"/>
                    </a:cubicBezTo>
                    <a:cubicBezTo>
                      <a:pt x="1751" y="1048"/>
                      <a:pt x="1751" y="1024"/>
                      <a:pt x="1739" y="1012"/>
                    </a:cubicBezTo>
                    <a:cubicBezTo>
                      <a:pt x="1703" y="953"/>
                      <a:pt x="1620" y="881"/>
                      <a:pt x="1632" y="822"/>
                    </a:cubicBezTo>
                    <a:cubicBezTo>
                      <a:pt x="1632" y="762"/>
                      <a:pt x="1751" y="703"/>
                      <a:pt x="1774" y="631"/>
                    </a:cubicBezTo>
                    <a:cubicBezTo>
                      <a:pt x="1798" y="524"/>
                      <a:pt x="1798" y="417"/>
                      <a:pt x="1786" y="298"/>
                    </a:cubicBezTo>
                    <a:cubicBezTo>
                      <a:pt x="1774" y="215"/>
                      <a:pt x="1667" y="155"/>
                      <a:pt x="1536" y="72"/>
                    </a:cubicBezTo>
                    <a:cubicBezTo>
                      <a:pt x="1443" y="25"/>
                      <a:pt x="1369" y="1"/>
                      <a:pt x="1253" y="1"/>
                    </a:cubicBezTo>
                    <a:cubicBezTo>
                      <a:pt x="1161" y="1"/>
                      <a:pt x="1043" y="16"/>
                      <a:pt x="870" y="48"/>
                    </a:cubicBezTo>
                    <a:cubicBezTo>
                      <a:pt x="682" y="81"/>
                      <a:pt x="600" y="96"/>
                      <a:pt x="543" y="96"/>
                    </a:cubicBezTo>
                    <a:cubicBezTo>
                      <a:pt x="498" y="96"/>
                      <a:pt x="469" y="87"/>
                      <a:pt x="417" y="72"/>
                    </a:cubicBezTo>
                    <a:lnTo>
                      <a:pt x="19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523;p26">
              <a:extLst>
                <a:ext uri="{FF2B5EF4-FFF2-40B4-BE49-F238E27FC236}">
                  <a16:creationId xmlns:a16="http://schemas.microsoft.com/office/drawing/2014/main" id="{9642641A-E8BF-4A06-B9AE-D722D41CF20D}"/>
                </a:ext>
              </a:extLst>
            </p:cNvPr>
            <p:cNvGrpSpPr/>
            <p:nvPr/>
          </p:nvGrpSpPr>
          <p:grpSpPr>
            <a:xfrm>
              <a:off x="617225" y="2437500"/>
              <a:ext cx="1890537" cy="614412"/>
              <a:chOff x="617225" y="2437500"/>
              <a:chExt cx="1890537" cy="614412"/>
            </a:xfrm>
          </p:grpSpPr>
          <p:sp>
            <p:nvSpPr>
              <p:cNvPr id="13" name="Google Shape;524;p26">
                <a:extLst>
                  <a:ext uri="{FF2B5EF4-FFF2-40B4-BE49-F238E27FC236}">
                    <a16:creationId xmlns:a16="http://schemas.microsoft.com/office/drawing/2014/main" id="{067E88D3-2D4C-40F7-A62C-9B4CC4B8AC87}"/>
                  </a:ext>
                </a:extLst>
              </p:cNvPr>
              <p:cNvSpPr/>
              <p:nvPr/>
            </p:nvSpPr>
            <p:spPr>
              <a:xfrm>
                <a:off x="617225" y="2437500"/>
                <a:ext cx="1890537" cy="614412"/>
              </a:xfrm>
              <a:custGeom>
                <a:avLst/>
                <a:gdLst/>
                <a:ahLst/>
                <a:cxnLst/>
                <a:rect l="l" t="t" r="r" b="b"/>
                <a:pathLst>
                  <a:path w="58032" h="18860" extrusionOk="0">
                    <a:moveTo>
                      <a:pt x="8669" y="1"/>
                    </a:moveTo>
                    <a:lnTo>
                      <a:pt x="8407" y="322"/>
                    </a:lnTo>
                    <a:cubicBezTo>
                      <a:pt x="8232" y="192"/>
                      <a:pt x="8054" y="140"/>
                      <a:pt x="7878" y="140"/>
                    </a:cubicBezTo>
                    <a:cubicBezTo>
                      <a:pt x="7682" y="140"/>
                      <a:pt x="7487" y="204"/>
                      <a:pt x="7299" y="298"/>
                    </a:cubicBezTo>
                    <a:cubicBezTo>
                      <a:pt x="7258" y="316"/>
                      <a:pt x="7216" y="325"/>
                      <a:pt x="7176" y="325"/>
                    </a:cubicBezTo>
                    <a:cubicBezTo>
                      <a:pt x="7136" y="325"/>
                      <a:pt x="7097" y="316"/>
                      <a:pt x="7061" y="298"/>
                    </a:cubicBezTo>
                    <a:cubicBezTo>
                      <a:pt x="6811" y="239"/>
                      <a:pt x="6561" y="191"/>
                      <a:pt x="6311" y="155"/>
                    </a:cubicBezTo>
                    <a:cubicBezTo>
                      <a:pt x="6281" y="151"/>
                      <a:pt x="6251" y="149"/>
                      <a:pt x="6222" y="149"/>
                    </a:cubicBezTo>
                    <a:cubicBezTo>
                      <a:pt x="6077" y="149"/>
                      <a:pt x="5942" y="197"/>
                      <a:pt x="5823" y="286"/>
                    </a:cubicBezTo>
                    <a:cubicBezTo>
                      <a:pt x="5767" y="324"/>
                      <a:pt x="5696" y="369"/>
                      <a:pt x="5639" y="369"/>
                    </a:cubicBezTo>
                    <a:cubicBezTo>
                      <a:pt x="5624" y="369"/>
                      <a:pt x="5610" y="365"/>
                      <a:pt x="5597" y="358"/>
                    </a:cubicBezTo>
                    <a:cubicBezTo>
                      <a:pt x="5386" y="209"/>
                      <a:pt x="5173" y="170"/>
                      <a:pt x="4956" y="170"/>
                    </a:cubicBezTo>
                    <a:cubicBezTo>
                      <a:pt x="4756" y="170"/>
                      <a:pt x="4552" y="203"/>
                      <a:pt x="4347" y="215"/>
                    </a:cubicBezTo>
                    <a:cubicBezTo>
                      <a:pt x="4061" y="215"/>
                      <a:pt x="3763" y="251"/>
                      <a:pt x="3466" y="298"/>
                    </a:cubicBezTo>
                    <a:cubicBezTo>
                      <a:pt x="3276" y="348"/>
                      <a:pt x="3087" y="482"/>
                      <a:pt x="2890" y="482"/>
                    </a:cubicBezTo>
                    <a:cubicBezTo>
                      <a:pt x="2802" y="482"/>
                      <a:pt x="2712" y="455"/>
                      <a:pt x="2620" y="382"/>
                    </a:cubicBezTo>
                    <a:lnTo>
                      <a:pt x="2358" y="727"/>
                    </a:lnTo>
                    <a:cubicBezTo>
                      <a:pt x="2263" y="596"/>
                      <a:pt x="2192" y="465"/>
                      <a:pt x="2096" y="346"/>
                    </a:cubicBezTo>
                    <a:cubicBezTo>
                      <a:pt x="2061" y="310"/>
                      <a:pt x="2025" y="298"/>
                      <a:pt x="1977" y="298"/>
                    </a:cubicBezTo>
                    <a:cubicBezTo>
                      <a:pt x="1856" y="298"/>
                      <a:pt x="1726" y="273"/>
                      <a:pt x="1600" y="273"/>
                    </a:cubicBezTo>
                    <a:cubicBezTo>
                      <a:pt x="1516" y="273"/>
                      <a:pt x="1434" y="284"/>
                      <a:pt x="1358" y="322"/>
                    </a:cubicBezTo>
                    <a:cubicBezTo>
                      <a:pt x="1275" y="358"/>
                      <a:pt x="1192" y="382"/>
                      <a:pt x="1108" y="394"/>
                    </a:cubicBezTo>
                    <a:lnTo>
                      <a:pt x="1" y="572"/>
                    </a:lnTo>
                    <a:lnTo>
                      <a:pt x="632" y="1275"/>
                    </a:lnTo>
                    <a:cubicBezTo>
                      <a:pt x="763" y="1429"/>
                      <a:pt x="870" y="1608"/>
                      <a:pt x="930" y="1798"/>
                    </a:cubicBezTo>
                    <a:cubicBezTo>
                      <a:pt x="1013" y="2084"/>
                      <a:pt x="1156" y="2346"/>
                      <a:pt x="1334" y="2584"/>
                    </a:cubicBezTo>
                    <a:cubicBezTo>
                      <a:pt x="1739" y="3013"/>
                      <a:pt x="1858" y="3656"/>
                      <a:pt x="2454" y="3953"/>
                    </a:cubicBezTo>
                    <a:cubicBezTo>
                      <a:pt x="2513" y="3989"/>
                      <a:pt x="2501" y="4096"/>
                      <a:pt x="2537" y="4180"/>
                    </a:cubicBezTo>
                    <a:cubicBezTo>
                      <a:pt x="2632" y="4406"/>
                      <a:pt x="2751" y="4632"/>
                      <a:pt x="2870" y="4858"/>
                    </a:cubicBezTo>
                    <a:cubicBezTo>
                      <a:pt x="3156" y="5323"/>
                      <a:pt x="3406" y="5823"/>
                      <a:pt x="3894" y="6144"/>
                    </a:cubicBezTo>
                    <a:cubicBezTo>
                      <a:pt x="3954" y="6656"/>
                      <a:pt x="4275" y="6978"/>
                      <a:pt x="4728" y="7216"/>
                    </a:cubicBezTo>
                    <a:cubicBezTo>
                      <a:pt x="4871" y="7299"/>
                      <a:pt x="4954" y="7466"/>
                      <a:pt x="5049" y="7609"/>
                    </a:cubicBezTo>
                    <a:lnTo>
                      <a:pt x="5787" y="8701"/>
                    </a:lnTo>
                    <a:lnTo>
                      <a:pt x="5787" y="8701"/>
                    </a:lnTo>
                    <a:lnTo>
                      <a:pt x="5585" y="9073"/>
                    </a:lnTo>
                    <a:cubicBezTo>
                      <a:pt x="5490" y="9216"/>
                      <a:pt x="5442" y="9383"/>
                      <a:pt x="5442" y="9561"/>
                    </a:cubicBezTo>
                    <a:cubicBezTo>
                      <a:pt x="5442" y="9811"/>
                      <a:pt x="5287" y="9930"/>
                      <a:pt x="5109" y="10061"/>
                    </a:cubicBezTo>
                    <a:cubicBezTo>
                      <a:pt x="4966" y="10180"/>
                      <a:pt x="4906" y="10359"/>
                      <a:pt x="4954" y="10538"/>
                    </a:cubicBezTo>
                    <a:cubicBezTo>
                      <a:pt x="5002" y="10657"/>
                      <a:pt x="4942" y="10800"/>
                      <a:pt x="4823" y="10871"/>
                    </a:cubicBezTo>
                    <a:cubicBezTo>
                      <a:pt x="4632" y="10966"/>
                      <a:pt x="4478" y="11133"/>
                      <a:pt x="4394" y="11335"/>
                    </a:cubicBezTo>
                    <a:cubicBezTo>
                      <a:pt x="3870" y="12240"/>
                      <a:pt x="3347" y="13157"/>
                      <a:pt x="2894" y="14109"/>
                    </a:cubicBezTo>
                    <a:cubicBezTo>
                      <a:pt x="2620" y="14681"/>
                      <a:pt x="2335" y="15241"/>
                      <a:pt x="1811" y="15657"/>
                    </a:cubicBezTo>
                    <a:cubicBezTo>
                      <a:pt x="1715" y="15753"/>
                      <a:pt x="1656" y="15860"/>
                      <a:pt x="1632" y="15991"/>
                    </a:cubicBezTo>
                    <a:cubicBezTo>
                      <a:pt x="1513" y="16253"/>
                      <a:pt x="1370" y="16503"/>
                      <a:pt x="1180" y="16729"/>
                    </a:cubicBezTo>
                    <a:cubicBezTo>
                      <a:pt x="1001" y="17003"/>
                      <a:pt x="822" y="17277"/>
                      <a:pt x="644" y="17550"/>
                    </a:cubicBezTo>
                    <a:lnTo>
                      <a:pt x="203" y="18277"/>
                    </a:lnTo>
                    <a:lnTo>
                      <a:pt x="1096" y="18312"/>
                    </a:lnTo>
                    <a:cubicBezTo>
                      <a:pt x="1275" y="18324"/>
                      <a:pt x="1453" y="18324"/>
                      <a:pt x="1632" y="18324"/>
                    </a:cubicBezTo>
                    <a:cubicBezTo>
                      <a:pt x="1914" y="18328"/>
                      <a:pt x="2197" y="18330"/>
                      <a:pt x="2480" y="18330"/>
                    </a:cubicBezTo>
                    <a:cubicBezTo>
                      <a:pt x="3048" y="18330"/>
                      <a:pt x="3616" y="18324"/>
                      <a:pt x="4180" y="18324"/>
                    </a:cubicBezTo>
                    <a:cubicBezTo>
                      <a:pt x="4251" y="18324"/>
                      <a:pt x="4327" y="18331"/>
                      <a:pt x="4402" y="18331"/>
                    </a:cubicBezTo>
                    <a:cubicBezTo>
                      <a:pt x="4501" y="18331"/>
                      <a:pt x="4598" y="18319"/>
                      <a:pt x="4680" y="18265"/>
                    </a:cubicBezTo>
                    <a:cubicBezTo>
                      <a:pt x="4782" y="18192"/>
                      <a:pt x="4879" y="18162"/>
                      <a:pt x="4974" y="18162"/>
                    </a:cubicBezTo>
                    <a:cubicBezTo>
                      <a:pt x="5112" y="18162"/>
                      <a:pt x="5247" y="18223"/>
                      <a:pt x="5394" y="18300"/>
                    </a:cubicBezTo>
                    <a:cubicBezTo>
                      <a:pt x="5585" y="18420"/>
                      <a:pt x="5799" y="18491"/>
                      <a:pt x="6014" y="18515"/>
                    </a:cubicBezTo>
                    <a:cubicBezTo>
                      <a:pt x="6180" y="18515"/>
                      <a:pt x="6335" y="18372"/>
                      <a:pt x="6502" y="18348"/>
                    </a:cubicBezTo>
                    <a:cubicBezTo>
                      <a:pt x="6576" y="18339"/>
                      <a:pt x="6653" y="18337"/>
                      <a:pt x="6730" y="18337"/>
                    </a:cubicBezTo>
                    <a:cubicBezTo>
                      <a:pt x="6815" y="18337"/>
                      <a:pt x="6901" y="18340"/>
                      <a:pt x="6987" y="18340"/>
                    </a:cubicBezTo>
                    <a:cubicBezTo>
                      <a:pt x="7036" y="18340"/>
                      <a:pt x="7084" y="18339"/>
                      <a:pt x="7133" y="18336"/>
                    </a:cubicBezTo>
                    <a:cubicBezTo>
                      <a:pt x="7138" y="18336"/>
                      <a:pt x="7143" y="18336"/>
                      <a:pt x="7148" y="18336"/>
                    </a:cubicBezTo>
                    <a:cubicBezTo>
                      <a:pt x="7343" y="18336"/>
                      <a:pt x="7545" y="18507"/>
                      <a:pt x="7731" y="18507"/>
                    </a:cubicBezTo>
                    <a:cubicBezTo>
                      <a:pt x="7779" y="18507"/>
                      <a:pt x="7826" y="18496"/>
                      <a:pt x="7871" y="18467"/>
                    </a:cubicBezTo>
                    <a:cubicBezTo>
                      <a:pt x="7956" y="18419"/>
                      <a:pt x="8037" y="18401"/>
                      <a:pt x="8115" y="18401"/>
                    </a:cubicBezTo>
                    <a:cubicBezTo>
                      <a:pt x="8288" y="18401"/>
                      <a:pt x="8449" y="18489"/>
                      <a:pt x="8621" y="18539"/>
                    </a:cubicBezTo>
                    <a:cubicBezTo>
                      <a:pt x="8752" y="18551"/>
                      <a:pt x="8871" y="18574"/>
                      <a:pt x="9002" y="18574"/>
                    </a:cubicBezTo>
                    <a:cubicBezTo>
                      <a:pt x="9058" y="18586"/>
                      <a:pt x="9113" y="18591"/>
                      <a:pt x="9168" y="18591"/>
                    </a:cubicBezTo>
                    <a:cubicBezTo>
                      <a:pt x="9451" y="18591"/>
                      <a:pt x="9721" y="18456"/>
                      <a:pt x="9990" y="18396"/>
                    </a:cubicBezTo>
                    <a:cubicBezTo>
                      <a:pt x="10286" y="18514"/>
                      <a:pt x="10607" y="18583"/>
                      <a:pt x="10931" y="18583"/>
                    </a:cubicBezTo>
                    <a:cubicBezTo>
                      <a:pt x="10998" y="18583"/>
                      <a:pt x="11066" y="18580"/>
                      <a:pt x="11133" y="18574"/>
                    </a:cubicBezTo>
                    <a:cubicBezTo>
                      <a:pt x="11155" y="18576"/>
                      <a:pt x="11176" y="18576"/>
                      <a:pt x="11198" y="18576"/>
                    </a:cubicBezTo>
                    <a:cubicBezTo>
                      <a:pt x="11388" y="18576"/>
                      <a:pt x="11569" y="18529"/>
                      <a:pt x="11740" y="18443"/>
                    </a:cubicBezTo>
                    <a:cubicBezTo>
                      <a:pt x="12014" y="18277"/>
                      <a:pt x="12312" y="18300"/>
                      <a:pt x="12610" y="18277"/>
                    </a:cubicBezTo>
                    <a:cubicBezTo>
                      <a:pt x="13193" y="18241"/>
                      <a:pt x="13788" y="18229"/>
                      <a:pt x="14372" y="18217"/>
                    </a:cubicBezTo>
                    <a:cubicBezTo>
                      <a:pt x="14499" y="18215"/>
                      <a:pt x="14625" y="18212"/>
                      <a:pt x="14751" y="18212"/>
                    </a:cubicBezTo>
                    <a:cubicBezTo>
                      <a:pt x="15217" y="18212"/>
                      <a:pt x="15680" y="18247"/>
                      <a:pt x="16158" y="18443"/>
                    </a:cubicBezTo>
                    <a:cubicBezTo>
                      <a:pt x="16324" y="18491"/>
                      <a:pt x="16503" y="18527"/>
                      <a:pt x="16670" y="18527"/>
                    </a:cubicBezTo>
                    <a:cubicBezTo>
                      <a:pt x="17444" y="18598"/>
                      <a:pt x="18206" y="18539"/>
                      <a:pt x="18991" y="18801"/>
                    </a:cubicBezTo>
                    <a:cubicBezTo>
                      <a:pt x="19130" y="18841"/>
                      <a:pt x="19279" y="18860"/>
                      <a:pt x="19428" y="18860"/>
                    </a:cubicBezTo>
                    <a:cubicBezTo>
                      <a:pt x="19497" y="18860"/>
                      <a:pt x="19566" y="18856"/>
                      <a:pt x="19634" y="18848"/>
                    </a:cubicBezTo>
                    <a:cubicBezTo>
                      <a:pt x="19733" y="18844"/>
                      <a:pt x="19833" y="18842"/>
                      <a:pt x="19933" y="18842"/>
                    </a:cubicBezTo>
                    <a:cubicBezTo>
                      <a:pt x="20247" y="18842"/>
                      <a:pt x="20564" y="18859"/>
                      <a:pt x="20879" y="18859"/>
                    </a:cubicBezTo>
                    <a:cubicBezTo>
                      <a:pt x="21270" y="18859"/>
                      <a:pt x="21657" y="18833"/>
                      <a:pt x="22027" y="18717"/>
                    </a:cubicBezTo>
                    <a:cubicBezTo>
                      <a:pt x="22065" y="18706"/>
                      <a:pt x="22102" y="18701"/>
                      <a:pt x="22140" y="18701"/>
                    </a:cubicBezTo>
                    <a:cubicBezTo>
                      <a:pt x="22186" y="18701"/>
                      <a:pt x="22232" y="18709"/>
                      <a:pt x="22278" y="18729"/>
                    </a:cubicBezTo>
                    <a:cubicBezTo>
                      <a:pt x="22403" y="18782"/>
                      <a:pt x="22523" y="18800"/>
                      <a:pt x="22640" y="18800"/>
                    </a:cubicBezTo>
                    <a:cubicBezTo>
                      <a:pt x="22892" y="18800"/>
                      <a:pt x="23130" y="18716"/>
                      <a:pt x="23380" y="18716"/>
                    </a:cubicBezTo>
                    <a:cubicBezTo>
                      <a:pt x="23432" y="18716"/>
                      <a:pt x="23486" y="18720"/>
                      <a:pt x="23540" y="18729"/>
                    </a:cubicBezTo>
                    <a:cubicBezTo>
                      <a:pt x="23745" y="18765"/>
                      <a:pt x="23946" y="18774"/>
                      <a:pt x="24146" y="18774"/>
                    </a:cubicBezTo>
                    <a:cubicBezTo>
                      <a:pt x="24365" y="18774"/>
                      <a:pt x="24583" y="18763"/>
                      <a:pt x="24806" y="18763"/>
                    </a:cubicBezTo>
                    <a:cubicBezTo>
                      <a:pt x="24852" y="18763"/>
                      <a:pt x="24898" y="18764"/>
                      <a:pt x="24945" y="18765"/>
                    </a:cubicBezTo>
                    <a:cubicBezTo>
                      <a:pt x="25031" y="18768"/>
                      <a:pt x="25117" y="18771"/>
                      <a:pt x="25204" y="18771"/>
                    </a:cubicBezTo>
                    <a:cubicBezTo>
                      <a:pt x="25453" y="18771"/>
                      <a:pt x="25700" y="18746"/>
                      <a:pt x="25921" y="18622"/>
                    </a:cubicBezTo>
                    <a:cubicBezTo>
                      <a:pt x="25951" y="18603"/>
                      <a:pt x="25987" y="18596"/>
                      <a:pt x="26026" y="18596"/>
                    </a:cubicBezTo>
                    <a:cubicBezTo>
                      <a:pt x="26111" y="18596"/>
                      <a:pt x="26212" y="18629"/>
                      <a:pt x="26302" y="18646"/>
                    </a:cubicBezTo>
                    <a:cubicBezTo>
                      <a:pt x="26421" y="18693"/>
                      <a:pt x="26552" y="18717"/>
                      <a:pt x="26695" y="18729"/>
                    </a:cubicBezTo>
                    <a:cubicBezTo>
                      <a:pt x="26876" y="18696"/>
                      <a:pt x="27065" y="18681"/>
                      <a:pt x="27254" y="18681"/>
                    </a:cubicBezTo>
                    <a:cubicBezTo>
                      <a:pt x="27402" y="18681"/>
                      <a:pt x="27549" y="18690"/>
                      <a:pt x="27695" y="18705"/>
                    </a:cubicBezTo>
                    <a:cubicBezTo>
                      <a:pt x="27899" y="18731"/>
                      <a:pt x="28103" y="18743"/>
                      <a:pt x="28307" y="18743"/>
                    </a:cubicBezTo>
                    <a:cubicBezTo>
                      <a:pt x="28484" y="18743"/>
                      <a:pt x="28661" y="18734"/>
                      <a:pt x="28838" y="18717"/>
                    </a:cubicBezTo>
                    <a:cubicBezTo>
                      <a:pt x="29100" y="18717"/>
                      <a:pt x="29338" y="18658"/>
                      <a:pt x="29588" y="18646"/>
                    </a:cubicBezTo>
                    <a:cubicBezTo>
                      <a:pt x="29661" y="18642"/>
                      <a:pt x="29734" y="18641"/>
                      <a:pt x="29807" y="18641"/>
                    </a:cubicBezTo>
                    <a:cubicBezTo>
                      <a:pt x="29983" y="18641"/>
                      <a:pt x="30158" y="18649"/>
                      <a:pt x="30326" y="18658"/>
                    </a:cubicBezTo>
                    <a:cubicBezTo>
                      <a:pt x="30671" y="18670"/>
                      <a:pt x="31017" y="18705"/>
                      <a:pt x="31350" y="18705"/>
                    </a:cubicBezTo>
                    <a:cubicBezTo>
                      <a:pt x="33219" y="18705"/>
                      <a:pt x="35089" y="18705"/>
                      <a:pt x="36958" y="18693"/>
                    </a:cubicBezTo>
                    <a:cubicBezTo>
                      <a:pt x="38053" y="18681"/>
                      <a:pt x="39149" y="18634"/>
                      <a:pt x="40244" y="18622"/>
                    </a:cubicBezTo>
                    <a:cubicBezTo>
                      <a:pt x="40708" y="18622"/>
                      <a:pt x="41161" y="18586"/>
                      <a:pt x="41554" y="18408"/>
                    </a:cubicBezTo>
                    <a:cubicBezTo>
                      <a:pt x="41676" y="18347"/>
                      <a:pt x="41808" y="18317"/>
                      <a:pt x="41939" y="18317"/>
                    </a:cubicBezTo>
                    <a:cubicBezTo>
                      <a:pt x="42063" y="18317"/>
                      <a:pt x="42188" y="18344"/>
                      <a:pt x="42304" y="18396"/>
                    </a:cubicBezTo>
                    <a:cubicBezTo>
                      <a:pt x="42456" y="18478"/>
                      <a:pt x="42622" y="18519"/>
                      <a:pt x="42788" y="18519"/>
                    </a:cubicBezTo>
                    <a:cubicBezTo>
                      <a:pt x="42959" y="18519"/>
                      <a:pt x="43129" y="18475"/>
                      <a:pt x="43280" y="18384"/>
                    </a:cubicBezTo>
                    <a:cubicBezTo>
                      <a:pt x="43359" y="18341"/>
                      <a:pt x="43459" y="18332"/>
                      <a:pt x="43562" y="18332"/>
                    </a:cubicBezTo>
                    <a:cubicBezTo>
                      <a:pt x="43631" y="18332"/>
                      <a:pt x="43702" y="18336"/>
                      <a:pt x="43768" y="18336"/>
                    </a:cubicBezTo>
                    <a:lnTo>
                      <a:pt x="46019" y="18241"/>
                    </a:lnTo>
                    <a:cubicBezTo>
                      <a:pt x="46019" y="18229"/>
                      <a:pt x="46019" y="18217"/>
                      <a:pt x="46007" y="18205"/>
                    </a:cubicBezTo>
                    <a:lnTo>
                      <a:pt x="48543" y="18181"/>
                    </a:lnTo>
                    <a:cubicBezTo>
                      <a:pt x="48578" y="18170"/>
                      <a:pt x="48614" y="18146"/>
                      <a:pt x="48626" y="18110"/>
                    </a:cubicBezTo>
                    <a:cubicBezTo>
                      <a:pt x="48626" y="18086"/>
                      <a:pt x="48578" y="18015"/>
                      <a:pt x="48555" y="17979"/>
                    </a:cubicBezTo>
                    <a:cubicBezTo>
                      <a:pt x="48471" y="17884"/>
                      <a:pt x="48376" y="17800"/>
                      <a:pt x="48293" y="17717"/>
                    </a:cubicBezTo>
                    <a:cubicBezTo>
                      <a:pt x="48066" y="17467"/>
                      <a:pt x="47828" y="17324"/>
                      <a:pt x="47602" y="17324"/>
                    </a:cubicBezTo>
                    <a:cubicBezTo>
                      <a:pt x="47555" y="17323"/>
                      <a:pt x="47508" y="17323"/>
                      <a:pt x="47461" y="17323"/>
                    </a:cubicBezTo>
                    <a:cubicBezTo>
                      <a:pt x="47156" y="17323"/>
                      <a:pt x="46855" y="17343"/>
                      <a:pt x="46545" y="17343"/>
                    </a:cubicBezTo>
                    <a:cubicBezTo>
                      <a:pt x="46395" y="17343"/>
                      <a:pt x="46244" y="17338"/>
                      <a:pt x="46090" y="17324"/>
                    </a:cubicBezTo>
                    <a:cubicBezTo>
                      <a:pt x="45879" y="17299"/>
                      <a:pt x="45674" y="17290"/>
                      <a:pt x="45472" y="17290"/>
                    </a:cubicBezTo>
                    <a:cubicBezTo>
                      <a:pt x="45084" y="17290"/>
                      <a:pt x="44707" y="17321"/>
                      <a:pt x="44321" y="17321"/>
                    </a:cubicBezTo>
                    <a:cubicBezTo>
                      <a:pt x="44159" y="17321"/>
                      <a:pt x="43995" y="17316"/>
                      <a:pt x="43828" y="17300"/>
                    </a:cubicBezTo>
                    <a:cubicBezTo>
                      <a:pt x="43744" y="17291"/>
                      <a:pt x="43662" y="17287"/>
                      <a:pt x="43580" y="17287"/>
                    </a:cubicBezTo>
                    <a:cubicBezTo>
                      <a:pt x="43334" y="17287"/>
                      <a:pt x="43096" y="17327"/>
                      <a:pt x="42863" y="17408"/>
                    </a:cubicBezTo>
                    <a:cubicBezTo>
                      <a:pt x="42788" y="17441"/>
                      <a:pt x="42707" y="17452"/>
                      <a:pt x="42623" y="17452"/>
                    </a:cubicBezTo>
                    <a:cubicBezTo>
                      <a:pt x="42410" y="17452"/>
                      <a:pt x="42175" y="17376"/>
                      <a:pt x="41967" y="17376"/>
                    </a:cubicBezTo>
                    <a:cubicBezTo>
                      <a:pt x="41932" y="17376"/>
                      <a:pt x="41897" y="17379"/>
                      <a:pt x="41863" y="17384"/>
                    </a:cubicBezTo>
                    <a:cubicBezTo>
                      <a:pt x="41573" y="17424"/>
                      <a:pt x="41327" y="17584"/>
                      <a:pt x="41018" y="17584"/>
                    </a:cubicBezTo>
                    <a:cubicBezTo>
                      <a:pt x="40869" y="17584"/>
                      <a:pt x="40707" y="17547"/>
                      <a:pt x="40518" y="17443"/>
                    </a:cubicBezTo>
                    <a:cubicBezTo>
                      <a:pt x="40493" y="17430"/>
                      <a:pt x="40468" y="17424"/>
                      <a:pt x="40443" y="17424"/>
                    </a:cubicBezTo>
                    <a:cubicBezTo>
                      <a:pt x="40356" y="17424"/>
                      <a:pt x="40264" y="17487"/>
                      <a:pt x="40173" y="17515"/>
                    </a:cubicBezTo>
                    <a:cubicBezTo>
                      <a:pt x="40030" y="17574"/>
                      <a:pt x="39875" y="17622"/>
                      <a:pt x="39732" y="17669"/>
                    </a:cubicBezTo>
                    <a:cubicBezTo>
                      <a:pt x="39561" y="17701"/>
                      <a:pt x="39380" y="17704"/>
                      <a:pt x="39198" y="17704"/>
                    </a:cubicBezTo>
                    <a:cubicBezTo>
                      <a:pt x="39162" y="17704"/>
                      <a:pt x="39125" y="17704"/>
                      <a:pt x="39089" y="17704"/>
                    </a:cubicBezTo>
                    <a:cubicBezTo>
                      <a:pt x="38761" y="17704"/>
                      <a:pt x="38437" y="17712"/>
                      <a:pt x="38172" y="17884"/>
                    </a:cubicBezTo>
                    <a:cubicBezTo>
                      <a:pt x="38006" y="17800"/>
                      <a:pt x="37815" y="17741"/>
                      <a:pt x="37637" y="17717"/>
                    </a:cubicBezTo>
                    <a:cubicBezTo>
                      <a:pt x="37470" y="17717"/>
                      <a:pt x="37363" y="17848"/>
                      <a:pt x="37196" y="17872"/>
                    </a:cubicBezTo>
                    <a:cubicBezTo>
                      <a:pt x="37182" y="17875"/>
                      <a:pt x="37167" y="17876"/>
                      <a:pt x="37152" y="17876"/>
                    </a:cubicBezTo>
                    <a:cubicBezTo>
                      <a:pt x="37017" y="17876"/>
                      <a:pt x="36859" y="17776"/>
                      <a:pt x="36719" y="17776"/>
                    </a:cubicBezTo>
                    <a:cubicBezTo>
                      <a:pt x="36669" y="17776"/>
                      <a:pt x="36621" y="17789"/>
                      <a:pt x="36577" y="17824"/>
                    </a:cubicBezTo>
                    <a:cubicBezTo>
                      <a:pt x="36521" y="17873"/>
                      <a:pt x="36450" y="17897"/>
                      <a:pt x="36378" y="17897"/>
                    </a:cubicBezTo>
                    <a:cubicBezTo>
                      <a:pt x="36327" y="17897"/>
                      <a:pt x="36276" y="17885"/>
                      <a:pt x="36232" y="17860"/>
                    </a:cubicBezTo>
                    <a:cubicBezTo>
                      <a:pt x="36041" y="17789"/>
                      <a:pt x="35863" y="17777"/>
                      <a:pt x="35684" y="17693"/>
                    </a:cubicBezTo>
                    <a:cubicBezTo>
                      <a:pt x="35526" y="17604"/>
                      <a:pt x="35377" y="17551"/>
                      <a:pt x="35240" y="17551"/>
                    </a:cubicBezTo>
                    <a:cubicBezTo>
                      <a:pt x="35138" y="17551"/>
                      <a:pt x="35044" y="17580"/>
                      <a:pt x="34958" y="17646"/>
                    </a:cubicBezTo>
                    <a:cubicBezTo>
                      <a:pt x="34827" y="17587"/>
                      <a:pt x="34707" y="17567"/>
                      <a:pt x="34594" y="17567"/>
                    </a:cubicBezTo>
                    <a:cubicBezTo>
                      <a:pt x="34428" y="17567"/>
                      <a:pt x="34275" y="17610"/>
                      <a:pt x="34112" y="17646"/>
                    </a:cubicBezTo>
                    <a:cubicBezTo>
                      <a:pt x="33912" y="17703"/>
                      <a:pt x="33707" y="17731"/>
                      <a:pt x="33500" y="17731"/>
                    </a:cubicBezTo>
                    <a:cubicBezTo>
                      <a:pt x="33191" y="17731"/>
                      <a:pt x="32881" y="17667"/>
                      <a:pt x="32588" y="17538"/>
                    </a:cubicBezTo>
                    <a:cubicBezTo>
                      <a:pt x="32481" y="17482"/>
                      <a:pt x="32360" y="17455"/>
                      <a:pt x="32238" y="17455"/>
                    </a:cubicBezTo>
                    <a:cubicBezTo>
                      <a:pt x="32104" y="17455"/>
                      <a:pt x="31969" y="17488"/>
                      <a:pt x="31850" y="17550"/>
                    </a:cubicBezTo>
                    <a:cubicBezTo>
                      <a:pt x="31672" y="17646"/>
                      <a:pt x="31445" y="17658"/>
                      <a:pt x="31314" y="17800"/>
                    </a:cubicBezTo>
                    <a:cubicBezTo>
                      <a:pt x="31245" y="17874"/>
                      <a:pt x="31160" y="17893"/>
                      <a:pt x="31070" y="17893"/>
                    </a:cubicBezTo>
                    <a:cubicBezTo>
                      <a:pt x="30979" y="17893"/>
                      <a:pt x="30884" y="17874"/>
                      <a:pt x="30795" y="17874"/>
                    </a:cubicBezTo>
                    <a:cubicBezTo>
                      <a:pt x="30729" y="17874"/>
                      <a:pt x="30667" y="17884"/>
                      <a:pt x="30612" y="17919"/>
                    </a:cubicBezTo>
                    <a:cubicBezTo>
                      <a:pt x="30017" y="17681"/>
                      <a:pt x="29493" y="17777"/>
                      <a:pt x="28945" y="17729"/>
                    </a:cubicBezTo>
                    <a:cubicBezTo>
                      <a:pt x="28875" y="17726"/>
                      <a:pt x="28805" y="17723"/>
                      <a:pt x="28735" y="17723"/>
                    </a:cubicBezTo>
                    <a:cubicBezTo>
                      <a:pt x="28511" y="17723"/>
                      <a:pt x="28296" y="17753"/>
                      <a:pt x="28123" y="17908"/>
                    </a:cubicBezTo>
                    <a:cubicBezTo>
                      <a:pt x="28087" y="17937"/>
                      <a:pt x="28050" y="17948"/>
                      <a:pt x="28012" y="17948"/>
                    </a:cubicBezTo>
                    <a:cubicBezTo>
                      <a:pt x="27926" y="17948"/>
                      <a:pt x="27837" y="17889"/>
                      <a:pt x="27754" y="17848"/>
                    </a:cubicBezTo>
                    <a:cubicBezTo>
                      <a:pt x="27648" y="17808"/>
                      <a:pt x="27541" y="17776"/>
                      <a:pt x="27447" y="17776"/>
                    </a:cubicBezTo>
                    <a:cubicBezTo>
                      <a:pt x="27373" y="17776"/>
                      <a:pt x="27307" y="17796"/>
                      <a:pt x="27254" y="17848"/>
                    </a:cubicBezTo>
                    <a:cubicBezTo>
                      <a:pt x="27144" y="17959"/>
                      <a:pt x="27028" y="18013"/>
                      <a:pt x="26904" y="18013"/>
                    </a:cubicBezTo>
                    <a:cubicBezTo>
                      <a:pt x="26760" y="18013"/>
                      <a:pt x="26605" y="17941"/>
                      <a:pt x="26433" y="17800"/>
                    </a:cubicBezTo>
                    <a:cubicBezTo>
                      <a:pt x="26278" y="17693"/>
                      <a:pt x="26099" y="17610"/>
                      <a:pt x="25909" y="17574"/>
                    </a:cubicBezTo>
                    <a:cubicBezTo>
                      <a:pt x="25897" y="17571"/>
                      <a:pt x="25886" y="17569"/>
                      <a:pt x="25874" y="17569"/>
                    </a:cubicBezTo>
                    <a:cubicBezTo>
                      <a:pt x="25798" y="17569"/>
                      <a:pt x="25734" y="17640"/>
                      <a:pt x="25648" y="17640"/>
                    </a:cubicBezTo>
                    <a:cubicBezTo>
                      <a:pt x="25619" y="17640"/>
                      <a:pt x="25587" y="17632"/>
                      <a:pt x="25552" y="17610"/>
                    </a:cubicBezTo>
                    <a:cubicBezTo>
                      <a:pt x="25521" y="17591"/>
                      <a:pt x="25492" y="17581"/>
                      <a:pt x="25467" y="17581"/>
                    </a:cubicBezTo>
                    <a:cubicBezTo>
                      <a:pt x="25414" y="17581"/>
                      <a:pt x="25373" y="17621"/>
                      <a:pt x="25349" y="17693"/>
                    </a:cubicBezTo>
                    <a:cubicBezTo>
                      <a:pt x="25314" y="17812"/>
                      <a:pt x="25278" y="17884"/>
                      <a:pt x="25242" y="17967"/>
                    </a:cubicBezTo>
                    <a:cubicBezTo>
                      <a:pt x="25171" y="17884"/>
                      <a:pt x="25099" y="17812"/>
                      <a:pt x="25028" y="17717"/>
                    </a:cubicBezTo>
                    <a:cubicBezTo>
                      <a:pt x="24982" y="17654"/>
                      <a:pt x="24945" y="17622"/>
                      <a:pt x="24916" y="17622"/>
                    </a:cubicBezTo>
                    <a:cubicBezTo>
                      <a:pt x="24884" y="17622"/>
                      <a:pt x="24862" y="17660"/>
                      <a:pt x="24849" y="17741"/>
                    </a:cubicBezTo>
                    <a:cubicBezTo>
                      <a:pt x="24831" y="17857"/>
                      <a:pt x="24820" y="18019"/>
                      <a:pt x="24736" y="18019"/>
                    </a:cubicBezTo>
                    <a:cubicBezTo>
                      <a:pt x="24708" y="18019"/>
                      <a:pt x="24671" y="18000"/>
                      <a:pt x="24623" y="17955"/>
                    </a:cubicBezTo>
                    <a:cubicBezTo>
                      <a:pt x="24401" y="17741"/>
                      <a:pt x="24190" y="17570"/>
                      <a:pt x="23986" y="17570"/>
                    </a:cubicBezTo>
                    <a:cubicBezTo>
                      <a:pt x="23883" y="17570"/>
                      <a:pt x="23782" y="17613"/>
                      <a:pt x="23682" y="17717"/>
                    </a:cubicBezTo>
                    <a:cubicBezTo>
                      <a:pt x="23622" y="17777"/>
                      <a:pt x="23549" y="17802"/>
                      <a:pt x="23471" y="17802"/>
                    </a:cubicBezTo>
                    <a:cubicBezTo>
                      <a:pt x="23381" y="17802"/>
                      <a:pt x="23284" y="17768"/>
                      <a:pt x="23194" y="17717"/>
                    </a:cubicBezTo>
                    <a:cubicBezTo>
                      <a:pt x="23101" y="17668"/>
                      <a:pt x="23020" y="17644"/>
                      <a:pt x="22947" y="17644"/>
                    </a:cubicBezTo>
                    <a:cubicBezTo>
                      <a:pt x="22824" y="17644"/>
                      <a:pt x="22725" y="17713"/>
                      <a:pt x="22635" y="17848"/>
                    </a:cubicBezTo>
                    <a:cubicBezTo>
                      <a:pt x="22586" y="17929"/>
                      <a:pt x="22533" y="17993"/>
                      <a:pt x="22451" y="17993"/>
                    </a:cubicBezTo>
                    <a:cubicBezTo>
                      <a:pt x="22412" y="17993"/>
                      <a:pt x="22367" y="17978"/>
                      <a:pt x="22313" y="17943"/>
                    </a:cubicBezTo>
                    <a:cubicBezTo>
                      <a:pt x="22143" y="17839"/>
                      <a:pt x="21976" y="17784"/>
                      <a:pt x="21817" y="17784"/>
                    </a:cubicBezTo>
                    <a:cubicBezTo>
                      <a:pt x="21687" y="17784"/>
                      <a:pt x="21562" y="17821"/>
                      <a:pt x="21444" y="17896"/>
                    </a:cubicBezTo>
                    <a:cubicBezTo>
                      <a:pt x="21368" y="17958"/>
                      <a:pt x="21275" y="17988"/>
                      <a:pt x="21180" y="17988"/>
                    </a:cubicBezTo>
                    <a:cubicBezTo>
                      <a:pt x="21113" y="17988"/>
                      <a:pt x="21044" y="17973"/>
                      <a:pt x="20980" y="17943"/>
                    </a:cubicBezTo>
                    <a:cubicBezTo>
                      <a:pt x="20836" y="17883"/>
                      <a:pt x="20693" y="17847"/>
                      <a:pt x="20556" y="17847"/>
                    </a:cubicBezTo>
                    <a:cubicBezTo>
                      <a:pt x="20398" y="17847"/>
                      <a:pt x="20250" y="17894"/>
                      <a:pt x="20122" y="18003"/>
                    </a:cubicBezTo>
                    <a:cubicBezTo>
                      <a:pt x="20071" y="18043"/>
                      <a:pt x="20014" y="18056"/>
                      <a:pt x="19955" y="18056"/>
                    </a:cubicBezTo>
                    <a:cubicBezTo>
                      <a:pt x="19844" y="18056"/>
                      <a:pt x="19725" y="18009"/>
                      <a:pt x="19617" y="18009"/>
                    </a:cubicBezTo>
                    <a:cubicBezTo>
                      <a:pt x="19545" y="18009"/>
                      <a:pt x="19478" y="18030"/>
                      <a:pt x="19420" y="18098"/>
                    </a:cubicBezTo>
                    <a:cubicBezTo>
                      <a:pt x="19075" y="17848"/>
                      <a:pt x="18741" y="17908"/>
                      <a:pt x="18396" y="17848"/>
                    </a:cubicBezTo>
                    <a:cubicBezTo>
                      <a:pt x="18146" y="17800"/>
                      <a:pt x="17880" y="17610"/>
                      <a:pt x="17631" y="17610"/>
                    </a:cubicBezTo>
                    <a:cubicBezTo>
                      <a:pt x="17512" y="17610"/>
                      <a:pt x="17397" y="17653"/>
                      <a:pt x="17289" y="17777"/>
                    </a:cubicBezTo>
                    <a:cubicBezTo>
                      <a:pt x="17271" y="17789"/>
                      <a:pt x="17250" y="17794"/>
                      <a:pt x="17229" y="17794"/>
                    </a:cubicBezTo>
                    <a:cubicBezTo>
                      <a:pt x="17208" y="17794"/>
                      <a:pt x="17188" y="17789"/>
                      <a:pt x="17170" y="17777"/>
                    </a:cubicBezTo>
                    <a:cubicBezTo>
                      <a:pt x="16670" y="17408"/>
                      <a:pt x="16146" y="17598"/>
                      <a:pt x="15646" y="17324"/>
                    </a:cubicBezTo>
                    <a:cubicBezTo>
                      <a:pt x="15568" y="17283"/>
                      <a:pt x="15485" y="17262"/>
                      <a:pt x="15402" y="17262"/>
                    </a:cubicBezTo>
                    <a:cubicBezTo>
                      <a:pt x="15318" y="17262"/>
                      <a:pt x="15235" y="17283"/>
                      <a:pt x="15158" y="17324"/>
                    </a:cubicBezTo>
                    <a:cubicBezTo>
                      <a:pt x="15015" y="17408"/>
                      <a:pt x="14848" y="17455"/>
                      <a:pt x="14693" y="17479"/>
                    </a:cubicBezTo>
                    <a:cubicBezTo>
                      <a:pt x="14424" y="17490"/>
                      <a:pt x="14156" y="17508"/>
                      <a:pt x="13890" y="17508"/>
                    </a:cubicBezTo>
                    <a:cubicBezTo>
                      <a:pt x="13567" y="17508"/>
                      <a:pt x="13245" y="17481"/>
                      <a:pt x="12919" y="17384"/>
                    </a:cubicBezTo>
                    <a:cubicBezTo>
                      <a:pt x="12894" y="17375"/>
                      <a:pt x="12866" y="17371"/>
                      <a:pt x="12836" y="17371"/>
                    </a:cubicBezTo>
                    <a:cubicBezTo>
                      <a:pt x="12783" y="17371"/>
                      <a:pt x="12727" y="17384"/>
                      <a:pt x="12681" y="17408"/>
                    </a:cubicBezTo>
                    <a:cubicBezTo>
                      <a:pt x="12492" y="17499"/>
                      <a:pt x="12301" y="17539"/>
                      <a:pt x="12108" y="17539"/>
                    </a:cubicBezTo>
                    <a:cubicBezTo>
                      <a:pt x="11851" y="17539"/>
                      <a:pt x="11589" y="17469"/>
                      <a:pt x="11324" y="17360"/>
                    </a:cubicBezTo>
                    <a:cubicBezTo>
                      <a:pt x="11207" y="17318"/>
                      <a:pt x="11074" y="17265"/>
                      <a:pt x="10959" y="17265"/>
                    </a:cubicBezTo>
                    <a:cubicBezTo>
                      <a:pt x="10909" y="17265"/>
                      <a:pt x="10863" y="17275"/>
                      <a:pt x="10824" y="17300"/>
                    </a:cubicBezTo>
                    <a:cubicBezTo>
                      <a:pt x="10731" y="17356"/>
                      <a:pt x="10635" y="17368"/>
                      <a:pt x="10540" y="17368"/>
                    </a:cubicBezTo>
                    <a:cubicBezTo>
                      <a:pt x="10463" y="17368"/>
                      <a:pt x="10385" y="17360"/>
                      <a:pt x="10311" y="17360"/>
                    </a:cubicBezTo>
                    <a:cubicBezTo>
                      <a:pt x="10241" y="17360"/>
                      <a:pt x="10173" y="17367"/>
                      <a:pt x="10109" y="17396"/>
                    </a:cubicBezTo>
                    <a:cubicBezTo>
                      <a:pt x="9904" y="17495"/>
                      <a:pt x="9696" y="17554"/>
                      <a:pt x="9489" y="17554"/>
                    </a:cubicBezTo>
                    <a:cubicBezTo>
                      <a:pt x="9324" y="17554"/>
                      <a:pt x="9161" y="17516"/>
                      <a:pt x="9002" y="17431"/>
                    </a:cubicBezTo>
                    <a:cubicBezTo>
                      <a:pt x="8781" y="17318"/>
                      <a:pt x="8573" y="17261"/>
                      <a:pt x="8371" y="17261"/>
                    </a:cubicBezTo>
                    <a:cubicBezTo>
                      <a:pt x="8126" y="17261"/>
                      <a:pt x="7891" y="17345"/>
                      <a:pt x="7657" y="17515"/>
                    </a:cubicBezTo>
                    <a:cubicBezTo>
                      <a:pt x="7621" y="17539"/>
                      <a:pt x="7585" y="17550"/>
                      <a:pt x="7548" y="17550"/>
                    </a:cubicBezTo>
                    <a:cubicBezTo>
                      <a:pt x="7462" y="17550"/>
                      <a:pt x="7375" y="17493"/>
                      <a:pt x="7299" y="17443"/>
                    </a:cubicBezTo>
                    <a:cubicBezTo>
                      <a:pt x="7257" y="17412"/>
                      <a:pt x="7216" y="17400"/>
                      <a:pt x="7177" y="17400"/>
                    </a:cubicBezTo>
                    <a:cubicBezTo>
                      <a:pt x="7064" y="17400"/>
                      <a:pt x="6962" y="17495"/>
                      <a:pt x="6850" y="17495"/>
                    </a:cubicBezTo>
                    <a:cubicBezTo>
                      <a:pt x="6837" y="17495"/>
                      <a:pt x="6824" y="17494"/>
                      <a:pt x="6811" y="17491"/>
                    </a:cubicBezTo>
                    <a:cubicBezTo>
                      <a:pt x="6609" y="17455"/>
                      <a:pt x="6395" y="17384"/>
                      <a:pt x="6192" y="17336"/>
                    </a:cubicBezTo>
                    <a:cubicBezTo>
                      <a:pt x="6156" y="17336"/>
                      <a:pt x="6109" y="17360"/>
                      <a:pt x="6073" y="17384"/>
                    </a:cubicBezTo>
                    <a:cubicBezTo>
                      <a:pt x="6019" y="17417"/>
                      <a:pt x="5963" y="17429"/>
                      <a:pt x="5908" y="17429"/>
                    </a:cubicBezTo>
                    <a:cubicBezTo>
                      <a:pt x="5761" y="17429"/>
                      <a:pt x="5610" y="17346"/>
                      <a:pt x="5462" y="17346"/>
                    </a:cubicBezTo>
                    <a:cubicBezTo>
                      <a:pt x="5383" y="17346"/>
                      <a:pt x="5304" y="17370"/>
                      <a:pt x="5228" y="17443"/>
                    </a:cubicBezTo>
                    <a:cubicBezTo>
                      <a:pt x="5215" y="17451"/>
                      <a:pt x="5200" y="17454"/>
                      <a:pt x="5183" y="17454"/>
                    </a:cubicBezTo>
                    <a:cubicBezTo>
                      <a:pt x="5123" y="17454"/>
                      <a:pt x="5043" y="17412"/>
                      <a:pt x="4978" y="17384"/>
                    </a:cubicBezTo>
                    <a:cubicBezTo>
                      <a:pt x="4834" y="17312"/>
                      <a:pt x="4672" y="17276"/>
                      <a:pt x="4507" y="17276"/>
                    </a:cubicBezTo>
                    <a:cubicBezTo>
                      <a:pt x="4373" y="17276"/>
                      <a:pt x="4237" y="17300"/>
                      <a:pt x="4109" y="17348"/>
                    </a:cubicBezTo>
                    <a:cubicBezTo>
                      <a:pt x="4049" y="17368"/>
                      <a:pt x="3982" y="17428"/>
                      <a:pt x="3920" y="17428"/>
                    </a:cubicBezTo>
                    <a:cubicBezTo>
                      <a:pt x="3907" y="17428"/>
                      <a:pt x="3895" y="17426"/>
                      <a:pt x="3882" y="17419"/>
                    </a:cubicBezTo>
                    <a:cubicBezTo>
                      <a:pt x="3567" y="17296"/>
                      <a:pt x="3252" y="17275"/>
                      <a:pt x="2937" y="17275"/>
                    </a:cubicBezTo>
                    <a:cubicBezTo>
                      <a:pt x="2776" y="17275"/>
                      <a:pt x="2615" y="17281"/>
                      <a:pt x="2454" y="17281"/>
                    </a:cubicBezTo>
                    <a:cubicBezTo>
                      <a:pt x="2383" y="17281"/>
                      <a:pt x="2311" y="17280"/>
                      <a:pt x="2239" y="17277"/>
                    </a:cubicBezTo>
                    <a:cubicBezTo>
                      <a:pt x="2204" y="17271"/>
                      <a:pt x="2169" y="17264"/>
                      <a:pt x="2134" y="17256"/>
                    </a:cubicBezTo>
                    <a:lnTo>
                      <a:pt x="2134" y="17256"/>
                    </a:lnTo>
                    <a:cubicBezTo>
                      <a:pt x="2275" y="16845"/>
                      <a:pt x="2549" y="16528"/>
                      <a:pt x="2823" y="16193"/>
                    </a:cubicBezTo>
                    <a:cubicBezTo>
                      <a:pt x="2977" y="16038"/>
                      <a:pt x="3049" y="15812"/>
                      <a:pt x="3013" y="15598"/>
                    </a:cubicBezTo>
                    <a:cubicBezTo>
                      <a:pt x="3013" y="15550"/>
                      <a:pt x="3001" y="15491"/>
                      <a:pt x="3025" y="15467"/>
                    </a:cubicBezTo>
                    <a:cubicBezTo>
                      <a:pt x="3097" y="15419"/>
                      <a:pt x="3180" y="15372"/>
                      <a:pt x="3251" y="15336"/>
                    </a:cubicBezTo>
                    <a:cubicBezTo>
                      <a:pt x="3537" y="15133"/>
                      <a:pt x="3859" y="14967"/>
                      <a:pt x="3787" y="14538"/>
                    </a:cubicBezTo>
                    <a:cubicBezTo>
                      <a:pt x="3763" y="14360"/>
                      <a:pt x="3847" y="14193"/>
                      <a:pt x="3847" y="14014"/>
                    </a:cubicBezTo>
                    <a:cubicBezTo>
                      <a:pt x="3823" y="13883"/>
                      <a:pt x="3870" y="13752"/>
                      <a:pt x="3978" y="13681"/>
                    </a:cubicBezTo>
                    <a:cubicBezTo>
                      <a:pt x="4275" y="13514"/>
                      <a:pt x="4430" y="13264"/>
                      <a:pt x="4573" y="13014"/>
                    </a:cubicBezTo>
                    <a:cubicBezTo>
                      <a:pt x="4871" y="12502"/>
                      <a:pt x="5168" y="11990"/>
                      <a:pt x="5442" y="11466"/>
                    </a:cubicBezTo>
                    <a:cubicBezTo>
                      <a:pt x="5502" y="11312"/>
                      <a:pt x="5549" y="11145"/>
                      <a:pt x="5561" y="10978"/>
                    </a:cubicBezTo>
                    <a:cubicBezTo>
                      <a:pt x="5585" y="10895"/>
                      <a:pt x="5597" y="10788"/>
                      <a:pt x="5656" y="10752"/>
                    </a:cubicBezTo>
                    <a:cubicBezTo>
                      <a:pt x="6002" y="10573"/>
                      <a:pt x="6109" y="10252"/>
                      <a:pt x="6276" y="9954"/>
                    </a:cubicBezTo>
                    <a:cubicBezTo>
                      <a:pt x="6454" y="9668"/>
                      <a:pt x="6609" y="9371"/>
                      <a:pt x="6752" y="9061"/>
                    </a:cubicBezTo>
                    <a:cubicBezTo>
                      <a:pt x="6752" y="9049"/>
                      <a:pt x="6764" y="9026"/>
                      <a:pt x="6776" y="9002"/>
                    </a:cubicBezTo>
                    <a:lnTo>
                      <a:pt x="6978" y="8525"/>
                    </a:lnTo>
                    <a:lnTo>
                      <a:pt x="6787" y="8275"/>
                    </a:lnTo>
                    <a:cubicBezTo>
                      <a:pt x="6514" y="7966"/>
                      <a:pt x="6335" y="7597"/>
                      <a:pt x="6264" y="7192"/>
                    </a:cubicBezTo>
                    <a:cubicBezTo>
                      <a:pt x="6228" y="7013"/>
                      <a:pt x="6085" y="6882"/>
                      <a:pt x="5906" y="6859"/>
                    </a:cubicBezTo>
                    <a:cubicBezTo>
                      <a:pt x="5502" y="6763"/>
                      <a:pt x="5347" y="6454"/>
                      <a:pt x="5156" y="6180"/>
                    </a:cubicBezTo>
                    <a:cubicBezTo>
                      <a:pt x="5061" y="6049"/>
                      <a:pt x="5037" y="5870"/>
                      <a:pt x="4882" y="5775"/>
                    </a:cubicBezTo>
                    <a:cubicBezTo>
                      <a:pt x="4740" y="4835"/>
                      <a:pt x="4001" y="4251"/>
                      <a:pt x="3561" y="3501"/>
                    </a:cubicBezTo>
                    <a:cubicBezTo>
                      <a:pt x="3478" y="3394"/>
                      <a:pt x="3370" y="3311"/>
                      <a:pt x="3239" y="3275"/>
                    </a:cubicBezTo>
                    <a:cubicBezTo>
                      <a:pt x="2882" y="3180"/>
                      <a:pt x="2668" y="2834"/>
                      <a:pt x="2716" y="2465"/>
                    </a:cubicBezTo>
                    <a:cubicBezTo>
                      <a:pt x="2716" y="2322"/>
                      <a:pt x="2692" y="2168"/>
                      <a:pt x="2573" y="2132"/>
                    </a:cubicBezTo>
                    <a:cubicBezTo>
                      <a:pt x="2137" y="2004"/>
                      <a:pt x="1967" y="1659"/>
                      <a:pt x="1758" y="1349"/>
                    </a:cubicBezTo>
                    <a:lnTo>
                      <a:pt x="1758" y="1349"/>
                    </a:lnTo>
                    <a:cubicBezTo>
                      <a:pt x="1827" y="1332"/>
                      <a:pt x="1897" y="1326"/>
                      <a:pt x="1969" y="1326"/>
                    </a:cubicBezTo>
                    <a:cubicBezTo>
                      <a:pt x="2065" y="1326"/>
                      <a:pt x="2163" y="1337"/>
                      <a:pt x="2263" y="1346"/>
                    </a:cubicBezTo>
                    <a:cubicBezTo>
                      <a:pt x="2370" y="1346"/>
                      <a:pt x="2406" y="1453"/>
                      <a:pt x="2370" y="1596"/>
                    </a:cubicBezTo>
                    <a:cubicBezTo>
                      <a:pt x="2348" y="1718"/>
                      <a:pt x="2357" y="1860"/>
                      <a:pt x="2435" y="1860"/>
                    </a:cubicBezTo>
                    <a:cubicBezTo>
                      <a:pt x="2441" y="1860"/>
                      <a:pt x="2447" y="1860"/>
                      <a:pt x="2454" y="1858"/>
                    </a:cubicBezTo>
                    <a:cubicBezTo>
                      <a:pt x="2983" y="1704"/>
                      <a:pt x="3523" y="1570"/>
                      <a:pt x="4063" y="1570"/>
                    </a:cubicBezTo>
                    <a:cubicBezTo>
                      <a:pt x="4106" y="1570"/>
                      <a:pt x="4149" y="1570"/>
                      <a:pt x="4192" y="1572"/>
                    </a:cubicBezTo>
                    <a:cubicBezTo>
                      <a:pt x="4215" y="1574"/>
                      <a:pt x="4237" y="1574"/>
                      <a:pt x="4259" y="1574"/>
                    </a:cubicBezTo>
                    <a:cubicBezTo>
                      <a:pt x="4413" y="1574"/>
                      <a:pt x="4557" y="1539"/>
                      <a:pt x="4692" y="1477"/>
                    </a:cubicBezTo>
                    <a:cubicBezTo>
                      <a:pt x="4835" y="1374"/>
                      <a:pt x="4999" y="1323"/>
                      <a:pt x="5164" y="1323"/>
                    </a:cubicBezTo>
                    <a:cubicBezTo>
                      <a:pt x="5342" y="1323"/>
                      <a:pt x="5520" y="1383"/>
                      <a:pt x="5668" y="1501"/>
                    </a:cubicBezTo>
                    <a:lnTo>
                      <a:pt x="6156" y="1382"/>
                    </a:lnTo>
                    <a:cubicBezTo>
                      <a:pt x="6354" y="1506"/>
                      <a:pt x="6550" y="1561"/>
                      <a:pt x="6744" y="1561"/>
                    </a:cubicBezTo>
                    <a:cubicBezTo>
                      <a:pt x="6958" y="1561"/>
                      <a:pt x="7170" y="1494"/>
                      <a:pt x="7383" y="1382"/>
                    </a:cubicBezTo>
                    <a:cubicBezTo>
                      <a:pt x="7441" y="1399"/>
                      <a:pt x="7499" y="1405"/>
                      <a:pt x="7558" y="1405"/>
                    </a:cubicBezTo>
                    <a:cubicBezTo>
                      <a:pt x="7758" y="1405"/>
                      <a:pt x="7960" y="1329"/>
                      <a:pt x="8159" y="1329"/>
                    </a:cubicBezTo>
                    <a:cubicBezTo>
                      <a:pt x="8271" y="1329"/>
                      <a:pt x="8381" y="1353"/>
                      <a:pt x="8490" y="1429"/>
                    </a:cubicBezTo>
                    <a:cubicBezTo>
                      <a:pt x="8548" y="1396"/>
                      <a:pt x="8605" y="1384"/>
                      <a:pt x="8662" y="1384"/>
                    </a:cubicBezTo>
                    <a:cubicBezTo>
                      <a:pt x="8851" y="1384"/>
                      <a:pt x="9036" y="1525"/>
                      <a:pt x="9228" y="1525"/>
                    </a:cubicBezTo>
                    <a:cubicBezTo>
                      <a:pt x="9490" y="1513"/>
                      <a:pt x="9740" y="1453"/>
                      <a:pt x="9978" y="1346"/>
                    </a:cubicBezTo>
                    <a:cubicBezTo>
                      <a:pt x="9981" y="1345"/>
                      <a:pt x="9984" y="1344"/>
                      <a:pt x="9987" y="1344"/>
                    </a:cubicBezTo>
                    <a:cubicBezTo>
                      <a:pt x="10012" y="1344"/>
                      <a:pt x="10054" y="1386"/>
                      <a:pt x="10086" y="1417"/>
                    </a:cubicBezTo>
                    <a:cubicBezTo>
                      <a:pt x="10188" y="1493"/>
                      <a:pt x="10310" y="1533"/>
                      <a:pt x="10434" y="1533"/>
                    </a:cubicBezTo>
                    <a:cubicBezTo>
                      <a:pt x="10526" y="1533"/>
                      <a:pt x="10618" y="1511"/>
                      <a:pt x="10705" y="1465"/>
                    </a:cubicBezTo>
                    <a:cubicBezTo>
                      <a:pt x="10814" y="1418"/>
                      <a:pt x="10912" y="1377"/>
                      <a:pt x="11017" y="1377"/>
                    </a:cubicBezTo>
                    <a:cubicBezTo>
                      <a:pt x="11073" y="1377"/>
                      <a:pt x="11131" y="1389"/>
                      <a:pt x="11193" y="1417"/>
                    </a:cubicBezTo>
                    <a:cubicBezTo>
                      <a:pt x="11329" y="1498"/>
                      <a:pt x="11482" y="1537"/>
                      <a:pt x="11635" y="1537"/>
                    </a:cubicBezTo>
                    <a:cubicBezTo>
                      <a:pt x="11777" y="1537"/>
                      <a:pt x="11919" y="1504"/>
                      <a:pt x="12050" y="1441"/>
                    </a:cubicBezTo>
                    <a:cubicBezTo>
                      <a:pt x="12111" y="1401"/>
                      <a:pt x="12183" y="1379"/>
                      <a:pt x="12256" y="1379"/>
                    </a:cubicBezTo>
                    <a:cubicBezTo>
                      <a:pt x="12312" y="1379"/>
                      <a:pt x="12368" y="1392"/>
                      <a:pt x="12419" y="1417"/>
                    </a:cubicBezTo>
                    <a:cubicBezTo>
                      <a:pt x="12701" y="1583"/>
                      <a:pt x="13018" y="1668"/>
                      <a:pt x="13341" y="1668"/>
                    </a:cubicBezTo>
                    <a:cubicBezTo>
                      <a:pt x="13482" y="1668"/>
                      <a:pt x="13624" y="1652"/>
                      <a:pt x="13765" y="1620"/>
                    </a:cubicBezTo>
                    <a:cubicBezTo>
                      <a:pt x="13771" y="1619"/>
                      <a:pt x="13777" y="1618"/>
                      <a:pt x="13783" y="1618"/>
                    </a:cubicBezTo>
                    <a:cubicBezTo>
                      <a:pt x="13866" y="1618"/>
                      <a:pt x="13957" y="1735"/>
                      <a:pt x="14055" y="1735"/>
                    </a:cubicBezTo>
                    <a:cubicBezTo>
                      <a:pt x="14077" y="1735"/>
                      <a:pt x="14099" y="1729"/>
                      <a:pt x="14122" y="1715"/>
                    </a:cubicBezTo>
                    <a:cubicBezTo>
                      <a:pt x="14355" y="1570"/>
                      <a:pt x="14599" y="1515"/>
                      <a:pt x="14843" y="1515"/>
                    </a:cubicBezTo>
                    <a:cubicBezTo>
                      <a:pt x="15060" y="1515"/>
                      <a:pt x="15278" y="1558"/>
                      <a:pt x="15491" y="1620"/>
                    </a:cubicBezTo>
                    <a:cubicBezTo>
                      <a:pt x="15812" y="1727"/>
                      <a:pt x="16146" y="1644"/>
                      <a:pt x="16467" y="1775"/>
                    </a:cubicBezTo>
                    <a:cubicBezTo>
                      <a:pt x="16512" y="1792"/>
                      <a:pt x="16557" y="1798"/>
                      <a:pt x="16602" y="1798"/>
                    </a:cubicBezTo>
                    <a:cubicBezTo>
                      <a:pt x="16788" y="1798"/>
                      <a:pt x="16971" y="1681"/>
                      <a:pt x="17166" y="1681"/>
                    </a:cubicBezTo>
                    <a:cubicBezTo>
                      <a:pt x="17222" y="1681"/>
                      <a:pt x="17279" y="1691"/>
                      <a:pt x="17336" y="1715"/>
                    </a:cubicBezTo>
                    <a:cubicBezTo>
                      <a:pt x="17484" y="1773"/>
                      <a:pt x="17643" y="1782"/>
                      <a:pt x="17804" y="1782"/>
                    </a:cubicBezTo>
                    <a:cubicBezTo>
                      <a:pt x="17880" y="1782"/>
                      <a:pt x="17955" y="1780"/>
                      <a:pt x="18031" y="1780"/>
                    </a:cubicBezTo>
                    <a:cubicBezTo>
                      <a:pt x="18094" y="1780"/>
                      <a:pt x="18156" y="1782"/>
                      <a:pt x="18217" y="1787"/>
                    </a:cubicBezTo>
                    <a:cubicBezTo>
                      <a:pt x="18337" y="1787"/>
                      <a:pt x="18462" y="1820"/>
                      <a:pt x="18585" y="1820"/>
                    </a:cubicBezTo>
                    <a:cubicBezTo>
                      <a:pt x="18670" y="1820"/>
                      <a:pt x="18754" y="1804"/>
                      <a:pt x="18837" y="1751"/>
                    </a:cubicBezTo>
                    <a:cubicBezTo>
                      <a:pt x="18920" y="1695"/>
                      <a:pt x="19019" y="1664"/>
                      <a:pt x="19118" y="1664"/>
                    </a:cubicBezTo>
                    <a:cubicBezTo>
                      <a:pt x="19189" y="1664"/>
                      <a:pt x="19260" y="1680"/>
                      <a:pt x="19325" y="1715"/>
                    </a:cubicBezTo>
                    <a:cubicBezTo>
                      <a:pt x="19436" y="1778"/>
                      <a:pt x="19559" y="1808"/>
                      <a:pt x="19683" y="1808"/>
                    </a:cubicBezTo>
                    <a:cubicBezTo>
                      <a:pt x="19771" y="1808"/>
                      <a:pt x="19860" y="1792"/>
                      <a:pt x="19944" y="1763"/>
                    </a:cubicBezTo>
                    <a:cubicBezTo>
                      <a:pt x="20174" y="1682"/>
                      <a:pt x="20404" y="1524"/>
                      <a:pt x="20655" y="1524"/>
                    </a:cubicBezTo>
                    <a:cubicBezTo>
                      <a:pt x="20664" y="1524"/>
                      <a:pt x="20673" y="1524"/>
                      <a:pt x="20682" y="1525"/>
                    </a:cubicBezTo>
                    <a:cubicBezTo>
                      <a:pt x="20897" y="1534"/>
                      <a:pt x="21075" y="1668"/>
                      <a:pt x="21262" y="1668"/>
                    </a:cubicBezTo>
                    <a:cubicBezTo>
                      <a:pt x="21314" y="1668"/>
                      <a:pt x="21366" y="1657"/>
                      <a:pt x="21420" y="1632"/>
                    </a:cubicBezTo>
                    <a:cubicBezTo>
                      <a:pt x="21644" y="1753"/>
                      <a:pt x="21875" y="1779"/>
                      <a:pt x="22108" y="1779"/>
                    </a:cubicBezTo>
                    <a:cubicBezTo>
                      <a:pt x="22172" y="1779"/>
                      <a:pt x="22237" y="1777"/>
                      <a:pt x="22301" y="1775"/>
                    </a:cubicBezTo>
                    <a:lnTo>
                      <a:pt x="24575" y="1727"/>
                    </a:lnTo>
                    <a:cubicBezTo>
                      <a:pt x="24603" y="1728"/>
                      <a:pt x="24630" y="1728"/>
                      <a:pt x="24657" y="1728"/>
                    </a:cubicBezTo>
                    <a:cubicBezTo>
                      <a:pt x="25011" y="1728"/>
                      <a:pt x="25363" y="1657"/>
                      <a:pt x="25695" y="1525"/>
                    </a:cubicBezTo>
                    <a:cubicBezTo>
                      <a:pt x="25841" y="1473"/>
                      <a:pt x="25996" y="1449"/>
                      <a:pt x="26153" y="1449"/>
                    </a:cubicBezTo>
                    <a:cubicBezTo>
                      <a:pt x="26250" y="1449"/>
                      <a:pt x="26348" y="1459"/>
                      <a:pt x="26445" y="1477"/>
                    </a:cubicBezTo>
                    <a:cubicBezTo>
                      <a:pt x="26634" y="1501"/>
                      <a:pt x="26819" y="1603"/>
                      <a:pt x="27005" y="1603"/>
                    </a:cubicBezTo>
                    <a:cubicBezTo>
                      <a:pt x="27099" y="1603"/>
                      <a:pt x="27194" y="1577"/>
                      <a:pt x="27290" y="1501"/>
                    </a:cubicBezTo>
                    <a:cubicBezTo>
                      <a:pt x="27493" y="1546"/>
                      <a:pt x="27696" y="1677"/>
                      <a:pt x="27899" y="1677"/>
                    </a:cubicBezTo>
                    <a:cubicBezTo>
                      <a:pt x="28018" y="1677"/>
                      <a:pt x="28136" y="1632"/>
                      <a:pt x="28254" y="1501"/>
                    </a:cubicBezTo>
                    <a:cubicBezTo>
                      <a:pt x="28275" y="1484"/>
                      <a:pt x="28301" y="1478"/>
                      <a:pt x="28330" y="1478"/>
                    </a:cubicBezTo>
                    <a:cubicBezTo>
                      <a:pt x="28385" y="1478"/>
                      <a:pt x="28450" y="1501"/>
                      <a:pt x="28504" y="1525"/>
                    </a:cubicBezTo>
                    <a:cubicBezTo>
                      <a:pt x="28848" y="1681"/>
                      <a:pt x="29196" y="1745"/>
                      <a:pt x="29546" y="1745"/>
                    </a:cubicBezTo>
                    <a:cubicBezTo>
                      <a:pt x="29863" y="1745"/>
                      <a:pt x="30183" y="1693"/>
                      <a:pt x="30505" y="1608"/>
                    </a:cubicBezTo>
                    <a:cubicBezTo>
                      <a:pt x="30582" y="1578"/>
                      <a:pt x="30662" y="1563"/>
                      <a:pt x="30744" y="1563"/>
                    </a:cubicBezTo>
                    <a:cubicBezTo>
                      <a:pt x="30826" y="1563"/>
                      <a:pt x="30910" y="1578"/>
                      <a:pt x="30993" y="1608"/>
                    </a:cubicBezTo>
                    <a:cubicBezTo>
                      <a:pt x="31056" y="1636"/>
                      <a:pt x="31119" y="1648"/>
                      <a:pt x="31181" y="1648"/>
                    </a:cubicBezTo>
                    <a:cubicBezTo>
                      <a:pt x="31327" y="1648"/>
                      <a:pt x="31470" y="1583"/>
                      <a:pt x="31612" y="1525"/>
                    </a:cubicBezTo>
                    <a:cubicBezTo>
                      <a:pt x="31695" y="1491"/>
                      <a:pt x="31801" y="1447"/>
                      <a:pt x="31882" y="1447"/>
                    </a:cubicBezTo>
                    <a:cubicBezTo>
                      <a:pt x="31917" y="1447"/>
                      <a:pt x="31947" y="1455"/>
                      <a:pt x="31969" y="1477"/>
                    </a:cubicBezTo>
                    <a:cubicBezTo>
                      <a:pt x="32314" y="1810"/>
                      <a:pt x="32731" y="1596"/>
                      <a:pt x="33076" y="1810"/>
                    </a:cubicBezTo>
                    <a:cubicBezTo>
                      <a:pt x="33248" y="1925"/>
                      <a:pt x="33450" y="1984"/>
                      <a:pt x="33657" y="1984"/>
                    </a:cubicBezTo>
                    <a:cubicBezTo>
                      <a:pt x="33793" y="1984"/>
                      <a:pt x="33932" y="1958"/>
                      <a:pt x="34065" y="1906"/>
                    </a:cubicBezTo>
                    <a:cubicBezTo>
                      <a:pt x="34124" y="1880"/>
                      <a:pt x="34182" y="1873"/>
                      <a:pt x="34238" y="1873"/>
                    </a:cubicBezTo>
                    <a:cubicBezTo>
                      <a:pt x="34317" y="1873"/>
                      <a:pt x="34393" y="1887"/>
                      <a:pt x="34469" y="1887"/>
                    </a:cubicBezTo>
                    <a:cubicBezTo>
                      <a:pt x="34493" y="1887"/>
                      <a:pt x="34517" y="1885"/>
                      <a:pt x="34541" y="1882"/>
                    </a:cubicBezTo>
                    <a:cubicBezTo>
                      <a:pt x="34600" y="1873"/>
                      <a:pt x="34659" y="1869"/>
                      <a:pt x="34718" y="1869"/>
                    </a:cubicBezTo>
                    <a:cubicBezTo>
                      <a:pt x="34824" y="1869"/>
                      <a:pt x="34929" y="1883"/>
                      <a:pt x="35029" y="1906"/>
                    </a:cubicBezTo>
                    <a:cubicBezTo>
                      <a:pt x="35337" y="1983"/>
                      <a:pt x="35645" y="2032"/>
                      <a:pt x="35953" y="2032"/>
                    </a:cubicBezTo>
                    <a:cubicBezTo>
                      <a:pt x="36312" y="2032"/>
                      <a:pt x="36671" y="1965"/>
                      <a:pt x="37029" y="1798"/>
                    </a:cubicBezTo>
                    <a:cubicBezTo>
                      <a:pt x="37092" y="1770"/>
                      <a:pt x="37161" y="1754"/>
                      <a:pt x="37230" y="1754"/>
                    </a:cubicBezTo>
                    <a:cubicBezTo>
                      <a:pt x="37331" y="1754"/>
                      <a:pt x="37433" y="1787"/>
                      <a:pt x="37518" y="1858"/>
                    </a:cubicBezTo>
                    <a:cubicBezTo>
                      <a:pt x="37573" y="1907"/>
                      <a:pt x="37645" y="1931"/>
                      <a:pt x="37719" y="1931"/>
                    </a:cubicBezTo>
                    <a:cubicBezTo>
                      <a:pt x="37771" y="1931"/>
                      <a:pt x="37825" y="1919"/>
                      <a:pt x="37875" y="1894"/>
                    </a:cubicBezTo>
                    <a:cubicBezTo>
                      <a:pt x="37991" y="1816"/>
                      <a:pt x="38128" y="1774"/>
                      <a:pt x="38266" y="1774"/>
                    </a:cubicBezTo>
                    <a:cubicBezTo>
                      <a:pt x="38339" y="1774"/>
                      <a:pt x="38412" y="1786"/>
                      <a:pt x="38482" y="1810"/>
                    </a:cubicBezTo>
                    <a:cubicBezTo>
                      <a:pt x="38720" y="1858"/>
                      <a:pt x="38970" y="1846"/>
                      <a:pt x="39220" y="1906"/>
                    </a:cubicBezTo>
                    <a:cubicBezTo>
                      <a:pt x="39364" y="1943"/>
                      <a:pt x="39515" y="1971"/>
                      <a:pt x="39666" y="1971"/>
                    </a:cubicBezTo>
                    <a:cubicBezTo>
                      <a:pt x="39852" y="1971"/>
                      <a:pt x="40037" y="1929"/>
                      <a:pt x="40208" y="1810"/>
                    </a:cubicBezTo>
                    <a:cubicBezTo>
                      <a:pt x="40344" y="1718"/>
                      <a:pt x="40498" y="1670"/>
                      <a:pt x="40652" y="1670"/>
                    </a:cubicBezTo>
                    <a:cubicBezTo>
                      <a:pt x="40796" y="1670"/>
                      <a:pt x="40939" y="1712"/>
                      <a:pt x="41066" y="1798"/>
                    </a:cubicBezTo>
                    <a:cubicBezTo>
                      <a:pt x="41083" y="1809"/>
                      <a:pt x="41101" y="1813"/>
                      <a:pt x="41119" y="1813"/>
                    </a:cubicBezTo>
                    <a:cubicBezTo>
                      <a:pt x="41225" y="1813"/>
                      <a:pt x="41332" y="1660"/>
                      <a:pt x="41457" y="1660"/>
                    </a:cubicBezTo>
                    <a:cubicBezTo>
                      <a:pt x="41480" y="1660"/>
                      <a:pt x="41505" y="1666"/>
                      <a:pt x="41530" y="1679"/>
                    </a:cubicBezTo>
                    <a:cubicBezTo>
                      <a:pt x="41685" y="1763"/>
                      <a:pt x="41851" y="1834"/>
                      <a:pt x="42018" y="1882"/>
                    </a:cubicBezTo>
                    <a:cubicBezTo>
                      <a:pt x="42063" y="1895"/>
                      <a:pt x="42109" y="1902"/>
                      <a:pt x="42156" y="1902"/>
                    </a:cubicBezTo>
                    <a:cubicBezTo>
                      <a:pt x="42234" y="1902"/>
                      <a:pt x="42313" y="1883"/>
                      <a:pt x="42387" y="1846"/>
                    </a:cubicBezTo>
                    <a:cubicBezTo>
                      <a:pt x="42628" y="1699"/>
                      <a:pt x="42873" y="1636"/>
                      <a:pt x="43117" y="1636"/>
                    </a:cubicBezTo>
                    <a:cubicBezTo>
                      <a:pt x="43367" y="1636"/>
                      <a:pt x="43617" y="1702"/>
                      <a:pt x="43864" y="1810"/>
                    </a:cubicBezTo>
                    <a:cubicBezTo>
                      <a:pt x="43963" y="1860"/>
                      <a:pt x="44070" y="1885"/>
                      <a:pt x="44179" y="1885"/>
                    </a:cubicBezTo>
                    <a:cubicBezTo>
                      <a:pt x="44201" y="1885"/>
                      <a:pt x="44223" y="1884"/>
                      <a:pt x="44245" y="1882"/>
                    </a:cubicBezTo>
                    <a:cubicBezTo>
                      <a:pt x="44391" y="1871"/>
                      <a:pt x="44549" y="1774"/>
                      <a:pt x="44696" y="1774"/>
                    </a:cubicBezTo>
                    <a:cubicBezTo>
                      <a:pt x="44705" y="1774"/>
                      <a:pt x="44713" y="1774"/>
                      <a:pt x="44721" y="1775"/>
                    </a:cubicBezTo>
                    <a:cubicBezTo>
                      <a:pt x="44935" y="1787"/>
                      <a:pt x="45138" y="1906"/>
                      <a:pt x="45340" y="1941"/>
                    </a:cubicBezTo>
                    <a:cubicBezTo>
                      <a:pt x="45416" y="1953"/>
                      <a:pt x="45492" y="1959"/>
                      <a:pt x="45568" y="1959"/>
                    </a:cubicBezTo>
                    <a:cubicBezTo>
                      <a:pt x="45792" y="1959"/>
                      <a:pt x="46014" y="1908"/>
                      <a:pt x="46209" y="1810"/>
                    </a:cubicBezTo>
                    <a:cubicBezTo>
                      <a:pt x="46279" y="1756"/>
                      <a:pt x="46365" y="1732"/>
                      <a:pt x="46449" y="1732"/>
                    </a:cubicBezTo>
                    <a:cubicBezTo>
                      <a:pt x="46493" y="1732"/>
                      <a:pt x="46537" y="1738"/>
                      <a:pt x="46578" y="1751"/>
                    </a:cubicBezTo>
                    <a:cubicBezTo>
                      <a:pt x="46631" y="1776"/>
                      <a:pt x="46684" y="1784"/>
                      <a:pt x="46737" y="1784"/>
                    </a:cubicBezTo>
                    <a:cubicBezTo>
                      <a:pt x="46857" y="1784"/>
                      <a:pt x="46977" y="1741"/>
                      <a:pt x="47101" y="1741"/>
                    </a:cubicBezTo>
                    <a:cubicBezTo>
                      <a:pt x="47133" y="1741"/>
                      <a:pt x="47165" y="1744"/>
                      <a:pt x="47197" y="1751"/>
                    </a:cubicBezTo>
                    <a:cubicBezTo>
                      <a:pt x="47218" y="1758"/>
                      <a:pt x="47239" y="1761"/>
                      <a:pt x="47261" y="1761"/>
                    </a:cubicBezTo>
                    <a:cubicBezTo>
                      <a:pt x="47378" y="1761"/>
                      <a:pt x="47508" y="1674"/>
                      <a:pt x="47642" y="1674"/>
                    </a:cubicBezTo>
                    <a:cubicBezTo>
                      <a:pt x="47696" y="1674"/>
                      <a:pt x="47750" y="1688"/>
                      <a:pt x="47805" y="1727"/>
                    </a:cubicBezTo>
                    <a:cubicBezTo>
                      <a:pt x="47851" y="1758"/>
                      <a:pt x="47895" y="1770"/>
                      <a:pt x="47939" y="1770"/>
                    </a:cubicBezTo>
                    <a:cubicBezTo>
                      <a:pt x="48015" y="1770"/>
                      <a:pt x="48088" y="1733"/>
                      <a:pt x="48162" y="1696"/>
                    </a:cubicBezTo>
                    <a:lnTo>
                      <a:pt x="48162" y="1696"/>
                    </a:lnTo>
                    <a:cubicBezTo>
                      <a:pt x="48186" y="1873"/>
                      <a:pt x="48199" y="2073"/>
                      <a:pt x="48328" y="2191"/>
                    </a:cubicBezTo>
                    <a:cubicBezTo>
                      <a:pt x="48733" y="2549"/>
                      <a:pt x="49150" y="2906"/>
                      <a:pt x="49567" y="3263"/>
                    </a:cubicBezTo>
                    <a:cubicBezTo>
                      <a:pt x="50245" y="3370"/>
                      <a:pt x="50579" y="3882"/>
                      <a:pt x="50995" y="4287"/>
                    </a:cubicBezTo>
                    <a:cubicBezTo>
                      <a:pt x="51126" y="4406"/>
                      <a:pt x="51210" y="4561"/>
                      <a:pt x="51257" y="4727"/>
                    </a:cubicBezTo>
                    <a:cubicBezTo>
                      <a:pt x="51293" y="5037"/>
                      <a:pt x="51555" y="5275"/>
                      <a:pt x="51876" y="5299"/>
                    </a:cubicBezTo>
                    <a:cubicBezTo>
                      <a:pt x="52055" y="5311"/>
                      <a:pt x="52210" y="5418"/>
                      <a:pt x="52293" y="5573"/>
                    </a:cubicBezTo>
                    <a:cubicBezTo>
                      <a:pt x="52377" y="5716"/>
                      <a:pt x="52341" y="5954"/>
                      <a:pt x="52555" y="5989"/>
                    </a:cubicBezTo>
                    <a:cubicBezTo>
                      <a:pt x="52766" y="6025"/>
                      <a:pt x="52746" y="6371"/>
                      <a:pt x="53006" y="6371"/>
                    </a:cubicBezTo>
                    <a:cubicBezTo>
                      <a:pt x="53011" y="6371"/>
                      <a:pt x="53015" y="6371"/>
                      <a:pt x="53019" y="6370"/>
                    </a:cubicBezTo>
                    <a:cubicBezTo>
                      <a:pt x="53127" y="6549"/>
                      <a:pt x="53150" y="6799"/>
                      <a:pt x="53412" y="6859"/>
                    </a:cubicBezTo>
                    <a:cubicBezTo>
                      <a:pt x="53662" y="6906"/>
                      <a:pt x="53698" y="7252"/>
                      <a:pt x="54008" y="7275"/>
                    </a:cubicBezTo>
                    <a:cubicBezTo>
                      <a:pt x="54151" y="7299"/>
                      <a:pt x="54258" y="7382"/>
                      <a:pt x="54293" y="7513"/>
                    </a:cubicBezTo>
                    <a:cubicBezTo>
                      <a:pt x="54365" y="7811"/>
                      <a:pt x="54591" y="7906"/>
                      <a:pt x="54841" y="8014"/>
                    </a:cubicBezTo>
                    <a:cubicBezTo>
                      <a:pt x="55044" y="8097"/>
                      <a:pt x="55186" y="8275"/>
                      <a:pt x="55234" y="8490"/>
                    </a:cubicBezTo>
                    <a:cubicBezTo>
                      <a:pt x="55365" y="9046"/>
                      <a:pt x="55795" y="9322"/>
                      <a:pt x="56224" y="9594"/>
                    </a:cubicBezTo>
                    <a:lnTo>
                      <a:pt x="56224" y="9594"/>
                    </a:lnTo>
                    <a:cubicBezTo>
                      <a:pt x="56142" y="9721"/>
                      <a:pt x="56081" y="9865"/>
                      <a:pt x="56067" y="10049"/>
                    </a:cubicBezTo>
                    <a:cubicBezTo>
                      <a:pt x="56067" y="10121"/>
                      <a:pt x="55960" y="10180"/>
                      <a:pt x="55877" y="10192"/>
                    </a:cubicBezTo>
                    <a:cubicBezTo>
                      <a:pt x="55615" y="10216"/>
                      <a:pt x="55377" y="10347"/>
                      <a:pt x="55222" y="10550"/>
                    </a:cubicBezTo>
                    <a:cubicBezTo>
                      <a:pt x="55103" y="10728"/>
                      <a:pt x="54913" y="10835"/>
                      <a:pt x="54698" y="10859"/>
                    </a:cubicBezTo>
                    <a:cubicBezTo>
                      <a:pt x="54555" y="10883"/>
                      <a:pt x="54520" y="11014"/>
                      <a:pt x="54472" y="11133"/>
                    </a:cubicBezTo>
                    <a:cubicBezTo>
                      <a:pt x="54412" y="11252"/>
                      <a:pt x="54305" y="11323"/>
                      <a:pt x="54174" y="11335"/>
                    </a:cubicBezTo>
                    <a:cubicBezTo>
                      <a:pt x="53829" y="11407"/>
                      <a:pt x="53555" y="11657"/>
                      <a:pt x="53472" y="11990"/>
                    </a:cubicBezTo>
                    <a:cubicBezTo>
                      <a:pt x="53353" y="12371"/>
                      <a:pt x="53127" y="12693"/>
                      <a:pt x="52817" y="12943"/>
                    </a:cubicBezTo>
                    <a:cubicBezTo>
                      <a:pt x="52377" y="13312"/>
                      <a:pt x="51948" y="13681"/>
                      <a:pt x="51674" y="14288"/>
                    </a:cubicBezTo>
                    <a:cubicBezTo>
                      <a:pt x="51630" y="14376"/>
                      <a:pt x="51596" y="14444"/>
                      <a:pt x="51515" y="14444"/>
                    </a:cubicBezTo>
                    <a:cubicBezTo>
                      <a:pt x="51509" y="14444"/>
                      <a:pt x="51502" y="14444"/>
                      <a:pt x="51495" y="14443"/>
                    </a:cubicBezTo>
                    <a:cubicBezTo>
                      <a:pt x="51234" y="14443"/>
                      <a:pt x="51103" y="14717"/>
                      <a:pt x="50912" y="14848"/>
                    </a:cubicBezTo>
                    <a:cubicBezTo>
                      <a:pt x="50674" y="15002"/>
                      <a:pt x="50424" y="15110"/>
                      <a:pt x="50198" y="15241"/>
                    </a:cubicBezTo>
                    <a:cubicBezTo>
                      <a:pt x="50162" y="15264"/>
                      <a:pt x="50126" y="15288"/>
                      <a:pt x="50102" y="15336"/>
                    </a:cubicBezTo>
                    <a:cubicBezTo>
                      <a:pt x="50019" y="15479"/>
                      <a:pt x="49924" y="15633"/>
                      <a:pt x="49805" y="15764"/>
                    </a:cubicBezTo>
                    <a:cubicBezTo>
                      <a:pt x="49698" y="15872"/>
                      <a:pt x="49531" y="15872"/>
                      <a:pt x="49412" y="15979"/>
                    </a:cubicBezTo>
                    <a:cubicBezTo>
                      <a:pt x="49186" y="16157"/>
                      <a:pt x="48983" y="16360"/>
                      <a:pt x="48793" y="16574"/>
                    </a:cubicBezTo>
                    <a:cubicBezTo>
                      <a:pt x="48638" y="16765"/>
                      <a:pt x="48531" y="16979"/>
                      <a:pt x="48471" y="17217"/>
                    </a:cubicBezTo>
                    <a:cubicBezTo>
                      <a:pt x="48376" y="17527"/>
                      <a:pt x="48400" y="17634"/>
                      <a:pt x="48686" y="17884"/>
                    </a:cubicBezTo>
                    <a:cubicBezTo>
                      <a:pt x="48912" y="18074"/>
                      <a:pt x="48912" y="18074"/>
                      <a:pt x="48888" y="18265"/>
                    </a:cubicBezTo>
                    <a:lnTo>
                      <a:pt x="48828" y="18610"/>
                    </a:lnTo>
                    <a:cubicBezTo>
                      <a:pt x="48852" y="18606"/>
                      <a:pt x="48877" y="18606"/>
                      <a:pt x="48903" y="18606"/>
                    </a:cubicBezTo>
                    <a:lnTo>
                      <a:pt x="48903" y="18606"/>
                    </a:lnTo>
                    <a:cubicBezTo>
                      <a:pt x="48953" y="18606"/>
                      <a:pt x="49003" y="18606"/>
                      <a:pt x="49043" y="18574"/>
                    </a:cubicBezTo>
                    <a:cubicBezTo>
                      <a:pt x="49436" y="18170"/>
                      <a:pt x="49876" y="17836"/>
                      <a:pt x="50126" y="17181"/>
                    </a:cubicBezTo>
                    <a:cubicBezTo>
                      <a:pt x="50198" y="17015"/>
                      <a:pt x="50352" y="16907"/>
                      <a:pt x="50519" y="16896"/>
                    </a:cubicBezTo>
                    <a:cubicBezTo>
                      <a:pt x="50936" y="16824"/>
                      <a:pt x="51234" y="16526"/>
                      <a:pt x="51388" y="15967"/>
                    </a:cubicBezTo>
                    <a:cubicBezTo>
                      <a:pt x="51420" y="15851"/>
                      <a:pt x="51526" y="15772"/>
                      <a:pt x="51641" y="15772"/>
                    </a:cubicBezTo>
                    <a:cubicBezTo>
                      <a:pt x="51656" y="15772"/>
                      <a:pt x="51671" y="15774"/>
                      <a:pt x="51686" y="15776"/>
                    </a:cubicBezTo>
                    <a:cubicBezTo>
                      <a:pt x="51865" y="15776"/>
                      <a:pt x="52019" y="15681"/>
                      <a:pt x="52103" y="15526"/>
                    </a:cubicBezTo>
                    <a:cubicBezTo>
                      <a:pt x="52257" y="15300"/>
                      <a:pt x="52353" y="15002"/>
                      <a:pt x="52627" y="14979"/>
                    </a:cubicBezTo>
                    <a:lnTo>
                      <a:pt x="53746" y="13883"/>
                    </a:lnTo>
                    <a:cubicBezTo>
                      <a:pt x="53853" y="13764"/>
                      <a:pt x="53865" y="13586"/>
                      <a:pt x="53793" y="13443"/>
                    </a:cubicBezTo>
                    <a:cubicBezTo>
                      <a:pt x="53710" y="13157"/>
                      <a:pt x="53758" y="12990"/>
                      <a:pt x="53948" y="12943"/>
                    </a:cubicBezTo>
                    <a:cubicBezTo>
                      <a:pt x="54579" y="12752"/>
                      <a:pt x="54567" y="12728"/>
                      <a:pt x="55067" y="12240"/>
                    </a:cubicBezTo>
                    <a:cubicBezTo>
                      <a:pt x="55270" y="12038"/>
                      <a:pt x="55627" y="12026"/>
                      <a:pt x="55710" y="11669"/>
                    </a:cubicBezTo>
                    <a:cubicBezTo>
                      <a:pt x="55889" y="11562"/>
                      <a:pt x="56115" y="11490"/>
                      <a:pt x="56258" y="11335"/>
                    </a:cubicBezTo>
                    <a:cubicBezTo>
                      <a:pt x="56401" y="11181"/>
                      <a:pt x="56448" y="10931"/>
                      <a:pt x="56568" y="10752"/>
                    </a:cubicBezTo>
                    <a:cubicBezTo>
                      <a:pt x="56722" y="10550"/>
                      <a:pt x="56865" y="10311"/>
                      <a:pt x="57139" y="10240"/>
                    </a:cubicBezTo>
                    <a:cubicBezTo>
                      <a:pt x="57330" y="10192"/>
                      <a:pt x="57401" y="9990"/>
                      <a:pt x="57544" y="9883"/>
                    </a:cubicBezTo>
                    <a:lnTo>
                      <a:pt x="58032" y="9502"/>
                    </a:lnTo>
                    <a:lnTo>
                      <a:pt x="57532" y="8883"/>
                    </a:lnTo>
                    <a:cubicBezTo>
                      <a:pt x="57484" y="8823"/>
                      <a:pt x="57460" y="8752"/>
                      <a:pt x="57460" y="8680"/>
                    </a:cubicBezTo>
                    <a:cubicBezTo>
                      <a:pt x="57437" y="8454"/>
                      <a:pt x="57068" y="8514"/>
                      <a:pt x="57008" y="8264"/>
                    </a:cubicBezTo>
                    <a:cubicBezTo>
                      <a:pt x="56949" y="7990"/>
                      <a:pt x="56710" y="7859"/>
                      <a:pt x="56544" y="7668"/>
                    </a:cubicBezTo>
                    <a:cubicBezTo>
                      <a:pt x="56353" y="7430"/>
                      <a:pt x="56067" y="7275"/>
                      <a:pt x="55758" y="7252"/>
                    </a:cubicBezTo>
                    <a:cubicBezTo>
                      <a:pt x="55555" y="7228"/>
                      <a:pt x="55544" y="7013"/>
                      <a:pt x="55484" y="6847"/>
                    </a:cubicBezTo>
                    <a:cubicBezTo>
                      <a:pt x="55471" y="6802"/>
                      <a:pt x="55437" y="6781"/>
                      <a:pt x="55390" y="6781"/>
                    </a:cubicBezTo>
                    <a:cubicBezTo>
                      <a:pt x="55350" y="6781"/>
                      <a:pt x="55300" y="6796"/>
                      <a:pt x="55246" y="6823"/>
                    </a:cubicBezTo>
                    <a:cubicBezTo>
                      <a:pt x="55189" y="6851"/>
                      <a:pt x="55138" y="6866"/>
                      <a:pt x="55094" y="6866"/>
                    </a:cubicBezTo>
                    <a:cubicBezTo>
                      <a:pt x="55047" y="6866"/>
                      <a:pt x="55009" y="6848"/>
                      <a:pt x="54984" y="6811"/>
                    </a:cubicBezTo>
                    <a:cubicBezTo>
                      <a:pt x="54913" y="6716"/>
                      <a:pt x="54889" y="6525"/>
                      <a:pt x="54782" y="6501"/>
                    </a:cubicBezTo>
                    <a:cubicBezTo>
                      <a:pt x="54472" y="6442"/>
                      <a:pt x="54389" y="6239"/>
                      <a:pt x="54401" y="5906"/>
                    </a:cubicBezTo>
                    <a:cubicBezTo>
                      <a:pt x="54424" y="5537"/>
                      <a:pt x="54162" y="5358"/>
                      <a:pt x="53901" y="5216"/>
                    </a:cubicBezTo>
                    <a:cubicBezTo>
                      <a:pt x="53867" y="5207"/>
                      <a:pt x="53832" y="5203"/>
                      <a:pt x="53796" y="5203"/>
                    </a:cubicBezTo>
                    <a:cubicBezTo>
                      <a:pt x="53732" y="5203"/>
                      <a:pt x="53669" y="5216"/>
                      <a:pt x="53615" y="5239"/>
                    </a:cubicBezTo>
                    <a:cubicBezTo>
                      <a:pt x="53549" y="5265"/>
                      <a:pt x="53484" y="5284"/>
                      <a:pt x="53436" y="5284"/>
                    </a:cubicBezTo>
                    <a:cubicBezTo>
                      <a:pt x="53397" y="5284"/>
                      <a:pt x="53370" y="5272"/>
                      <a:pt x="53365" y="5239"/>
                    </a:cubicBezTo>
                    <a:cubicBezTo>
                      <a:pt x="53269" y="4858"/>
                      <a:pt x="52996" y="4680"/>
                      <a:pt x="52603" y="4632"/>
                    </a:cubicBezTo>
                    <a:cubicBezTo>
                      <a:pt x="52472" y="4608"/>
                      <a:pt x="52436" y="4454"/>
                      <a:pt x="52496" y="4287"/>
                    </a:cubicBezTo>
                    <a:cubicBezTo>
                      <a:pt x="52591" y="3989"/>
                      <a:pt x="52519" y="3799"/>
                      <a:pt x="52329" y="3668"/>
                    </a:cubicBezTo>
                    <a:cubicBezTo>
                      <a:pt x="52138" y="3549"/>
                      <a:pt x="51900" y="3537"/>
                      <a:pt x="51841" y="3287"/>
                    </a:cubicBezTo>
                    <a:cubicBezTo>
                      <a:pt x="51841" y="3272"/>
                      <a:pt x="51809" y="3262"/>
                      <a:pt x="51776" y="3262"/>
                    </a:cubicBezTo>
                    <a:cubicBezTo>
                      <a:pt x="51756" y="3262"/>
                      <a:pt x="51735" y="3266"/>
                      <a:pt x="51722" y="3275"/>
                    </a:cubicBezTo>
                    <a:cubicBezTo>
                      <a:pt x="51629" y="3304"/>
                      <a:pt x="51519" y="3355"/>
                      <a:pt x="51450" y="3355"/>
                    </a:cubicBezTo>
                    <a:cubicBezTo>
                      <a:pt x="51378" y="3355"/>
                      <a:pt x="51350" y="3298"/>
                      <a:pt x="51436" y="3096"/>
                    </a:cubicBezTo>
                    <a:cubicBezTo>
                      <a:pt x="51460" y="3049"/>
                      <a:pt x="51472" y="2965"/>
                      <a:pt x="51448" y="2953"/>
                    </a:cubicBezTo>
                    <a:cubicBezTo>
                      <a:pt x="51138" y="2858"/>
                      <a:pt x="51091" y="2477"/>
                      <a:pt x="50829" y="2382"/>
                    </a:cubicBezTo>
                    <a:cubicBezTo>
                      <a:pt x="50507" y="2251"/>
                      <a:pt x="50221" y="2060"/>
                      <a:pt x="49983" y="1810"/>
                    </a:cubicBezTo>
                    <a:cubicBezTo>
                      <a:pt x="49590" y="1429"/>
                      <a:pt x="49186" y="1048"/>
                      <a:pt x="48793" y="655"/>
                    </a:cubicBezTo>
                    <a:lnTo>
                      <a:pt x="48674" y="536"/>
                    </a:lnTo>
                    <a:lnTo>
                      <a:pt x="48495" y="536"/>
                    </a:lnTo>
                    <a:lnTo>
                      <a:pt x="47614" y="524"/>
                    </a:lnTo>
                    <a:cubicBezTo>
                      <a:pt x="47364" y="524"/>
                      <a:pt x="47102" y="477"/>
                      <a:pt x="46876" y="382"/>
                    </a:cubicBezTo>
                    <a:cubicBezTo>
                      <a:pt x="46773" y="335"/>
                      <a:pt x="46662" y="311"/>
                      <a:pt x="46552" y="311"/>
                    </a:cubicBezTo>
                    <a:cubicBezTo>
                      <a:pt x="46407" y="311"/>
                      <a:pt x="46265" y="353"/>
                      <a:pt x="46150" y="441"/>
                    </a:cubicBezTo>
                    <a:cubicBezTo>
                      <a:pt x="45923" y="584"/>
                      <a:pt x="45673" y="667"/>
                      <a:pt x="45423" y="715"/>
                    </a:cubicBezTo>
                    <a:cubicBezTo>
                      <a:pt x="45418" y="715"/>
                      <a:pt x="45413" y="716"/>
                      <a:pt x="45407" y="716"/>
                    </a:cubicBezTo>
                    <a:cubicBezTo>
                      <a:pt x="45257" y="716"/>
                      <a:pt x="45096" y="559"/>
                      <a:pt x="44947" y="524"/>
                    </a:cubicBezTo>
                    <a:cubicBezTo>
                      <a:pt x="44880" y="513"/>
                      <a:pt x="44814" y="510"/>
                      <a:pt x="44747" y="510"/>
                    </a:cubicBezTo>
                    <a:cubicBezTo>
                      <a:pt x="44667" y="510"/>
                      <a:pt x="44587" y="515"/>
                      <a:pt x="44508" y="515"/>
                    </a:cubicBezTo>
                    <a:cubicBezTo>
                      <a:pt x="44443" y="515"/>
                      <a:pt x="44379" y="512"/>
                      <a:pt x="44316" y="501"/>
                    </a:cubicBezTo>
                    <a:cubicBezTo>
                      <a:pt x="44149" y="477"/>
                      <a:pt x="43995" y="310"/>
                      <a:pt x="43840" y="310"/>
                    </a:cubicBezTo>
                    <a:cubicBezTo>
                      <a:pt x="43637" y="310"/>
                      <a:pt x="43423" y="417"/>
                      <a:pt x="43221" y="477"/>
                    </a:cubicBezTo>
                    <a:cubicBezTo>
                      <a:pt x="43123" y="418"/>
                      <a:pt x="43027" y="396"/>
                      <a:pt x="42931" y="396"/>
                    </a:cubicBezTo>
                    <a:cubicBezTo>
                      <a:pt x="42700" y="396"/>
                      <a:pt x="42472" y="523"/>
                      <a:pt x="42244" y="548"/>
                    </a:cubicBezTo>
                    <a:cubicBezTo>
                      <a:pt x="42164" y="562"/>
                      <a:pt x="42084" y="568"/>
                      <a:pt x="42004" y="568"/>
                    </a:cubicBezTo>
                    <a:cubicBezTo>
                      <a:pt x="41871" y="568"/>
                      <a:pt x="41740" y="550"/>
                      <a:pt x="41613" y="513"/>
                    </a:cubicBezTo>
                    <a:cubicBezTo>
                      <a:pt x="41500" y="486"/>
                      <a:pt x="41393" y="422"/>
                      <a:pt x="41274" y="422"/>
                    </a:cubicBezTo>
                    <a:cubicBezTo>
                      <a:pt x="41230" y="422"/>
                      <a:pt x="41185" y="431"/>
                      <a:pt x="41137" y="453"/>
                    </a:cubicBezTo>
                    <a:cubicBezTo>
                      <a:pt x="40935" y="524"/>
                      <a:pt x="40720" y="572"/>
                      <a:pt x="40518" y="572"/>
                    </a:cubicBezTo>
                    <a:cubicBezTo>
                      <a:pt x="39983" y="598"/>
                      <a:pt x="39449" y="607"/>
                      <a:pt x="38914" y="607"/>
                    </a:cubicBezTo>
                    <a:cubicBezTo>
                      <a:pt x="37972" y="607"/>
                      <a:pt x="37030" y="580"/>
                      <a:pt x="36089" y="572"/>
                    </a:cubicBezTo>
                    <a:cubicBezTo>
                      <a:pt x="35958" y="560"/>
                      <a:pt x="35839" y="524"/>
                      <a:pt x="35720" y="489"/>
                    </a:cubicBezTo>
                    <a:cubicBezTo>
                      <a:pt x="35499" y="441"/>
                      <a:pt x="35273" y="417"/>
                      <a:pt x="35047" y="417"/>
                    </a:cubicBezTo>
                    <a:cubicBezTo>
                      <a:pt x="34821" y="417"/>
                      <a:pt x="34595" y="441"/>
                      <a:pt x="34374" y="489"/>
                    </a:cubicBezTo>
                    <a:cubicBezTo>
                      <a:pt x="34151" y="533"/>
                      <a:pt x="33923" y="555"/>
                      <a:pt x="33696" y="555"/>
                    </a:cubicBezTo>
                    <a:cubicBezTo>
                      <a:pt x="33378" y="555"/>
                      <a:pt x="33060" y="513"/>
                      <a:pt x="32755" y="429"/>
                    </a:cubicBezTo>
                    <a:cubicBezTo>
                      <a:pt x="32425" y="329"/>
                      <a:pt x="32086" y="280"/>
                      <a:pt x="31749" y="280"/>
                    </a:cubicBezTo>
                    <a:cubicBezTo>
                      <a:pt x="31283" y="280"/>
                      <a:pt x="30820" y="374"/>
                      <a:pt x="30386" y="560"/>
                    </a:cubicBezTo>
                    <a:cubicBezTo>
                      <a:pt x="30311" y="598"/>
                      <a:pt x="30231" y="616"/>
                      <a:pt x="30153" y="616"/>
                    </a:cubicBezTo>
                    <a:cubicBezTo>
                      <a:pt x="30057" y="616"/>
                      <a:pt x="29964" y="589"/>
                      <a:pt x="29886" y="536"/>
                    </a:cubicBezTo>
                    <a:cubicBezTo>
                      <a:pt x="29707" y="405"/>
                      <a:pt x="29493" y="334"/>
                      <a:pt x="29278" y="334"/>
                    </a:cubicBezTo>
                    <a:cubicBezTo>
                      <a:pt x="29234" y="337"/>
                      <a:pt x="29190" y="338"/>
                      <a:pt x="29146" y="338"/>
                    </a:cubicBezTo>
                    <a:cubicBezTo>
                      <a:pt x="28800" y="338"/>
                      <a:pt x="28466" y="256"/>
                      <a:pt x="28159" y="108"/>
                    </a:cubicBezTo>
                    <a:cubicBezTo>
                      <a:pt x="28136" y="98"/>
                      <a:pt x="28111" y="93"/>
                      <a:pt x="28085" y="93"/>
                    </a:cubicBezTo>
                    <a:cubicBezTo>
                      <a:pt x="27992" y="93"/>
                      <a:pt x="27883" y="149"/>
                      <a:pt x="27790" y="167"/>
                    </a:cubicBezTo>
                    <a:cubicBezTo>
                      <a:pt x="27700" y="176"/>
                      <a:pt x="27604" y="219"/>
                      <a:pt x="27510" y="219"/>
                    </a:cubicBezTo>
                    <a:cubicBezTo>
                      <a:pt x="27480" y="219"/>
                      <a:pt x="27450" y="215"/>
                      <a:pt x="27421" y="203"/>
                    </a:cubicBezTo>
                    <a:cubicBezTo>
                      <a:pt x="27285" y="151"/>
                      <a:pt x="27152" y="110"/>
                      <a:pt x="27022" y="110"/>
                    </a:cubicBezTo>
                    <a:cubicBezTo>
                      <a:pt x="26912" y="110"/>
                      <a:pt x="26803" y="139"/>
                      <a:pt x="26695" y="215"/>
                    </a:cubicBezTo>
                    <a:cubicBezTo>
                      <a:pt x="26650" y="252"/>
                      <a:pt x="26596" y="271"/>
                      <a:pt x="26542" y="271"/>
                    </a:cubicBezTo>
                    <a:cubicBezTo>
                      <a:pt x="26509" y="271"/>
                      <a:pt x="26476" y="264"/>
                      <a:pt x="26445" y="251"/>
                    </a:cubicBezTo>
                    <a:cubicBezTo>
                      <a:pt x="26221" y="100"/>
                      <a:pt x="25988" y="50"/>
                      <a:pt x="25754" y="50"/>
                    </a:cubicBezTo>
                    <a:cubicBezTo>
                      <a:pt x="25527" y="50"/>
                      <a:pt x="25298" y="97"/>
                      <a:pt x="25075" y="143"/>
                    </a:cubicBezTo>
                    <a:cubicBezTo>
                      <a:pt x="25032" y="153"/>
                      <a:pt x="24989" y="157"/>
                      <a:pt x="24946" y="157"/>
                    </a:cubicBezTo>
                    <a:cubicBezTo>
                      <a:pt x="24777" y="157"/>
                      <a:pt x="24616" y="94"/>
                      <a:pt x="24456" y="94"/>
                    </a:cubicBezTo>
                    <a:cubicBezTo>
                      <a:pt x="24417" y="94"/>
                      <a:pt x="24377" y="98"/>
                      <a:pt x="24337" y="108"/>
                    </a:cubicBezTo>
                    <a:cubicBezTo>
                      <a:pt x="24087" y="179"/>
                      <a:pt x="23837" y="274"/>
                      <a:pt x="23587" y="346"/>
                    </a:cubicBezTo>
                    <a:cubicBezTo>
                      <a:pt x="23504" y="358"/>
                      <a:pt x="23421" y="370"/>
                      <a:pt x="23337" y="370"/>
                    </a:cubicBezTo>
                    <a:lnTo>
                      <a:pt x="21706" y="405"/>
                    </a:lnTo>
                    <a:cubicBezTo>
                      <a:pt x="21527" y="405"/>
                      <a:pt x="21349" y="346"/>
                      <a:pt x="21218" y="239"/>
                    </a:cubicBezTo>
                    <a:cubicBezTo>
                      <a:pt x="21141" y="186"/>
                      <a:pt x="21071" y="162"/>
                      <a:pt x="21005" y="162"/>
                    </a:cubicBezTo>
                    <a:cubicBezTo>
                      <a:pt x="20877" y="162"/>
                      <a:pt x="20764" y="252"/>
                      <a:pt x="20646" y="394"/>
                    </a:cubicBezTo>
                    <a:cubicBezTo>
                      <a:pt x="20539" y="477"/>
                      <a:pt x="20432" y="548"/>
                      <a:pt x="20313" y="608"/>
                    </a:cubicBezTo>
                    <a:cubicBezTo>
                      <a:pt x="20115" y="423"/>
                      <a:pt x="19901" y="384"/>
                      <a:pt x="19684" y="384"/>
                    </a:cubicBezTo>
                    <a:cubicBezTo>
                      <a:pt x="19524" y="384"/>
                      <a:pt x="19363" y="405"/>
                      <a:pt x="19206" y="405"/>
                    </a:cubicBezTo>
                    <a:cubicBezTo>
                      <a:pt x="17765" y="405"/>
                      <a:pt x="16336" y="441"/>
                      <a:pt x="14896" y="453"/>
                    </a:cubicBezTo>
                    <a:cubicBezTo>
                      <a:pt x="14735" y="457"/>
                      <a:pt x="14576" y="458"/>
                      <a:pt x="14417" y="458"/>
                    </a:cubicBezTo>
                    <a:cubicBezTo>
                      <a:pt x="14033" y="458"/>
                      <a:pt x="13652" y="450"/>
                      <a:pt x="13264" y="441"/>
                    </a:cubicBezTo>
                    <a:cubicBezTo>
                      <a:pt x="13230" y="446"/>
                      <a:pt x="13196" y="448"/>
                      <a:pt x="13161" y="448"/>
                    </a:cubicBezTo>
                    <a:cubicBezTo>
                      <a:pt x="13026" y="448"/>
                      <a:pt x="12888" y="412"/>
                      <a:pt x="12764" y="346"/>
                    </a:cubicBezTo>
                    <a:cubicBezTo>
                      <a:pt x="12650" y="270"/>
                      <a:pt x="12536" y="249"/>
                      <a:pt x="12422" y="249"/>
                    </a:cubicBezTo>
                    <a:cubicBezTo>
                      <a:pt x="12282" y="249"/>
                      <a:pt x="12142" y="280"/>
                      <a:pt x="12002" y="280"/>
                    </a:cubicBezTo>
                    <a:cubicBezTo>
                      <a:pt x="11971" y="280"/>
                      <a:pt x="11939" y="278"/>
                      <a:pt x="11907" y="274"/>
                    </a:cubicBezTo>
                    <a:cubicBezTo>
                      <a:pt x="11870" y="269"/>
                      <a:pt x="11832" y="267"/>
                      <a:pt x="11794" y="267"/>
                    </a:cubicBezTo>
                    <a:cubicBezTo>
                      <a:pt x="11647" y="267"/>
                      <a:pt x="11501" y="300"/>
                      <a:pt x="11358" y="300"/>
                    </a:cubicBezTo>
                    <a:cubicBezTo>
                      <a:pt x="11294" y="300"/>
                      <a:pt x="11231" y="293"/>
                      <a:pt x="11169" y="274"/>
                    </a:cubicBezTo>
                    <a:cubicBezTo>
                      <a:pt x="10883" y="191"/>
                      <a:pt x="10586" y="143"/>
                      <a:pt x="10288" y="120"/>
                    </a:cubicBezTo>
                    <a:cubicBezTo>
                      <a:pt x="10227" y="114"/>
                      <a:pt x="10165" y="112"/>
                      <a:pt x="10104" y="112"/>
                    </a:cubicBezTo>
                    <a:cubicBezTo>
                      <a:pt x="9856" y="112"/>
                      <a:pt x="9607" y="147"/>
                      <a:pt x="9357" y="147"/>
                    </a:cubicBezTo>
                    <a:cubicBezTo>
                      <a:pt x="9127" y="147"/>
                      <a:pt x="8897" y="117"/>
                      <a:pt x="8669" y="1"/>
                    </a:cubicBezTo>
                    <a:close/>
                  </a:path>
                </a:pathLst>
              </a:custGeom>
              <a:solidFill>
                <a:srgbClr val="91C5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25;p26">
                <a:extLst>
                  <a:ext uri="{FF2B5EF4-FFF2-40B4-BE49-F238E27FC236}">
                    <a16:creationId xmlns:a16="http://schemas.microsoft.com/office/drawing/2014/main" id="{54948105-6505-4D98-8DB6-35C8C20C1209}"/>
                  </a:ext>
                </a:extLst>
              </p:cNvPr>
              <p:cNvSpPr txBox="1"/>
              <p:nvPr/>
            </p:nvSpPr>
            <p:spPr>
              <a:xfrm>
                <a:off x="922144" y="2559457"/>
                <a:ext cx="1362103" cy="3720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Fira Sans Extra Condensed Medium"/>
                    <a:cs typeface="Fira Sans Extra Condensed Medium"/>
                    <a:sym typeface="Fira Sans Extra Condensed Medium"/>
                  </a:rPr>
                  <a:t>Existe un universo de información posible</a:t>
                </a:r>
                <a:endParaRPr kumimoji="0" sz="18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grpSp>
        <p:grpSp>
          <p:nvGrpSpPr>
            <p:cNvPr id="15" name="Google Shape;526;p26">
              <a:extLst>
                <a:ext uri="{FF2B5EF4-FFF2-40B4-BE49-F238E27FC236}">
                  <a16:creationId xmlns:a16="http://schemas.microsoft.com/office/drawing/2014/main" id="{80711AD8-8EA8-4693-884F-262FE829E206}"/>
                </a:ext>
              </a:extLst>
            </p:cNvPr>
            <p:cNvGrpSpPr/>
            <p:nvPr/>
          </p:nvGrpSpPr>
          <p:grpSpPr>
            <a:xfrm>
              <a:off x="2704381" y="1551909"/>
              <a:ext cx="1561993" cy="873693"/>
              <a:chOff x="2704381" y="1551909"/>
              <a:chExt cx="1561993" cy="873693"/>
            </a:xfrm>
          </p:grpSpPr>
          <p:sp>
            <p:nvSpPr>
              <p:cNvPr id="16" name="Google Shape;527;p26">
                <a:extLst>
                  <a:ext uri="{FF2B5EF4-FFF2-40B4-BE49-F238E27FC236}">
                    <a16:creationId xmlns:a16="http://schemas.microsoft.com/office/drawing/2014/main" id="{1C068F2E-081E-4B7D-A234-93ED027426ED}"/>
                  </a:ext>
                </a:extLst>
              </p:cNvPr>
              <p:cNvSpPr/>
              <p:nvPr/>
            </p:nvSpPr>
            <p:spPr>
              <a:xfrm>
                <a:off x="2704381" y="1551909"/>
                <a:ext cx="1561993" cy="873693"/>
              </a:xfrm>
              <a:custGeom>
                <a:avLst/>
                <a:gdLst/>
                <a:ahLst/>
                <a:cxnLst/>
                <a:rect l="l" t="t" r="r" b="b"/>
                <a:pathLst>
                  <a:path w="47947" h="19134" extrusionOk="0">
                    <a:moveTo>
                      <a:pt x="13288" y="0"/>
                    </a:moveTo>
                    <a:lnTo>
                      <a:pt x="13074" y="334"/>
                    </a:lnTo>
                    <a:cubicBezTo>
                      <a:pt x="12930" y="196"/>
                      <a:pt x="12787" y="141"/>
                      <a:pt x="12643" y="141"/>
                    </a:cubicBezTo>
                    <a:cubicBezTo>
                      <a:pt x="12487" y="141"/>
                      <a:pt x="12329" y="205"/>
                      <a:pt x="12169" y="298"/>
                    </a:cubicBezTo>
                    <a:cubicBezTo>
                      <a:pt x="12139" y="316"/>
                      <a:pt x="12103" y="325"/>
                      <a:pt x="12067" y="325"/>
                    </a:cubicBezTo>
                    <a:cubicBezTo>
                      <a:pt x="12032" y="325"/>
                      <a:pt x="11996" y="316"/>
                      <a:pt x="11966" y="298"/>
                    </a:cubicBezTo>
                    <a:cubicBezTo>
                      <a:pt x="11764" y="238"/>
                      <a:pt x="11561" y="191"/>
                      <a:pt x="11359" y="155"/>
                    </a:cubicBezTo>
                    <a:cubicBezTo>
                      <a:pt x="11336" y="152"/>
                      <a:pt x="11313" y="150"/>
                      <a:pt x="11291" y="150"/>
                    </a:cubicBezTo>
                    <a:cubicBezTo>
                      <a:pt x="11162" y="150"/>
                      <a:pt x="11045" y="205"/>
                      <a:pt x="10954" y="286"/>
                    </a:cubicBezTo>
                    <a:cubicBezTo>
                      <a:pt x="10917" y="324"/>
                      <a:pt x="10857" y="368"/>
                      <a:pt x="10810" y="368"/>
                    </a:cubicBezTo>
                    <a:cubicBezTo>
                      <a:pt x="10798" y="368"/>
                      <a:pt x="10786" y="365"/>
                      <a:pt x="10776" y="358"/>
                    </a:cubicBezTo>
                    <a:cubicBezTo>
                      <a:pt x="10602" y="209"/>
                      <a:pt x="10426" y="170"/>
                      <a:pt x="10248" y="170"/>
                    </a:cubicBezTo>
                    <a:cubicBezTo>
                      <a:pt x="10083" y="170"/>
                      <a:pt x="9917" y="203"/>
                      <a:pt x="9752" y="215"/>
                    </a:cubicBezTo>
                    <a:cubicBezTo>
                      <a:pt x="9514" y="215"/>
                      <a:pt x="9275" y="250"/>
                      <a:pt x="9037" y="298"/>
                    </a:cubicBezTo>
                    <a:cubicBezTo>
                      <a:pt x="8978" y="322"/>
                      <a:pt x="8918" y="346"/>
                      <a:pt x="8859" y="381"/>
                    </a:cubicBezTo>
                    <a:cubicBezTo>
                      <a:pt x="8799" y="405"/>
                      <a:pt x="8740" y="441"/>
                      <a:pt x="8680" y="465"/>
                    </a:cubicBezTo>
                    <a:cubicBezTo>
                      <a:pt x="8639" y="485"/>
                      <a:pt x="8595" y="494"/>
                      <a:pt x="8549" y="494"/>
                    </a:cubicBezTo>
                    <a:cubicBezTo>
                      <a:pt x="8462" y="494"/>
                      <a:pt x="8374" y="460"/>
                      <a:pt x="8311" y="405"/>
                    </a:cubicBezTo>
                    <a:cubicBezTo>
                      <a:pt x="8240" y="524"/>
                      <a:pt x="8168" y="643"/>
                      <a:pt x="8109" y="762"/>
                    </a:cubicBezTo>
                    <a:cubicBezTo>
                      <a:pt x="8025" y="643"/>
                      <a:pt x="7942" y="524"/>
                      <a:pt x="7847" y="405"/>
                    </a:cubicBezTo>
                    <a:cubicBezTo>
                      <a:pt x="7827" y="386"/>
                      <a:pt x="7792" y="366"/>
                      <a:pt x="7760" y="366"/>
                    </a:cubicBezTo>
                    <a:cubicBezTo>
                      <a:pt x="7753" y="366"/>
                      <a:pt x="7746" y="367"/>
                      <a:pt x="7740" y="369"/>
                    </a:cubicBezTo>
                    <a:cubicBezTo>
                      <a:pt x="7692" y="375"/>
                      <a:pt x="7644" y="375"/>
                      <a:pt x="7597" y="375"/>
                    </a:cubicBezTo>
                    <a:cubicBezTo>
                      <a:pt x="7549" y="375"/>
                      <a:pt x="7501" y="375"/>
                      <a:pt x="7454" y="381"/>
                    </a:cubicBezTo>
                    <a:cubicBezTo>
                      <a:pt x="7359" y="381"/>
                      <a:pt x="7275" y="417"/>
                      <a:pt x="7204" y="477"/>
                    </a:cubicBezTo>
                    <a:cubicBezTo>
                      <a:pt x="7097" y="560"/>
                      <a:pt x="6978" y="608"/>
                      <a:pt x="6847" y="643"/>
                    </a:cubicBezTo>
                    <a:cubicBezTo>
                      <a:pt x="6727" y="655"/>
                      <a:pt x="6597" y="667"/>
                      <a:pt x="6477" y="667"/>
                    </a:cubicBezTo>
                    <a:cubicBezTo>
                      <a:pt x="6346" y="679"/>
                      <a:pt x="6216" y="691"/>
                      <a:pt x="6085" y="703"/>
                    </a:cubicBezTo>
                    <a:cubicBezTo>
                      <a:pt x="5954" y="727"/>
                      <a:pt x="5835" y="762"/>
                      <a:pt x="5715" y="822"/>
                    </a:cubicBezTo>
                    <a:cubicBezTo>
                      <a:pt x="5489" y="941"/>
                      <a:pt x="5251" y="1048"/>
                      <a:pt x="5001" y="1120"/>
                    </a:cubicBezTo>
                    <a:cubicBezTo>
                      <a:pt x="4882" y="1167"/>
                      <a:pt x="4763" y="1239"/>
                      <a:pt x="4656" y="1310"/>
                    </a:cubicBezTo>
                    <a:cubicBezTo>
                      <a:pt x="4549" y="1393"/>
                      <a:pt x="4453" y="1501"/>
                      <a:pt x="4394" y="1620"/>
                    </a:cubicBezTo>
                    <a:cubicBezTo>
                      <a:pt x="4358" y="1679"/>
                      <a:pt x="4251" y="1655"/>
                      <a:pt x="4180" y="1679"/>
                    </a:cubicBezTo>
                    <a:cubicBezTo>
                      <a:pt x="4084" y="1715"/>
                      <a:pt x="3977" y="1762"/>
                      <a:pt x="3870" y="1810"/>
                    </a:cubicBezTo>
                    <a:cubicBezTo>
                      <a:pt x="3775" y="1846"/>
                      <a:pt x="3668" y="1893"/>
                      <a:pt x="3572" y="1953"/>
                    </a:cubicBezTo>
                    <a:cubicBezTo>
                      <a:pt x="3179" y="2215"/>
                      <a:pt x="2751" y="2477"/>
                      <a:pt x="2572" y="2965"/>
                    </a:cubicBezTo>
                    <a:cubicBezTo>
                      <a:pt x="2370" y="3013"/>
                      <a:pt x="2191" y="3132"/>
                      <a:pt x="2060" y="3310"/>
                    </a:cubicBezTo>
                    <a:cubicBezTo>
                      <a:pt x="1953" y="3477"/>
                      <a:pt x="1882" y="3691"/>
                      <a:pt x="1858" y="3906"/>
                    </a:cubicBezTo>
                    <a:cubicBezTo>
                      <a:pt x="1846" y="4048"/>
                      <a:pt x="1727" y="4156"/>
                      <a:pt x="1644" y="4275"/>
                    </a:cubicBezTo>
                    <a:cubicBezTo>
                      <a:pt x="1286" y="4763"/>
                      <a:pt x="989" y="5299"/>
                      <a:pt x="751" y="5858"/>
                    </a:cubicBezTo>
                    <a:cubicBezTo>
                      <a:pt x="679" y="5989"/>
                      <a:pt x="655" y="6144"/>
                      <a:pt x="679" y="6287"/>
                    </a:cubicBezTo>
                    <a:cubicBezTo>
                      <a:pt x="739" y="6501"/>
                      <a:pt x="620" y="6620"/>
                      <a:pt x="465" y="6751"/>
                    </a:cubicBezTo>
                    <a:cubicBezTo>
                      <a:pt x="346" y="6846"/>
                      <a:pt x="358" y="7001"/>
                      <a:pt x="441" y="7168"/>
                    </a:cubicBezTo>
                    <a:cubicBezTo>
                      <a:pt x="501" y="7275"/>
                      <a:pt x="512" y="7382"/>
                      <a:pt x="405" y="7466"/>
                    </a:cubicBezTo>
                    <a:cubicBezTo>
                      <a:pt x="262" y="7573"/>
                      <a:pt x="167" y="7751"/>
                      <a:pt x="155" y="7942"/>
                    </a:cubicBezTo>
                    <a:cubicBezTo>
                      <a:pt x="108" y="8156"/>
                      <a:pt x="84" y="8370"/>
                      <a:pt x="48" y="8597"/>
                    </a:cubicBezTo>
                    <a:cubicBezTo>
                      <a:pt x="24" y="8811"/>
                      <a:pt x="12" y="9037"/>
                      <a:pt x="12" y="9263"/>
                    </a:cubicBezTo>
                    <a:cubicBezTo>
                      <a:pt x="0" y="9704"/>
                      <a:pt x="36" y="10144"/>
                      <a:pt x="120" y="10585"/>
                    </a:cubicBezTo>
                    <a:cubicBezTo>
                      <a:pt x="227" y="11109"/>
                      <a:pt x="358" y="11597"/>
                      <a:pt x="274" y="12180"/>
                    </a:cubicBezTo>
                    <a:cubicBezTo>
                      <a:pt x="274" y="12288"/>
                      <a:pt x="310" y="12395"/>
                      <a:pt x="381" y="12478"/>
                    </a:cubicBezTo>
                    <a:cubicBezTo>
                      <a:pt x="441" y="12585"/>
                      <a:pt x="489" y="12704"/>
                      <a:pt x="524" y="12823"/>
                    </a:cubicBezTo>
                    <a:cubicBezTo>
                      <a:pt x="560" y="12942"/>
                      <a:pt x="596" y="13061"/>
                      <a:pt x="631" y="13181"/>
                    </a:cubicBezTo>
                    <a:cubicBezTo>
                      <a:pt x="762" y="13597"/>
                      <a:pt x="953" y="14002"/>
                      <a:pt x="1179" y="14371"/>
                    </a:cubicBezTo>
                    <a:cubicBezTo>
                      <a:pt x="1572" y="14990"/>
                      <a:pt x="2036" y="15562"/>
                      <a:pt x="2572" y="16062"/>
                    </a:cubicBezTo>
                    <a:cubicBezTo>
                      <a:pt x="2679" y="16157"/>
                      <a:pt x="2775" y="16300"/>
                      <a:pt x="2929" y="16312"/>
                    </a:cubicBezTo>
                    <a:cubicBezTo>
                      <a:pt x="3215" y="16324"/>
                      <a:pt x="3298" y="16490"/>
                      <a:pt x="3382" y="16729"/>
                    </a:cubicBezTo>
                    <a:cubicBezTo>
                      <a:pt x="3441" y="16919"/>
                      <a:pt x="3560" y="17074"/>
                      <a:pt x="3703" y="17205"/>
                    </a:cubicBezTo>
                    <a:cubicBezTo>
                      <a:pt x="3810" y="17288"/>
                      <a:pt x="4013" y="17252"/>
                      <a:pt x="4144" y="17300"/>
                    </a:cubicBezTo>
                    <a:cubicBezTo>
                      <a:pt x="4322" y="17360"/>
                      <a:pt x="4465" y="17491"/>
                      <a:pt x="4632" y="17562"/>
                    </a:cubicBezTo>
                    <a:cubicBezTo>
                      <a:pt x="4727" y="17598"/>
                      <a:pt x="4799" y="17705"/>
                      <a:pt x="4870" y="17812"/>
                    </a:cubicBezTo>
                    <a:cubicBezTo>
                      <a:pt x="4932" y="17895"/>
                      <a:pt x="5003" y="17960"/>
                      <a:pt x="5107" y="17960"/>
                    </a:cubicBezTo>
                    <a:cubicBezTo>
                      <a:pt x="5122" y="17960"/>
                      <a:pt x="5139" y="17958"/>
                      <a:pt x="5156" y="17955"/>
                    </a:cubicBezTo>
                    <a:cubicBezTo>
                      <a:pt x="5178" y="17950"/>
                      <a:pt x="5201" y="17948"/>
                      <a:pt x="5224" y="17948"/>
                    </a:cubicBezTo>
                    <a:cubicBezTo>
                      <a:pt x="5312" y="17948"/>
                      <a:pt x="5402" y="17982"/>
                      <a:pt x="5477" y="18038"/>
                    </a:cubicBezTo>
                    <a:cubicBezTo>
                      <a:pt x="5561" y="18098"/>
                      <a:pt x="5644" y="18193"/>
                      <a:pt x="5727" y="18265"/>
                    </a:cubicBezTo>
                    <a:cubicBezTo>
                      <a:pt x="5823" y="18312"/>
                      <a:pt x="5930" y="18360"/>
                      <a:pt x="6025" y="18407"/>
                    </a:cubicBezTo>
                    <a:cubicBezTo>
                      <a:pt x="6145" y="18467"/>
                      <a:pt x="6273" y="18494"/>
                      <a:pt x="6402" y="18494"/>
                    </a:cubicBezTo>
                    <a:cubicBezTo>
                      <a:pt x="6427" y="18494"/>
                      <a:pt x="6452" y="18493"/>
                      <a:pt x="6477" y="18491"/>
                    </a:cubicBezTo>
                    <a:cubicBezTo>
                      <a:pt x="6620" y="18491"/>
                      <a:pt x="6775" y="18455"/>
                      <a:pt x="6930" y="18455"/>
                    </a:cubicBezTo>
                    <a:cubicBezTo>
                      <a:pt x="7061" y="18562"/>
                      <a:pt x="7216" y="18646"/>
                      <a:pt x="7370" y="18705"/>
                    </a:cubicBezTo>
                    <a:cubicBezTo>
                      <a:pt x="7537" y="18741"/>
                      <a:pt x="7704" y="18776"/>
                      <a:pt x="7870" y="18788"/>
                    </a:cubicBezTo>
                    <a:cubicBezTo>
                      <a:pt x="7909" y="18793"/>
                      <a:pt x="7949" y="18796"/>
                      <a:pt x="7988" y="18796"/>
                    </a:cubicBezTo>
                    <a:cubicBezTo>
                      <a:pt x="8142" y="18796"/>
                      <a:pt x="8297" y="18759"/>
                      <a:pt x="8430" y="18693"/>
                    </a:cubicBezTo>
                    <a:cubicBezTo>
                      <a:pt x="8549" y="18622"/>
                      <a:pt x="8680" y="18574"/>
                      <a:pt x="8811" y="18562"/>
                    </a:cubicBezTo>
                    <a:cubicBezTo>
                      <a:pt x="8930" y="18550"/>
                      <a:pt x="9049" y="18550"/>
                      <a:pt x="9168" y="18538"/>
                    </a:cubicBezTo>
                    <a:cubicBezTo>
                      <a:pt x="9656" y="18503"/>
                      <a:pt x="10133" y="18491"/>
                      <a:pt x="10621" y="18479"/>
                    </a:cubicBezTo>
                    <a:cubicBezTo>
                      <a:pt x="10722" y="18476"/>
                      <a:pt x="10824" y="18474"/>
                      <a:pt x="10927" y="18474"/>
                    </a:cubicBezTo>
                    <a:cubicBezTo>
                      <a:pt x="11304" y="18474"/>
                      <a:pt x="11684" y="18508"/>
                      <a:pt x="12050" y="18705"/>
                    </a:cubicBezTo>
                    <a:cubicBezTo>
                      <a:pt x="12181" y="18753"/>
                      <a:pt x="12323" y="18788"/>
                      <a:pt x="12454" y="18788"/>
                    </a:cubicBezTo>
                    <a:cubicBezTo>
                      <a:pt x="13074" y="18860"/>
                      <a:pt x="13693" y="18812"/>
                      <a:pt x="14312" y="19074"/>
                    </a:cubicBezTo>
                    <a:cubicBezTo>
                      <a:pt x="14426" y="19115"/>
                      <a:pt x="14540" y="19133"/>
                      <a:pt x="14657" y="19133"/>
                    </a:cubicBezTo>
                    <a:cubicBezTo>
                      <a:pt x="14712" y="19133"/>
                      <a:pt x="14767" y="19129"/>
                      <a:pt x="14824" y="19122"/>
                    </a:cubicBezTo>
                    <a:cubicBezTo>
                      <a:pt x="14905" y="19117"/>
                      <a:pt x="14986" y="19116"/>
                      <a:pt x="15068" y="19116"/>
                    </a:cubicBezTo>
                    <a:cubicBezTo>
                      <a:pt x="15323" y="19116"/>
                      <a:pt x="15578" y="19132"/>
                      <a:pt x="15832" y="19132"/>
                    </a:cubicBezTo>
                    <a:cubicBezTo>
                      <a:pt x="16149" y="19132"/>
                      <a:pt x="16464" y="19106"/>
                      <a:pt x="16776" y="18991"/>
                    </a:cubicBezTo>
                    <a:cubicBezTo>
                      <a:pt x="16808" y="18980"/>
                      <a:pt x="16841" y="18974"/>
                      <a:pt x="16872" y="18974"/>
                    </a:cubicBezTo>
                    <a:cubicBezTo>
                      <a:pt x="16910" y="18974"/>
                      <a:pt x="16946" y="18983"/>
                      <a:pt x="16979" y="19003"/>
                    </a:cubicBezTo>
                    <a:cubicBezTo>
                      <a:pt x="17075" y="19056"/>
                      <a:pt x="17172" y="19074"/>
                      <a:pt x="17268" y="19074"/>
                    </a:cubicBezTo>
                    <a:cubicBezTo>
                      <a:pt x="17466" y="19074"/>
                      <a:pt x="17663" y="18998"/>
                      <a:pt x="17857" y="18998"/>
                    </a:cubicBezTo>
                    <a:cubicBezTo>
                      <a:pt x="17906" y="18998"/>
                      <a:pt x="17954" y="19003"/>
                      <a:pt x="18003" y="19015"/>
                    </a:cubicBezTo>
                    <a:cubicBezTo>
                      <a:pt x="18167" y="19051"/>
                      <a:pt x="18329" y="19060"/>
                      <a:pt x="18491" y="19060"/>
                    </a:cubicBezTo>
                    <a:cubicBezTo>
                      <a:pt x="18667" y="19060"/>
                      <a:pt x="18844" y="19049"/>
                      <a:pt x="19023" y="19049"/>
                    </a:cubicBezTo>
                    <a:cubicBezTo>
                      <a:pt x="19060" y="19049"/>
                      <a:pt x="19097" y="19049"/>
                      <a:pt x="19134" y="19050"/>
                    </a:cubicBezTo>
                    <a:cubicBezTo>
                      <a:pt x="19200" y="19061"/>
                      <a:pt x="19266" y="19067"/>
                      <a:pt x="19331" y="19067"/>
                    </a:cubicBezTo>
                    <a:cubicBezTo>
                      <a:pt x="19550" y="19067"/>
                      <a:pt x="19763" y="19008"/>
                      <a:pt x="19955" y="18907"/>
                    </a:cubicBezTo>
                    <a:cubicBezTo>
                      <a:pt x="19981" y="18889"/>
                      <a:pt x="20011" y="18882"/>
                      <a:pt x="20043" y="18882"/>
                    </a:cubicBezTo>
                    <a:cubicBezTo>
                      <a:pt x="20111" y="18882"/>
                      <a:pt x="20188" y="18915"/>
                      <a:pt x="20253" y="18931"/>
                    </a:cubicBezTo>
                    <a:cubicBezTo>
                      <a:pt x="20337" y="18952"/>
                      <a:pt x="20429" y="19019"/>
                      <a:pt x="20515" y="19019"/>
                    </a:cubicBezTo>
                    <a:cubicBezTo>
                      <a:pt x="20527" y="19019"/>
                      <a:pt x="20539" y="19018"/>
                      <a:pt x="20551" y="19015"/>
                    </a:cubicBezTo>
                    <a:cubicBezTo>
                      <a:pt x="20704" y="18988"/>
                      <a:pt x="20858" y="18972"/>
                      <a:pt x="21012" y="18972"/>
                    </a:cubicBezTo>
                    <a:cubicBezTo>
                      <a:pt x="21132" y="18972"/>
                      <a:pt x="21252" y="18982"/>
                      <a:pt x="21372" y="19003"/>
                    </a:cubicBezTo>
                    <a:cubicBezTo>
                      <a:pt x="21552" y="19023"/>
                      <a:pt x="21732" y="19036"/>
                      <a:pt x="21912" y="19036"/>
                    </a:cubicBezTo>
                    <a:cubicBezTo>
                      <a:pt x="22042" y="19036"/>
                      <a:pt x="22171" y="19030"/>
                      <a:pt x="22301" y="19015"/>
                    </a:cubicBezTo>
                    <a:cubicBezTo>
                      <a:pt x="22503" y="19003"/>
                      <a:pt x="22706" y="18943"/>
                      <a:pt x="22920" y="18943"/>
                    </a:cubicBezTo>
                    <a:cubicBezTo>
                      <a:pt x="23004" y="18938"/>
                      <a:pt x="23088" y="18935"/>
                      <a:pt x="23171" y="18935"/>
                    </a:cubicBezTo>
                    <a:cubicBezTo>
                      <a:pt x="23290" y="18935"/>
                      <a:pt x="23409" y="18941"/>
                      <a:pt x="23527" y="18955"/>
                    </a:cubicBezTo>
                    <a:cubicBezTo>
                      <a:pt x="23789" y="18967"/>
                      <a:pt x="24063" y="18991"/>
                      <a:pt x="24337" y="19003"/>
                    </a:cubicBezTo>
                    <a:cubicBezTo>
                      <a:pt x="25345" y="19003"/>
                      <a:pt x="26358" y="19008"/>
                      <a:pt x="27370" y="19008"/>
                    </a:cubicBezTo>
                    <a:cubicBezTo>
                      <a:pt x="27876" y="19008"/>
                      <a:pt x="28381" y="19007"/>
                      <a:pt x="28885" y="19003"/>
                    </a:cubicBezTo>
                    <a:cubicBezTo>
                      <a:pt x="29778" y="19003"/>
                      <a:pt x="30671" y="18943"/>
                      <a:pt x="31576" y="18931"/>
                    </a:cubicBezTo>
                    <a:cubicBezTo>
                      <a:pt x="31620" y="18934"/>
                      <a:pt x="31664" y="18935"/>
                      <a:pt x="31708" y="18935"/>
                    </a:cubicBezTo>
                    <a:cubicBezTo>
                      <a:pt x="32054" y="18935"/>
                      <a:pt x="32389" y="18853"/>
                      <a:pt x="32695" y="18705"/>
                    </a:cubicBezTo>
                    <a:cubicBezTo>
                      <a:pt x="32793" y="18644"/>
                      <a:pt x="32903" y="18614"/>
                      <a:pt x="33013" y="18614"/>
                    </a:cubicBezTo>
                    <a:cubicBezTo>
                      <a:pt x="33117" y="18614"/>
                      <a:pt x="33221" y="18641"/>
                      <a:pt x="33314" y="18693"/>
                    </a:cubicBezTo>
                    <a:cubicBezTo>
                      <a:pt x="33442" y="18788"/>
                      <a:pt x="33565" y="18828"/>
                      <a:pt x="33687" y="18828"/>
                    </a:cubicBezTo>
                    <a:cubicBezTo>
                      <a:pt x="33827" y="18828"/>
                      <a:pt x="33966" y="18776"/>
                      <a:pt x="34112" y="18693"/>
                    </a:cubicBezTo>
                    <a:cubicBezTo>
                      <a:pt x="34213" y="18647"/>
                      <a:pt x="34322" y="18629"/>
                      <a:pt x="34432" y="18629"/>
                    </a:cubicBezTo>
                    <a:cubicBezTo>
                      <a:pt x="34464" y="18629"/>
                      <a:pt x="34496" y="18631"/>
                      <a:pt x="34529" y="18634"/>
                    </a:cubicBezTo>
                    <a:lnTo>
                      <a:pt x="36386" y="18550"/>
                    </a:lnTo>
                    <a:lnTo>
                      <a:pt x="36386" y="18503"/>
                    </a:lnTo>
                    <a:lnTo>
                      <a:pt x="38458" y="18479"/>
                    </a:lnTo>
                    <a:cubicBezTo>
                      <a:pt x="38481" y="18479"/>
                      <a:pt x="38517" y="18443"/>
                      <a:pt x="38541" y="18395"/>
                    </a:cubicBezTo>
                    <a:cubicBezTo>
                      <a:pt x="38553" y="18360"/>
                      <a:pt x="38541" y="18312"/>
                      <a:pt x="38529" y="18265"/>
                    </a:cubicBezTo>
                    <a:cubicBezTo>
                      <a:pt x="38493" y="18169"/>
                      <a:pt x="38446" y="18074"/>
                      <a:pt x="38410" y="17979"/>
                    </a:cubicBezTo>
                    <a:cubicBezTo>
                      <a:pt x="38303" y="17705"/>
                      <a:pt x="38148" y="17562"/>
                      <a:pt x="37969" y="17550"/>
                    </a:cubicBezTo>
                    <a:cubicBezTo>
                      <a:pt x="37937" y="17549"/>
                      <a:pt x="37905" y="17549"/>
                      <a:pt x="37873" y="17549"/>
                    </a:cubicBezTo>
                    <a:cubicBezTo>
                      <a:pt x="37621" y="17549"/>
                      <a:pt x="37365" y="17574"/>
                      <a:pt x="37108" y="17574"/>
                    </a:cubicBezTo>
                    <a:cubicBezTo>
                      <a:pt x="36983" y="17574"/>
                      <a:pt x="36857" y="17568"/>
                      <a:pt x="36731" y="17550"/>
                    </a:cubicBezTo>
                    <a:cubicBezTo>
                      <a:pt x="36576" y="17526"/>
                      <a:pt x="36422" y="17518"/>
                      <a:pt x="36267" y="17518"/>
                    </a:cubicBezTo>
                    <a:cubicBezTo>
                      <a:pt x="35926" y="17518"/>
                      <a:pt x="35586" y="17558"/>
                      <a:pt x="35245" y="17558"/>
                    </a:cubicBezTo>
                    <a:cubicBezTo>
                      <a:pt x="35121" y="17558"/>
                      <a:pt x="34998" y="17553"/>
                      <a:pt x="34874" y="17538"/>
                    </a:cubicBezTo>
                    <a:cubicBezTo>
                      <a:pt x="34802" y="17526"/>
                      <a:pt x="34729" y="17520"/>
                      <a:pt x="34656" y="17520"/>
                    </a:cubicBezTo>
                    <a:cubicBezTo>
                      <a:pt x="34451" y="17520"/>
                      <a:pt x="34245" y="17566"/>
                      <a:pt x="34052" y="17645"/>
                    </a:cubicBezTo>
                    <a:cubicBezTo>
                      <a:pt x="33979" y="17682"/>
                      <a:pt x="33907" y="17695"/>
                      <a:pt x="33836" y="17695"/>
                    </a:cubicBezTo>
                    <a:cubicBezTo>
                      <a:pt x="33660" y="17695"/>
                      <a:pt x="33492" y="17615"/>
                      <a:pt x="33324" y="17615"/>
                    </a:cubicBezTo>
                    <a:cubicBezTo>
                      <a:pt x="33297" y="17615"/>
                      <a:pt x="33270" y="17617"/>
                      <a:pt x="33243" y="17622"/>
                    </a:cubicBezTo>
                    <a:cubicBezTo>
                      <a:pt x="32993" y="17670"/>
                      <a:pt x="32742" y="17839"/>
                      <a:pt x="32489" y="17839"/>
                    </a:cubicBezTo>
                    <a:cubicBezTo>
                      <a:pt x="32368" y="17839"/>
                      <a:pt x="32246" y="17800"/>
                      <a:pt x="32124" y="17693"/>
                    </a:cubicBezTo>
                    <a:cubicBezTo>
                      <a:pt x="32107" y="17679"/>
                      <a:pt x="32088" y="17674"/>
                      <a:pt x="32066" y="17674"/>
                    </a:cubicBezTo>
                    <a:cubicBezTo>
                      <a:pt x="31994" y="17674"/>
                      <a:pt x="31899" y="17737"/>
                      <a:pt x="31826" y="17764"/>
                    </a:cubicBezTo>
                    <a:cubicBezTo>
                      <a:pt x="31695" y="17836"/>
                      <a:pt x="31564" y="17884"/>
                      <a:pt x="31421" y="17931"/>
                    </a:cubicBezTo>
                    <a:cubicBezTo>
                      <a:pt x="31287" y="17964"/>
                      <a:pt x="31153" y="17969"/>
                      <a:pt x="31018" y="17969"/>
                    </a:cubicBezTo>
                    <a:cubicBezTo>
                      <a:pt x="30956" y="17969"/>
                      <a:pt x="30894" y="17968"/>
                      <a:pt x="30831" y="17968"/>
                    </a:cubicBezTo>
                    <a:cubicBezTo>
                      <a:pt x="30584" y="17968"/>
                      <a:pt x="30338" y="17985"/>
                      <a:pt x="30099" y="18157"/>
                    </a:cubicBezTo>
                    <a:cubicBezTo>
                      <a:pt x="29968" y="18086"/>
                      <a:pt x="29838" y="17979"/>
                      <a:pt x="29707" y="17979"/>
                    </a:cubicBezTo>
                    <a:cubicBezTo>
                      <a:pt x="29576" y="17979"/>
                      <a:pt x="29445" y="18134"/>
                      <a:pt x="29302" y="18145"/>
                    </a:cubicBezTo>
                    <a:cubicBezTo>
                      <a:pt x="29291" y="18148"/>
                      <a:pt x="29280" y="18149"/>
                      <a:pt x="29268" y="18149"/>
                    </a:cubicBezTo>
                    <a:cubicBezTo>
                      <a:pt x="29160" y="18149"/>
                      <a:pt x="29046" y="18040"/>
                      <a:pt x="28931" y="18040"/>
                    </a:cubicBezTo>
                    <a:cubicBezTo>
                      <a:pt x="28892" y="18040"/>
                      <a:pt x="28853" y="18052"/>
                      <a:pt x="28814" y="18086"/>
                    </a:cubicBezTo>
                    <a:cubicBezTo>
                      <a:pt x="28764" y="18143"/>
                      <a:pt x="28701" y="18170"/>
                      <a:pt x="28639" y="18170"/>
                    </a:cubicBezTo>
                    <a:cubicBezTo>
                      <a:pt x="28597" y="18170"/>
                      <a:pt x="28554" y="18158"/>
                      <a:pt x="28516" y="18134"/>
                    </a:cubicBezTo>
                    <a:cubicBezTo>
                      <a:pt x="28385" y="18050"/>
                      <a:pt x="28242" y="18050"/>
                      <a:pt x="28111" y="17955"/>
                    </a:cubicBezTo>
                    <a:cubicBezTo>
                      <a:pt x="27999" y="17871"/>
                      <a:pt x="27888" y="17816"/>
                      <a:pt x="27773" y="17816"/>
                    </a:cubicBezTo>
                    <a:cubicBezTo>
                      <a:pt x="27693" y="17816"/>
                      <a:pt x="27611" y="17843"/>
                      <a:pt x="27528" y="17907"/>
                    </a:cubicBezTo>
                    <a:cubicBezTo>
                      <a:pt x="27432" y="17845"/>
                      <a:pt x="27340" y="17823"/>
                      <a:pt x="27249" y="17823"/>
                    </a:cubicBezTo>
                    <a:cubicBezTo>
                      <a:pt x="27114" y="17823"/>
                      <a:pt x="26980" y="17872"/>
                      <a:pt x="26837" y="17907"/>
                    </a:cubicBezTo>
                    <a:cubicBezTo>
                      <a:pt x="26652" y="17956"/>
                      <a:pt x="26463" y="17993"/>
                      <a:pt x="26275" y="17993"/>
                    </a:cubicBezTo>
                    <a:cubicBezTo>
                      <a:pt x="26053" y="17993"/>
                      <a:pt x="25830" y="17942"/>
                      <a:pt x="25611" y="17800"/>
                    </a:cubicBezTo>
                    <a:cubicBezTo>
                      <a:pt x="25520" y="17744"/>
                      <a:pt x="25419" y="17717"/>
                      <a:pt x="25319" y="17717"/>
                    </a:cubicBezTo>
                    <a:cubicBezTo>
                      <a:pt x="25207" y="17717"/>
                      <a:pt x="25097" y="17750"/>
                      <a:pt x="25004" y="17812"/>
                    </a:cubicBezTo>
                    <a:cubicBezTo>
                      <a:pt x="24837" y="17907"/>
                      <a:pt x="24658" y="17919"/>
                      <a:pt x="24515" y="18074"/>
                    </a:cubicBezTo>
                    <a:cubicBezTo>
                      <a:pt x="24442" y="18152"/>
                      <a:pt x="24369" y="18171"/>
                      <a:pt x="24296" y="18171"/>
                    </a:cubicBezTo>
                    <a:cubicBezTo>
                      <a:pt x="24220" y="18171"/>
                      <a:pt x="24144" y="18149"/>
                      <a:pt x="24069" y="18149"/>
                    </a:cubicBezTo>
                    <a:cubicBezTo>
                      <a:pt x="24019" y="18149"/>
                      <a:pt x="23969" y="18159"/>
                      <a:pt x="23920" y="18193"/>
                    </a:cubicBezTo>
                    <a:cubicBezTo>
                      <a:pt x="23491" y="17955"/>
                      <a:pt x="23039" y="18038"/>
                      <a:pt x="22587" y="18003"/>
                    </a:cubicBezTo>
                    <a:cubicBezTo>
                      <a:pt x="22526" y="17996"/>
                      <a:pt x="22465" y="17992"/>
                      <a:pt x="22404" y="17992"/>
                    </a:cubicBezTo>
                    <a:cubicBezTo>
                      <a:pt x="22228" y="17992"/>
                      <a:pt x="22053" y="18030"/>
                      <a:pt x="21884" y="18181"/>
                    </a:cubicBezTo>
                    <a:cubicBezTo>
                      <a:pt x="21851" y="18210"/>
                      <a:pt x="21820" y="18222"/>
                      <a:pt x="21789" y="18222"/>
                    </a:cubicBezTo>
                    <a:cubicBezTo>
                      <a:pt x="21719" y="18222"/>
                      <a:pt x="21653" y="18163"/>
                      <a:pt x="21586" y="18122"/>
                    </a:cubicBezTo>
                    <a:cubicBezTo>
                      <a:pt x="21513" y="18082"/>
                      <a:pt x="21432" y="18049"/>
                      <a:pt x="21355" y="18049"/>
                    </a:cubicBezTo>
                    <a:cubicBezTo>
                      <a:pt x="21293" y="18049"/>
                      <a:pt x="21234" y="18069"/>
                      <a:pt x="21182" y="18122"/>
                    </a:cubicBezTo>
                    <a:cubicBezTo>
                      <a:pt x="21071" y="18232"/>
                      <a:pt x="20968" y="18286"/>
                      <a:pt x="20867" y="18286"/>
                    </a:cubicBezTo>
                    <a:cubicBezTo>
                      <a:pt x="20750" y="18286"/>
                      <a:pt x="20636" y="18214"/>
                      <a:pt x="20515" y="18074"/>
                    </a:cubicBezTo>
                    <a:cubicBezTo>
                      <a:pt x="20420" y="17955"/>
                      <a:pt x="20277" y="17872"/>
                      <a:pt x="20134" y="17836"/>
                    </a:cubicBezTo>
                    <a:cubicBezTo>
                      <a:pt x="20125" y="17833"/>
                      <a:pt x="20116" y="17831"/>
                      <a:pt x="20107" y="17831"/>
                    </a:cubicBezTo>
                    <a:cubicBezTo>
                      <a:pt x="20041" y="17831"/>
                      <a:pt x="19975" y="17912"/>
                      <a:pt x="19904" y="17912"/>
                    </a:cubicBezTo>
                    <a:cubicBezTo>
                      <a:pt x="19882" y="17912"/>
                      <a:pt x="19859" y="17904"/>
                      <a:pt x="19836" y="17884"/>
                    </a:cubicBezTo>
                    <a:cubicBezTo>
                      <a:pt x="19811" y="17859"/>
                      <a:pt x="19788" y="17847"/>
                      <a:pt x="19766" y="17847"/>
                    </a:cubicBezTo>
                    <a:cubicBezTo>
                      <a:pt x="19725" y="17847"/>
                      <a:pt x="19689" y="17889"/>
                      <a:pt x="19658" y="17967"/>
                    </a:cubicBezTo>
                    <a:cubicBezTo>
                      <a:pt x="19610" y="18086"/>
                      <a:pt x="19562" y="18145"/>
                      <a:pt x="19527" y="18241"/>
                    </a:cubicBezTo>
                    <a:cubicBezTo>
                      <a:pt x="19479" y="18157"/>
                      <a:pt x="19431" y="18074"/>
                      <a:pt x="19396" y="17991"/>
                    </a:cubicBezTo>
                    <a:cubicBezTo>
                      <a:pt x="19367" y="17928"/>
                      <a:pt x="19339" y="17895"/>
                      <a:pt x="19311" y="17895"/>
                    </a:cubicBezTo>
                    <a:cubicBezTo>
                      <a:pt x="19282" y="17895"/>
                      <a:pt x="19254" y="17934"/>
                      <a:pt x="19229" y="18014"/>
                    </a:cubicBezTo>
                    <a:cubicBezTo>
                      <a:pt x="19202" y="18130"/>
                      <a:pt x="19169" y="18292"/>
                      <a:pt x="19104" y="18292"/>
                    </a:cubicBezTo>
                    <a:cubicBezTo>
                      <a:pt x="19082" y="18292"/>
                      <a:pt x="19057" y="18274"/>
                      <a:pt x="19027" y="18229"/>
                    </a:cubicBezTo>
                    <a:cubicBezTo>
                      <a:pt x="18868" y="18015"/>
                      <a:pt x="18720" y="17838"/>
                      <a:pt x="18552" y="17838"/>
                    </a:cubicBezTo>
                    <a:cubicBezTo>
                      <a:pt x="18467" y="17838"/>
                      <a:pt x="18376" y="17883"/>
                      <a:pt x="18277" y="17991"/>
                    </a:cubicBezTo>
                    <a:cubicBezTo>
                      <a:pt x="18223" y="18044"/>
                      <a:pt x="18152" y="18071"/>
                      <a:pt x="18079" y="18071"/>
                    </a:cubicBezTo>
                    <a:cubicBezTo>
                      <a:pt x="18006" y="18071"/>
                      <a:pt x="17931" y="18044"/>
                      <a:pt x="17872" y="17991"/>
                    </a:cubicBezTo>
                    <a:cubicBezTo>
                      <a:pt x="17806" y="17938"/>
                      <a:pt x="17745" y="17913"/>
                      <a:pt x="17687" y="17913"/>
                    </a:cubicBezTo>
                    <a:cubicBezTo>
                      <a:pt x="17588" y="17913"/>
                      <a:pt x="17498" y="17986"/>
                      <a:pt x="17407" y="18122"/>
                    </a:cubicBezTo>
                    <a:cubicBezTo>
                      <a:pt x="17351" y="18202"/>
                      <a:pt x="17300" y="18266"/>
                      <a:pt x="17236" y="18266"/>
                    </a:cubicBezTo>
                    <a:cubicBezTo>
                      <a:pt x="17206" y="18266"/>
                      <a:pt x="17172" y="18252"/>
                      <a:pt x="17134" y="18217"/>
                    </a:cubicBezTo>
                    <a:cubicBezTo>
                      <a:pt x="17029" y="18112"/>
                      <a:pt x="16892" y="18058"/>
                      <a:pt x="16754" y="18058"/>
                    </a:cubicBezTo>
                    <a:cubicBezTo>
                      <a:pt x="16641" y="18058"/>
                      <a:pt x="16528" y="18094"/>
                      <a:pt x="16431" y="18169"/>
                    </a:cubicBezTo>
                    <a:cubicBezTo>
                      <a:pt x="16366" y="18227"/>
                      <a:pt x="16284" y="18258"/>
                      <a:pt x="16200" y="18258"/>
                    </a:cubicBezTo>
                    <a:cubicBezTo>
                      <a:pt x="16145" y="18258"/>
                      <a:pt x="16090" y="18245"/>
                      <a:pt x="16038" y="18217"/>
                    </a:cubicBezTo>
                    <a:cubicBezTo>
                      <a:pt x="15940" y="18155"/>
                      <a:pt x="15830" y="18124"/>
                      <a:pt x="15722" y="18124"/>
                    </a:cubicBezTo>
                    <a:cubicBezTo>
                      <a:pt x="15581" y="18124"/>
                      <a:pt x="15443" y="18176"/>
                      <a:pt x="15336" y="18276"/>
                    </a:cubicBezTo>
                    <a:cubicBezTo>
                      <a:pt x="15286" y="18320"/>
                      <a:pt x="15236" y="18335"/>
                      <a:pt x="15186" y="18335"/>
                    </a:cubicBezTo>
                    <a:cubicBezTo>
                      <a:pt x="15094" y="18335"/>
                      <a:pt x="15003" y="18285"/>
                      <a:pt x="14915" y="18285"/>
                    </a:cubicBezTo>
                    <a:cubicBezTo>
                      <a:pt x="14859" y="18285"/>
                      <a:pt x="14805" y="18305"/>
                      <a:pt x="14752" y="18372"/>
                    </a:cubicBezTo>
                    <a:cubicBezTo>
                      <a:pt x="14490" y="18122"/>
                      <a:pt x="14217" y="18181"/>
                      <a:pt x="13943" y="18122"/>
                    </a:cubicBezTo>
                    <a:cubicBezTo>
                      <a:pt x="13740" y="18073"/>
                      <a:pt x="13542" y="17874"/>
                      <a:pt x="13338" y="17874"/>
                    </a:cubicBezTo>
                    <a:cubicBezTo>
                      <a:pt x="13244" y="17874"/>
                      <a:pt x="13148" y="17917"/>
                      <a:pt x="13050" y="18038"/>
                    </a:cubicBezTo>
                    <a:cubicBezTo>
                      <a:pt x="13037" y="18058"/>
                      <a:pt x="13016" y="18067"/>
                      <a:pt x="12995" y="18067"/>
                    </a:cubicBezTo>
                    <a:cubicBezTo>
                      <a:pt x="12977" y="18067"/>
                      <a:pt x="12959" y="18061"/>
                      <a:pt x="12943" y="18050"/>
                    </a:cubicBezTo>
                    <a:cubicBezTo>
                      <a:pt x="12573" y="17681"/>
                      <a:pt x="12133" y="17872"/>
                      <a:pt x="11752" y="17610"/>
                    </a:cubicBezTo>
                    <a:cubicBezTo>
                      <a:pt x="11686" y="17568"/>
                      <a:pt x="11615" y="17547"/>
                      <a:pt x="11545" y="17547"/>
                    </a:cubicBezTo>
                    <a:cubicBezTo>
                      <a:pt x="11475" y="17547"/>
                      <a:pt x="11407" y="17568"/>
                      <a:pt x="11347" y="17610"/>
                    </a:cubicBezTo>
                    <a:cubicBezTo>
                      <a:pt x="11228" y="17681"/>
                      <a:pt x="11085" y="17729"/>
                      <a:pt x="10942" y="17753"/>
                    </a:cubicBezTo>
                    <a:cubicBezTo>
                      <a:pt x="10711" y="17764"/>
                      <a:pt x="10478" y="17787"/>
                      <a:pt x="10244" y="17787"/>
                    </a:cubicBezTo>
                    <a:cubicBezTo>
                      <a:pt x="9995" y="17787"/>
                      <a:pt x="9747" y="17761"/>
                      <a:pt x="9502" y="17669"/>
                    </a:cubicBezTo>
                    <a:cubicBezTo>
                      <a:pt x="9475" y="17658"/>
                      <a:pt x="9446" y="17653"/>
                      <a:pt x="9416" y="17653"/>
                    </a:cubicBezTo>
                    <a:cubicBezTo>
                      <a:pt x="9380" y="17653"/>
                      <a:pt x="9344" y="17661"/>
                      <a:pt x="9311" y="17681"/>
                    </a:cubicBezTo>
                    <a:cubicBezTo>
                      <a:pt x="9150" y="17777"/>
                      <a:pt x="8991" y="17819"/>
                      <a:pt x="8836" y="17819"/>
                    </a:cubicBezTo>
                    <a:cubicBezTo>
                      <a:pt x="8624" y="17819"/>
                      <a:pt x="8420" y="17740"/>
                      <a:pt x="8228" y="17610"/>
                    </a:cubicBezTo>
                    <a:cubicBezTo>
                      <a:pt x="8137" y="17555"/>
                      <a:pt x="8033" y="17494"/>
                      <a:pt x="7936" y="17494"/>
                    </a:cubicBezTo>
                    <a:cubicBezTo>
                      <a:pt x="7905" y="17494"/>
                      <a:pt x="7875" y="17500"/>
                      <a:pt x="7847" y="17514"/>
                    </a:cubicBezTo>
                    <a:cubicBezTo>
                      <a:pt x="7791" y="17546"/>
                      <a:pt x="7725" y="17562"/>
                      <a:pt x="7655" y="17562"/>
                    </a:cubicBezTo>
                    <a:cubicBezTo>
                      <a:pt x="7620" y="17562"/>
                      <a:pt x="7585" y="17558"/>
                      <a:pt x="7549" y="17550"/>
                    </a:cubicBezTo>
                    <a:cubicBezTo>
                      <a:pt x="7496" y="17527"/>
                      <a:pt x="7439" y="17519"/>
                      <a:pt x="7379" y="17519"/>
                    </a:cubicBezTo>
                    <a:cubicBezTo>
                      <a:pt x="7345" y="17519"/>
                      <a:pt x="7310" y="17522"/>
                      <a:pt x="7275" y="17526"/>
                    </a:cubicBezTo>
                    <a:cubicBezTo>
                      <a:pt x="7156" y="17570"/>
                      <a:pt x="7037" y="17595"/>
                      <a:pt x="6923" y="17595"/>
                    </a:cubicBezTo>
                    <a:cubicBezTo>
                      <a:pt x="6730" y="17595"/>
                      <a:pt x="6553" y="17524"/>
                      <a:pt x="6418" y="17360"/>
                    </a:cubicBezTo>
                    <a:cubicBezTo>
                      <a:pt x="6220" y="17112"/>
                      <a:pt x="6021" y="16996"/>
                      <a:pt x="5767" y="16996"/>
                    </a:cubicBezTo>
                    <a:cubicBezTo>
                      <a:pt x="5655" y="16996"/>
                      <a:pt x="5532" y="17018"/>
                      <a:pt x="5394" y="17062"/>
                    </a:cubicBezTo>
                    <a:cubicBezTo>
                      <a:pt x="5378" y="17067"/>
                      <a:pt x="5363" y="17069"/>
                      <a:pt x="5349" y="17069"/>
                    </a:cubicBezTo>
                    <a:cubicBezTo>
                      <a:pt x="5259" y="17069"/>
                      <a:pt x="5209" y="16975"/>
                      <a:pt x="5168" y="16871"/>
                    </a:cubicBezTo>
                    <a:cubicBezTo>
                      <a:pt x="5140" y="16787"/>
                      <a:pt x="5080" y="16775"/>
                      <a:pt x="5015" y="16775"/>
                    </a:cubicBezTo>
                    <a:cubicBezTo>
                      <a:pt x="4986" y="16775"/>
                      <a:pt x="4956" y="16777"/>
                      <a:pt x="4927" y="16777"/>
                    </a:cubicBezTo>
                    <a:cubicBezTo>
                      <a:pt x="4883" y="16777"/>
                      <a:pt x="4841" y="16771"/>
                      <a:pt x="4811" y="16741"/>
                    </a:cubicBezTo>
                    <a:cubicBezTo>
                      <a:pt x="4692" y="16621"/>
                      <a:pt x="4584" y="16490"/>
                      <a:pt x="4477" y="16360"/>
                    </a:cubicBezTo>
                    <a:cubicBezTo>
                      <a:pt x="4465" y="16348"/>
                      <a:pt x="4447" y="16345"/>
                      <a:pt x="4428" y="16345"/>
                    </a:cubicBezTo>
                    <a:cubicBezTo>
                      <a:pt x="4409" y="16345"/>
                      <a:pt x="4388" y="16348"/>
                      <a:pt x="4370" y="16348"/>
                    </a:cubicBezTo>
                    <a:cubicBezTo>
                      <a:pt x="4363" y="16348"/>
                      <a:pt x="4356" y="16349"/>
                      <a:pt x="4349" y="16349"/>
                    </a:cubicBezTo>
                    <a:cubicBezTo>
                      <a:pt x="4221" y="16349"/>
                      <a:pt x="4164" y="16247"/>
                      <a:pt x="4096" y="16157"/>
                    </a:cubicBezTo>
                    <a:cubicBezTo>
                      <a:pt x="4056" y="16055"/>
                      <a:pt x="3954" y="15997"/>
                      <a:pt x="3844" y="15997"/>
                    </a:cubicBezTo>
                    <a:cubicBezTo>
                      <a:pt x="3825" y="15997"/>
                      <a:pt x="3806" y="15999"/>
                      <a:pt x="3787" y="16002"/>
                    </a:cubicBezTo>
                    <a:cubicBezTo>
                      <a:pt x="3784" y="16003"/>
                      <a:pt x="3781" y="16003"/>
                      <a:pt x="3778" y="16003"/>
                    </a:cubicBezTo>
                    <a:cubicBezTo>
                      <a:pt x="3725" y="16003"/>
                      <a:pt x="3702" y="15904"/>
                      <a:pt x="3679" y="15848"/>
                    </a:cubicBezTo>
                    <a:cubicBezTo>
                      <a:pt x="3608" y="15621"/>
                      <a:pt x="3429" y="15443"/>
                      <a:pt x="3191" y="15371"/>
                    </a:cubicBezTo>
                    <a:cubicBezTo>
                      <a:pt x="3132" y="15347"/>
                      <a:pt x="3025" y="15347"/>
                      <a:pt x="3001" y="15300"/>
                    </a:cubicBezTo>
                    <a:cubicBezTo>
                      <a:pt x="2858" y="14847"/>
                      <a:pt x="2525" y="14585"/>
                      <a:pt x="2298" y="14228"/>
                    </a:cubicBezTo>
                    <a:cubicBezTo>
                      <a:pt x="2215" y="14074"/>
                      <a:pt x="2191" y="13907"/>
                      <a:pt x="2203" y="13728"/>
                    </a:cubicBezTo>
                    <a:cubicBezTo>
                      <a:pt x="2191" y="13633"/>
                      <a:pt x="2120" y="13550"/>
                      <a:pt x="2025" y="13526"/>
                    </a:cubicBezTo>
                    <a:cubicBezTo>
                      <a:pt x="1846" y="13490"/>
                      <a:pt x="1751" y="13288"/>
                      <a:pt x="1810" y="13121"/>
                    </a:cubicBezTo>
                    <a:cubicBezTo>
                      <a:pt x="1846" y="13026"/>
                      <a:pt x="1834" y="12919"/>
                      <a:pt x="1763" y="12835"/>
                    </a:cubicBezTo>
                    <a:cubicBezTo>
                      <a:pt x="1453" y="12573"/>
                      <a:pt x="1417" y="12180"/>
                      <a:pt x="1393" y="11799"/>
                    </a:cubicBezTo>
                    <a:cubicBezTo>
                      <a:pt x="1393" y="11633"/>
                      <a:pt x="1298" y="11466"/>
                      <a:pt x="1155" y="11383"/>
                    </a:cubicBezTo>
                    <a:cubicBezTo>
                      <a:pt x="1120" y="11371"/>
                      <a:pt x="1072" y="11347"/>
                      <a:pt x="1084" y="11311"/>
                    </a:cubicBezTo>
                    <a:cubicBezTo>
                      <a:pt x="1108" y="11252"/>
                      <a:pt x="1132" y="11180"/>
                      <a:pt x="1167" y="11121"/>
                    </a:cubicBezTo>
                    <a:cubicBezTo>
                      <a:pt x="1274" y="10847"/>
                      <a:pt x="1429" y="10621"/>
                      <a:pt x="1132" y="10394"/>
                    </a:cubicBezTo>
                    <a:cubicBezTo>
                      <a:pt x="1012" y="10311"/>
                      <a:pt x="1001" y="10168"/>
                      <a:pt x="893" y="10061"/>
                    </a:cubicBezTo>
                    <a:cubicBezTo>
                      <a:pt x="798" y="9954"/>
                      <a:pt x="774" y="9883"/>
                      <a:pt x="846" y="9787"/>
                    </a:cubicBezTo>
                    <a:cubicBezTo>
                      <a:pt x="917" y="9692"/>
                      <a:pt x="965" y="9585"/>
                      <a:pt x="989" y="9466"/>
                    </a:cubicBezTo>
                    <a:cubicBezTo>
                      <a:pt x="1012" y="9347"/>
                      <a:pt x="1024" y="9240"/>
                      <a:pt x="1036" y="9132"/>
                    </a:cubicBezTo>
                    <a:cubicBezTo>
                      <a:pt x="1072" y="8692"/>
                      <a:pt x="1132" y="8263"/>
                      <a:pt x="1215" y="7835"/>
                    </a:cubicBezTo>
                    <a:cubicBezTo>
                      <a:pt x="1239" y="7716"/>
                      <a:pt x="1167" y="7573"/>
                      <a:pt x="1167" y="7442"/>
                    </a:cubicBezTo>
                    <a:cubicBezTo>
                      <a:pt x="1167" y="7382"/>
                      <a:pt x="1132" y="7287"/>
                      <a:pt x="1191" y="7263"/>
                    </a:cubicBezTo>
                    <a:cubicBezTo>
                      <a:pt x="1310" y="7192"/>
                      <a:pt x="1393" y="7085"/>
                      <a:pt x="1453" y="6954"/>
                    </a:cubicBezTo>
                    <a:cubicBezTo>
                      <a:pt x="1501" y="6846"/>
                      <a:pt x="1536" y="6715"/>
                      <a:pt x="1584" y="6608"/>
                    </a:cubicBezTo>
                    <a:cubicBezTo>
                      <a:pt x="1632" y="6489"/>
                      <a:pt x="1679" y="6370"/>
                      <a:pt x="1727" y="6263"/>
                    </a:cubicBezTo>
                    <a:cubicBezTo>
                      <a:pt x="1774" y="6144"/>
                      <a:pt x="1834" y="6025"/>
                      <a:pt x="1870" y="5906"/>
                    </a:cubicBezTo>
                    <a:cubicBezTo>
                      <a:pt x="1965" y="5596"/>
                      <a:pt x="2179" y="5334"/>
                      <a:pt x="2465" y="5191"/>
                    </a:cubicBezTo>
                    <a:cubicBezTo>
                      <a:pt x="2596" y="5132"/>
                      <a:pt x="2632" y="5001"/>
                      <a:pt x="2584" y="4834"/>
                    </a:cubicBezTo>
                    <a:cubicBezTo>
                      <a:pt x="2548" y="4691"/>
                      <a:pt x="2560" y="4549"/>
                      <a:pt x="2620" y="4418"/>
                    </a:cubicBezTo>
                    <a:cubicBezTo>
                      <a:pt x="2691" y="4310"/>
                      <a:pt x="2775" y="4215"/>
                      <a:pt x="2858" y="4120"/>
                    </a:cubicBezTo>
                    <a:cubicBezTo>
                      <a:pt x="2929" y="4025"/>
                      <a:pt x="3072" y="3977"/>
                      <a:pt x="3108" y="3834"/>
                    </a:cubicBezTo>
                    <a:cubicBezTo>
                      <a:pt x="3441" y="3751"/>
                      <a:pt x="3751" y="3572"/>
                      <a:pt x="3989" y="3334"/>
                    </a:cubicBezTo>
                    <a:cubicBezTo>
                      <a:pt x="4227" y="3096"/>
                      <a:pt x="4489" y="2894"/>
                      <a:pt x="4775" y="2715"/>
                    </a:cubicBezTo>
                    <a:cubicBezTo>
                      <a:pt x="4858" y="2655"/>
                      <a:pt x="4918" y="2560"/>
                      <a:pt x="4930" y="2465"/>
                    </a:cubicBezTo>
                    <a:cubicBezTo>
                      <a:pt x="5009" y="2219"/>
                      <a:pt x="5165" y="2096"/>
                      <a:pt x="5371" y="2096"/>
                    </a:cubicBezTo>
                    <a:cubicBezTo>
                      <a:pt x="5444" y="2096"/>
                      <a:pt x="5524" y="2112"/>
                      <a:pt x="5608" y="2143"/>
                    </a:cubicBezTo>
                    <a:cubicBezTo>
                      <a:pt x="5663" y="2160"/>
                      <a:pt x="5717" y="2174"/>
                      <a:pt x="5763" y="2174"/>
                    </a:cubicBezTo>
                    <a:cubicBezTo>
                      <a:pt x="5819" y="2174"/>
                      <a:pt x="5863" y="2154"/>
                      <a:pt x="5882" y="2096"/>
                    </a:cubicBezTo>
                    <a:cubicBezTo>
                      <a:pt x="6049" y="1679"/>
                      <a:pt x="6406" y="1667"/>
                      <a:pt x="6716" y="1548"/>
                    </a:cubicBezTo>
                    <a:cubicBezTo>
                      <a:pt x="6740" y="1542"/>
                      <a:pt x="6766" y="1539"/>
                      <a:pt x="6791" y="1539"/>
                    </a:cubicBezTo>
                    <a:cubicBezTo>
                      <a:pt x="6865" y="1539"/>
                      <a:pt x="6943" y="1564"/>
                      <a:pt x="7013" y="1608"/>
                    </a:cubicBezTo>
                    <a:cubicBezTo>
                      <a:pt x="7099" y="1653"/>
                      <a:pt x="7176" y="1685"/>
                      <a:pt x="7248" y="1685"/>
                    </a:cubicBezTo>
                    <a:cubicBezTo>
                      <a:pt x="7326" y="1685"/>
                      <a:pt x="7397" y="1647"/>
                      <a:pt x="7466" y="1548"/>
                    </a:cubicBezTo>
                    <a:cubicBezTo>
                      <a:pt x="7604" y="1367"/>
                      <a:pt x="7781" y="1358"/>
                      <a:pt x="7961" y="1358"/>
                    </a:cubicBezTo>
                    <a:cubicBezTo>
                      <a:pt x="7983" y="1358"/>
                      <a:pt x="8004" y="1358"/>
                      <a:pt x="8025" y="1358"/>
                    </a:cubicBezTo>
                    <a:cubicBezTo>
                      <a:pt x="8109" y="1358"/>
                      <a:pt x="8156" y="1465"/>
                      <a:pt x="8132" y="1596"/>
                    </a:cubicBezTo>
                    <a:cubicBezTo>
                      <a:pt x="8122" y="1725"/>
                      <a:pt x="8140" y="1863"/>
                      <a:pt x="8196" y="1863"/>
                    </a:cubicBezTo>
                    <a:cubicBezTo>
                      <a:pt x="8202" y="1863"/>
                      <a:pt x="8209" y="1861"/>
                      <a:pt x="8216" y="1858"/>
                    </a:cubicBezTo>
                    <a:cubicBezTo>
                      <a:pt x="8418" y="1762"/>
                      <a:pt x="8632" y="1679"/>
                      <a:pt x="8847" y="1620"/>
                    </a:cubicBezTo>
                    <a:cubicBezTo>
                      <a:pt x="9045" y="1570"/>
                      <a:pt x="9252" y="1545"/>
                      <a:pt x="9453" y="1545"/>
                    </a:cubicBezTo>
                    <a:cubicBezTo>
                      <a:pt x="9493" y="1545"/>
                      <a:pt x="9533" y="1546"/>
                      <a:pt x="9573" y="1548"/>
                    </a:cubicBezTo>
                    <a:cubicBezTo>
                      <a:pt x="9591" y="1550"/>
                      <a:pt x="9609" y="1550"/>
                      <a:pt x="9627" y="1550"/>
                    </a:cubicBezTo>
                    <a:cubicBezTo>
                      <a:pt x="9752" y="1550"/>
                      <a:pt x="9874" y="1515"/>
                      <a:pt x="9978" y="1453"/>
                    </a:cubicBezTo>
                    <a:cubicBezTo>
                      <a:pt x="10086" y="1350"/>
                      <a:pt x="10225" y="1299"/>
                      <a:pt x="10364" y="1299"/>
                    </a:cubicBezTo>
                    <a:cubicBezTo>
                      <a:pt x="10514" y="1299"/>
                      <a:pt x="10664" y="1359"/>
                      <a:pt x="10776" y="1477"/>
                    </a:cubicBezTo>
                    <a:lnTo>
                      <a:pt x="11180" y="1358"/>
                    </a:lnTo>
                    <a:cubicBezTo>
                      <a:pt x="11337" y="1481"/>
                      <a:pt x="11494" y="1535"/>
                      <a:pt x="11650" y="1535"/>
                    </a:cubicBezTo>
                    <a:cubicBezTo>
                      <a:pt x="11827" y="1535"/>
                      <a:pt x="12004" y="1466"/>
                      <a:pt x="12181" y="1346"/>
                    </a:cubicBezTo>
                    <a:cubicBezTo>
                      <a:pt x="12229" y="1363"/>
                      <a:pt x="12278" y="1370"/>
                      <a:pt x="12328" y="1370"/>
                    </a:cubicBezTo>
                    <a:cubicBezTo>
                      <a:pt x="12485" y="1370"/>
                      <a:pt x="12643" y="1302"/>
                      <a:pt x="12798" y="1302"/>
                    </a:cubicBezTo>
                    <a:cubicBezTo>
                      <a:pt x="12892" y="1302"/>
                      <a:pt x="12984" y="1327"/>
                      <a:pt x="13074" y="1405"/>
                    </a:cubicBezTo>
                    <a:cubicBezTo>
                      <a:pt x="13123" y="1372"/>
                      <a:pt x="13172" y="1359"/>
                      <a:pt x="13219" y="1359"/>
                    </a:cubicBezTo>
                    <a:cubicBezTo>
                      <a:pt x="13372" y="1359"/>
                      <a:pt x="13516" y="1489"/>
                      <a:pt x="13666" y="1489"/>
                    </a:cubicBezTo>
                    <a:cubicBezTo>
                      <a:pt x="13671" y="1489"/>
                      <a:pt x="13676" y="1489"/>
                      <a:pt x="13681" y="1489"/>
                    </a:cubicBezTo>
                    <a:cubicBezTo>
                      <a:pt x="13895" y="1477"/>
                      <a:pt x="14097" y="1417"/>
                      <a:pt x="14288" y="1322"/>
                    </a:cubicBezTo>
                    <a:cubicBezTo>
                      <a:pt x="14291" y="1321"/>
                      <a:pt x="14293" y="1320"/>
                      <a:pt x="14296" y="1320"/>
                    </a:cubicBezTo>
                    <a:cubicBezTo>
                      <a:pt x="14319" y="1320"/>
                      <a:pt x="14351" y="1360"/>
                      <a:pt x="14383" y="1381"/>
                    </a:cubicBezTo>
                    <a:cubicBezTo>
                      <a:pt x="14460" y="1465"/>
                      <a:pt x="14560" y="1508"/>
                      <a:pt x="14664" y="1508"/>
                    </a:cubicBezTo>
                    <a:cubicBezTo>
                      <a:pt x="14738" y="1508"/>
                      <a:pt x="14814" y="1486"/>
                      <a:pt x="14883" y="1441"/>
                    </a:cubicBezTo>
                    <a:cubicBezTo>
                      <a:pt x="14969" y="1394"/>
                      <a:pt x="15049" y="1353"/>
                      <a:pt x="15135" y="1353"/>
                    </a:cubicBezTo>
                    <a:cubicBezTo>
                      <a:pt x="15180" y="1353"/>
                      <a:pt x="15227" y="1364"/>
                      <a:pt x="15276" y="1393"/>
                    </a:cubicBezTo>
                    <a:cubicBezTo>
                      <a:pt x="15390" y="1469"/>
                      <a:pt x="15521" y="1508"/>
                      <a:pt x="15653" y="1508"/>
                    </a:cubicBezTo>
                    <a:cubicBezTo>
                      <a:pt x="15769" y="1508"/>
                      <a:pt x="15885" y="1478"/>
                      <a:pt x="15991" y="1417"/>
                    </a:cubicBezTo>
                    <a:cubicBezTo>
                      <a:pt x="16041" y="1374"/>
                      <a:pt x="16103" y="1353"/>
                      <a:pt x="16166" y="1353"/>
                    </a:cubicBezTo>
                    <a:cubicBezTo>
                      <a:pt x="16208" y="1353"/>
                      <a:pt x="16250" y="1362"/>
                      <a:pt x="16288" y="1381"/>
                    </a:cubicBezTo>
                    <a:cubicBezTo>
                      <a:pt x="16541" y="1550"/>
                      <a:pt x="16794" y="1647"/>
                      <a:pt x="17055" y="1647"/>
                    </a:cubicBezTo>
                    <a:cubicBezTo>
                      <a:pt x="17163" y="1647"/>
                      <a:pt x="17272" y="1631"/>
                      <a:pt x="17384" y="1596"/>
                    </a:cubicBezTo>
                    <a:cubicBezTo>
                      <a:pt x="17390" y="1593"/>
                      <a:pt x="17397" y="1592"/>
                      <a:pt x="17404" y="1592"/>
                    </a:cubicBezTo>
                    <a:cubicBezTo>
                      <a:pt x="17469" y="1592"/>
                      <a:pt x="17547" y="1710"/>
                      <a:pt x="17621" y="1710"/>
                    </a:cubicBezTo>
                    <a:cubicBezTo>
                      <a:pt x="17638" y="1710"/>
                      <a:pt x="17654" y="1705"/>
                      <a:pt x="17669" y="1691"/>
                    </a:cubicBezTo>
                    <a:cubicBezTo>
                      <a:pt x="17867" y="1544"/>
                      <a:pt x="18069" y="1486"/>
                      <a:pt x="18270" y="1486"/>
                    </a:cubicBezTo>
                    <a:cubicBezTo>
                      <a:pt x="18444" y="1486"/>
                      <a:pt x="18617" y="1530"/>
                      <a:pt x="18789" y="1596"/>
                    </a:cubicBezTo>
                    <a:cubicBezTo>
                      <a:pt x="19062" y="1691"/>
                      <a:pt x="19336" y="1620"/>
                      <a:pt x="19598" y="1739"/>
                    </a:cubicBezTo>
                    <a:cubicBezTo>
                      <a:pt x="19635" y="1756"/>
                      <a:pt x="19672" y="1763"/>
                      <a:pt x="19710" y="1763"/>
                    </a:cubicBezTo>
                    <a:cubicBezTo>
                      <a:pt x="19855" y="1763"/>
                      <a:pt x="20003" y="1656"/>
                      <a:pt x="20158" y="1656"/>
                    </a:cubicBezTo>
                    <a:cubicBezTo>
                      <a:pt x="20205" y="1656"/>
                      <a:pt x="20252" y="1666"/>
                      <a:pt x="20301" y="1691"/>
                    </a:cubicBezTo>
                    <a:cubicBezTo>
                      <a:pt x="20414" y="1745"/>
                      <a:pt x="20536" y="1757"/>
                      <a:pt x="20659" y="1757"/>
                    </a:cubicBezTo>
                    <a:cubicBezTo>
                      <a:pt x="20758" y="1757"/>
                      <a:pt x="20858" y="1749"/>
                      <a:pt x="20955" y="1749"/>
                    </a:cubicBezTo>
                    <a:cubicBezTo>
                      <a:pt x="20979" y="1749"/>
                      <a:pt x="21003" y="1749"/>
                      <a:pt x="21027" y="1751"/>
                    </a:cubicBezTo>
                    <a:cubicBezTo>
                      <a:pt x="21126" y="1758"/>
                      <a:pt x="21229" y="1790"/>
                      <a:pt x="21332" y="1790"/>
                    </a:cubicBezTo>
                    <a:cubicBezTo>
                      <a:pt x="21402" y="1790"/>
                      <a:pt x="21471" y="1775"/>
                      <a:pt x="21539" y="1727"/>
                    </a:cubicBezTo>
                    <a:cubicBezTo>
                      <a:pt x="21592" y="1666"/>
                      <a:pt x="21669" y="1636"/>
                      <a:pt x="21748" y="1636"/>
                    </a:cubicBezTo>
                    <a:cubicBezTo>
                      <a:pt x="21810" y="1636"/>
                      <a:pt x="21874" y="1655"/>
                      <a:pt x="21932" y="1691"/>
                    </a:cubicBezTo>
                    <a:cubicBezTo>
                      <a:pt x="22018" y="1749"/>
                      <a:pt x="22122" y="1780"/>
                      <a:pt x="22228" y="1780"/>
                    </a:cubicBezTo>
                    <a:cubicBezTo>
                      <a:pt x="22297" y="1780"/>
                      <a:pt x="22366" y="1767"/>
                      <a:pt x="22432" y="1739"/>
                    </a:cubicBezTo>
                    <a:cubicBezTo>
                      <a:pt x="22628" y="1658"/>
                      <a:pt x="22813" y="1488"/>
                      <a:pt x="23008" y="1488"/>
                    </a:cubicBezTo>
                    <a:cubicBezTo>
                      <a:pt x="23014" y="1488"/>
                      <a:pt x="23021" y="1488"/>
                      <a:pt x="23027" y="1489"/>
                    </a:cubicBezTo>
                    <a:cubicBezTo>
                      <a:pt x="23195" y="1507"/>
                      <a:pt x="23342" y="1643"/>
                      <a:pt x="23495" y="1643"/>
                    </a:cubicBezTo>
                    <a:cubicBezTo>
                      <a:pt x="23537" y="1643"/>
                      <a:pt x="23579" y="1633"/>
                      <a:pt x="23622" y="1608"/>
                    </a:cubicBezTo>
                    <a:cubicBezTo>
                      <a:pt x="23797" y="1721"/>
                      <a:pt x="23971" y="1745"/>
                      <a:pt x="24146" y="1745"/>
                    </a:cubicBezTo>
                    <a:cubicBezTo>
                      <a:pt x="24210" y="1745"/>
                      <a:pt x="24273" y="1742"/>
                      <a:pt x="24337" y="1739"/>
                    </a:cubicBezTo>
                    <a:cubicBezTo>
                      <a:pt x="24956" y="1727"/>
                      <a:pt x="25575" y="1715"/>
                      <a:pt x="26206" y="1691"/>
                    </a:cubicBezTo>
                    <a:cubicBezTo>
                      <a:pt x="26232" y="1692"/>
                      <a:pt x="26257" y="1693"/>
                      <a:pt x="26283" y="1693"/>
                    </a:cubicBezTo>
                    <a:cubicBezTo>
                      <a:pt x="26569" y="1693"/>
                      <a:pt x="26861" y="1632"/>
                      <a:pt x="27123" y="1501"/>
                    </a:cubicBezTo>
                    <a:cubicBezTo>
                      <a:pt x="27241" y="1449"/>
                      <a:pt x="27369" y="1420"/>
                      <a:pt x="27498" y="1420"/>
                    </a:cubicBezTo>
                    <a:cubicBezTo>
                      <a:pt x="27576" y="1420"/>
                      <a:pt x="27654" y="1430"/>
                      <a:pt x="27730" y="1453"/>
                    </a:cubicBezTo>
                    <a:cubicBezTo>
                      <a:pt x="27888" y="1477"/>
                      <a:pt x="28041" y="1574"/>
                      <a:pt x="28195" y="1574"/>
                    </a:cubicBezTo>
                    <a:cubicBezTo>
                      <a:pt x="28274" y="1574"/>
                      <a:pt x="28352" y="1549"/>
                      <a:pt x="28433" y="1477"/>
                    </a:cubicBezTo>
                    <a:cubicBezTo>
                      <a:pt x="28598" y="1522"/>
                      <a:pt x="28763" y="1647"/>
                      <a:pt x="28928" y="1647"/>
                    </a:cubicBezTo>
                    <a:cubicBezTo>
                      <a:pt x="29025" y="1647"/>
                      <a:pt x="29122" y="1604"/>
                      <a:pt x="29218" y="1477"/>
                    </a:cubicBezTo>
                    <a:cubicBezTo>
                      <a:pt x="29235" y="1460"/>
                      <a:pt x="29257" y="1454"/>
                      <a:pt x="29281" y="1454"/>
                    </a:cubicBezTo>
                    <a:cubicBezTo>
                      <a:pt x="29328" y="1454"/>
                      <a:pt x="29382" y="1477"/>
                      <a:pt x="29421" y="1501"/>
                    </a:cubicBezTo>
                    <a:cubicBezTo>
                      <a:pt x="29702" y="1657"/>
                      <a:pt x="29987" y="1721"/>
                      <a:pt x="30273" y="1721"/>
                    </a:cubicBezTo>
                    <a:cubicBezTo>
                      <a:pt x="30532" y="1721"/>
                      <a:pt x="30792" y="1669"/>
                      <a:pt x="31052" y="1584"/>
                    </a:cubicBezTo>
                    <a:cubicBezTo>
                      <a:pt x="31117" y="1554"/>
                      <a:pt x="31186" y="1539"/>
                      <a:pt x="31254" y="1539"/>
                    </a:cubicBezTo>
                    <a:cubicBezTo>
                      <a:pt x="31323" y="1539"/>
                      <a:pt x="31391" y="1554"/>
                      <a:pt x="31457" y="1584"/>
                    </a:cubicBezTo>
                    <a:cubicBezTo>
                      <a:pt x="31512" y="1614"/>
                      <a:pt x="31566" y="1626"/>
                      <a:pt x="31618" y="1626"/>
                    </a:cubicBezTo>
                    <a:cubicBezTo>
                      <a:pt x="31734" y="1626"/>
                      <a:pt x="31846" y="1566"/>
                      <a:pt x="31969" y="1501"/>
                    </a:cubicBezTo>
                    <a:cubicBezTo>
                      <a:pt x="32027" y="1467"/>
                      <a:pt x="32114" y="1423"/>
                      <a:pt x="32185" y="1423"/>
                    </a:cubicBezTo>
                    <a:cubicBezTo>
                      <a:pt x="32216" y="1423"/>
                      <a:pt x="32245" y="1431"/>
                      <a:pt x="32266" y="1453"/>
                    </a:cubicBezTo>
                    <a:cubicBezTo>
                      <a:pt x="32540" y="1786"/>
                      <a:pt x="32874" y="1572"/>
                      <a:pt x="33159" y="1786"/>
                    </a:cubicBezTo>
                    <a:cubicBezTo>
                      <a:pt x="33295" y="1901"/>
                      <a:pt x="33466" y="1959"/>
                      <a:pt x="33637" y="1959"/>
                    </a:cubicBezTo>
                    <a:cubicBezTo>
                      <a:pt x="33751" y="1959"/>
                      <a:pt x="33865" y="1934"/>
                      <a:pt x="33969" y="1882"/>
                    </a:cubicBezTo>
                    <a:cubicBezTo>
                      <a:pt x="34020" y="1856"/>
                      <a:pt x="34069" y="1849"/>
                      <a:pt x="34117" y="1849"/>
                    </a:cubicBezTo>
                    <a:cubicBezTo>
                      <a:pt x="34183" y="1849"/>
                      <a:pt x="34246" y="1863"/>
                      <a:pt x="34306" y="1863"/>
                    </a:cubicBezTo>
                    <a:cubicBezTo>
                      <a:pt x="34325" y="1863"/>
                      <a:pt x="34343" y="1861"/>
                      <a:pt x="34362" y="1858"/>
                    </a:cubicBezTo>
                    <a:cubicBezTo>
                      <a:pt x="34408" y="1849"/>
                      <a:pt x="34456" y="1845"/>
                      <a:pt x="34504" y="1845"/>
                    </a:cubicBezTo>
                    <a:cubicBezTo>
                      <a:pt x="34593" y="1845"/>
                      <a:pt x="34682" y="1858"/>
                      <a:pt x="34767" y="1882"/>
                    </a:cubicBezTo>
                    <a:cubicBezTo>
                      <a:pt x="35014" y="1959"/>
                      <a:pt x="35267" y="2008"/>
                      <a:pt x="35520" y="2008"/>
                    </a:cubicBezTo>
                    <a:cubicBezTo>
                      <a:pt x="35814" y="2008"/>
                      <a:pt x="36110" y="1941"/>
                      <a:pt x="36398" y="1774"/>
                    </a:cubicBezTo>
                    <a:cubicBezTo>
                      <a:pt x="36448" y="1747"/>
                      <a:pt x="36504" y="1734"/>
                      <a:pt x="36559" y="1734"/>
                    </a:cubicBezTo>
                    <a:cubicBezTo>
                      <a:pt x="36646" y="1734"/>
                      <a:pt x="36732" y="1768"/>
                      <a:pt x="36791" y="1834"/>
                    </a:cubicBezTo>
                    <a:cubicBezTo>
                      <a:pt x="36858" y="1878"/>
                      <a:pt x="36920" y="1914"/>
                      <a:pt x="36980" y="1914"/>
                    </a:cubicBezTo>
                    <a:cubicBezTo>
                      <a:pt x="37017" y="1914"/>
                      <a:pt x="37053" y="1901"/>
                      <a:pt x="37088" y="1870"/>
                    </a:cubicBezTo>
                    <a:cubicBezTo>
                      <a:pt x="37182" y="1792"/>
                      <a:pt x="37295" y="1755"/>
                      <a:pt x="37409" y="1755"/>
                    </a:cubicBezTo>
                    <a:cubicBezTo>
                      <a:pt x="37469" y="1755"/>
                      <a:pt x="37530" y="1766"/>
                      <a:pt x="37588" y="1786"/>
                    </a:cubicBezTo>
                    <a:cubicBezTo>
                      <a:pt x="37791" y="1834"/>
                      <a:pt x="37981" y="1822"/>
                      <a:pt x="38184" y="1893"/>
                    </a:cubicBezTo>
                    <a:cubicBezTo>
                      <a:pt x="38255" y="1905"/>
                      <a:pt x="38315" y="1929"/>
                      <a:pt x="38386" y="1941"/>
                    </a:cubicBezTo>
                    <a:cubicBezTo>
                      <a:pt x="38458" y="1941"/>
                      <a:pt x="38517" y="1953"/>
                      <a:pt x="38589" y="1953"/>
                    </a:cubicBezTo>
                    <a:cubicBezTo>
                      <a:pt x="38720" y="1941"/>
                      <a:pt x="38851" y="1893"/>
                      <a:pt x="38946" y="1798"/>
                    </a:cubicBezTo>
                    <a:cubicBezTo>
                      <a:pt x="39029" y="1725"/>
                      <a:pt x="39131" y="1689"/>
                      <a:pt x="39235" y="1689"/>
                    </a:cubicBezTo>
                    <a:cubicBezTo>
                      <a:pt x="39249" y="1689"/>
                      <a:pt x="39264" y="1690"/>
                      <a:pt x="39279" y="1691"/>
                    </a:cubicBezTo>
                    <a:cubicBezTo>
                      <a:pt x="39398" y="1703"/>
                      <a:pt x="39493" y="1762"/>
                      <a:pt x="39577" y="1846"/>
                    </a:cubicBezTo>
                    <a:cubicBezTo>
                      <a:pt x="39591" y="1860"/>
                      <a:pt x="39607" y="1866"/>
                      <a:pt x="39624" y="1866"/>
                    </a:cubicBezTo>
                    <a:cubicBezTo>
                      <a:pt x="39698" y="1866"/>
                      <a:pt x="39790" y="1756"/>
                      <a:pt x="39870" y="1756"/>
                    </a:cubicBezTo>
                    <a:cubicBezTo>
                      <a:pt x="39893" y="1756"/>
                      <a:pt x="39914" y="1764"/>
                      <a:pt x="39934" y="1786"/>
                    </a:cubicBezTo>
                    <a:cubicBezTo>
                      <a:pt x="40029" y="1893"/>
                      <a:pt x="40136" y="1989"/>
                      <a:pt x="40244" y="2060"/>
                    </a:cubicBezTo>
                    <a:cubicBezTo>
                      <a:pt x="40296" y="2097"/>
                      <a:pt x="40352" y="2116"/>
                      <a:pt x="40411" y="2116"/>
                    </a:cubicBezTo>
                    <a:cubicBezTo>
                      <a:pt x="40446" y="2116"/>
                      <a:pt x="40482" y="2109"/>
                      <a:pt x="40517" y="2096"/>
                    </a:cubicBezTo>
                    <a:cubicBezTo>
                      <a:pt x="40641" y="2037"/>
                      <a:pt x="40759" y="2011"/>
                      <a:pt x="40870" y="2011"/>
                    </a:cubicBezTo>
                    <a:cubicBezTo>
                      <a:pt x="41144" y="2011"/>
                      <a:pt x="41376" y="2172"/>
                      <a:pt x="41553" y="2417"/>
                    </a:cubicBezTo>
                    <a:cubicBezTo>
                      <a:pt x="41613" y="2489"/>
                      <a:pt x="41684" y="2560"/>
                      <a:pt x="41768" y="2596"/>
                    </a:cubicBezTo>
                    <a:cubicBezTo>
                      <a:pt x="41887" y="2632"/>
                      <a:pt x="42041" y="2596"/>
                      <a:pt x="42149" y="2655"/>
                    </a:cubicBezTo>
                    <a:cubicBezTo>
                      <a:pt x="42268" y="2739"/>
                      <a:pt x="42339" y="2917"/>
                      <a:pt x="42446" y="3025"/>
                    </a:cubicBezTo>
                    <a:cubicBezTo>
                      <a:pt x="42530" y="3108"/>
                      <a:pt x="42613" y="3167"/>
                      <a:pt x="42720" y="3203"/>
                    </a:cubicBezTo>
                    <a:cubicBezTo>
                      <a:pt x="42827" y="3239"/>
                      <a:pt x="42946" y="3263"/>
                      <a:pt x="43053" y="3263"/>
                    </a:cubicBezTo>
                    <a:cubicBezTo>
                      <a:pt x="43161" y="3263"/>
                      <a:pt x="43256" y="3286"/>
                      <a:pt x="43303" y="3394"/>
                    </a:cubicBezTo>
                    <a:cubicBezTo>
                      <a:pt x="43363" y="3548"/>
                      <a:pt x="43565" y="3537"/>
                      <a:pt x="43649" y="3691"/>
                    </a:cubicBezTo>
                    <a:cubicBezTo>
                      <a:pt x="43720" y="3810"/>
                      <a:pt x="43982" y="3751"/>
                      <a:pt x="44006" y="3965"/>
                    </a:cubicBezTo>
                    <a:cubicBezTo>
                      <a:pt x="44018" y="4179"/>
                      <a:pt x="44292" y="4108"/>
                      <a:pt x="44399" y="4227"/>
                    </a:cubicBezTo>
                    <a:cubicBezTo>
                      <a:pt x="44411" y="4251"/>
                      <a:pt x="44446" y="4275"/>
                      <a:pt x="44458" y="4299"/>
                    </a:cubicBezTo>
                    <a:cubicBezTo>
                      <a:pt x="44482" y="4358"/>
                      <a:pt x="44506" y="4429"/>
                      <a:pt x="44506" y="4501"/>
                    </a:cubicBezTo>
                    <a:cubicBezTo>
                      <a:pt x="44494" y="4644"/>
                      <a:pt x="44446" y="4822"/>
                      <a:pt x="44530" y="4918"/>
                    </a:cubicBezTo>
                    <a:cubicBezTo>
                      <a:pt x="44804" y="5215"/>
                      <a:pt x="45042" y="5525"/>
                      <a:pt x="45268" y="5858"/>
                    </a:cubicBezTo>
                    <a:cubicBezTo>
                      <a:pt x="45387" y="5894"/>
                      <a:pt x="45506" y="5965"/>
                      <a:pt x="45601" y="6049"/>
                    </a:cubicBezTo>
                    <a:cubicBezTo>
                      <a:pt x="45685" y="6120"/>
                      <a:pt x="45756" y="6215"/>
                      <a:pt x="45804" y="6311"/>
                    </a:cubicBezTo>
                    <a:cubicBezTo>
                      <a:pt x="45863" y="6406"/>
                      <a:pt x="45899" y="6513"/>
                      <a:pt x="45935" y="6620"/>
                    </a:cubicBezTo>
                    <a:cubicBezTo>
                      <a:pt x="45970" y="6727"/>
                      <a:pt x="46006" y="6835"/>
                      <a:pt x="46030" y="6942"/>
                    </a:cubicBezTo>
                    <a:cubicBezTo>
                      <a:pt x="46090" y="7061"/>
                      <a:pt x="46078" y="7204"/>
                      <a:pt x="46018" y="7335"/>
                    </a:cubicBezTo>
                    <a:cubicBezTo>
                      <a:pt x="45899" y="7597"/>
                      <a:pt x="45935" y="7775"/>
                      <a:pt x="46209" y="7930"/>
                    </a:cubicBezTo>
                    <a:cubicBezTo>
                      <a:pt x="46328" y="8013"/>
                      <a:pt x="46387" y="8144"/>
                      <a:pt x="46351" y="8287"/>
                    </a:cubicBezTo>
                    <a:cubicBezTo>
                      <a:pt x="46328" y="8418"/>
                      <a:pt x="46161" y="8537"/>
                      <a:pt x="46292" y="8656"/>
                    </a:cubicBezTo>
                    <a:cubicBezTo>
                      <a:pt x="46435" y="8775"/>
                      <a:pt x="46173" y="8978"/>
                      <a:pt x="46387" y="9109"/>
                    </a:cubicBezTo>
                    <a:cubicBezTo>
                      <a:pt x="46340" y="9251"/>
                      <a:pt x="46185" y="9406"/>
                      <a:pt x="46316" y="9561"/>
                    </a:cubicBezTo>
                    <a:cubicBezTo>
                      <a:pt x="46459" y="9728"/>
                      <a:pt x="46232" y="9918"/>
                      <a:pt x="46423" y="10121"/>
                    </a:cubicBezTo>
                    <a:cubicBezTo>
                      <a:pt x="46494" y="10192"/>
                      <a:pt x="46494" y="10323"/>
                      <a:pt x="46423" y="10394"/>
                    </a:cubicBezTo>
                    <a:cubicBezTo>
                      <a:pt x="46340" y="10466"/>
                      <a:pt x="46304" y="10561"/>
                      <a:pt x="46304" y="10668"/>
                    </a:cubicBezTo>
                    <a:cubicBezTo>
                      <a:pt x="46316" y="10764"/>
                      <a:pt x="46328" y="10859"/>
                      <a:pt x="46363" y="10954"/>
                    </a:cubicBezTo>
                    <a:cubicBezTo>
                      <a:pt x="46411" y="11121"/>
                      <a:pt x="46351" y="11299"/>
                      <a:pt x="46197" y="11395"/>
                    </a:cubicBezTo>
                    <a:cubicBezTo>
                      <a:pt x="45780" y="11704"/>
                      <a:pt x="45816" y="12109"/>
                      <a:pt x="45768" y="12538"/>
                    </a:cubicBezTo>
                    <a:cubicBezTo>
                      <a:pt x="45840" y="12728"/>
                      <a:pt x="45828" y="12942"/>
                      <a:pt x="45732" y="13133"/>
                    </a:cubicBezTo>
                    <a:cubicBezTo>
                      <a:pt x="45637" y="13323"/>
                      <a:pt x="45625" y="13550"/>
                      <a:pt x="45685" y="13764"/>
                    </a:cubicBezTo>
                    <a:cubicBezTo>
                      <a:pt x="45697" y="13823"/>
                      <a:pt x="45625" y="13883"/>
                      <a:pt x="45542" y="13907"/>
                    </a:cubicBezTo>
                    <a:cubicBezTo>
                      <a:pt x="45435" y="13931"/>
                      <a:pt x="45339" y="13990"/>
                      <a:pt x="45244" y="14062"/>
                    </a:cubicBezTo>
                    <a:cubicBezTo>
                      <a:pt x="45173" y="14109"/>
                      <a:pt x="45101" y="14193"/>
                      <a:pt x="45066" y="14288"/>
                    </a:cubicBezTo>
                    <a:cubicBezTo>
                      <a:pt x="44994" y="14443"/>
                      <a:pt x="44839" y="14550"/>
                      <a:pt x="44661" y="14574"/>
                    </a:cubicBezTo>
                    <a:cubicBezTo>
                      <a:pt x="44530" y="14585"/>
                      <a:pt x="44530" y="14693"/>
                      <a:pt x="44506" y="14800"/>
                    </a:cubicBezTo>
                    <a:cubicBezTo>
                      <a:pt x="44470" y="14895"/>
                      <a:pt x="44387" y="14943"/>
                      <a:pt x="44268" y="14955"/>
                    </a:cubicBezTo>
                    <a:cubicBezTo>
                      <a:pt x="44137" y="14978"/>
                      <a:pt x="44006" y="15026"/>
                      <a:pt x="43899" y="15109"/>
                    </a:cubicBezTo>
                    <a:cubicBezTo>
                      <a:pt x="43815" y="15205"/>
                      <a:pt x="43768" y="15336"/>
                      <a:pt x="43768" y="15467"/>
                    </a:cubicBezTo>
                    <a:cubicBezTo>
                      <a:pt x="43744" y="15621"/>
                      <a:pt x="43673" y="15764"/>
                      <a:pt x="43577" y="15883"/>
                    </a:cubicBezTo>
                    <a:cubicBezTo>
                      <a:pt x="43482" y="16002"/>
                      <a:pt x="43363" y="16086"/>
                      <a:pt x="43232" y="16157"/>
                    </a:cubicBezTo>
                    <a:cubicBezTo>
                      <a:pt x="42827" y="16383"/>
                      <a:pt x="42434" y="16574"/>
                      <a:pt x="42125" y="16991"/>
                    </a:cubicBezTo>
                    <a:cubicBezTo>
                      <a:pt x="42090" y="17034"/>
                      <a:pt x="42062" y="17064"/>
                      <a:pt x="42013" y="17064"/>
                    </a:cubicBezTo>
                    <a:cubicBezTo>
                      <a:pt x="41994" y="17064"/>
                      <a:pt x="41972" y="17060"/>
                      <a:pt x="41946" y="17050"/>
                    </a:cubicBezTo>
                    <a:cubicBezTo>
                      <a:pt x="41894" y="17029"/>
                      <a:pt x="41846" y="17021"/>
                      <a:pt x="41801" y="17021"/>
                    </a:cubicBezTo>
                    <a:cubicBezTo>
                      <a:pt x="41639" y="17021"/>
                      <a:pt x="41512" y="17127"/>
                      <a:pt x="41363" y="17145"/>
                    </a:cubicBezTo>
                    <a:cubicBezTo>
                      <a:pt x="41276" y="17150"/>
                      <a:pt x="41188" y="17152"/>
                      <a:pt x="41102" y="17152"/>
                    </a:cubicBezTo>
                    <a:cubicBezTo>
                      <a:pt x="40952" y="17152"/>
                      <a:pt x="40804" y="17144"/>
                      <a:pt x="40660" y="17122"/>
                    </a:cubicBezTo>
                    <a:cubicBezTo>
                      <a:pt x="40625" y="17122"/>
                      <a:pt x="40589" y="17133"/>
                      <a:pt x="40565" y="17157"/>
                    </a:cubicBezTo>
                    <a:cubicBezTo>
                      <a:pt x="40470" y="17241"/>
                      <a:pt x="40351" y="17300"/>
                      <a:pt x="40232" y="17336"/>
                    </a:cubicBezTo>
                    <a:cubicBezTo>
                      <a:pt x="40217" y="17338"/>
                      <a:pt x="40202" y="17340"/>
                      <a:pt x="40188" y="17340"/>
                    </a:cubicBezTo>
                    <a:cubicBezTo>
                      <a:pt x="40079" y="17340"/>
                      <a:pt x="39971" y="17275"/>
                      <a:pt x="39862" y="17275"/>
                    </a:cubicBezTo>
                    <a:cubicBezTo>
                      <a:pt x="39854" y="17275"/>
                      <a:pt x="39847" y="17276"/>
                      <a:pt x="39839" y="17276"/>
                    </a:cubicBezTo>
                    <a:cubicBezTo>
                      <a:pt x="39720" y="17276"/>
                      <a:pt x="39613" y="17288"/>
                      <a:pt x="39505" y="17300"/>
                    </a:cubicBezTo>
                    <a:cubicBezTo>
                      <a:pt x="39398" y="17312"/>
                      <a:pt x="39291" y="17324"/>
                      <a:pt x="39184" y="17336"/>
                    </a:cubicBezTo>
                    <a:cubicBezTo>
                      <a:pt x="39005" y="17383"/>
                      <a:pt x="38851" y="17479"/>
                      <a:pt x="38731" y="17610"/>
                    </a:cubicBezTo>
                    <a:cubicBezTo>
                      <a:pt x="38553" y="17776"/>
                      <a:pt x="38541" y="17884"/>
                      <a:pt x="38696" y="18276"/>
                    </a:cubicBezTo>
                    <a:cubicBezTo>
                      <a:pt x="38815" y="18586"/>
                      <a:pt x="38827" y="18586"/>
                      <a:pt x="38731" y="18717"/>
                    </a:cubicBezTo>
                    <a:lnTo>
                      <a:pt x="38565" y="18943"/>
                    </a:lnTo>
                    <a:cubicBezTo>
                      <a:pt x="38620" y="18988"/>
                      <a:pt x="38686" y="19063"/>
                      <a:pt x="38743" y="19063"/>
                    </a:cubicBezTo>
                    <a:cubicBezTo>
                      <a:pt x="38747" y="19063"/>
                      <a:pt x="38751" y="19063"/>
                      <a:pt x="38755" y="19062"/>
                    </a:cubicBezTo>
                    <a:cubicBezTo>
                      <a:pt x="39255" y="19038"/>
                      <a:pt x="39779" y="19062"/>
                      <a:pt x="40184" y="18669"/>
                    </a:cubicBezTo>
                    <a:cubicBezTo>
                      <a:pt x="40244" y="18616"/>
                      <a:pt x="40315" y="18595"/>
                      <a:pt x="40392" y="18595"/>
                    </a:cubicBezTo>
                    <a:cubicBezTo>
                      <a:pt x="40470" y="18595"/>
                      <a:pt x="40553" y="18616"/>
                      <a:pt x="40636" y="18646"/>
                    </a:cubicBezTo>
                    <a:cubicBezTo>
                      <a:pt x="40732" y="18693"/>
                      <a:pt x="40827" y="18717"/>
                      <a:pt x="40934" y="18729"/>
                    </a:cubicBezTo>
                    <a:cubicBezTo>
                      <a:pt x="41029" y="18729"/>
                      <a:pt x="41125" y="18717"/>
                      <a:pt x="41208" y="18681"/>
                    </a:cubicBezTo>
                    <a:cubicBezTo>
                      <a:pt x="41398" y="18610"/>
                      <a:pt x="41565" y="18467"/>
                      <a:pt x="41660" y="18288"/>
                    </a:cubicBezTo>
                    <a:cubicBezTo>
                      <a:pt x="41694" y="18228"/>
                      <a:pt x="41749" y="18206"/>
                      <a:pt x="41815" y="18206"/>
                    </a:cubicBezTo>
                    <a:cubicBezTo>
                      <a:pt x="41867" y="18206"/>
                      <a:pt x="41924" y="18220"/>
                      <a:pt x="41982" y="18241"/>
                    </a:cubicBezTo>
                    <a:cubicBezTo>
                      <a:pt x="42037" y="18268"/>
                      <a:pt x="42097" y="18282"/>
                      <a:pt x="42157" y="18282"/>
                    </a:cubicBezTo>
                    <a:cubicBezTo>
                      <a:pt x="42253" y="18282"/>
                      <a:pt x="42349" y="18247"/>
                      <a:pt x="42422" y="18181"/>
                    </a:cubicBezTo>
                    <a:cubicBezTo>
                      <a:pt x="42581" y="18054"/>
                      <a:pt x="42693" y="17862"/>
                      <a:pt x="42916" y="17862"/>
                    </a:cubicBezTo>
                    <a:cubicBezTo>
                      <a:pt x="42944" y="17862"/>
                      <a:pt x="42974" y="17865"/>
                      <a:pt x="43006" y="17872"/>
                    </a:cubicBezTo>
                    <a:cubicBezTo>
                      <a:pt x="43411" y="17645"/>
                      <a:pt x="43792" y="17407"/>
                      <a:pt x="44161" y="17133"/>
                    </a:cubicBezTo>
                    <a:cubicBezTo>
                      <a:pt x="44268" y="17062"/>
                      <a:pt x="44268" y="16919"/>
                      <a:pt x="44208" y="16752"/>
                    </a:cubicBezTo>
                    <a:cubicBezTo>
                      <a:pt x="44101" y="16490"/>
                      <a:pt x="44137" y="16360"/>
                      <a:pt x="44316" y="16336"/>
                    </a:cubicBezTo>
                    <a:cubicBezTo>
                      <a:pt x="44458" y="16300"/>
                      <a:pt x="44577" y="16276"/>
                      <a:pt x="44673" y="16252"/>
                    </a:cubicBezTo>
                    <a:cubicBezTo>
                      <a:pt x="44744" y="16229"/>
                      <a:pt x="44816" y="16193"/>
                      <a:pt x="44887" y="16157"/>
                    </a:cubicBezTo>
                    <a:cubicBezTo>
                      <a:pt x="44958" y="16109"/>
                      <a:pt x="45018" y="16062"/>
                      <a:pt x="45078" y="16014"/>
                    </a:cubicBezTo>
                    <a:cubicBezTo>
                      <a:pt x="45137" y="15943"/>
                      <a:pt x="45220" y="15859"/>
                      <a:pt x="45328" y="15752"/>
                    </a:cubicBezTo>
                    <a:cubicBezTo>
                      <a:pt x="45482" y="15574"/>
                      <a:pt x="45840" y="15550"/>
                      <a:pt x="45840" y="15217"/>
                    </a:cubicBezTo>
                    <a:cubicBezTo>
                      <a:pt x="46006" y="15121"/>
                      <a:pt x="46161" y="15002"/>
                      <a:pt x="46292" y="14859"/>
                    </a:cubicBezTo>
                    <a:cubicBezTo>
                      <a:pt x="46387" y="14716"/>
                      <a:pt x="46351" y="14466"/>
                      <a:pt x="46423" y="14300"/>
                    </a:cubicBezTo>
                    <a:cubicBezTo>
                      <a:pt x="46494" y="14085"/>
                      <a:pt x="46554" y="13871"/>
                      <a:pt x="46780" y="13740"/>
                    </a:cubicBezTo>
                    <a:cubicBezTo>
                      <a:pt x="46994" y="13609"/>
                      <a:pt x="46875" y="13323"/>
                      <a:pt x="47149" y="13204"/>
                    </a:cubicBezTo>
                    <a:cubicBezTo>
                      <a:pt x="47352" y="13121"/>
                      <a:pt x="47137" y="12823"/>
                      <a:pt x="47340" y="12692"/>
                    </a:cubicBezTo>
                    <a:cubicBezTo>
                      <a:pt x="47530" y="12573"/>
                      <a:pt x="47554" y="12299"/>
                      <a:pt x="47637" y="12085"/>
                    </a:cubicBezTo>
                    <a:cubicBezTo>
                      <a:pt x="47745" y="11823"/>
                      <a:pt x="47721" y="11526"/>
                      <a:pt x="47566" y="11287"/>
                    </a:cubicBezTo>
                    <a:cubicBezTo>
                      <a:pt x="47459" y="11133"/>
                      <a:pt x="47637" y="11026"/>
                      <a:pt x="47733" y="10895"/>
                    </a:cubicBezTo>
                    <a:cubicBezTo>
                      <a:pt x="47780" y="10835"/>
                      <a:pt x="47721" y="10764"/>
                      <a:pt x="47602" y="10704"/>
                    </a:cubicBezTo>
                    <a:cubicBezTo>
                      <a:pt x="47483" y="10656"/>
                      <a:pt x="47423" y="10585"/>
                      <a:pt x="47447" y="10525"/>
                    </a:cubicBezTo>
                    <a:cubicBezTo>
                      <a:pt x="47494" y="10418"/>
                      <a:pt x="47602" y="10311"/>
                      <a:pt x="47554" y="10228"/>
                    </a:cubicBezTo>
                    <a:cubicBezTo>
                      <a:pt x="47411" y="9978"/>
                      <a:pt x="47494" y="9823"/>
                      <a:pt x="47745" y="9632"/>
                    </a:cubicBezTo>
                    <a:cubicBezTo>
                      <a:pt x="47864" y="9549"/>
                      <a:pt x="47947" y="9406"/>
                      <a:pt x="47947" y="9263"/>
                    </a:cubicBezTo>
                    <a:cubicBezTo>
                      <a:pt x="47947" y="9132"/>
                      <a:pt x="47923" y="8990"/>
                      <a:pt x="47864" y="8870"/>
                    </a:cubicBezTo>
                    <a:cubicBezTo>
                      <a:pt x="47840" y="8811"/>
                      <a:pt x="47721" y="8763"/>
                      <a:pt x="47625" y="8728"/>
                    </a:cubicBezTo>
                    <a:cubicBezTo>
                      <a:pt x="47530" y="8692"/>
                      <a:pt x="47411" y="8644"/>
                      <a:pt x="47447" y="8585"/>
                    </a:cubicBezTo>
                    <a:cubicBezTo>
                      <a:pt x="47530" y="8454"/>
                      <a:pt x="47554" y="8299"/>
                      <a:pt x="47518" y="8156"/>
                    </a:cubicBezTo>
                    <a:cubicBezTo>
                      <a:pt x="47459" y="8001"/>
                      <a:pt x="47364" y="7882"/>
                      <a:pt x="47233" y="7787"/>
                    </a:cubicBezTo>
                    <a:cubicBezTo>
                      <a:pt x="47137" y="7716"/>
                      <a:pt x="47185" y="7585"/>
                      <a:pt x="47328" y="7477"/>
                    </a:cubicBezTo>
                    <a:cubicBezTo>
                      <a:pt x="47590" y="7311"/>
                      <a:pt x="47625" y="7120"/>
                      <a:pt x="47530" y="6942"/>
                    </a:cubicBezTo>
                    <a:cubicBezTo>
                      <a:pt x="47423" y="6763"/>
                      <a:pt x="47233" y="6668"/>
                      <a:pt x="47292" y="6442"/>
                    </a:cubicBezTo>
                    <a:cubicBezTo>
                      <a:pt x="47292" y="6418"/>
                      <a:pt x="47244" y="6382"/>
                      <a:pt x="47197" y="6382"/>
                    </a:cubicBezTo>
                    <a:cubicBezTo>
                      <a:pt x="46994" y="6370"/>
                      <a:pt x="46709" y="6418"/>
                      <a:pt x="47030" y="6144"/>
                    </a:cubicBezTo>
                    <a:cubicBezTo>
                      <a:pt x="47066" y="6120"/>
                      <a:pt x="47113" y="6049"/>
                      <a:pt x="47102" y="6037"/>
                    </a:cubicBezTo>
                    <a:cubicBezTo>
                      <a:pt x="46994" y="5942"/>
                      <a:pt x="46935" y="5823"/>
                      <a:pt x="46923" y="5692"/>
                    </a:cubicBezTo>
                    <a:cubicBezTo>
                      <a:pt x="46911" y="5572"/>
                      <a:pt x="46852" y="5453"/>
                      <a:pt x="46768" y="5370"/>
                    </a:cubicBezTo>
                    <a:cubicBezTo>
                      <a:pt x="46637" y="5275"/>
                      <a:pt x="46530" y="5168"/>
                      <a:pt x="46435" y="5049"/>
                    </a:cubicBezTo>
                    <a:cubicBezTo>
                      <a:pt x="46340" y="4941"/>
                      <a:pt x="46256" y="4822"/>
                      <a:pt x="46173" y="4703"/>
                    </a:cubicBezTo>
                    <a:cubicBezTo>
                      <a:pt x="45780" y="4108"/>
                      <a:pt x="45316" y="3548"/>
                      <a:pt x="44816" y="3036"/>
                    </a:cubicBezTo>
                    <a:cubicBezTo>
                      <a:pt x="44649" y="2882"/>
                      <a:pt x="44518" y="2703"/>
                      <a:pt x="44423" y="2501"/>
                    </a:cubicBezTo>
                    <a:cubicBezTo>
                      <a:pt x="44345" y="2291"/>
                      <a:pt x="44155" y="2153"/>
                      <a:pt x="43938" y="2153"/>
                    </a:cubicBezTo>
                    <a:cubicBezTo>
                      <a:pt x="43921" y="2153"/>
                      <a:pt x="43904" y="2154"/>
                      <a:pt x="43887" y="2155"/>
                    </a:cubicBezTo>
                    <a:cubicBezTo>
                      <a:pt x="43768" y="2155"/>
                      <a:pt x="43649" y="2143"/>
                      <a:pt x="43542" y="2120"/>
                    </a:cubicBezTo>
                    <a:cubicBezTo>
                      <a:pt x="43434" y="2108"/>
                      <a:pt x="43327" y="2072"/>
                      <a:pt x="43220" y="2024"/>
                    </a:cubicBezTo>
                    <a:cubicBezTo>
                      <a:pt x="43113" y="1977"/>
                      <a:pt x="43077" y="1762"/>
                      <a:pt x="42970" y="1667"/>
                    </a:cubicBezTo>
                    <a:cubicBezTo>
                      <a:pt x="42827" y="1536"/>
                      <a:pt x="42637" y="1512"/>
                      <a:pt x="42494" y="1393"/>
                    </a:cubicBezTo>
                    <a:cubicBezTo>
                      <a:pt x="42387" y="1310"/>
                      <a:pt x="42327" y="1096"/>
                      <a:pt x="42196" y="1036"/>
                    </a:cubicBezTo>
                    <a:cubicBezTo>
                      <a:pt x="42113" y="1000"/>
                      <a:pt x="42021" y="992"/>
                      <a:pt x="41925" y="992"/>
                    </a:cubicBezTo>
                    <a:cubicBezTo>
                      <a:pt x="41830" y="992"/>
                      <a:pt x="41732" y="1000"/>
                      <a:pt x="41637" y="1000"/>
                    </a:cubicBezTo>
                    <a:cubicBezTo>
                      <a:pt x="41553" y="881"/>
                      <a:pt x="41410" y="810"/>
                      <a:pt x="41256" y="810"/>
                    </a:cubicBezTo>
                    <a:cubicBezTo>
                      <a:pt x="41146" y="818"/>
                      <a:pt x="41043" y="827"/>
                      <a:pt x="40937" y="827"/>
                    </a:cubicBezTo>
                    <a:cubicBezTo>
                      <a:pt x="40893" y="827"/>
                      <a:pt x="40848" y="825"/>
                      <a:pt x="40803" y="822"/>
                    </a:cubicBezTo>
                    <a:cubicBezTo>
                      <a:pt x="40625" y="810"/>
                      <a:pt x="40446" y="762"/>
                      <a:pt x="40291" y="679"/>
                    </a:cubicBezTo>
                    <a:cubicBezTo>
                      <a:pt x="40181" y="619"/>
                      <a:pt x="40088" y="525"/>
                      <a:pt x="39962" y="525"/>
                    </a:cubicBezTo>
                    <a:cubicBezTo>
                      <a:pt x="39938" y="525"/>
                      <a:pt x="39913" y="529"/>
                      <a:pt x="39886" y="536"/>
                    </a:cubicBezTo>
                    <a:cubicBezTo>
                      <a:pt x="39757" y="582"/>
                      <a:pt x="39614" y="600"/>
                      <a:pt x="39472" y="600"/>
                    </a:cubicBezTo>
                    <a:cubicBezTo>
                      <a:pt x="39431" y="600"/>
                      <a:pt x="39391" y="598"/>
                      <a:pt x="39351" y="596"/>
                    </a:cubicBezTo>
                    <a:lnTo>
                      <a:pt x="37505" y="596"/>
                    </a:lnTo>
                    <a:lnTo>
                      <a:pt x="35695" y="572"/>
                    </a:lnTo>
                    <a:cubicBezTo>
                      <a:pt x="35588" y="560"/>
                      <a:pt x="35493" y="524"/>
                      <a:pt x="35386" y="489"/>
                    </a:cubicBezTo>
                    <a:cubicBezTo>
                      <a:pt x="35207" y="441"/>
                      <a:pt x="35023" y="417"/>
                      <a:pt x="34838" y="417"/>
                    </a:cubicBezTo>
                    <a:cubicBezTo>
                      <a:pt x="34654" y="417"/>
                      <a:pt x="34469" y="441"/>
                      <a:pt x="34290" y="489"/>
                    </a:cubicBezTo>
                    <a:cubicBezTo>
                      <a:pt x="34107" y="533"/>
                      <a:pt x="33921" y="555"/>
                      <a:pt x="33736" y="555"/>
                    </a:cubicBezTo>
                    <a:cubicBezTo>
                      <a:pt x="33477" y="555"/>
                      <a:pt x="33219" y="512"/>
                      <a:pt x="32969" y="429"/>
                    </a:cubicBezTo>
                    <a:cubicBezTo>
                      <a:pt x="32699" y="329"/>
                      <a:pt x="32418" y="279"/>
                      <a:pt x="32139" y="279"/>
                    </a:cubicBezTo>
                    <a:cubicBezTo>
                      <a:pt x="31754" y="279"/>
                      <a:pt x="31373" y="374"/>
                      <a:pt x="31028" y="560"/>
                    </a:cubicBezTo>
                    <a:cubicBezTo>
                      <a:pt x="30969" y="597"/>
                      <a:pt x="30905" y="616"/>
                      <a:pt x="30842" y="616"/>
                    </a:cubicBezTo>
                    <a:cubicBezTo>
                      <a:pt x="30765" y="616"/>
                      <a:pt x="30689" y="589"/>
                      <a:pt x="30623" y="536"/>
                    </a:cubicBezTo>
                    <a:cubicBezTo>
                      <a:pt x="30492" y="405"/>
                      <a:pt x="30314" y="334"/>
                      <a:pt x="30123" y="334"/>
                    </a:cubicBezTo>
                    <a:cubicBezTo>
                      <a:pt x="30100" y="335"/>
                      <a:pt x="30078" y="335"/>
                      <a:pt x="30055" y="335"/>
                    </a:cubicBezTo>
                    <a:cubicBezTo>
                      <a:pt x="29758" y="335"/>
                      <a:pt x="29472" y="262"/>
                      <a:pt x="29206" y="108"/>
                    </a:cubicBezTo>
                    <a:cubicBezTo>
                      <a:pt x="29189" y="97"/>
                      <a:pt x="29169" y="93"/>
                      <a:pt x="29149" y="93"/>
                    </a:cubicBezTo>
                    <a:cubicBezTo>
                      <a:pt x="29077" y="93"/>
                      <a:pt x="28993" y="148"/>
                      <a:pt x="28909" y="167"/>
                    </a:cubicBezTo>
                    <a:cubicBezTo>
                      <a:pt x="28837" y="176"/>
                      <a:pt x="28758" y="219"/>
                      <a:pt x="28683" y="219"/>
                    </a:cubicBezTo>
                    <a:cubicBezTo>
                      <a:pt x="28659" y="219"/>
                      <a:pt x="28634" y="214"/>
                      <a:pt x="28611" y="203"/>
                    </a:cubicBezTo>
                    <a:cubicBezTo>
                      <a:pt x="28503" y="146"/>
                      <a:pt x="28399" y="106"/>
                      <a:pt x="28295" y="106"/>
                    </a:cubicBezTo>
                    <a:cubicBezTo>
                      <a:pt x="28203" y="106"/>
                      <a:pt x="28111" y="137"/>
                      <a:pt x="28016" y="215"/>
                    </a:cubicBezTo>
                    <a:cubicBezTo>
                      <a:pt x="27986" y="252"/>
                      <a:pt x="27942" y="270"/>
                      <a:pt x="27899" y="270"/>
                    </a:cubicBezTo>
                    <a:cubicBezTo>
                      <a:pt x="27873" y="270"/>
                      <a:pt x="27848" y="264"/>
                      <a:pt x="27825" y="250"/>
                    </a:cubicBezTo>
                    <a:cubicBezTo>
                      <a:pt x="27638" y="99"/>
                      <a:pt x="27448" y="49"/>
                      <a:pt x="27257" y="49"/>
                    </a:cubicBezTo>
                    <a:cubicBezTo>
                      <a:pt x="27073" y="49"/>
                      <a:pt x="26888" y="96"/>
                      <a:pt x="26706" y="143"/>
                    </a:cubicBezTo>
                    <a:cubicBezTo>
                      <a:pt x="26675" y="150"/>
                      <a:pt x="26643" y="153"/>
                      <a:pt x="26612" y="153"/>
                    </a:cubicBezTo>
                    <a:cubicBezTo>
                      <a:pt x="26470" y="153"/>
                      <a:pt x="26332" y="93"/>
                      <a:pt x="26195" y="93"/>
                    </a:cubicBezTo>
                    <a:cubicBezTo>
                      <a:pt x="26159" y="93"/>
                      <a:pt x="26123" y="97"/>
                      <a:pt x="26087" y="108"/>
                    </a:cubicBezTo>
                    <a:cubicBezTo>
                      <a:pt x="25885" y="179"/>
                      <a:pt x="25694" y="274"/>
                      <a:pt x="25492" y="346"/>
                    </a:cubicBezTo>
                    <a:cubicBezTo>
                      <a:pt x="25420" y="358"/>
                      <a:pt x="25349" y="369"/>
                      <a:pt x="25277" y="369"/>
                    </a:cubicBezTo>
                    <a:lnTo>
                      <a:pt x="23944" y="405"/>
                    </a:lnTo>
                    <a:cubicBezTo>
                      <a:pt x="23789" y="405"/>
                      <a:pt x="23646" y="346"/>
                      <a:pt x="23551" y="238"/>
                    </a:cubicBezTo>
                    <a:cubicBezTo>
                      <a:pt x="23490" y="182"/>
                      <a:pt x="23433" y="157"/>
                      <a:pt x="23377" y="157"/>
                    </a:cubicBezTo>
                    <a:cubicBezTo>
                      <a:pt x="23269" y="157"/>
                      <a:pt x="23169" y="252"/>
                      <a:pt x="23075" y="393"/>
                    </a:cubicBezTo>
                    <a:cubicBezTo>
                      <a:pt x="23003" y="477"/>
                      <a:pt x="22908" y="548"/>
                      <a:pt x="22801" y="608"/>
                    </a:cubicBezTo>
                    <a:cubicBezTo>
                      <a:pt x="22644" y="423"/>
                      <a:pt x="22471" y="384"/>
                      <a:pt x="22293" y="384"/>
                    </a:cubicBezTo>
                    <a:cubicBezTo>
                      <a:pt x="22162" y="384"/>
                      <a:pt x="22028" y="405"/>
                      <a:pt x="21896" y="405"/>
                    </a:cubicBezTo>
                    <a:cubicBezTo>
                      <a:pt x="20729" y="405"/>
                      <a:pt x="19551" y="441"/>
                      <a:pt x="18384" y="453"/>
                    </a:cubicBezTo>
                    <a:cubicBezTo>
                      <a:pt x="18251" y="456"/>
                      <a:pt x="18120" y="458"/>
                      <a:pt x="17989" y="458"/>
                    </a:cubicBezTo>
                    <a:cubicBezTo>
                      <a:pt x="17672" y="458"/>
                      <a:pt x="17358" y="449"/>
                      <a:pt x="17038" y="441"/>
                    </a:cubicBezTo>
                    <a:cubicBezTo>
                      <a:pt x="17011" y="446"/>
                      <a:pt x="16983" y="448"/>
                      <a:pt x="16955" y="448"/>
                    </a:cubicBezTo>
                    <a:cubicBezTo>
                      <a:pt x="16848" y="448"/>
                      <a:pt x="16737" y="414"/>
                      <a:pt x="16633" y="358"/>
                    </a:cubicBezTo>
                    <a:cubicBezTo>
                      <a:pt x="16539" y="273"/>
                      <a:pt x="16443" y="251"/>
                      <a:pt x="16346" y="251"/>
                    </a:cubicBezTo>
                    <a:cubicBezTo>
                      <a:pt x="16235" y="251"/>
                      <a:pt x="16123" y="280"/>
                      <a:pt x="16011" y="280"/>
                    </a:cubicBezTo>
                    <a:cubicBezTo>
                      <a:pt x="15984" y="280"/>
                      <a:pt x="15958" y="278"/>
                      <a:pt x="15931" y="274"/>
                    </a:cubicBezTo>
                    <a:cubicBezTo>
                      <a:pt x="15901" y="269"/>
                      <a:pt x="15870" y="267"/>
                      <a:pt x="15840" y="267"/>
                    </a:cubicBezTo>
                    <a:cubicBezTo>
                      <a:pt x="15721" y="267"/>
                      <a:pt x="15603" y="299"/>
                      <a:pt x="15487" y="299"/>
                    </a:cubicBezTo>
                    <a:cubicBezTo>
                      <a:pt x="15436" y="299"/>
                      <a:pt x="15386" y="293"/>
                      <a:pt x="15336" y="274"/>
                    </a:cubicBezTo>
                    <a:cubicBezTo>
                      <a:pt x="15098" y="191"/>
                      <a:pt x="14859" y="143"/>
                      <a:pt x="14609" y="119"/>
                    </a:cubicBezTo>
                    <a:cubicBezTo>
                      <a:pt x="14571" y="116"/>
                      <a:pt x="14533" y="115"/>
                      <a:pt x="14495" y="115"/>
                    </a:cubicBezTo>
                    <a:cubicBezTo>
                      <a:pt x="14281" y="115"/>
                      <a:pt x="14066" y="156"/>
                      <a:pt x="13852" y="156"/>
                    </a:cubicBezTo>
                    <a:cubicBezTo>
                      <a:pt x="13661" y="156"/>
                      <a:pt x="13472" y="123"/>
                      <a:pt x="13288" y="0"/>
                    </a:cubicBezTo>
                    <a:close/>
                  </a:path>
                </a:pathLst>
              </a:custGeom>
              <a:solidFill>
                <a:srgbClr val="F59F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7" name="Google Shape;528;p26">
                <a:extLst>
                  <a:ext uri="{FF2B5EF4-FFF2-40B4-BE49-F238E27FC236}">
                    <a16:creationId xmlns:a16="http://schemas.microsoft.com/office/drawing/2014/main" id="{4DAAB0EC-055A-4C01-BF6F-C0820B3A020B}"/>
                  </a:ext>
                </a:extLst>
              </p:cNvPr>
              <p:cNvSpPr txBox="1"/>
              <p:nvPr/>
            </p:nvSpPr>
            <p:spPr>
              <a:xfrm>
                <a:off x="2773377" y="1625184"/>
                <a:ext cx="1424100" cy="713553"/>
              </a:xfrm>
              <a:prstGeom prst="rect">
                <a:avLst/>
              </a:prstGeom>
              <a:noFill/>
              <a:ln>
                <a:noFill/>
              </a:ln>
            </p:spPr>
            <p:txBody>
              <a:bodyPr spcFirstLastPara="1" wrap="square" lIns="91425" tIns="91425" rIns="91425" bIns="91425" anchor="ctr" anchorCtr="0">
                <a:noAutofit/>
              </a:bodyPr>
              <a:lstStyle/>
              <a:p>
                <a:pPr marL="177800" marR="0" lvl="0" indent="-17780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 sz="14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rPr>
                  <a:t>Pulsión cósmica</a:t>
                </a:r>
              </a:p>
              <a:p>
                <a:pPr marL="177800" marR="0" lvl="0" indent="-17780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 sz="1400" b="1" kern="0" dirty="0">
                    <a:solidFill>
                      <a:srgbClr val="000000"/>
                    </a:solidFill>
                    <a:latin typeface="Arial Narrow" panose="020B0606020202030204" pitchFamily="34" charset="0"/>
                    <a:ea typeface="Roboto"/>
                    <a:cs typeface="Roboto"/>
                    <a:sym typeface="Roboto"/>
                  </a:rPr>
                  <a:t>Tormentas solares</a:t>
                </a:r>
              </a:p>
              <a:p>
                <a:pPr marL="177800" marR="0" lvl="0" indent="-17780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 sz="14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rPr>
                  <a:t>Movimiento de los astros </a:t>
                </a:r>
              </a:p>
              <a:p>
                <a:pPr marL="177800" marR="0" lvl="0" indent="-17780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 sz="1400" b="1" kern="0" dirty="0">
                    <a:solidFill>
                      <a:srgbClr val="000000"/>
                    </a:solidFill>
                    <a:latin typeface="Arial Narrow" panose="020B0606020202030204" pitchFamily="34" charset="0"/>
                    <a:ea typeface="Roboto"/>
                    <a:cs typeface="Roboto"/>
                    <a:sym typeface="Roboto"/>
                  </a:rPr>
                  <a:t>Condiciones atmosféricas</a:t>
                </a:r>
              </a:p>
              <a:p>
                <a:pPr marL="177800" marR="0" lvl="0" indent="-17780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 sz="14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rPr>
                  <a:t>Recursos naturales</a:t>
                </a:r>
                <a:endParaRPr kumimoji="0" sz="14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endParaRPr>
              </a:p>
            </p:txBody>
          </p:sp>
        </p:grpSp>
        <p:grpSp>
          <p:nvGrpSpPr>
            <p:cNvPr id="18" name="Google Shape;529;p26">
              <a:extLst>
                <a:ext uri="{FF2B5EF4-FFF2-40B4-BE49-F238E27FC236}">
                  <a16:creationId xmlns:a16="http://schemas.microsoft.com/office/drawing/2014/main" id="{8EB21B20-24CB-437A-91CD-166A9747323D}"/>
                </a:ext>
              </a:extLst>
            </p:cNvPr>
            <p:cNvGrpSpPr/>
            <p:nvPr/>
          </p:nvGrpSpPr>
          <p:grpSpPr>
            <a:xfrm>
              <a:off x="2704381" y="3056571"/>
              <a:ext cx="1561993" cy="900436"/>
              <a:chOff x="2704381" y="3056571"/>
              <a:chExt cx="1561993" cy="900436"/>
            </a:xfrm>
          </p:grpSpPr>
          <p:sp>
            <p:nvSpPr>
              <p:cNvPr id="19" name="Google Shape;530;p26">
                <a:extLst>
                  <a:ext uri="{FF2B5EF4-FFF2-40B4-BE49-F238E27FC236}">
                    <a16:creationId xmlns:a16="http://schemas.microsoft.com/office/drawing/2014/main" id="{7594624F-EB06-412F-BF4E-361A539D968A}"/>
                  </a:ext>
                </a:extLst>
              </p:cNvPr>
              <p:cNvSpPr/>
              <p:nvPr/>
            </p:nvSpPr>
            <p:spPr>
              <a:xfrm>
                <a:off x="2704381" y="3056571"/>
                <a:ext cx="1561993" cy="900436"/>
              </a:xfrm>
              <a:custGeom>
                <a:avLst/>
                <a:gdLst/>
                <a:ahLst/>
                <a:cxnLst/>
                <a:rect l="l" t="t" r="r" b="b"/>
                <a:pathLst>
                  <a:path w="47947" h="19146" extrusionOk="0">
                    <a:moveTo>
                      <a:pt x="13288" y="1"/>
                    </a:moveTo>
                    <a:lnTo>
                      <a:pt x="13062" y="322"/>
                    </a:lnTo>
                    <a:cubicBezTo>
                      <a:pt x="12920" y="193"/>
                      <a:pt x="12779" y="140"/>
                      <a:pt x="12637" y="140"/>
                    </a:cubicBezTo>
                    <a:cubicBezTo>
                      <a:pt x="12479" y="140"/>
                      <a:pt x="12320" y="205"/>
                      <a:pt x="12157" y="299"/>
                    </a:cubicBezTo>
                    <a:cubicBezTo>
                      <a:pt x="12127" y="316"/>
                      <a:pt x="12094" y="325"/>
                      <a:pt x="12061" y="325"/>
                    </a:cubicBezTo>
                    <a:cubicBezTo>
                      <a:pt x="12029" y="325"/>
                      <a:pt x="11996" y="316"/>
                      <a:pt x="11966" y="299"/>
                    </a:cubicBezTo>
                    <a:cubicBezTo>
                      <a:pt x="11764" y="239"/>
                      <a:pt x="11561" y="180"/>
                      <a:pt x="11347" y="144"/>
                    </a:cubicBezTo>
                    <a:cubicBezTo>
                      <a:pt x="11333" y="143"/>
                      <a:pt x="11319" y="142"/>
                      <a:pt x="11304" y="142"/>
                    </a:cubicBezTo>
                    <a:cubicBezTo>
                      <a:pt x="11176" y="142"/>
                      <a:pt x="11051" y="190"/>
                      <a:pt x="10954" y="287"/>
                    </a:cubicBezTo>
                    <a:cubicBezTo>
                      <a:pt x="10907" y="324"/>
                      <a:pt x="10846" y="369"/>
                      <a:pt x="10798" y="369"/>
                    </a:cubicBezTo>
                    <a:cubicBezTo>
                      <a:pt x="10786" y="369"/>
                      <a:pt x="10774" y="366"/>
                      <a:pt x="10764" y="358"/>
                    </a:cubicBezTo>
                    <a:cubicBezTo>
                      <a:pt x="10593" y="206"/>
                      <a:pt x="10415" y="169"/>
                      <a:pt x="10234" y="169"/>
                    </a:cubicBezTo>
                    <a:cubicBezTo>
                      <a:pt x="10075" y="169"/>
                      <a:pt x="9913" y="198"/>
                      <a:pt x="9752" y="203"/>
                    </a:cubicBezTo>
                    <a:cubicBezTo>
                      <a:pt x="9514" y="203"/>
                      <a:pt x="9264" y="239"/>
                      <a:pt x="9025" y="287"/>
                    </a:cubicBezTo>
                    <a:cubicBezTo>
                      <a:pt x="8966" y="310"/>
                      <a:pt x="8918" y="334"/>
                      <a:pt x="8859" y="370"/>
                    </a:cubicBezTo>
                    <a:cubicBezTo>
                      <a:pt x="8799" y="394"/>
                      <a:pt x="8740" y="430"/>
                      <a:pt x="8680" y="453"/>
                    </a:cubicBezTo>
                    <a:cubicBezTo>
                      <a:pt x="8632" y="475"/>
                      <a:pt x="8582" y="486"/>
                      <a:pt x="8534" y="486"/>
                    </a:cubicBezTo>
                    <a:cubicBezTo>
                      <a:pt x="8449" y="486"/>
                      <a:pt x="8367" y="454"/>
                      <a:pt x="8299" y="394"/>
                    </a:cubicBezTo>
                    <a:cubicBezTo>
                      <a:pt x="8228" y="513"/>
                      <a:pt x="8168" y="632"/>
                      <a:pt x="8097" y="751"/>
                    </a:cubicBezTo>
                    <a:cubicBezTo>
                      <a:pt x="8025" y="632"/>
                      <a:pt x="7930" y="513"/>
                      <a:pt x="7847" y="394"/>
                    </a:cubicBezTo>
                    <a:cubicBezTo>
                      <a:pt x="7811" y="370"/>
                      <a:pt x="7775" y="358"/>
                      <a:pt x="7728" y="358"/>
                    </a:cubicBezTo>
                    <a:cubicBezTo>
                      <a:pt x="7686" y="364"/>
                      <a:pt x="7641" y="364"/>
                      <a:pt x="7595" y="364"/>
                    </a:cubicBezTo>
                    <a:cubicBezTo>
                      <a:pt x="7549" y="364"/>
                      <a:pt x="7501" y="364"/>
                      <a:pt x="7454" y="370"/>
                    </a:cubicBezTo>
                    <a:cubicBezTo>
                      <a:pt x="7359" y="382"/>
                      <a:pt x="7275" y="406"/>
                      <a:pt x="7192" y="465"/>
                    </a:cubicBezTo>
                    <a:cubicBezTo>
                      <a:pt x="7097" y="549"/>
                      <a:pt x="6966" y="608"/>
                      <a:pt x="6847" y="632"/>
                    </a:cubicBezTo>
                    <a:cubicBezTo>
                      <a:pt x="6716" y="656"/>
                      <a:pt x="6597" y="656"/>
                      <a:pt x="6477" y="668"/>
                    </a:cubicBezTo>
                    <a:cubicBezTo>
                      <a:pt x="6346" y="668"/>
                      <a:pt x="6216" y="680"/>
                      <a:pt x="6073" y="691"/>
                    </a:cubicBezTo>
                    <a:cubicBezTo>
                      <a:pt x="5954" y="715"/>
                      <a:pt x="5823" y="751"/>
                      <a:pt x="5715" y="822"/>
                    </a:cubicBezTo>
                    <a:cubicBezTo>
                      <a:pt x="5477" y="942"/>
                      <a:pt x="5239" y="1037"/>
                      <a:pt x="4989" y="1120"/>
                    </a:cubicBezTo>
                    <a:cubicBezTo>
                      <a:pt x="4870" y="1168"/>
                      <a:pt x="4763" y="1227"/>
                      <a:pt x="4656" y="1311"/>
                    </a:cubicBezTo>
                    <a:cubicBezTo>
                      <a:pt x="4549" y="1394"/>
                      <a:pt x="4453" y="1501"/>
                      <a:pt x="4394" y="1620"/>
                    </a:cubicBezTo>
                    <a:cubicBezTo>
                      <a:pt x="4370" y="1680"/>
                      <a:pt x="4263" y="1656"/>
                      <a:pt x="4191" y="1680"/>
                    </a:cubicBezTo>
                    <a:cubicBezTo>
                      <a:pt x="4084" y="1715"/>
                      <a:pt x="3989" y="1763"/>
                      <a:pt x="3882" y="1811"/>
                    </a:cubicBezTo>
                    <a:cubicBezTo>
                      <a:pt x="3787" y="1846"/>
                      <a:pt x="3679" y="1894"/>
                      <a:pt x="3584" y="1954"/>
                    </a:cubicBezTo>
                    <a:cubicBezTo>
                      <a:pt x="3179" y="2215"/>
                      <a:pt x="2763" y="2489"/>
                      <a:pt x="2584" y="2977"/>
                    </a:cubicBezTo>
                    <a:cubicBezTo>
                      <a:pt x="2382" y="3013"/>
                      <a:pt x="2191" y="3132"/>
                      <a:pt x="2072" y="3311"/>
                    </a:cubicBezTo>
                    <a:cubicBezTo>
                      <a:pt x="1965" y="3489"/>
                      <a:pt x="1894" y="3692"/>
                      <a:pt x="1870" y="3906"/>
                    </a:cubicBezTo>
                    <a:cubicBezTo>
                      <a:pt x="1858" y="4049"/>
                      <a:pt x="1727" y="4156"/>
                      <a:pt x="1655" y="4275"/>
                    </a:cubicBezTo>
                    <a:cubicBezTo>
                      <a:pt x="1298" y="4775"/>
                      <a:pt x="1001" y="5299"/>
                      <a:pt x="762" y="5871"/>
                    </a:cubicBezTo>
                    <a:cubicBezTo>
                      <a:pt x="691" y="5990"/>
                      <a:pt x="667" y="6145"/>
                      <a:pt x="691" y="6287"/>
                    </a:cubicBezTo>
                    <a:cubicBezTo>
                      <a:pt x="751" y="6514"/>
                      <a:pt x="631" y="6621"/>
                      <a:pt x="477" y="6752"/>
                    </a:cubicBezTo>
                    <a:cubicBezTo>
                      <a:pt x="358" y="6847"/>
                      <a:pt x="370" y="7014"/>
                      <a:pt x="453" y="7168"/>
                    </a:cubicBezTo>
                    <a:cubicBezTo>
                      <a:pt x="512" y="7276"/>
                      <a:pt x="524" y="7383"/>
                      <a:pt x="417" y="7466"/>
                    </a:cubicBezTo>
                    <a:cubicBezTo>
                      <a:pt x="262" y="7585"/>
                      <a:pt x="179" y="7764"/>
                      <a:pt x="167" y="7954"/>
                    </a:cubicBezTo>
                    <a:cubicBezTo>
                      <a:pt x="108" y="8169"/>
                      <a:pt x="84" y="8383"/>
                      <a:pt x="60" y="8609"/>
                    </a:cubicBezTo>
                    <a:cubicBezTo>
                      <a:pt x="24" y="8823"/>
                      <a:pt x="12" y="9050"/>
                      <a:pt x="12" y="9276"/>
                    </a:cubicBezTo>
                    <a:cubicBezTo>
                      <a:pt x="0" y="9716"/>
                      <a:pt x="48" y="10157"/>
                      <a:pt x="131" y="10597"/>
                    </a:cubicBezTo>
                    <a:cubicBezTo>
                      <a:pt x="227" y="11121"/>
                      <a:pt x="358" y="11610"/>
                      <a:pt x="274" y="12193"/>
                    </a:cubicBezTo>
                    <a:cubicBezTo>
                      <a:pt x="286" y="12300"/>
                      <a:pt x="322" y="12407"/>
                      <a:pt x="381" y="12491"/>
                    </a:cubicBezTo>
                    <a:cubicBezTo>
                      <a:pt x="441" y="12598"/>
                      <a:pt x="489" y="12717"/>
                      <a:pt x="536" y="12836"/>
                    </a:cubicBezTo>
                    <a:cubicBezTo>
                      <a:pt x="572" y="12955"/>
                      <a:pt x="596" y="13074"/>
                      <a:pt x="643" y="13193"/>
                    </a:cubicBezTo>
                    <a:cubicBezTo>
                      <a:pt x="774" y="13610"/>
                      <a:pt x="953" y="14015"/>
                      <a:pt x="1191" y="14384"/>
                    </a:cubicBezTo>
                    <a:cubicBezTo>
                      <a:pt x="1572" y="15003"/>
                      <a:pt x="2036" y="15574"/>
                      <a:pt x="2584" y="16074"/>
                    </a:cubicBezTo>
                    <a:cubicBezTo>
                      <a:pt x="2679" y="16170"/>
                      <a:pt x="2775" y="16312"/>
                      <a:pt x="2941" y="16324"/>
                    </a:cubicBezTo>
                    <a:cubicBezTo>
                      <a:pt x="3215" y="16336"/>
                      <a:pt x="3310" y="16503"/>
                      <a:pt x="3394" y="16741"/>
                    </a:cubicBezTo>
                    <a:cubicBezTo>
                      <a:pt x="3453" y="16932"/>
                      <a:pt x="3560" y="17086"/>
                      <a:pt x="3703" y="17217"/>
                    </a:cubicBezTo>
                    <a:cubicBezTo>
                      <a:pt x="3822" y="17301"/>
                      <a:pt x="4013" y="17265"/>
                      <a:pt x="4156" y="17313"/>
                    </a:cubicBezTo>
                    <a:cubicBezTo>
                      <a:pt x="4322" y="17372"/>
                      <a:pt x="4465" y="17503"/>
                      <a:pt x="4632" y="17575"/>
                    </a:cubicBezTo>
                    <a:cubicBezTo>
                      <a:pt x="4739" y="17610"/>
                      <a:pt x="4799" y="17717"/>
                      <a:pt x="4870" y="17813"/>
                    </a:cubicBezTo>
                    <a:cubicBezTo>
                      <a:pt x="4943" y="17906"/>
                      <a:pt x="5015" y="17972"/>
                      <a:pt x="5111" y="17972"/>
                    </a:cubicBezTo>
                    <a:cubicBezTo>
                      <a:pt x="5125" y="17972"/>
                      <a:pt x="5140" y="17971"/>
                      <a:pt x="5156" y="17967"/>
                    </a:cubicBezTo>
                    <a:cubicBezTo>
                      <a:pt x="5181" y="17962"/>
                      <a:pt x="5206" y="17960"/>
                      <a:pt x="5230" y="17960"/>
                    </a:cubicBezTo>
                    <a:cubicBezTo>
                      <a:pt x="5324" y="17960"/>
                      <a:pt x="5414" y="17994"/>
                      <a:pt x="5489" y="18051"/>
                    </a:cubicBezTo>
                    <a:cubicBezTo>
                      <a:pt x="5573" y="18110"/>
                      <a:pt x="5644" y="18206"/>
                      <a:pt x="5739" y="18265"/>
                    </a:cubicBezTo>
                    <a:cubicBezTo>
                      <a:pt x="5835" y="18325"/>
                      <a:pt x="5930" y="18372"/>
                      <a:pt x="6037" y="18420"/>
                    </a:cubicBezTo>
                    <a:cubicBezTo>
                      <a:pt x="6147" y="18480"/>
                      <a:pt x="6273" y="18506"/>
                      <a:pt x="6402" y="18506"/>
                    </a:cubicBezTo>
                    <a:cubicBezTo>
                      <a:pt x="6427" y="18506"/>
                      <a:pt x="6452" y="18505"/>
                      <a:pt x="6477" y="18503"/>
                    </a:cubicBezTo>
                    <a:cubicBezTo>
                      <a:pt x="6632" y="18503"/>
                      <a:pt x="6787" y="18467"/>
                      <a:pt x="6930" y="18467"/>
                    </a:cubicBezTo>
                    <a:cubicBezTo>
                      <a:pt x="7061" y="18575"/>
                      <a:pt x="7216" y="18658"/>
                      <a:pt x="7382" y="18706"/>
                    </a:cubicBezTo>
                    <a:cubicBezTo>
                      <a:pt x="7549" y="18753"/>
                      <a:pt x="7716" y="18789"/>
                      <a:pt x="7882" y="18789"/>
                    </a:cubicBezTo>
                    <a:cubicBezTo>
                      <a:pt x="7932" y="18798"/>
                      <a:pt x="7982" y="18803"/>
                      <a:pt x="8032" y="18803"/>
                    </a:cubicBezTo>
                    <a:cubicBezTo>
                      <a:pt x="8172" y="18803"/>
                      <a:pt x="8310" y="18767"/>
                      <a:pt x="8442" y="18706"/>
                    </a:cubicBezTo>
                    <a:cubicBezTo>
                      <a:pt x="8549" y="18634"/>
                      <a:pt x="8680" y="18587"/>
                      <a:pt x="8823" y="18575"/>
                    </a:cubicBezTo>
                    <a:cubicBezTo>
                      <a:pt x="8942" y="18563"/>
                      <a:pt x="9061" y="18563"/>
                      <a:pt x="9168" y="18551"/>
                    </a:cubicBezTo>
                    <a:cubicBezTo>
                      <a:pt x="9656" y="18515"/>
                      <a:pt x="10145" y="18503"/>
                      <a:pt x="10621" y="18491"/>
                    </a:cubicBezTo>
                    <a:cubicBezTo>
                      <a:pt x="10725" y="18489"/>
                      <a:pt x="10828" y="18486"/>
                      <a:pt x="10931" y="18486"/>
                    </a:cubicBezTo>
                    <a:cubicBezTo>
                      <a:pt x="11312" y="18486"/>
                      <a:pt x="11684" y="18521"/>
                      <a:pt x="12050" y="18718"/>
                    </a:cubicBezTo>
                    <a:cubicBezTo>
                      <a:pt x="12181" y="18765"/>
                      <a:pt x="12323" y="18801"/>
                      <a:pt x="12466" y="18801"/>
                    </a:cubicBezTo>
                    <a:cubicBezTo>
                      <a:pt x="13085" y="18872"/>
                      <a:pt x="13705" y="18825"/>
                      <a:pt x="14312" y="19087"/>
                    </a:cubicBezTo>
                    <a:cubicBezTo>
                      <a:pt x="14426" y="19127"/>
                      <a:pt x="14545" y="19146"/>
                      <a:pt x="14663" y="19146"/>
                    </a:cubicBezTo>
                    <a:cubicBezTo>
                      <a:pt x="14717" y="19146"/>
                      <a:pt x="14771" y="19142"/>
                      <a:pt x="14824" y="19134"/>
                    </a:cubicBezTo>
                    <a:cubicBezTo>
                      <a:pt x="14905" y="19130"/>
                      <a:pt x="14986" y="19128"/>
                      <a:pt x="15068" y="19128"/>
                    </a:cubicBezTo>
                    <a:cubicBezTo>
                      <a:pt x="15323" y="19128"/>
                      <a:pt x="15578" y="19145"/>
                      <a:pt x="15834" y="19145"/>
                    </a:cubicBezTo>
                    <a:cubicBezTo>
                      <a:pt x="16152" y="19145"/>
                      <a:pt x="16470" y="19119"/>
                      <a:pt x="16788" y="19003"/>
                    </a:cubicBezTo>
                    <a:cubicBezTo>
                      <a:pt x="16815" y="18993"/>
                      <a:pt x="16844" y="18987"/>
                      <a:pt x="16875" y="18987"/>
                    </a:cubicBezTo>
                    <a:cubicBezTo>
                      <a:pt x="16912" y="18987"/>
                      <a:pt x="16951" y="18996"/>
                      <a:pt x="16991" y="19015"/>
                    </a:cubicBezTo>
                    <a:cubicBezTo>
                      <a:pt x="17084" y="19068"/>
                      <a:pt x="17178" y="19086"/>
                      <a:pt x="17272" y="19086"/>
                    </a:cubicBezTo>
                    <a:cubicBezTo>
                      <a:pt x="17467" y="19086"/>
                      <a:pt x="17663" y="19010"/>
                      <a:pt x="17857" y="19010"/>
                    </a:cubicBezTo>
                    <a:cubicBezTo>
                      <a:pt x="17906" y="19010"/>
                      <a:pt x="17954" y="19015"/>
                      <a:pt x="18003" y="19027"/>
                    </a:cubicBezTo>
                    <a:cubicBezTo>
                      <a:pt x="18167" y="19063"/>
                      <a:pt x="18331" y="19072"/>
                      <a:pt x="18495" y="19072"/>
                    </a:cubicBezTo>
                    <a:cubicBezTo>
                      <a:pt x="18675" y="19072"/>
                      <a:pt x="18854" y="19061"/>
                      <a:pt x="19034" y="19061"/>
                    </a:cubicBezTo>
                    <a:cubicBezTo>
                      <a:pt x="19071" y="19061"/>
                      <a:pt x="19108" y="19062"/>
                      <a:pt x="19146" y="19063"/>
                    </a:cubicBezTo>
                    <a:cubicBezTo>
                      <a:pt x="19209" y="19074"/>
                      <a:pt x="19273" y="19079"/>
                      <a:pt x="19337" y="19079"/>
                    </a:cubicBezTo>
                    <a:cubicBezTo>
                      <a:pt x="19550" y="19079"/>
                      <a:pt x="19763" y="19021"/>
                      <a:pt x="19955" y="18920"/>
                    </a:cubicBezTo>
                    <a:cubicBezTo>
                      <a:pt x="19985" y="18901"/>
                      <a:pt x="20016" y="18894"/>
                      <a:pt x="20048" y="18894"/>
                    </a:cubicBezTo>
                    <a:cubicBezTo>
                      <a:pt x="20117" y="18894"/>
                      <a:pt x="20188" y="18927"/>
                      <a:pt x="20253" y="18944"/>
                    </a:cubicBezTo>
                    <a:cubicBezTo>
                      <a:pt x="20347" y="18965"/>
                      <a:pt x="20441" y="19031"/>
                      <a:pt x="20519" y="19031"/>
                    </a:cubicBezTo>
                    <a:cubicBezTo>
                      <a:pt x="20530" y="19031"/>
                      <a:pt x="20540" y="19030"/>
                      <a:pt x="20551" y="19027"/>
                    </a:cubicBezTo>
                    <a:cubicBezTo>
                      <a:pt x="20704" y="19000"/>
                      <a:pt x="20858" y="18985"/>
                      <a:pt x="21012" y="18985"/>
                    </a:cubicBezTo>
                    <a:cubicBezTo>
                      <a:pt x="21132" y="18985"/>
                      <a:pt x="21252" y="18994"/>
                      <a:pt x="21372" y="19015"/>
                    </a:cubicBezTo>
                    <a:cubicBezTo>
                      <a:pt x="21552" y="19036"/>
                      <a:pt x="21732" y="19049"/>
                      <a:pt x="21912" y="19049"/>
                    </a:cubicBezTo>
                    <a:cubicBezTo>
                      <a:pt x="22042" y="19049"/>
                      <a:pt x="22171" y="19042"/>
                      <a:pt x="22301" y="19027"/>
                    </a:cubicBezTo>
                    <a:cubicBezTo>
                      <a:pt x="22503" y="19027"/>
                      <a:pt x="22718" y="18968"/>
                      <a:pt x="22920" y="18956"/>
                    </a:cubicBezTo>
                    <a:cubicBezTo>
                      <a:pt x="23004" y="18951"/>
                      <a:pt x="23088" y="18948"/>
                      <a:pt x="23171" y="18948"/>
                    </a:cubicBezTo>
                    <a:cubicBezTo>
                      <a:pt x="23290" y="18948"/>
                      <a:pt x="23409" y="18954"/>
                      <a:pt x="23527" y="18968"/>
                    </a:cubicBezTo>
                    <a:cubicBezTo>
                      <a:pt x="23801" y="18979"/>
                      <a:pt x="24075" y="19003"/>
                      <a:pt x="24349" y="19015"/>
                    </a:cubicBezTo>
                    <a:cubicBezTo>
                      <a:pt x="25357" y="19015"/>
                      <a:pt x="26365" y="19020"/>
                      <a:pt x="27376" y="19020"/>
                    </a:cubicBezTo>
                    <a:cubicBezTo>
                      <a:pt x="27882" y="19020"/>
                      <a:pt x="28389" y="19019"/>
                      <a:pt x="28897" y="19015"/>
                    </a:cubicBezTo>
                    <a:cubicBezTo>
                      <a:pt x="29790" y="19015"/>
                      <a:pt x="30683" y="18956"/>
                      <a:pt x="31576" y="18944"/>
                    </a:cubicBezTo>
                    <a:cubicBezTo>
                      <a:pt x="31620" y="18946"/>
                      <a:pt x="31664" y="18948"/>
                      <a:pt x="31708" y="18948"/>
                    </a:cubicBezTo>
                    <a:cubicBezTo>
                      <a:pt x="32054" y="18948"/>
                      <a:pt x="32390" y="18865"/>
                      <a:pt x="32707" y="18718"/>
                    </a:cubicBezTo>
                    <a:cubicBezTo>
                      <a:pt x="32799" y="18656"/>
                      <a:pt x="32906" y="18627"/>
                      <a:pt x="33014" y="18627"/>
                    </a:cubicBezTo>
                    <a:cubicBezTo>
                      <a:pt x="33117" y="18627"/>
                      <a:pt x="33221" y="18653"/>
                      <a:pt x="33314" y="18706"/>
                    </a:cubicBezTo>
                    <a:cubicBezTo>
                      <a:pt x="33442" y="18800"/>
                      <a:pt x="33567" y="18840"/>
                      <a:pt x="33692" y="18840"/>
                    </a:cubicBezTo>
                    <a:cubicBezTo>
                      <a:pt x="33835" y="18840"/>
                      <a:pt x="33978" y="18788"/>
                      <a:pt x="34124" y="18706"/>
                    </a:cubicBezTo>
                    <a:cubicBezTo>
                      <a:pt x="34225" y="18659"/>
                      <a:pt x="34327" y="18642"/>
                      <a:pt x="34434" y="18642"/>
                    </a:cubicBezTo>
                    <a:cubicBezTo>
                      <a:pt x="34465" y="18642"/>
                      <a:pt x="34496" y="18643"/>
                      <a:pt x="34529" y="18646"/>
                    </a:cubicBezTo>
                    <a:lnTo>
                      <a:pt x="36386" y="18563"/>
                    </a:lnTo>
                    <a:lnTo>
                      <a:pt x="36386" y="18515"/>
                    </a:lnTo>
                    <a:lnTo>
                      <a:pt x="38458" y="18491"/>
                    </a:lnTo>
                    <a:cubicBezTo>
                      <a:pt x="38493" y="18479"/>
                      <a:pt x="38529" y="18456"/>
                      <a:pt x="38553" y="18408"/>
                    </a:cubicBezTo>
                    <a:cubicBezTo>
                      <a:pt x="38553" y="18372"/>
                      <a:pt x="38553" y="18325"/>
                      <a:pt x="38529" y="18277"/>
                    </a:cubicBezTo>
                    <a:cubicBezTo>
                      <a:pt x="38493" y="18182"/>
                      <a:pt x="38446" y="18086"/>
                      <a:pt x="38410" y="17979"/>
                    </a:cubicBezTo>
                    <a:cubicBezTo>
                      <a:pt x="38303" y="17717"/>
                      <a:pt x="38160" y="17563"/>
                      <a:pt x="37981" y="17551"/>
                    </a:cubicBezTo>
                    <a:cubicBezTo>
                      <a:pt x="37704" y="17551"/>
                      <a:pt x="37426" y="17577"/>
                      <a:pt x="37151" y="17577"/>
                    </a:cubicBezTo>
                    <a:cubicBezTo>
                      <a:pt x="37014" y="17577"/>
                      <a:pt x="36878" y="17571"/>
                      <a:pt x="36743" y="17551"/>
                    </a:cubicBezTo>
                    <a:cubicBezTo>
                      <a:pt x="36600" y="17532"/>
                      <a:pt x="36458" y="17525"/>
                      <a:pt x="36317" y="17525"/>
                    </a:cubicBezTo>
                    <a:cubicBezTo>
                      <a:pt x="35974" y="17525"/>
                      <a:pt x="35633" y="17564"/>
                      <a:pt x="35294" y="17564"/>
                    </a:cubicBezTo>
                    <a:cubicBezTo>
                      <a:pt x="35154" y="17564"/>
                      <a:pt x="35014" y="17558"/>
                      <a:pt x="34874" y="17539"/>
                    </a:cubicBezTo>
                    <a:cubicBezTo>
                      <a:pt x="34807" y="17530"/>
                      <a:pt x="34739" y="17526"/>
                      <a:pt x="34671" y="17526"/>
                    </a:cubicBezTo>
                    <a:cubicBezTo>
                      <a:pt x="34461" y="17526"/>
                      <a:pt x="34250" y="17568"/>
                      <a:pt x="34052" y="17658"/>
                    </a:cubicBezTo>
                    <a:cubicBezTo>
                      <a:pt x="33986" y="17689"/>
                      <a:pt x="33921" y="17701"/>
                      <a:pt x="33856" y="17701"/>
                    </a:cubicBezTo>
                    <a:cubicBezTo>
                      <a:pt x="33680" y="17701"/>
                      <a:pt x="33505" y="17615"/>
                      <a:pt x="33327" y="17615"/>
                    </a:cubicBezTo>
                    <a:cubicBezTo>
                      <a:pt x="33299" y="17615"/>
                      <a:pt x="33271" y="17617"/>
                      <a:pt x="33243" y="17622"/>
                    </a:cubicBezTo>
                    <a:cubicBezTo>
                      <a:pt x="32990" y="17671"/>
                      <a:pt x="32743" y="17848"/>
                      <a:pt x="32490" y="17848"/>
                    </a:cubicBezTo>
                    <a:cubicBezTo>
                      <a:pt x="32373" y="17848"/>
                      <a:pt x="32256" y="17811"/>
                      <a:pt x="32135" y="17705"/>
                    </a:cubicBezTo>
                    <a:cubicBezTo>
                      <a:pt x="32115" y="17688"/>
                      <a:pt x="32093" y="17681"/>
                      <a:pt x="32070" y="17681"/>
                    </a:cubicBezTo>
                    <a:cubicBezTo>
                      <a:pt x="31996" y="17681"/>
                      <a:pt x="31910" y="17750"/>
                      <a:pt x="31838" y="17777"/>
                    </a:cubicBezTo>
                    <a:cubicBezTo>
                      <a:pt x="31707" y="17836"/>
                      <a:pt x="31564" y="17884"/>
                      <a:pt x="31433" y="17932"/>
                    </a:cubicBezTo>
                    <a:cubicBezTo>
                      <a:pt x="31263" y="17972"/>
                      <a:pt x="31095" y="17972"/>
                      <a:pt x="30928" y="17972"/>
                    </a:cubicBezTo>
                    <a:lnTo>
                      <a:pt x="30928" y="17972"/>
                    </a:lnTo>
                    <a:cubicBezTo>
                      <a:pt x="30650" y="17972"/>
                      <a:pt x="30375" y="17972"/>
                      <a:pt x="30099" y="18158"/>
                    </a:cubicBezTo>
                    <a:cubicBezTo>
                      <a:pt x="29968" y="18098"/>
                      <a:pt x="29838" y="17991"/>
                      <a:pt x="29707" y="17991"/>
                    </a:cubicBezTo>
                    <a:cubicBezTo>
                      <a:pt x="29576" y="17991"/>
                      <a:pt x="29445" y="18134"/>
                      <a:pt x="29314" y="18158"/>
                    </a:cubicBezTo>
                    <a:cubicBezTo>
                      <a:pt x="29302" y="18160"/>
                      <a:pt x="29290" y="18162"/>
                      <a:pt x="29278" y="18162"/>
                    </a:cubicBezTo>
                    <a:cubicBezTo>
                      <a:pt x="29164" y="18162"/>
                      <a:pt x="29053" y="18052"/>
                      <a:pt x="28936" y="18052"/>
                    </a:cubicBezTo>
                    <a:cubicBezTo>
                      <a:pt x="28896" y="18052"/>
                      <a:pt x="28856" y="18065"/>
                      <a:pt x="28814" y="18098"/>
                    </a:cubicBezTo>
                    <a:cubicBezTo>
                      <a:pt x="28772" y="18147"/>
                      <a:pt x="28710" y="18171"/>
                      <a:pt x="28647" y="18171"/>
                    </a:cubicBezTo>
                    <a:cubicBezTo>
                      <a:pt x="28601" y="18171"/>
                      <a:pt x="28556" y="18159"/>
                      <a:pt x="28516" y="18134"/>
                    </a:cubicBezTo>
                    <a:cubicBezTo>
                      <a:pt x="28385" y="18063"/>
                      <a:pt x="28242" y="18051"/>
                      <a:pt x="28123" y="17967"/>
                    </a:cubicBezTo>
                    <a:cubicBezTo>
                      <a:pt x="28007" y="17878"/>
                      <a:pt x="27894" y="17825"/>
                      <a:pt x="27781" y="17825"/>
                    </a:cubicBezTo>
                    <a:cubicBezTo>
                      <a:pt x="27698" y="17825"/>
                      <a:pt x="27614" y="17854"/>
                      <a:pt x="27528" y="17920"/>
                    </a:cubicBezTo>
                    <a:cubicBezTo>
                      <a:pt x="27437" y="17858"/>
                      <a:pt x="27348" y="17836"/>
                      <a:pt x="27258" y="17836"/>
                    </a:cubicBezTo>
                    <a:cubicBezTo>
                      <a:pt x="27124" y="17836"/>
                      <a:pt x="26987" y="17884"/>
                      <a:pt x="26837" y="17920"/>
                    </a:cubicBezTo>
                    <a:cubicBezTo>
                      <a:pt x="26656" y="17968"/>
                      <a:pt x="26472" y="18002"/>
                      <a:pt x="26288" y="18002"/>
                    </a:cubicBezTo>
                    <a:cubicBezTo>
                      <a:pt x="26061" y="18002"/>
                      <a:pt x="25834" y="17951"/>
                      <a:pt x="25611" y="17813"/>
                    </a:cubicBezTo>
                    <a:cubicBezTo>
                      <a:pt x="25524" y="17755"/>
                      <a:pt x="25422" y="17725"/>
                      <a:pt x="25319" y="17725"/>
                    </a:cubicBezTo>
                    <a:cubicBezTo>
                      <a:pt x="25211" y="17725"/>
                      <a:pt x="25101" y="17758"/>
                      <a:pt x="25004" y="17825"/>
                    </a:cubicBezTo>
                    <a:cubicBezTo>
                      <a:pt x="24849" y="17920"/>
                      <a:pt x="24658" y="17932"/>
                      <a:pt x="24515" y="18075"/>
                    </a:cubicBezTo>
                    <a:cubicBezTo>
                      <a:pt x="24445" y="18153"/>
                      <a:pt x="24372" y="18173"/>
                      <a:pt x="24298" y="18173"/>
                    </a:cubicBezTo>
                    <a:cubicBezTo>
                      <a:pt x="24227" y="18173"/>
                      <a:pt x="24155" y="18155"/>
                      <a:pt x="24084" y="18155"/>
                    </a:cubicBezTo>
                    <a:cubicBezTo>
                      <a:pt x="24028" y="18155"/>
                      <a:pt x="23973" y="18166"/>
                      <a:pt x="23920" y="18206"/>
                    </a:cubicBezTo>
                    <a:cubicBezTo>
                      <a:pt x="23491" y="17956"/>
                      <a:pt x="23039" y="18039"/>
                      <a:pt x="22599" y="18003"/>
                    </a:cubicBezTo>
                    <a:cubicBezTo>
                      <a:pt x="22542" y="18000"/>
                      <a:pt x="22486" y="17998"/>
                      <a:pt x="22429" y="17998"/>
                    </a:cubicBezTo>
                    <a:cubicBezTo>
                      <a:pt x="22244" y="17998"/>
                      <a:pt x="22057" y="18027"/>
                      <a:pt x="21884" y="18182"/>
                    </a:cubicBezTo>
                    <a:cubicBezTo>
                      <a:pt x="21851" y="18211"/>
                      <a:pt x="21821" y="18222"/>
                      <a:pt x="21791" y="18222"/>
                    </a:cubicBezTo>
                    <a:cubicBezTo>
                      <a:pt x="21724" y="18222"/>
                      <a:pt x="21661" y="18164"/>
                      <a:pt x="21586" y="18122"/>
                    </a:cubicBezTo>
                    <a:cubicBezTo>
                      <a:pt x="21513" y="18082"/>
                      <a:pt x="21436" y="18050"/>
                      <a:pt x="21362" y="18050"/>
                    </a:cubicBezTo>
                    <a:cubicBezTo>
                      <a:pt x="21303" y="18050"/>
                      <a:pt x="21246" y="18070"/>
                      <a:pt x="21194" y="18122"/>
                    </a:cubicBezTo>
                    <a:cubicBezTo>
                      <a:pt x="21081" y="18234"/>
                      <a:pt x="20975" y="18291"/>
                      <a:pt x="20871" y="18291"/>
                    </a:cubicBezTo>
                    <a:cubicBezTo>
                      <a:pt x="20754" y="18291"/>
                      <a:pt x="20640" y="18219"/>
                      <a:pt x="20527" y="18075"/>
                    </a:cubicBezTo>
                    <a:cubicBezTo>
                      <a:pt x="20420" y="17967"/>
                      <a:pt x="20289" y="17884"/>
                      <a:pt x="20134" y="17836"/>
                    </a:cubicBezTo>
                    <a:cubicBezTo>
                      <a:pt x="20127" y="17835"/>
                      <a:pt x="20121" y="17834"/>
                      <a:pt x="20114" y="17834"/>
                    </a:cubicBezTo>
                    <a:cubicBezTo>
                      <a:pt x="20047" y="17834"/>
                      <a:pt x="19979" y="17914"/>
                      <a:pt x="19907" y="17914"/>
                    </a:cubicBezTo>
                    <a:cubicBezTo>
                      <a:pt x="19884" y="17914"/>
                      <a:pt x="19860" y="17906"/>
                      <a:pt x="19836" y="17884"/>
                    </a:cubicBezTo>
                    <a:cubicBezTo>
                      <a:pt x="19813" y="17861"/>
                      <a:pt x="19791" y="17850"/>
                      <a:pt x="19770" y="17850"/>
                    </a:cubicBezTo>
                    <a:cubicBezTo>
                      <a:pt x="19727" y="17850"/>
                      <a:pt x="19690" y="17895"/>
                      <a:pt x="19658" y="17967"/>
                    </a:cubicBezTo>
                    <a:cubicBezTo>
                      <a:pt x="19610" y="18086"/>
                      <a:pt x="19574" y="18158"/>
                      <a:pt x="19527" y="18241"/>
                    </a:cubicBezTo>
                    <a:cubicBezTo>
                      <a:pt x="19479" y="18158"/>
                      <a:pt x="19431" y="18086"/>
                      <a:pt x="19396" y="17991"/>
                    </a:cubicBezTo>
                    <a:cubicBezTo>
                      <a:pt x="19367" y="17928"/>
                      <a:pt x="19339" y="17896"/>
                      <a:pt x="19313" y="17896"/>
                    </a:cubicBezTo>
                    <a:cubicBezTo>
                      <a:pt x="19285" y="17896"/>
                      <a:pt x="19260" y="17934"/>
                      <a:pt x="19241" y="18015"/>
                    </a:cubicBezTo>
                    <a:cubicBezTo>
                      <a:pt x="19205" y="18133"/>
                      <a:pt x="19169" y="18298"/>
                      <a:pt x="19101" y="18298"/>
                    </a:cubicBezTo>
                    <a:cubicBezTo>
                      <a:pt x="19080" y="18298"/>
                      <a:pt x="19055" y="18281"/>
                      <a:pt x="19027" y="18241"/>
                    </a:cubicBezTo>
                    <a:cubicBezTo>
                      <a:pt x="18876" y="18019"/>
                      <a:pt x="18725" y="17839"/>
                      <a:pt x="18553" y="17839"/>
                    </a:cubicBezTo>
                    <a:cubicBezTo>
                      <a:pt x="18467" y="17839"/>
                      <a:pt x="18376" y="17884"/>
                      <a:pt x="18277" y="17991"/>
                    </a:cubicBezTo>
                    <a:cubicBezTo>
                      <a:pt x="18223" y="18051"/>
                      <a:pt x="18152" y="18081"/>
                      <a:pt x="18080" y="18081"/>
                    </a:cubicBezTo>
                    <a:cubicBezTo>
                      <a:pt x="18009" y="18081"/>
                      <a:pt x="17937" y="18051"/>
                      <a:pt x="17884" y="17991"/>
                    </a:cubicBezTo>
                    <a:cubicBezTo>
                      <a:pt x="17818" y="17943"/>
                      <a:pt x="17756" y="17919"/>
                      <a:pt x="17696" y="17919"/>
                    </a:cubicBezTo>
                    <a:cubicBezTo>
                      <a:pt x="17593" y="17919"/>
                      <a:pt x="17498" y="17991"/>
                      <a:pt x="17407" y="18134"/>
                    </a:cubicBezTo>
                    <a:cubicBezTo>
                      <a:pt x="17359" y="18215"/>
                      <a:pt x="17305" y="18279"/>
                      <a:pt x="17239" y="18279"/>
                    </a:cubicBezTo>
                    <a:cubicBezTo>
                      <a:pt x="17207" y="18279"/>
                      <a:pt x="17172" y="18264"/>
                      <a:pt x="17134" y="18229"/>
                    </a:cubicBezTo>
                    <a:cubicBezTo>
                      <a:pt x="17036" y="18119"/>
                      <a:pt x="16899" y="18061"/>
                      <a:pt x="16760" y="18061"/>
                    </a:cubicBezTo>
                    <a:cubicBezTo>
                      <a:pt x="16645" y="18061"/>
                      <a:pt x="16528" y="18101"/>
                      <a:pt x="16431" y="18182"/>
                    </a:cubicBezTo>
                    <a:cubicBezTo>
                      <a:pt x="16370" y="18236"/>
                      <a:pt x="16293" y="18263"/>
                      <a:pt x="16214" y="18263"/>
                    </a:cubicBezTo>
                    <a:cubicBezTo>
                      <a:pt x="16155" y="18263"/>
                      <a:pt x="16094" y="18248"/>
                      <a:pt x="16038" y="18217"/>
                    </a:cubicBezTo>
                    <a:cubicBezTo>
                      <a:pt x="15945" y="18155"/>
                      <a:pt x="15836" y="18125"/>
                      <a:pt x="15727" y="18125"/>
                    </a:cubicBezTo>
                    <a:cubicBezTo>
                      <a:pt x="15585" y="18125"/>
                      <a:pt x="15443" y="18176"/>
                      <a:pt x="15336" y="18277"/>
                    </a:cubicBezTo>
                    <a:cubicBezTo>
                      <a:pt x="15288" y="18321"/>
                      <a:pt x="15240" y="18336"/>
                      <a:pt x="15190" y="18336"/>
                    </a:cubicBezTo>
                    <a:cubicBezTo>
                      <a:pt x="15102" y="18336"/>
                      <a:pt x="15011" y="18290"/>
                      <a:pt x="14924" y="18290"/>
                    </a:cubicBezTo>
                    <a:cubicBezTo>
                      <a:pt x="14865" y="18290"/>
                      <a:pt x="14807" y="18311"/>
                      <a:pt x="14752" y="18384"/>
                    </a:cubicBezTo>
                    <a:cubicBezTo>
                      <a:pt x="14502" y="18134"/>
                      <a:pt x="14217" y="18182"/>
                      <a:pt x="13943" y="18122"/>
                    </a:cubicBezTo>
                    <a:cubicBezTo>
                      <a:pt x="13741" y="18074"/>
                      <a:pt x="13545" y="17884"/>
                      <a:pt x="13344" y="17884"/>
                    </a:cubicBezTo>
                    <a:cubicBezTo>
                      <a:pt x="13248" y="17884"/>
                      <a:pt x="13150" y="17927"/>
                      <a:pt x="13050" y="18051"/>
                    </a:cubicBezTo>
                    <a:cubicBezTo>
                      <a:pt x="13038" y="18063"/>
                      <a:pt x="13020" y="18069"/>
                      <a:pt x="13002" y="18069"/>
                    </a:cubicBezTo>
                    <a:cubicBezTo>
                      <a:pt x="12984" y="18069"/>
                      <a:pt x="12966" y="18063"/>
                      <a:pt x="12954" y="18051"/>
                    </a:cubicBezTo>
                    <a:cubicBezTo>
                      <a:pt x="12573" y="17682"/>
                      <a:pt x="12133" y="17872"/>
                      <a:pt x="11752" y="17598"/>
                    </a:cubicBezTo>
                    <a:cubicBezTo>
                      <a:pt x="11697" y="17560"/>
                      <a:pt x="11631" y="17541"/>
                      <a:pt x="11565" y="17541"/>
                    </a:cubicBezTo>
                    <a:cubicBezTo>
                      <a:pt x="11488" y="17541"/>
                      <a:pt x="11411" y="17566"/>
                      <a:pt x="11347" y="17610"/>
                    </a:cubicBezTo>
                    <a:cubicBezTo>
                      <a:pt x="11228" y="17682"/>
                      <a:pt x="11097" y="17741"/>
                      <a:pt x="10954" y="17753"/>
                    </a:cubicBezTo>
                    <a:cubicBezTo>
                      <a:pt x="10717" y="17765"/>
                      <a:pt x="10484" y="17787"/>
                      <a:pt x="10250" y="17787"/>
                    </a:cubicBezTo>
                    <a:cubicBezTo>
                      <a:pt x="10001" y="17787"/>
                      <a:pt x="9753" y="17762"/>
                      <a:pt x="9502" y="17670"/>
                    </a:cubicBezTo>
                    <a:cubicBezTo>
                      <a:pt x="9479" y="17661"/>
                      <a:pt x="9454" y="17657"/>
                      <a:pt x="9430" y="17657"/>
                    </a:cubicBezTo>
                    <a:cubicBezTo>
                      <a:pt x="9389" y="17657"/>
                      <a:pt x="9348" y="17667"/>
                      <a:pt x="9311" y="17682"/>
                    </a:cubicBezTo>
                    <a:cubicBezTo>
                      <a:pt x="9148" y="17778"/>
                      <a:pt x="8990" y="17821"/>
                      <a:pt x="8835" y="17821"/>
                    </a:cubicBezTo>
                    <a:cubicBezTo>
                      <a:pt x="8627" y="17821"/>
                      <a:pt x="8425" y="17745"/>
                      <a:pt x="8228" y="17622"/>
                    </a:cubicBezTo>
                    <a:cubicBezTo>
                      <a:pt x="8135" y="17566"/>
                      <a:pt x="8028" y="17496"/>
                      <a:pt x="7934" y="17496"/>
                    </a:cubicBezTo>
                    <a:cubicBezTo>
                      <a:pt x="7908" y="17496"/>
                      <a:pt x="7882" y="17502"/>
                      <a:pt x="7859" y="17515"/>
                    </a:cubicBezTo>
                    <a:cubicBezTo>
                      <a:pt x="7800" y="17551"/>
                      <a:pt x="7737" y="17566"/>
                      <a:pt x="7676" y="17566"/>
                    </a:cubicBezTo>
                    <a:cubicBezTo>
                      <a:pt x="7637" y="17566"/>
                      <a:pt x="7598" y="17560"/>
                      <a:pt x="7561" y="17551"/>
                    </a:cubicBezTo>
                    <a:cubicBezTo>
                      <a:pt x="7508" y="17531"/>
                      <a:pt x="7456" y="17522"/>
                      <a:pt x="7404" y="17522"/>
                    </a:cubicBezTo>
                    <a:cubicBezTo>
                      <a:pt x="7361" y="17522"/>
                      <a:pt x="7318" y="17528"/>
                      <a:pt x="7275" y="17539"/>
                    </a:cubicBezTo>
                    <a:cubicBezTo>
                      <a:pt x="7160" y="17577"/>
                      <a:pt x="7046" y="17599"/>
                      <a:pt x="6936" y="17599"/>
                    </a:cubicBezTo>
                    <a:cubicBezTo>
                      <a:pt x="6738" y="17599"/>
                      <a:pt x="6556" y="17529"/>
                      <a:pt x="6418" y="17360"/>
                    </a:cubicBezTo>
                    <a:cubicBezTo>
                      <a:pt x="6228" y="17112"/>
                      <a:pt x="6026" y="16996"/>
                      <a:pt x="5773" y="16996"/>
                    </a:cubicBezTo>
                    <a:cubicBezTo>
                      <a:pt x="5662" y="16996"/>
                      <a:pt x="5541" y="17019"/>
                      <a:pt x="5406" y="17063"/>
                    </a:cubicBezTo>
                    <a:cubicBezTo>
                      <a:pt x="5388" y="17067"/>
                      <a:pt x="5372" y="17070"/>
                      <a:pt x="5357" y="17070"/>
                    </a:cubicBezTo>
                    <a:cubicBezTo>
                      <a:pt x="5259" y="17070"/>
                      <a:pt x="5211" y="16975"/>
                      <a:pt x="5180" y="16872"/>
                    </a:cubicBezTo>
                    <a:cubicBezTo>
                      <a:pt x="5144" y="16789"/>
                      <a:pt x="5075" y="16780"/>
                      <a:pt x="5004" y="16780"/>
                    </a:cubicBezTo>
                    <a:cubicBezTo>
                      <a:pt x="4985" y="16780"/>
                      <a:pt x="4965" y="16780"/>
                      <a:pt x="4946" y="16780"/>
                    </a:cubicBezTo>
                    <a:cubicBezTo>
                      <a:pt x="4894" y="16780"/>
                      <a:pt x="4845" y="16776"/>
                      <a:pt x="4811" y="16741"/>
                    </a:cubicBezTo>
                    <a:cubicBezTo>
                      <a:pt x="4692" y="16622"/>
                      <a:pt x="4584" y="16491"/>
                      <a:pt x="4477" y="16360"/>
                    </a:cubicBezTo>
                    <a:cubicBezTo>
                      <a:pt x="4471" y="16348"/>
                      <a:pt x="4456" y="16345"/>
                      <a:pt x="4437" y="16345"/>
                    </a:cubicBezTo>
                    <a:cubicBezTo>
                      <a:pt x="4418" y="16345"/>
                      <a:pt x="4394" y="16348"/>
                      <a:pt x="4370" y="16348"/>
                    </a:cubicBezTo>
                    <a:cubicBezTo>
                      <a:pt x="4363" y="16349"/>
                      <a:pt x="4357" y="16349"/>
                      <a:pt x="4350" y="16349"/>
                    </a:cubicBezTo>
                    <a:cubicBezTo>
                      <a:pt x="4232" y="16349"/>
                      <a:pt x="4165" y="16248"/>
                      <a:pt x="4108" y="16158"/>
                    </a:cubicBezTo>
                    <a:cubicBezTo>
                      <a:pt x="4057" y="16056"/>
                      <a:pt x="3954" y="15998"/>
                      <a:pt x="3851" y="15998"/>
                    </a:cubicBezTo>
                    <a:cubicBezTo>
                      <a:pt x="3834" y="15998"/>
                      <a:pt x="3816" y="15999"/>
                      <a:pt x="3799" y="16003"/>
                    </a:cubicBezTo>
                    <a:cubicBezTo>
                      <a:pt x="3795" y="16004"/>
                      <a:pt x="3792" y="16004"/>
                      <a:pt x="3790" y="16004"/>
                    </a:cubicBezTo>
                    <a:cubicBezTo>
                      <a:pt x="3737" y="16004"/>
                      <a:pt x="3713" y="15905"/>
                      <a:pt x="3679" y="15848"/>
                    </a:cubicBezTo>
                    <a:cubicBezTo>
                      <a:pt x="3608" y="15622"/>
                      <a:pt x="3429" y="15443"/>
                      <a:pt x="3203" y="15372"/>
                    </a:cubicBezTo>
                    <a:cubicBezTo>
                      <a:pt x="3132" y="15348"/>
                      <a:pt x="3025" y="15360"/>
                      <a:pt x="3013" y="15300"/>
                    </a:cubicBezTo>
                    <a:cubicBezTo>
                      <a:pt x="2858" y="14848"/>
                      <a:pt x="2536" y="14586"/>
                      <a:pt x="2298" y="14241"/>
                    </a:cubicBezTo>
                    <a:cubicBezTo>
                      <a:pt x="2227" y="14086"/>
                      <a:pt x="2191" y="13907"/>
                      <a:pt x="2203" y="13741"/>
                    </a:cubicBezTo>
                    <a:cubicBezTo>
                      <a:pt x="2191" y="13634"/>
                      <a:pt x="2132" y="13562"/>
                      <a:pt x="2036" y="13526"/>
                    </a:cubicBezTo>
                    <a:cubicBezTo>
                      <a:pt x="1858" y="13491"/>
                      <a:pt x="1751" y="13300"/>
                      <a:pt x="1822" y="13122"/>
                    </a:cubicBezTo>
                    <a:cubicBezTo>
                      <a:pt x="1858" y="13026"/>
                      <a:pt x="1834" y="12919"/>
                      <a:pt x="1774" y="12848"/>
                    </a:cubicBezTo>
                    <a:cubicBezTo>
                      <a:pt x="1453" y="12574"/>
                      <a:pt x="1417" y="12181"/>
                      <a:pt x="1393" y="11800"/>
                    </a:cubicBezTo>
                    <a:cubicBezTo>
                      <a:pt x="1405" y="11633"/>
                      <a:pt x="1310" y="11467"/>
                      <a:pt x="1155" y="11395"/>
                    </a:cubicBezTo>
                    <a:cubicBezTo>
                      <a:pt x="1120" y="11371"/>
                      <a:pt x="1072" y="11348"/>
                      <a:pt x="1084" y="11324"/>
                    </a:cubicBezTo>
                    <a:cubicBezTo>
                      <a:pt x="1108" y="11252"/>
                      <a:pt x="1143" y="11181"/>
                      <a:pt x="1179" y="11121"/>
                    </a:cubicBezTo>
                    <a:cubicBezTo>
                      <a:pt x="1286" y="10859"/>
                      <a:pt x="1441" y="10621"/>
                      <a:pt x="1143" y="10407"/>
                    </a:cubicBezTo>
                    <a:cubicBezTo>
                      <a:pt x="1012" y="10312"/>
                      <a:pt x="1001" y="10169"/>
                      <a:pt x="905" y="10062"/>
                    </a:cubicBezTo>
                    <a:cubicBezTo>
                      <a:pt x="798" y="9955"/>
                      <a:pt x="774" y="9883"/>
                      <a:pt x="846" y="9788"/>
                    </a:cubicBezTo>
                    <a:cubicBezTo>
                      <a:pt x="917" y="9693"/>
                      <a:pt x="977" y="9585"/>
                      <a:pt x="1001" y="9466"/>
                    </a:cubicBezTo>
                    <a:cubicBezTo>
                      <a:pt x="1024" y="9359"/>
                      <a:pt x="1036" y="9252"/>
                      <a:pt x="1036" y="9133"/>
                    </a:cubicBezTo>
                    <a:cubicBezTo>
                      <a:pt x="1072" y="8692"/>
                      <a:pt x="1132" y="8264"/>
                      <a:pt x="1215" y="7835"/>
                    </a:cubicBezTo>
                    <a:cubicBezTo>
                      <a:pt x="1239" y="7716"/>
                      <a:pt x="1179" y="7573"/>
                      <a:pt x="1167" y="7442"/>
                    </a:cubicBezTo>
                    <a:cubicBezTo>
                      <a:pt x="1167" y="7383"/>
                      <a:pt x="1143" y="7299"/>
                      <a:pt x="1191" y="7264"/>
                    </a:cubicBezTo>
                    <a:cubicBezTo>
                      <a:pt x="1310" y="7192"/>
                      <a:pt x="1405" y="7085"/>
                      <a:pt x="1453" y="6954"/>
                    </a:cubicBezTo>
                    <a:cubicBezTo>
                      <a:pt x="1501" y="6847"/>
                      <a:pt x="1536" y="6716"/>
                      <a:pt x="1584" y="6609"/>
                    </a:cubicBezTo>
                    <a:cubicBezTo>
                      <a:pt x="1632" y="6490"/>
                      <a:pt x="1691" y="6371"/>
                      <a:pt x="1739" y="6264"/>
                    </a:cubicBezTo>
                    <a:cubicBezTo>
                      <a:pt x="1786" y="6145"/>
                      <a:pt x="1834" y="6037"/>
                      <a:pt x="1870" y="5906"/>
                    </a:cubicBezTo>
                    <a:cubicBezTo>
                      <a:pt x="1965" y="5597"/>
                      <a:pt x="2179" y="5335"/>
                      <a:pt x="2465" y="5192"/>
                    </a:cubicBezTo>
                    <a:cubicBezTo>
                      <a:pt x="2608" y="5133"/>
                      <a:pt x="2632" y="5002"/>
                      <a:pt x="2584" y="4835"/>
                    </a:cubicBezTo>
                    <a:cubicBezTo>
                      <a:pt x="2548" y="4704"/>
                      <a:pt x="2560" y="4549"/>
                      <a:pt x="2632" y="4418"/>
                    </a:cubicBezTo>
                    <a:cubicBezTo>
                      <a:pt x="2691" y="4311"/>
                      <a:pt x="2775" y="4216"/>
                      <a:pt x="2858" y="4120"/>
                    </a:cubicBezTo>
                    <a:cubicBezTo>
                      <a:pt x="2941" y="4025"/>
                      <a:pt x="3084" y="3978"/>
                      <a:pt x="3120" y="3847"/>
                    </a:cubicBezTo>
                    <a:cubicBezTo>
                      <a:pt x="3441" y="3751"/>
                      <a:pt x="3751" y="3573"/>
                      <a:pt x="3989" y="3335"/>
                    </a:cubicBezTo>
                    <a:cubicBezTo>
                      <a:pt x="4227" y="3097"/>
                      <a:pt x="4489" y="2894"/>
                      <a:pt x="4775" y="2716"/>
                    </a:cubicBezTo>
                    <a:cubicBezTo>
                      <a:pt x="4858" y="2656"/>
                      <a:pt x="4918" y="2573"/>
                      <a:pt x="4942" y="2466"/>
                    </a:cubicBezTo>
                    <a:cubicBezTo>
                      <a:pt x="5012" y="2220"/>
                      <a:pt x="5166" y="2097"/>
                      <a:pt x="5371" y="2097"/>
                    </a:cubicBezTo>
                    <a:cubicBezTo>
                      <a:pt x="5444" y="2097"/>
                      <a:pt x="5524" y="2113"/>
                      <a:pt x="5608" y="2144"/>
                    </a:cubicBezTo>
                    <a:cubicBezTo>
                      <a:pt x="5663" y="2160"/>
                      <a:pt x="5717" y="2174"/>
                      <a:pt x="5763" y="2174"/>
                    </a:cubicBezTo>
                    <a:cubicBezTo>
                      <a:pt x="5819" y="2174"/>
                      <a:pt x="5863" y="2155"/>
                      <a:pt x="5882" y="2096"/>
                    </a:cubicBezTo>
                    <a:cubicBezTo>
                      <a:pt x="6049" y="1680"/>
                      <a:pt x="6418" y="1668"/>
                      <a:pt x="6716" y="1549"/>
                    </a:cubicBezTo>
                    <a:cubicBezTo>
                      <a:pt x="6743" y="1543"/>
                      <a:pt x="6771" y="1540"/>
                      <a:pt x="6798" y="1540"/>
                    </a:cubicBezTo>
                    <a:cubicBezTo>
                      <a:pt x="6876" y="1540"/>
                      <a:pt x="6951" y="1564"/>
                      <a:pt x="7013" y="1608"/>
                    </a:cubicBezTo>
                    <a:cubicBezTo>
                      <a:pt x="7101" y="1655"/>
                      <a:pt x="7182" y="1687"/>
                      <a:pt x="7258" y="1687"/>
                    </a:cubicBezTo>
                    <a:cubicBezTo>
                      <a:pt x="7338" y="1687"/>
                      <a:pt x="7411" y="1652"/>
                      <a:pt x="7478" y="1561"/>
                    </a:cubicBezTo>
                    <a:cubicBezTo>
                      <a:pt x="7606" y="1368"/>
                      <a:pt x="7793" y="1358"/>
                      <a:pt x="7967" y="1358"/>
                    </a:cubicBezTo>
                    <a:cubicBezTo>
                      <a:pt x="7987" y="1358"/>
                      <a:pt x="8006" y="1358"/>
                      <a:pt x="8025" y="1358"/>
                    </a:cubicBezTo>
                    <a:cubicBezTo>
                      <a:pt x="8109" y="1358"/>
                      <a:pt x="8156" y="1465"/>
                      <a:pt x="8144" y="1596"/>
                    </a:cubicBezTo>
                    <a:cubicBezTo>
                      <a:pt x="8123" y="1725"/>
                      <a:pt x="8150" y="1864"/>
                      <a:pt x="8199" y="1864"/>
                    </a:cubicBezTo>
                    <a:cubicBezTo>
                      <a:pt x="8204" y="1864"/>
                      <a:pt x="8210" y="1862"/>
                      <a:pt x="8216" y="1858"/>
                    </a:cubicBezTo>
                    <a:cubicBezTo>
                      <a:pt x="8418" y="1763"/>
                      <a:pt x="8632" y="1680"/>
                      <a:pt x="8859" y="1620"/>
                    </a:cubicBezTo>
                    <a:cubicBezTo>
                      <a:pt x="9097" y="1573"/>
                      <a:pt x="9335" y="1549"/>
                      <a:pt x="9573" y="1549"/>
                    </a:cubicBezTo>
                    <a:cubicBezTo>
                      <a:pt x="9596" y="1551"/>
                      <a:pt x="9618" y="1552"/>
                      <a:pt x="9641" y="1552"/>
                    </a:cubicBezTo>
                    <a:cubicBezTo>
                      <a:pt x="9761" y="1552"/>
                      <a:pt x="9878" y="1524"/>
                      <a:pt x="9978" y="1453"/>
                    </a:cubicBezTo>
                    <a:cubicBezTo>
                      <a:pt x="10088" y="1355"/>
                      <a:pt x="10229" y="1305"/>
                      <a:pt x="10369" y="1305"/>
                    </a:cubicBezTo>
                    <a:cubicBezTo>
                      <a:pt x="10518" y="1305"/>
                      <a:pt x="10665" y="1361"/>
                      <a:pt x="10776" y="1477"/>
                    </a:cubicBezTo>
                    <a:lnTo>
                      <a:pt x="11180" y="1358"/>
                    </a:lnTo>
                    <a:cubicBezTo>
                      <a:pt x="11339" y="1483"/>
                      <a:pt x="11497" y="1537"/>
                      <a:pt x="11656" y="1537"/>
                    </a:cubicBezTo>
                    <a:cubicBezTo>
                      <a:pt x="11831" y="1537"/>
                      <a:pt x="12006" y="1471"/>
                      <a:pt x="12181" y="1358"/>
                    </a:cubicBezTo>
                    <a:cubicBezTo>
                      <a:pt x="12229" y="1376"/>
                      <a:pt x="12278" y="1383"/>
                      <a:pt x="12328" y="1383"/>
                    </a:cubicBezTo>
                    <a:cubicBezTo>
                      <a:pt x="12485" y="1383"/>
                      <a:pt x="12643" y="1315"/>
                      <a:pt x="12798" y="1315"/>
                    </a:cubicBezTo>
                    <a:cubicBezTo>
                      <a:pt x="12892" y="1315"/>
                      <a:pt x="12984" y="1339"/>
                      <a:pt x="13074" y="1418"/>
                    </a:cubicBezTo>
                    <a:cubicBezTo>
                      <a:pt x="13126" y="1380"/>
                      <a:pt x="13177" y="1365"/>
                      <a:pt x="13227" y="1365"/>
                    </a:cubicBezTo>
                    <a:cubicBezTo>
                      <a:pt x="13382" y="1365"/>
                      <a:pt x="13528" y="1501"/>
                      <a:pt x="13681" y="1501"/>
                    </a:cubicBezTo>
                    <a:cubicBezTo>
                      <a:pt x="13895" y="1489"/>
                      <a:pt x="14097" y="1430"/>
                      <a:pt x="14288" y="1334"/>
                    </a:cubicBezTo>
                    <a:cubicBezTo>
                      <a:pt x="14292" y="1330"/>
                      <a:pt x="14298" y="1328"/>
                      <a:pt x="14303" y="1328"/>
                    </a:cubicBezTo>
                    <a:cubicBezTo>
                      <a:pt x="14329" y="1328"/>
                      <a:pt x="14364" y="1365"/>
                      <a:pt x="14383" y="1394"/>
                    </a:cubicBezTo>
                    <a:cubicBezTo>
                      <a:pt x="14461" y="1471"/>
                      <a:pt x="14567" y="1511"/>
                      <a:pt x="14674" y="1511"/>
                    </a:cubicBezTo>
                    <a:cubicBezTo>
                      <a:pt x="14747" y="1511"/>
                      <a:pt x="14820" y="1492"/>
                      <a:pt x="14883" y="1453"/>
                    </a:cubicBezTo>
                    <a:cubicBezTo>
                      <a:pt x="14970" y="1398"/>
                      <a:pt x="15051" y="1354"/>
                      <a:pt x="15137" y="1354"/>
                    </a:cubicBezTo>
                    <a:cubicBezTo>
                      <a:pt x="15182" y="1354"/>
                      <a:pt x="15228" y="1366"/>
                      <a:pt x="15276" y="1394"/>
                    </a:cubicBezTo>
                    <a:cubicBezTo>
                      <a:pt x="15390" y="1476"/>
                      <a:pt x="15520" y="1518"/>
                      <a:pt x="15651" y="1518"/>
                    </a:cubicBezTo>
                    <a:cubicBezTo>
                      <a:pt x="15767" y="1518"/>
                      <a:pt x="15884" y="1485"/>
                      <a:pt x="15991" y="1418"/>
                    </a:cubicBezTo>
                    <a:cubicBezTo>
                      <a:pt x="16038" y="1377"/>
                      <a:pt x="16097" y="1356"/>
                      <a:pt x="16156" y="1356"/>
                    </a:cubicBezTo>
                    <a:cubicBezTo>
                      <a:pt x="16201" y="1356"/>
                      <a:pt x="16247" y="1368"/>
                      <a:pt x="16288" y="1394"/>
                    </a:cubicBezTo>
                    <a:cubicBezTo>
                      <a:pt x="16540" y="1554"/>
                      <a:pt x="16792" y="1648"/>
                      <a:pt x="17057" y="1648"/>
                    </a:cubicBezTo>
                    <a:cubicBezTo>
                      <a:pt x="17167" y="1648"/>
                      <a:pt x="17280" y="1631"/>
                      <a:pt x="17395" y="1596"/>
                    </a:cubicBezTo>
                    <a:cubicBezTo>
                      <a:pt x="17400" y="1595"/>
                      <a:pt x="17405" y="1594"/>
                      <a:pt x="17410" y="1594"/>
                    </a:cubicBezTo>
                    <a:cubicBezTo>
                      <a:pt x="17477" y="1594"/>
                      <a:pt x="17551" y="1719"/>
                      <a:pt x="17633" y="1719"/>
                    </a:cubicBezTo>
                    <a:cubicBezTo>
                      <a:pt x="17649" y="1719"/>
                      <a:pt x="17665" y="1714"/>
                      <a:pt x="17681" y="1704"/>
                    </a:cubicBezTo>
                    <a:cubicBezTo>
                      <a:pt x="17879" y="1557"/>
                      <a:pt x="18077" y="1499"/>
                      <a:pt x="18277" y="1499"/>
                    </a:cubicBezTo>
                    <a:cubicBezTo>
                      <a:pt x="18450" y="1499"/>
                      <a:pt x="18624" y="1542"/>
                      <a:pt x="18800" y="1608"/>
                    </a:cubicBezTo>
                    <a:cubicBezTo>
                      <a:pt x="19062" y="1704"/>
                      <a:pt x="19336" y="1632"/>
                      <a:pt x="19598" y="1751"/>
                    </a:cubicBezTo>
                    <a:cubicBezTo>
                      <a:pt x="19635" y="1769"/>
                      <a:pt x="19672" y="1776"/>
                      <a:pt x="19709" y="1776"/>
                    </a:cubicBezTo>
                    <a:cubicBezTo>
                      <a:pt x="19859" y="1776"/>
                      <a:pt x="20011" y="1662"/>
                      <a:pt x="20176" y="1662"/>
                    </a:cubicBezTo>
                    <a:cubicBezTo>
                      <a:pt x="20220" y="1662"/>
                      <a:pt x="20266" y="1670"/>
                      <a:pt x="20313" y="1692"/>
                    </a:cubicBezTo>
                    <a:cubicBezTo>
                      <a:pt x="20432" y="1755"/>
                      <a:pt x="20559" y="1768"/>
                      <a:pt x="20687" y="1768"/>
                    </a:cubicBezTo>
                    <a:cubicBezTo>
                      <a:pt x="20776" y="1768"/>
                      <a:pt x="20866" y="1761"/>
                      <a:pt x="20954" y="1761"/>
                    </a:cubicBezTo>
                    <a:cubicBezTo>
                      <a:pt x="20979" y="1761"/>
                      <a:pt x="21003" y="1762"/>
                      <a:pt x="21027" y="1763"/>
                    </a:cubicBezTo>
                    <a:cubicBezTo>
                      <a:pt x="21126" y="1770"/>
                      <a:pt x="21229" y="1802"/>
                      <a:pt x="21332" y="1802"/>
                    </a:cubicBezTo>
                    <a:cubicBezTo>
                      <a:pt x="21402" y="1802"/>
                      <a:pt x="21471" y="1787"/>
                      <a:pt x="21539" y="1739"/>
                    </a:cubicBezTo>
                    <a:cubicBezTo>
                      <a:pt x="21599" y="1679"/>
                      <a:pt x="21678" y="1649"/>
                      <a:pt x="21757" y="1649"/>
                    </a:cubicBezTo>
                    <a:cubicBezTo>
                      <a:pt x="21818" y="1649"/>
                      <a:pt x="21880" y="1667"/>
                      <a:pt x="21932" y="1704"/>
                    </a:cubicBezTo>
                    <a:cubicBezTo>
                      <a:pt x="22022" y="1759"/>
                      <a:pt x="22124" y="1790"/>
                      <a:pt x="22227" y="1790"/>
                    </a:cubicBezTo>
                    <a:cubicBezTo>
                      <a:pt x="22300" y="1790"/>
                      <a:pt x="22374" y="1774"/>
                      <a:pt x="22444" y="1739"/>
                    </a:cubicBezTo>
                    <a:cubicBezTo>
                      <a:pt x="22639" y="1659"/>
                      <a:pt x="22812" y="1501"/>
                      <a:pt x="23017" y="1501"/>
                    </a:cubicBezTo>
                    <a:cubicBezTo>
                      <a:pt x="23024" y="1501"/>
                      <a:pt x="23032" y="1501"/>
                      <a:pt x="23039" y="1501"/>
                    </a:cubicBezTo>
                    <a:cubicBezTo>
                      <a:pt x="23196" y="1510"/>
                      <a:pt x="23346" y="1649"/>
                      <a:pt x="23500" y="1649"/>
                    </a:cubicBezTo>
                    <a:cubicBezTo>
                      <a:pt x="23545" y="1649"/>
                      <a:pt x="23589" y="1638"/>
                      <a:pt x="23634" y="1608"/>
                    </a:cubicBezTo>
                    <a:cubicBezTo>
                      <a:pt x="23802" y="1732"/>
                      <a:pt x="23977" y="1757"/>
                      <a:pt x="24157" y="1757"/>
                    </a:cubicBezTo>
                    <a:cubicBezTo>
                      <a:pt x="24220" y="1757"/>
                      <a:pt x="24284" y="1754"/>
                      <a:pt x="24349" y="1751"/>
                    </a:cubicBezTo>
                    <a:cubicBezTo>
                      <a:pt x="24968" y="1739"/>
                      <a:pt x="25587" y="1727"/>
                      <a:pt x="26206" y="1704"/>
                    </a:cubicBezTo>
                    <a:cubicBezTo>
                      <a:pt x="26229" y="1704"/>
                      <a:pt x="26252" y="1705"/>
                      <a:pt x="26276" y="1705"/>
                    </a:cubicBezTo>
                    <a:cubicBezTo>
                      <a:pt x="26572" y="1705"/>
                      <a:pt x="26858" y="1635"/>
                      <a:pt x="27123" y="1513"/>
                    </a:cubicBezTo>
                    <a:cubicBezTo>
                      <a:pt x="27242" y="1453"/>
                      <a:pt x="27376" y="1426"/>
                      <a:pt x="27509" y="1426"/>
                    </a:cubicBezTo>
                    <a:cubicBezTo>
                      <a:pt x="27588" y="1426"/>
                      <a:pt x="27667" y="1436"/>
                      <a:pt x="27742" y="1453"/>
                    </a:cubicBezTo>
                    <a:cubicBezTo>
                      <a:pt x="27890" y="1485"/>
                      <a:pt x="28038" y="1582"/>
                      <a:pt x="28190" y="1582"/>
                    </a:cubicBezTo>
                    <a:cubicBezTo>
                      <a:pt x="28270" y="1582"/>
                      <a:pt x="28350" y="1555"/>
                      <a:pt x="28433" y="1477"/>
                    </a:cubicBezTo>
                    <a:cubicBezTo>
                      <a:pt x="28600" y="1523"/>
                      <a:pt x="28767" y="1656"/>
                      <a:pt x="28938" y="1656"/>
                    </a:cubicBezTo>
                    <a:cubicBezTo>
                      <a:pt x="29034" y="1656"/>
                      <a:pt x="29131" y="1614"/>
                      <a:pt x="29230" y="1489"/>
                    </a:cubicBezTo>
                    <a:cubicBezTo>
                      <a:pt x="29243" y="1468"/>
                      <a:pt x="29263" y="1460"/>
                      <a:pt x="29286" y="1460"/>
                    </a:cubicBezTo>
                    <a:cubicBezTo>
                      <a:pt x="29329" y="1460"/>
                      <a:pt x="29382" y="1486"/>
                      <a:pt x="29421" y="1501"/>
                    </a:cubicBezTo>
                    <a:cubicBezTo>
                      <a:pt x="29712" y="1660"/>
                      <a:pt x="30001" y="1724"/>
                      <a:pt x="30291" y="1724"/>
                    </a:cubicBezTo>
                    <a:cubicBezTo>
                      <a:pt x="30546" y="1724"/>
                      <a:pt x="30802" y="1674"/>
                      <a:pt x="31064" y="1596"/>
                    </a:cubicBezTo>
                    <a:cubicBezTo>
                      <a:pt x="31123" y="1567"/>
                      <a:pt x="31192" y="1552"/>
                      <a:pt x="31260" y="1552"/>
                    </a:cubicBezTo>
                    <a:cubicBezTo>
                      <a:pt x="31329" y="1552"/>
                      <a:pt x="31397" y="1567"/>
                      <a:pt x="31457" y="1596"/>
                    </a:cubicBezTo>
                    <a:cubicBezTo>
                      <a:pt x="31509" y="1621"/>
                      <a:pt x="31560" y="1631"/>
                      <a:pt x="31611" y="1631"/>
                    </a:cubicBezTo>
                    <a:cubicBezTo>
                      <a:pt x="31733" y="1631"/>
                      <a:pt x="31851" y="1572"/>
                      <a:pt x="31969" y="1513"/>
                    </a:cubicBezTo>
                    <a:cubicBezTo>
                      <a:pt x="32035" y="1480"/>
                      <a:pt x="32119" y="1435"/>
                      <a:pt x="32187" y="1435"/>
                    </a:cubicBezTo>
                    <a:cubicBezTo>
                      <a:pt x="32217" y="1435"/>
                      <a:pt x="32245" y="1444"/>
                      <a:pt x="32266" y="1465"/>
                    </a:cubicBezTo>
                    <a:cubicBezTo>
                      <a:pt x="32552" y="1799"/>
                      <a:pt x="32886" y="1584"/>
                      <a:pt x="33171" y="1799"/>
                    </a:cubicBezTo>
                    <a:cubicBezTo>
                      <a:pt x="33304" y="1911"/>
                      <a:pt x="33467" y="1969"/>
                      <a:pt x="33631" y="1969"/>
                    </a:cubicBezTo>
                    <a:cubicBezTo>
                      <a:pt x="33745" y="1969"/>
                      <a:pt x="33861" y="1941"/>
                      <a:pt x="33969" y="1882"/>
                    </a:cubicBezTo>
                    <a:cubicBezTo>
                      <a:pt x="34018" y="1858"/>
                      <a:pt x="34066" y="1850"/>
                      <a:pt x="34112" y="1850"/>
                    </a:cubicBezTo>
                    <a:cubicBezTo>
                      <a:pt x="34191" y="1850"/>
                      <a:pt x="34267" y="1872"/>
                      <a:pt x="34342" y="1872"/>
                    </a:cubicBezTo>
                    <a:cubicBezTo>
                      <a:pt x="34353" y="1872"/>
                      <a:pt x="34363" y="1871"/>
                      <a:pt x="34374" y="1870"/>
                    </a:cubicBezTo>
                    <a:cubicBezTo>
                      <a:pt x="34420" y="1862"/>
                      <a:pt x="34467" y="1858"/>
                      <a:pt x="34513" y="1858"/>
                    </a:cubicBezTo>
                    <a:cubicBezTo>
                      <a:pt x="34598" y="1858"/>
                      <a:pt x="34682" y="1871"/>
                      <a:pt x="34767" y="1894"/>
                    </a:cubicBezTo>
                    <a:cubicBezTo>
                      <a:pt x="35023" y="1966"/>
                      <a:pt x="35279" y="2015"/>
                      <a:pt x="35533" y="2015"/>
                    </a:cubicBezTo>
                    <a:cubicBezTo>
                      <a:pt x="35824" y="2015"/>
                      <a:pt x="36112" y="1952"/>
                      <a:pt x="36398" y="1787"/>
                    </a:cubicBezTo>
                    <a:cubicBezTo>
                      <a:pt x="36448" y="1759"/>
                      <a:pt x="36504" y="1746"/>
                      <a:pt x="36559" y="1746"/>
                    </a:cubicBezTo>
                    <a:cubicBezTo>
                      <a:pt x="36648" y="1746"/>
                      <a:pt x="36737" y="1780"/>
                      <a:pt x="36803" y="1846"/>
                    </a:cubicBezTo>
                    <a:cubicBezTo>
                      <a:pt x="36859" y="1889"/>
                      <a:pt x="36920" y="1918"/>
                      <a:pt x="36979" y="1918"/>
                    </a:cubicBezTo>
                    <a:cubicBezTo>
                      <a:pt x="37021" y="1918"/>
                      <a:pt x="37061" y="1904"/>
                      <a:pt x="37100" y="1870"/>
                    </a:cubicBezTo>
                    <a:cubicBezTo>
                      <a:pt x="37193" y="1801"/>
                      <a:pt x="37300" y="1762"/>
                      <a:pt x="37409" y="1762"/>
                    </a:cubicBezTo>
                    <a:cubicBezTo>
                      <a:pt x="37469" y="1762"/>
                      <a:pt x="37529" y="1773"/>
                      <a:pt x="37588" y="1799"/>
                    </a:cubicBezTo>
                    <a:cubicBezTo>
                      <a:pt x="37791" y="1846"/>
                      <a:pt x="37993" y="1834"/>
                      <a:pt x="38184" y="1894"/>
                    </a:cubicBezTo>
                    <a:cubicBezTo>
                      <a:pt x="38255" y="1918"/>
                      <a:pt x="38327" y="1930"/>
                      <a:pt x="38398" y="1942"/>
                    </a:cubicBezTo>
                    <a:cubicBezTo>
                      <a:pt x="38440" y="1950"/>
                      <a:pt x="38488" y="1958"/>
                      <a:pt x="38534" y="1958"/>
                    </a:cubicBezTo>
                    <a:cubicBezTo>
                      <a:pt x="38553" y="1958"/>
                      <a:pt x="38571" y="1957"/>
                      <a:pt x="38589" y="1954"/>
                    </a:cubicBezTo>
                    <a:cubicBezTo>
                      <a:pt x="38720" y="1954"/>
                      <a:pt x="38851" y="1894"/>
                      <a:pt x="38958" y="1811"/>
                    </a:cubicBezTo>
                    <a:cubicBezTo>
                      <a:pt x="39041" y="1727"/>
                      <a:pt x="39160" y="1692"/>
                      <a:pt x="39279" y="1692"/>
                    </a:cubicBezTo>
                    <a:cubicBezTo>
                      <a:pt x="39398" y="1715"/>
                      <a:pt x="39505" y="1775"/>
                      <a:pt x="39577" y="1858"/>
                    </a:cubicBezTo>
                    <a:cubicBezTo>
                      <a:pt x="39591" y="1873"/>
                      <a:pt x="39607" y="1879"/>
                      <a:pt x="39624" y="1879"/>
                    </a:cubicBezTo>
                    <a:cubicBezTo>
                      <a:pt x="39698" y="1879"/>
                      <a:pt x="39792" y="1768"/>
                      <a:pt x="39877" y="1768"/>
                    </a:cubicBezTo>
                    <a:cubicBezTo>
                      <a:pt x="39901" y="1768"/>
                      <a:pt x="39924" y="1777"/>
                      <a:pt x="39946" y="1799"/>
                    </a:cubicBezTo>
                    <a:cubicBezTo>
                      <a:pt x="40041" y="1906"/>
                      <a:pt x="40136" y="1989"/>
                      <a:pt x="40244" y="2073"/>
                    </a:cubicBezTo>
                    <a:cubicBezTo>
                      <a:pt x="40291" y="2106"/>
                      <a:pt x="40345" y="2121"/>
                      <a:pt x="40399" y="2121"/>
                    </a:cubicBezTo>
                    <a:cubicBezTo>
                      <a:pt x="40440" y="2121"/>
                      <a:pt x="40481" y="2112"/>
                      <a:pt x="40517" y="2096"/>
                    </a:cubicBezTo>
                    <a:cubicBezTo>
                      <a:pt x="40638" y="2043"/>
                      <a:pt x="40753" y="2019"/>
                      <a:pt x="40861" y="2019"/>
                    </a:cubicBezTo>
                    <a:cubicBezTo>
                      <a:pt x="41139" y="2019"/>
                      <a:pt x="41377" y="2178"/>
                      <a:pt x="41565" y="2418"/>
                    </a:cubicBezTo>
                    <a:cubicBezTo>
                      <a:pt x="41625" y="2525"/>
                      <a:pt x="41720" y="2596"/>
                      <a:pt x="41839" y="2620"/>
                    </a:cubicBezTo>
                    <a:cubicBezTo>
                      <a:pt x="41946" y="2656"/>
                      <a:pt x="42101" y="2620"/>
                      <a:pt x="42208" y="2680"/>
                    </a:cubicBezTo>
                    <a:cubicBezTo>
                      <a:pt x="42339" y="2763"/>
                      <a:pt x="42399" y="2942"/>
                      <a:pt x="42518" y="3049"/>
                    </a:cubicBezTo>
                    <a:cubicBezTo>
                      <a:pt x="42589" y="3132"/>
                      <a:pt x="42672" y="3192"/>
                      <a:pt x="42780" y="3228"/>
                    </a:cubicBezTo>
                    <a:cubicBezTo>
                      <a:pt x="42887" y="3263"/>
                      <a:pt x="43006" y="3287"/>
                      <a:pt x="43113" y="3287"/>
                    </a:cubicBezTo>
                    <a:cubicBezTo>
                      <a:pt x="43232" y="3287"/>
                      <a:pt x="43327" y="3311"/>
                      <a:pt x="43363" y="3418"/>
                    </a:cubicBezTo>
                    <a:cubicBezTo>
                      <a:pt x="43423" y="3573"/>
                      <a:pt x="43625" y="3561"/>
                      <a:pt x="43708" y="3716"/>
                    </a:cubicBezTo>
                    <a:cubicBezTo>
                      <a:pt x="43780" y="3835"/>
                      <a:pt x="44054" y="3775"/>
                      <a:pt x="44065" y="3990"/>
                    </a:cubicBezTo>
                    <a:cubicBezTo>
                      <a:pt x="44077" y="4204"/>
                      <a:pt x="44351" y="4132"/>
                      <a:pt x="44458" y="4251"/>
                    </a:cubicBezTo>
                    <a:cubicBezTo>
                      <a:pt x="44470" y="4275"/>
                      <a:pt x="44506" y="4299"/>
                      <a:pt x="44518" y="4323"/>
                    </a:cubicBezTo>
                    <a:cubicBezTo>
                      <a:pt x="44542" y="4382"/>
                      <a:pt x="44566" y="4454"/>
                      <a:pt x="44566" y="4525"/>
                    </a:cubicBezTo>
                    <a:cubicBezTo>
                      <a:pt x="44554" y="4668"/>
                      <a:pt x="44506" y="4847"/>
                      <a:pt x="44601" y="4942"/>
                    </a:cubicBezTo>
                    <a:cubicBezTo>
                      <a:pt x="44863" y="5240"/>
                      <a:pt x="45101" y="5549"/>
                      <a:pt x="45328" y="5883"/>
                    </a:cubicBezTo>
                    <a:cubicBezTo>
                      <a:pt x="45447" y="5918"/>
                      <a:pt x="45566" y="5990"/>
                      <a:pt x="45661" y="6073"/>
                    </a:cubicBezTo>
                    <a:cubicBezTo>
                      <a:pt x="45744" y="6145"/>
                      <a:pt x="45816" y="6240"/>
                      <a:pt x="45863" y="6335"/>
                    </a:cubicBezTo>
                    <a:cubicBezTo>
                      <a:pt x="45923" y="6430"/>
                      <a:pt x="45959" y="6537"/>
                      <a:pt x="45994" y="6645"/>
                    </a:cubicBezTo>
                    <a:cubicBezTo>
                      <a:pt x="46030" y="6752"/>
                      <a:pt x="46066" y="6859"/>
                      <a:pt x="46101" y="6966"/>
                    </a:cubicBezTo>
                    <a:cubicBezTo>
                      <a:pt x="46149" y="7085"/>
                      <a:pt x="46137" y="7228"/>
                      <a:pt x="46090" y="7359"/>
                    </a:cubicBezTo>
                    <a:cubicBezTo>
                      <a:pt x="45959" y="7621"/>
                      <a:pt x="46006" y="7800"/>
                      <a:pt x="46268" y="7954"/>
                    </a:cubicBezTo>
                    <a:cubicBezTo>
                      <a:pt x="46387" y="8038"/>
                      <a:pt x="46447" y="8169"/>
                      <a:pt x="46411" y="8311"/>
                    </a:cubicBezTo>
                    <a:cubicBezTo>
                      <a:pt x="46399" y="8442"/>
                      <a:pt x="46221" y="8562"/>
                      <a:pt x="46363" y="8681"/>
                    </a:cubicBezTo>
                    <a:cubicBezTo>
                      <a:pt x="46494" y="8800"/>
                      <a:pt x="46232" y="9002"/>
                      <a:pt x="46447" y="9133"/>
                    </a:cubicBezTo>
                    <a:cubicBezTo>
                      <a:pt x="46399" y="9276"/>
                      <a:pt x="46244" y="9431"/>
                      <a:pt x="46387" y="9585"/>
                    </a:cubicBezTo>
                    <a:cubicBezTo>
                      <a:pt x="46518" y="9752"/>
                      <a:pt x="46292" y="9955"/>
                      <a:pt x="46482" y="10145"/>
                    </a:cubicBezTo>
                    <a:cubicBezTo>
                      <a:pt x="46554" y="10216"/>
                      <a:pt x="46554" y="10347"/>
                      <a:pt x="46482" y="10419"/>
                    </a:cubicBezTo>
                    <a:cubicBezTo>
                      <a:pt x="46399" y="10490"/>
                      <a:pt x="46363" y="10586"/>
                      <a:pt x="46363" y="10693"/>
                    </a:cubicBezTo>
                    <a:cubicBezTo>
                      <a:pt x="46375" y="10788"/>
                      <a:pt x="46387" y="10883"/>
                      <a:pt x="46423" y="10978"/>
                    </a:cubicBezTo>
                    <a:cubicBezTo>
                      <a:pt x="46471" y="11145"/>
                      <a:pt x="46411" y="11336"/>
                      <a:pt x="46256" y="11431"/>
                    </a:cubicBezTo>
                    <a:cubicBezTo>
                      <a:pt x="45840" y="11729"/>
                      <a:pt x="45875" y="12133"/>
                      <a:pt x="45828" y="12562"/>
                    </a:cubicBezTo>
                    <a:cubicBezTo>
                      <a:pt x="45899" y="12753"/>
                      <a:pt x="45887" y="12979"/>
                      <a:pt x="45792" y="13157"/>
                    </a:cubicBezTo>
                    <a:cubicBezTo>
                      <a:pt x="45709" y="13348"/>
                      <a:pt x="45685" y="13574"/>
                      <a:pt x="45744" y="13788"/>
                    </a:cubicBezTo>
                    <a:cubicBezTo>
                      <a:pt x="45768" y="13848"/>
                      <a:pt x="45685" y="13907"/>
                      <a:pt x="45613" y="13931"/>
                    </a:cubicBezTo>
                    <a:cubicBezTo>
                      <a:pt x="45494" y="13955"/>
                      <a:pt x="45399" y="14003"/>
                      <a:pt x="45316" y="14074"/>
                    </a:cubicBezTo>
                    <a:cubicBezTo>
                      <a:pt x="45232" y="14134"/>
                      <a:pt x="45173" y="14217"/>
                      <a:pt x="45125" y="14300"/>
                    </a:cubicBezTo>
                    <a:cubicBezTo>
                      <a:pt x="45054" y="14455"/>
                      <a:pt x="44899" y="14562"/>
                      <a:pt x="44720" y="14586"/>
                    </a:cubicBezTo>
                    <a:cubicBezTo>
                      <a:pt x="44589" y="14610"/>
                      <a:pt x="44589" y="14717"/>
                      <a:pt x="44566" y="14812"/>
                    </a:cubicBezTo>
                    <a:cubicBezTo>
                      <a:pt x="44542" y="14919"/>
                      <a:pt x="44446" y="14967"/>
                      <a:pt x="44327" y="14979"/>
                    </a:cubicBezTo>
                    <a:cubicBezTo>
                      <a:pt x="44196" y="14991"/>
                      <a:pt x="44065" y="15050"/>
                      <a:pt x="43958" y="15122"/>
                    </a:cubicBezTo>
                    <a:cubicBezTo>
                      <a:pt x="43863" y="15217"/>
                      <a:pt x="43792" y="15336"/>
                      <a:pt x="43768" y="15467"/>
                    </a:cubicBezTo>
                    <a:cubicBezTo>
                      <a:pt x="43744" y="15622"/>
                      <a:pt x="43673" y="15765"/>
                      <a:pt x="43577" y="15896"/>
                    </a:cubicBezTo>
                    <a:cubicBezTo>
                      <a:pt x="43482" y="16003"/>
                      <a:pt x="43363" y="16098"/>
                      <a:pt x="43232" y="16170"/>
                    </a:cubicBezTo>
                    <a:cubicBezTo>
                      <a:pt x="42839" y="16396"/>
                      <a:pt x="42434" y="16574"/>
                      <a:pt x="42125" y="16991"/>
                    </a:cubicBezTo>
                    <a:cubicBezTo>
                      <a:pt x="42098" y="17036"/>
                      <a:pt x="42063" y="17075"/>
                      <a:pt x="42007" y="17075"/>
                    </a:cubicBezTo>
                    <a:cubicBezTo>
                      <a:pt x="41989" y="17075"/>
                      <a:pt x="41969" y="17071"/>
                      <a:pt x="41946" y="17063"/>
                    </a:cubicBezTo>
                    <a:cubicBezTo>
                      <a:pt x="41894" y="17042"/>
                      <a:pt x="41847" y="17033"/>
                      <a:pt x="41802" y="17033"/>
                    </a:cubicBezTo>
                    <a:cubicBezTo>
                      <a:pt x="41643" y="17033"/>
                      <a:pt x="41521" y="17139"/>
                      <a:pt x="41363" y="17158"/>
                    </a:cubicBezTo>
                    <a:cubicBezTo>
                      <a:pt x="41299" y="17161"/>
                      <a:pt x="41236" y="17162"/>
                      <a:pt x="41173" y="17162"/>
                    </a:cubicBezTo>
                    <a:cubicBezTo>
                      <a:pt x="41003" y="17162"/>
                      <a:pt x="40835" y="17151"/>
                      <a:pt x="40660" y="17134"/>
                    </a:cubicBezTo>
                    <a:cubicBezTo>
                      <a:pt x="40625" y="17134"/>
                      <a:pt x="40601" y="17146"/>
                      <a:pt x="40565" y="17158"/>
                    </a:cubicBezTo>
                    <a:cubicBezTo>
                      <a:pt x="40470" y="17241"/>
                      <a:pt x="40351" y="17301"/>
                      <a:pt x="40232" y="17348"/>
                    </a:cubicBezTo>
                    <a:cubicBezTo>
                      <a:pt x="40220" y="17351"/>
                      <a:pt x="40207" y="17352"/>
                      <a:pt x="40195" y="17352"/>
                    </a:cubicBezTo>
                    <a:cubicBezTo>
                      <a:pt x="40091" y="17352"/>
                      <a:pt x="39972" y="17276"/>
                      <a:pt x="39860" y="17276"/>
                    </a:cubicBezTo>
                    <a:cubicBezTo>
                      <a:pt x="39853" y="17276"/>
                      <a:pt x="39846" y="17276"/>
                      <a:pt x="39839" y="17277"/>
                    </a:cubicBezTo>
                    <a:cubicBezTo>
                      <a:pt x="39720" y="17289"/>
                      <a:pt x="39624" y="17289"/>
                      <a:pt x="39505" y="17301"/>
                    </a:cubicBezTo>
                    <a:cubicBezTo>
                      <a:pt x="39398" y="17324"/>
                      <a:pt x="39291" y="17336"/>
                      <a:pt x="39184" y="17348"/>
                    </a:cubicBezTo>
                    <a:cubicBezTo>
                      <a:pt x="39005" y="17384"/>
                      <a:pt x="38851" y="17479"/>
                      <a:pt x="38731" y="17610"/>
                    </a:cubicBezTo>
                    <a:cubicBezTo>
                      <a:pt x="38565" y="17777"/>
                      <a:pt x="38541" y="17884"/>
                      <a:pt x="38696" y="18289"/>
                    </a:cubicBezTo>
                    <a:cubicBezTo>
                      <a:pt x="38815" y="18598"/>
                      <a:pt x="38827" y="18587"/>
                      <a:pt x="38731" y="18718"/>
                    </a:cubicBezTo>
                    <a:lnTo>
                      <a:pt x="38565" y="18956"/>
                    </a:lnTo>
                    <a:cubicBezTo>
                      <a:pt x="38624" y="18991"/>
                      <a:pt x="38696" y="19075"/>
                      <a:pt x="38755" y="19075"/>
                    </a:cubicBezTo>
                    <a:cubicBezTo>
                      <a:pt x="39255" y="19051"/>
                      <a:pt x="39779" y="19075"/>
                      <a:pt x="40184" y="18670"/>
                    </a:cubicBezTo>
                    <a:cubicBezTo>
                      <a:pt x="40241" y="18624"/>
                      <a:pt x="40310" y="18606"/>
                      <a:pt x="40384" y="18606"/>
                    </a:cubicBezTo>
                    <a:cubicBezTo>
                      <a:pt x="40463" y="18606"/>
                      <a:pt x="40550" y="18627"/>
                      <a:pt x="40636" y="18658"/>
                    </a:cubicBezTo>
                    <a:cubicBezTo>
                      <a:pt x="40732" y="18694"/>
                      <a:pt x="40827" y="18718"/>
                      <a:pt x="40934" y="18729"/>
                    </a:cubicBezTo>
                    <a:cubicBezTo>
                      <a:pt x="40952" y="18732"/>
                      <a:pt x="40969" y="18733"/>
                      <a:pt x="40986" y="18733"/>
                    </a:cubicBezTo>
                    <a:cubicBezTo>
                      <a:pt x="41064" y="18733"/>
                      <a:pt x="41140" y="18713"/>
                      <a:pt x="41208" y="18694"/>
                    </a:cubicBezTo>
                    <a:cubicBezTo>
                      <a:pt x="41398" y="18622"/>
                      <a:pt x="41565" y="18479"/>
                      <a:pt x="41660" y="18301"/>
                    </a:cubicBezTo>
                    <a:cubicBezTo>
                      <a:pt x="41694" y="18241"/>
                      <a:pt x="41749" y="18218"/>
                      <a:pt x="41815" y="18218"/>
                    </a:cubicBezTo>
                    <a:cubicBezTo>
                      <a:pt x="41867" y="18218"/>
                      <a:pt x="41924" y="18232"/>
                      <a:pt x="41982" y="18253"/>
                    </a:cubicBezTo>
                    <a:cubicBezTo>
                      <a:pt x="42037" y="18281"/>
                      <a:pt x="42097" y="18294"/>
                      <a:pt x="42157" y="18294"/>
                    </a:cubicBezTo>
                    <a:cubicBezTo>
                      <a:pt x="42253" y="18294"/>
                      <a:pt x="42349" y="18260"/>
                      <a:pt x="42422" y="18194"/>
                    </a:cubicBezTo>
                    <a:cubicBezTo>
                      <a:pt x="42584" y="18064"/>
                      <a:pt x="42698" y="17866"/>
                      <a:pt x="42931" y="17866"/>
                    </a:cubicBezTo>
                    <a:cubicBezTo>
                      <a:pt x="42954" y="17866"/>
                      <a:pt x="42979" y="17868"/>
                      <a:pt x="43006" y="17872"/>
                    </a:cubicBezTo>
                    <a:cubicBezTo>
                      <a:pt x="43411" y="17658"/>
                      <a:pt x="43792" y="17408"/>
                      <a:pt x="44161" y="17146"/>
                    </a:cubicBezTo>
                    <a:cubicBezTo>
                      <a:pt x="44268" y="17063"/>
                      <a:pt x="44268" y="16920"/>
                      <a:pt x="44208" y="16753"/>
                    </a:cubicBezTo>
                    <a:cubicBezTo>
                      <a:pt x="44101" y="16503"/>
                      <a:pt x="44137" y="16372"/>
                      <a:pt x="44316" y="16336"/>
                    </a:cubicBezTo>
                    <a:cubicBezTo>
                      <a:pt x="44458" y="16312"/>
                      <a:pt x="44577" y="16289"/>
                      <a:pt x="44673" y="16265"/>
                    </a:cubicBezTo>
                    <a:cubicBezTo>
                      <a:pt x="44744" y="16241"/>
                      <a:pt x="44816" y="16205"/>
                      <a:pt x="44887" y="16170"/>
                    </a:cubicBezTo>
                    <a:cubicBezTo>
                      <a:pt x="44958" y="16122"/>
                      <a:pt x="45018" y="16074"/>
                      <a:pt x="45078" y="16015"/>
                    </a:cubicBezTo>
                    <a:cubicBezTo>
                      <a:pt x="45137" y="15943"/>
                      <a:pt x="45220" y="15872"/>
                      <a:pt x="45328" y="15753"/>
                    </a:cubicBezTo>
                    <a:cubicBezTo>
                      <a:pt x="45482" y="15574"/>
                      <a:pt x="45840" y="15550"/>
                      <a:pt x="45840" y="15217"/>
                    </a:cubicBezTo>
                    <a:cubicBezTo>
                      <a:pt x="46006" y="15134"/>
                      <a:pt x="46161" y="15015"/>
                      <a:pt x="46292" y="14872"/>
                    </a:cubicBezTo>
                    <a:cubicBezTo>
                      <a:pt x="46387" y="14717"/>
                      <a:pt x="46351" y="14479"/>
                      <a:pt x="46423" y="14312"/>
                    </a:cubicBezTo>
                    <a:cubicBezTo>
                      <a:pt x="46494" y="14098"/>
                      <a:pt x="46554" y="13872"/>
                      <a:pt x="46780" y="13753"/>
                    </a:cubicBezTo>
                    <a:cubicBezTo>
                      <a:pt x="46994" y="13622"/>
                      <a:pt x="46875" y="13324"/>
                      <a:pt x="47149" y="13217"/>
                    </a:cubicBezTo>
                    <a:cubicBezTo>
                      <a:pt x="47352" y="13134"/>
                      <a:pt x="47137" y="12836"/>
                      <a:pt x="47340" y="12705"/>
                    </a:cubicBezTo>
                    <a:cubicBezTo>
                      <a:pt x="47530" y="12574"/>
                      <a:pt x="47554" y="12312"/>
                      <a:pt x="47637" y="12098"/>
                    </a:cubicBezTo>
                    <a:cubicBezTo>
                      <a:pt x="47745" y="11836"/>
                      <a:pt x="47721" y="11538"/>
                      <a:pt x="47566" y="11300"/>
                    </a:cubicBezTo>
                    <a:cubicBezTo>
                      <a:pt x="47459" y="11133"/>
                      <a:pt x="47637" y="11026"/>
                      <a:pt x="47733" y="10895"/>
                    </a:cubicBezTo>
                    <a:cubicBezTo>
                      <a:pt x="47780" y="10836"/>
                      <a:pt x="47721" y="10764"/>
                      <a:pt x="47602" y="10717"/>
                    </a:cubicBezTo>
                    <a:cubicBezTo>
                      <a:pt x="47483" y="10657"/>
                      <a:pt x="47423" y="10597"/>
                      <a:pt x="47447" y="10526"/>
                    </a:cubicBezTo>
                    <a:cubicBezTo>
                      <a:pt x="47494" y="10431"/>
                      <a:pt x="47602" y="10312"/>
                      <a:pt x="47554" y="10228"/>
                    </a:cubicBezTo>
                    <a:cubicBezTo>
                      <a:pt x="47411" y="9990"/>
                      <a:pt x="47494" y="9835"/>
                      <a:pt x="47745" y="9633"/>
                    </a:cubicBezTo>
                    <a:cubicBezTo>
                      <a:pt x="47864" y="9550"/>
                      <a:pt x="47935" y="9419"/>
                      <a:pt x="47947" y="9276"/>
                    </a:cubicBezTo>
                    <a:cubicBezTo>
                      <a:pt x="47947" y="9133"/>
                      <a:pt x="47923" y="9002"/>
                      <a:pt x="47864" y="8883"/>
                    </a:cubicBezTo>
                    <a:cubicBezTo>
                      <a:pt x="47840" y="8823"/>
                      <a:pt x="47721" y="8764"/>
                      <a:pt x="47625" y="8728"/>
                    </a:cubicBezTo>
                    <a:cubicBezTo>
                      <a:pt x="47530" y="8692"/>
                      <a:pt x="47411" y="8657"/>
                      <a:pt x="47447" y="8585"/>
                    </a:cubicBezTo>
                    <a:cubicBezTo>
                      <a:pt x="47530" y="8466"/>
                      <a:pt x="47554" y="8311"/>
                      <a:pt x="47518" y="8157"/>
                    </a:cubicBezTo>
                    <a:cubicBezTo>
                      <a:pt x="47459" y="8014"/>
                      <a:pt x="47364" y="7883"/>
                      <a:pt x="47233" y="7788"/>
                    </a:cubicBezTo>
                    <a:cubicBezTo>
                      <a:pt x="47137" y="7716"/>
                      <a:pt x="47185" y="7585"/>
                      <a:pt x="47328" y="7490"/>
                    </a:cubicBezTo>
                    <a:cubicBezTo>
                      <a:pt x="47590" y="7311"/>
                      <a:pt x="47625" y="7121"/>
                      <a:pt x="47530" y="6942"/>
                    </a:cubicBezTo>
                    <a:cubicBezTo>
                      <a:pt x="47423" y="6764"/>
                      <a:pt x="47233" y="6668"/>
                      <a:pt x="47292" y="6442"/>
                    </a:cubicBezTo>
                    <a:cubicBezTo>
                      <a:pt x="47292" y="6430"/>
                      <a:pt x="47244" y="6395"/>
                      <a:pt x="47197" y="6395"/>
                    </a:cubicBezTo>
                    <a:cubicBezTo>
                      <a:pt x="46994" y="6371"/>
                      <a:pt x="46709" y="6418"/>
                      <a:pt x="47030" y="6156"/>
                    </a:cubicBezTo>
                    <a:cubicBezTo>
                      <a:pt x="47066" y="6121"/>
                      <a:pt x="47113" y="6049"/>
                      <a:pt x="47102" y="6037"/>
                    </a:cubicBezTo>
                    <a:cubicBezTo>
                      <a:pt x="46994" y="5954"/>
                      <a:pt x="46935" y="5835"/>
                      <a:pt x="46923" y="5704"/>
                    </a:cubicBezTo>
                    <a:cubicBezTo>
                      <a:pt x="46911" y="5573"/>
                      <a:pt x="46852" y="5454"/>
                      <a:pt x="46768" y="5371"/>
                    </a:cubicBezTo>
                    <a:cubicBezTo>
                      <a:pt x="46637" y="5275"/>
                      <a:pt x="46530" y="5180"/>
                      <a:pt x="46435" y="5061"/>
                    </a:cubicBezTo>
                    <a:cubicBezTo>
                      <a:pt x="46340" y="4954"/>
                      <a:pt x="46256" y="4835"/>
                      <a:pt x="46173" y="4716"/>
                    </a:cubicBezTo>
                    <a:cubicBezTo>
                      <a:pt x="45780" y="4109"/>
                      <a:pt x="45316" y="3549"/>
                      <a:pt x="44804" y="3025"/>
                    </a:cubicBezTo>
                    <a:cubicBezTo>
                      <a:pt x="44637" y="2882"/>
                      <a:pt x="44506" y="2692"/>
                      <a:pt x="44423" y="2489"/>
                    </a:cubicBezTo>
                    <a:cubicBezTo>
                      <a:pt x="44343" y="2283"/>
                      <a:pt x="44130" y="2143"/>
                      <a:pt x="43913" y="2143"/>
                    </a:cubicBezTo>
                    <a:cubicBezTo>
                      <a:pt x="43904" y="2143"/>
                      <a:pt x="43896" y="2144"/>
                      <a:pt x="43887" y="2144"/>
                    </a:cubicBezTo>
                    <a:cubicBezTo>
                      <a:pt x="43768" y="2144"/>
                      <a:pt x="43649" y="2132"/>
                      <a:pt x="43530" y="2120"/>
                    </a:cubicBezTo>
                    <a:cubicBezTo>
                      <a:pt x="43423" y="2096"/>
                      <a:pt x="43315" y="2073"/>
                      <a:pt x="43220" y="2025"/>
                    </a:cubicBezTo>
                    <a:cubicBezTo>
                      <a:pt x="43101" y="1965"/>
                      <a:pt x="43065" y="1763"/>
                      <a:pt x="42970" y="1656"/>
                    </a:cubicBezTo>
                    <a:cubicBezTo>
                      <a:pt x="42827" y="1537"/>
                      <a:pt x="42637" y="1513"/>
                      <a:pt x="42494" y="1394"/>
                    </a:cubicBezTo>
                    <a:cubicBezTo>
                      <a:pt x="42387" y="1299"/>
                      <a:pt x="42327" y="1096"/>
                      <a:pt x="42196" y="1037"/>
                    </a:cubicBezTo>
                    <a:cubicBezTo>
                      <a:pt x="42113" y="1001"/>
                      <a:pt x="42021" y="992"/>
                      <a:pt x="41925" y="992"/>
                    </a:cubicBezTo>
                    <a:cubicBezTo>
                      <a:pt x="41830" y="992"/>
                      <a:pt x="41732" y="1001"/>
                      <a:pt x="41637" y="1001"/>
                    </a:cubicBezTo>
                    <a:cubicBezTo>
                      <a:pt x="41541" y="882"/>
                      <a:pt x="41398" y="811"/>
                      <a:pt x="41244" y="811"/>
                    </a:cubicBezTo>
                    <a:cubicBezTo>
                      <a:pt x="41101" y="822"/>
                      <a:pt x="40946" y="822"/>
                      <a:pt x="40803" y="822"/>
                    </a:cubicBezTo>
                    <a:cubicBezTo>
                      <a:pt x="40625" y="811"/>
                      <a:pt x="40446" y="751"/>
                      <a:pt x="40279" y="668"/>
                    </a:cubicBezTo>
                    <a:cubicBezTo>
                      <a:pt x="40179" y="618"/>
                      <a:pt x="40088" y="526"/>
                      <a:pt x="39962" y="526"/>
                    </a:cubicBezTo>
                    <a:cubicBezTo>
                      <a:pt x="39938" y="526"/>
                      <a:pt x="39913" y="529"/>
                      <a:pt x="39886" y="537"/>
                    </a:cubicBezTo>
                    <a:cubicBezTo>
                      <a:pt x="39738" y="576"/>
                      <a:pt x="39590" y="599"/>
                      <a:pt x="39436" y="599"/>
                    </a:cubicBezTo>
                    <a:cubicBezTo>
                      <a:pt x="39404" y="599"/>
                      <a:pt x="39371" y="598"/>
                      <a:pt x="39339" y="596"/>
                    </a:cubicBezTo>
                    <a:cubicBezTo>
                      <a:pt x="39236" y="592"/>
                      <a:pt x="39131" y="591"/>
                      <a:pt x="39026" y="591"/>
                    </a:cubicBezTo>
                    <a:cubicBezTo>
                      <a:pt x="38816" y="591"/>
                      <a:pt x="38604" y="596"/>
                      <a:pt x="38398" y="596"/>
                    </a:cubicBezTo>
                    <a:lnTo>
                      <a:pt x="37493" y="596"/>
                    </a:lnTo>
                    <a:lnTo>
                      <a:pt x="35695" y="561"/>
                    </a:lnTo>
                    <a:cubicBezTo>
                      <a:pt x="35588" y="549"/>
                      <a:pt x="35481" y="525"/>
                      <a:pt x="35386" y="477"/>
                    </a:cubicBezTo>
                    <a:cubicBezTo>
                      <a:pt x="35207" y="430"/>
                      <a:pt x="35023" y="406"/>
                      <a:pt x="34838" y="406"/>
                    </a:cubicBezTo>
                    <a:cubicBezTo>
                      <a:pt x="34654" y="406"/>
                      <a:pt x="34469" y="430"/>
                      <a:pt x="34290" y="477"/>
                    </a:cubicBezTo>
                    <a:cubicBezTo>
                      <a:pt x="34104" y="528"/>
                      <a:pt x="33912" y="552"/>
                      <a:pt x="33722" y="552"/>
                    </a:cubicBezTo>
                    <a:cubicBezTo>
                      <a:pt x="33462" y="552"/>
                      <a:pt x="33204" y="507"/>
                      <a:pt x="32957" y="418"/>
                    </a:cubicBezTo>
                    <a:cubicBezTo>
                      <a:pt x="32696" y="324"/>
                      <a:pt x="32423" y="277"/>
                      <a:pt x="32151" y="277"/>
                    </a:cubicBezTo>
                    <a:cubicBezTo>
                      <a:pt x="31764" y="277"/>
                      <a:pt x="31378" y="372"/>
                      <a:pt x="31028" y="561"/>
                    </a:cubicBezTo>
                    <a:cubicBezTo>
                      <a:pt x="30969" y="598"/>
                      <a:pt x="30903" y="616"/>
                      <a:pt x="30838" y="616"/>
                    </a:cubicBezTo>
                    <a:cubicBezTo>
                      <a:pt x="30759" y="616"/>
                      <a:pt x="30682" y="589"/>
                      <a:pt x="30623" y="537"/>
                    </a:cubicBezTo>
                    <a:cubicBezTo>
                      <a:pt x="30480" y="406"/>
                      <a:pt x="30302" y="334"/>
                      <a:pt x="30123" y="334"/>
                    </a:cubicBezTo>
                    <a:cubicBezTo>
                      <a:pt x="30103" y="335"/>
                      <a:pt x="30083" y="335"/>
                      <a:pt x="30063" y="335"/>
                    </a:cubicBezTo>
                    <a:cubicBezTo>
                      <a:pt x="29761" y="335"/>
                      <a:pt x="29463" y="253"/>
                      <a:pt x="29206" y="108"/>
                    </a:cubicBezTo>
                    <a:cubicBezTo>
                      <a:pt x="29187" y="94"/>
                      <a:pt x="29165" y="89"/>
                      <a:pt x="29143" y="89"/>
                    </a:cubicBezTo>
                    <a:cubicBezTo>
                      <a:pt x="29069" y="89"/>
                      <a:pt x="28982" y="147"/>
                      <a:pt x="28909" y="156"/>
                    </a:cubicBezTo>
                    <a:cubicBezTo>
                      <a:pt x="28835" y="174"/>
                      <a:pt x="28746" y="214"/>
                      <a:pt x="28671" y="214"/>
                    </a:cubicBezTo>
                    <a:cubicBezTo>
                      <a:pt x="28650" y="214"/>
                      <a:pt x="28630" y="211"/>
                      <a:pt x="28611" y="203"/>
                    </a:cubicBezTo>
                    <a:cubicBezTo>
                      <a:pt x="28502" y="145"/>
                      <a:pt x="28392" y="101"/>
                      <a:pt x="28285" y="101"/>
                    </a:cubicBezTo>
                    <a:cubicBezTo>
                      <a:pt x="28193" y="101"/>
                      <a:pt x="28103" y="133"/>
                      <a:pt x="28016" y="215"/>
                    </a:cubicBezTo>
                    <a:cubicBezTo>
                      <a:pt x="27984" y="247"/>
                      <a:pt x="27936" y="263"/>
                      <a:pt x="27887" y="263"/>
                    </a:cubicBezTo>
                    <a:cubicBezTo>
                      <a:pt x="27862" y="263"/>
                      <a:pt x="27837" y="259"/>
                      <a:pt x="27813" y="251"/>
                    </a:cubicBezTo>
                    <a:cubicBezTo>
                      <a:pt x="27623" y="98"/>
                      <a:pt x="27433" y="45"/>
                      <a:pt x="27242" y="45"/>
                    </a:cubicBezTo>
                    <a:cubicBezTo>
                      <a:pt x="27061" y="45"/>
                      <a:pt x="26879" y="92"/>
                      <a:pt x="26694" y="144"/>
                    </a:cubicBezTo>
                    <a:cubicBezTo>
                      <a:pt x="26663" y="151"/>
                      <a:pt x="26632" y="154"/>
                      <a:pt x="26601" y="154"/>
                    </a:cubicBezTo>
                    <a:cubicBezTo>
                      <a:pt x="26460" y="154"/>
                      <a:pt x="26329" y="93"/>
                      <a:pt x="26194" y="93"/>
                    </a:cubicBezTo>
                    <a:cubicBezTo>
                      <a:pt x="26159" y="93"/>
                      <a:pt x="26123" y="98"/>
                      <a:pt x="26087" y="108"/>
                    </a:cubicBezTo>
                    <a:cubicBezTo>
                      <a:pt x="25885" y="168"/>
                      <a:pt x="25682" y="263"/>
                      <a:pt x="25480" y="334"/>
                    </a:cubicBezTo>
                    <a:cubicBezTo>
                      <a:pt x="25436" y="352"/>
                      <a:pt x="25386" y="363"/>
                      <a:pt x="25335" y="363"/>
                    </a:cubicBezTo>
                    <a:cubicBezTo>
                      <a:pt x="25316" y="363"/>
                      <a:pt x="25297" y="361"/>
                      <a:pt x="25277" y="358"/>
                    </a:cubicBezTo>
                    <a:lnTo>
                      <a:pt x="23932" y="394"/>
                    </a:lnTo>
                    <a:cubicBezTo>
                      <a:pt x="23920" y="395"/>
                      <a:pt x="23908" y="395"/>
                      <a:pt x="23896" y="395"/>
                    </a:cubicBezTo>
                    <a:cubicBezTo>
                      <a:pt x="23765" y="395"/>
                      <a:pt x="23637" y="337"/>
                      <a:pt x="23539" y="239"/>
                    </a:cubicBezTo>
                    <a:cubicBezTo>
                      <a:pt x="23478" y="182"/>
                      <a:pt x="23421" y="157"/>
                      <a:pt x="23367" y="157"/>
                    </a:cubicBezTo>
                    <a:cubicBezTo>
                      <a:pt x="23263" y="157"/>
                      <a:pt x="23169" y="249"/>
                      <a:pt x="23075" y="382"/>
                    </a:cubicBezTo>
                    <a:cubicBezTo>
                      <a:pt x="22991" y="477"/>
                      <a:pt x="22896" y="549"/>
                      <a:pt x="22801" y="608"/>
                    </a:cubicBezTo>
                    <a:cubicBezTo>
                      <a:pt x="22634" y="414"/>
                      <a:pt x="22459" y="373"/>
                      <a:pt x="22281" y="373"/>
                    </a:cubicBezTo>
                    <a:cubicBezTo>
                      <a:pt x="22154" y="373"/>
                      <a:pt x="22025" y="394"/>
                      <a:pt x="21896" y="394"/>
                    </a:cubicBezTo>
                    <a:cubicBezTo>
                      <a:pt x="20717" y="394"/>
                      <a:pt x="19551" y="430"/>
                      <a:pt x="18372" y="453"/>
                    </a:cubicBezTo>
                    <a:cubicBezTo>
                      <a:pt x="17931" y="453"/>
                      <a:pt x="17479" y="453"/>
                      <a:pt x="17038" y="441"/>
                    </a:cubicBezTo>
                    <a:cubicBezTo>
                      <a:pt x="17016" y="443"/>
                      <a:pt x="16993" y="444"/>
                      <a:pt x="16971" y="444"/>
                    </a:cubicBezTo>
                    <a:cubicBezTo>
                      <a:pt x="16851" y="444"/>
                      <a:pt x="16734" y="416"/>
                      <a:pt x="16633" y="346"/>
                    </a:cubicBezTo>
                    <a:cubicBezTo>
                      <a:pt x="16534" y="262"/>
                      <a:pt x="16435" y="240"/>
                      <a:pt x="16337" y="240"/>
                    </a:cubicBezTo>
                    <a:cubicBezTo>
                      <a:pt x="16226" y="240"/>
                      <a:pt x="16115" y="268"/>
                      <a:pt x="16007" y="268"/>
                    </a:cubicBezTo>
                    <a:cubicBezTo>
                      <a:pt x="15982" y="268"/>
                      <a:pt x="15956" y="267"/>
                      <a:pt x="15931" y="263"/>
                    </a:cubicBezTo>
                    <a:cubicBezTo>
                      <a:pt x="15903" y="258"/>
                      <a:pt x="15875" y="256"/>
                      <a:pt x="15847" y="256"/>
                    </a:cubicBezTo>
                    <a:cubicBezTo>
                      <a:pt x="15726" y="256"/>
                      <a:pt x="15602" y="293"/>
                      <a:pt x="15483" y="293"/>
                    </a:cubicBezTo>
                    <a:cubicBezTo>
                      <a:pt x="15429" y="293"/>
                      <a:pt x="15375" y="285"/>
                      <a:pt x="15324" y="263"/>
                    </a:cubicBezTo>
                    <a:cubicBezTo>
                      <a:pt x="15098" y="191"/>
                      <a:pt x="14859" y="132"/>
                      <a:pt x="14609" y="120"/>
                    </a:cubicBezTo>
                    <a:cubicBezTo>
                      <a:pt x="14558" y="115"/>
                      <a:pt x="14506" y="112"/>
                      <a:pt x="14455" y="112"/>
                    </a:cubicBezTo>
                    <a:cubicBezTo>
                      <a:pt x="14248" y="112"/>
                      <a:pt x="14044" y="148"/>
                      <a:pt x="13842" y="148"/>
                    </a:cubicBezTo>
                    <a:cubicBezTo>
                      <a:pt x="13655" y="148"/>
                      <a:pt x="13470" y="117"/>
                      <a:pt x="13288" y="1"/>
                    </a:cubicBezTo>
                    <a:close/>
                  </a:path>
                </a:pathLst>
              </a:custGeom>
              <a:solidFill>
                <a:srgbClr val="F59F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20" name="Google Shape;531;p26">
                <a:extLst>
                  <a:ext uri="{FF2B5EF4-FFF2-40B4-BE49-F238E27FC236}">
                    <a16:creationId xmlns:a16="http://schemas.microsoft.com/office/drawing/2014/main" id="{F852C3CD-036D-41C8-941B-9F71CAE14D49}"/>
                  </a:ext>
                </a:extLst>
              </p:cNvPr>
              <p:cNvSpPr txBox="1"/>
              <p:nvPr/>
            </p:nvSpPr>
            <p:spPr>
              <a:xfrm>
                <a:off x="2897918" y="3112148"/>
                <a:ext cx="1299558" cy="751575"/>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400" b="1" kern="0" dirty="0">
                    <a:solidFill>
                      <a:schemeClr val="accent2">
                        <a:lumMod val="75000"/>
                      </a:schemeClr>
                    </a:solidFill>
                    <a:latin typeface="Arial Narrow" panose="020B0606020202030204" pitchFamily="34" charset="0"/>
                    <a:ea typeface="Roboto"/>
                    <a:sym typeface="Roboto"/>
                  </a:rPr>
                  <a:t>Vida social:</a:t>
                </a:r>
              </a:p>
              <a:p>
                <a:pPr marL="177800" indent="-177800">
                  <a:buClr>
                    <a:srgbClr val="000000"/>
                  </a:buClr>
                  <a:buFont typeface="Arial" panose="020B0604020202020204" pitchFamily="34" charset="0"/>
                  <a:buChar char="•"/>
                </a:pPr>
                <a:r>
                  <a:rPr lang="en" sz="1400" b="1" kern="0" dirty="0">
                    <a:solidFill>
                      <a:srgbClr val="000000"/>
                    </a:solidFill>
                    <a:latin typeface="Arial Narrow" panose="020B0606020202030204" pitchFamily="34" charset="0"/>
                    <a:ea typeface="Roboto"/>
                    <a:sym typeface="Roboto"/>
                  </a:rPr>
                  <a:t>Política</a:t>
                </a:r>
              </a:p>
              <a:p>
                <a:pPr marL="177800" indent="-177800">
                  <a:buClr>
                    <a:srgbClr val="000000"/>
                  </a:buClr>
                  <a:buFont typeface="Arial" panose="020B0604020202020204" pitchFamily="34" charset="0"/>
                  <a:buChar char="•"/>
                </a:pPr>
                <a:r>
                  <a:rPr lang="en" sz="1400" b="1" kern="0" dirty="0">
                    <a:solidFill>
                      <a:srgbClr val="000000"/>
                    </a:solidFill>
                    <a:latin typeface="Arial Narrow" panose="020B0606020202030204" pitchFamily="34" charset="0"/>
                    <a:ea typeface="Roboto"/>
                    <a:sym typeface="Roboto"/>
                  </a:rPr>
                  <a:t>Economía</a:t>
                </a:r>
              </a:p>
              <a:p>
                <a:pPr marL="177800" indent="-177800">
                  <a:buClr>
                    <a:srgbClr val="000000"/>
                  </a:buClr>
                  <a:buFont typeface="Arial" panose="020B0604020202020204" pitchFamily="34" charset="0"/>
                  <a:buChar char="•"/>
                </a:pPr>
                <a:r>
                  <a:rPr lang="en" sz="1400" b="1" kern="0" dirty="0">
                    <a:solidFill>
                      <a:srgbClr val="000000"/>
                    </a:solidFill>
                    <a:latin typeface="Arial Narrow" panose="020B0606020202030204" pitchFamily="34" charset="0"/>
                    <a:ea typeface="Roboto"/>
                    <a:sym typeface="Roboto"/>
                  </a:rPr>
                  <a:t>Religión</a:t>
                </a:r>
              </a:p>
              <a:p>
                <a:pPr marL="177800" indent="-177800">
                  <a:buClr>
                    <a:srgbClr val="000000"/>
                  </a:buClr>
                  <a:buFont typeface="Arial" panose="020B0604020202020204" pitchFamily="34" charset="0"/>
                  <a:buChar char="•"/>
                </a:pPr>
                <a:r>
                  <a:rPr lang="en" sz="1400" b="1" kern="0" dirty="0">
                    <a:solidFill>
                      <a:srgbClr val="000000"/>
                    </a:solidFill>
                    <a:latin typeface="Arial Narrow" panose="020B0606020202030204" pitchFamily="34" charset="0"/>
                    <a:ea typeface="Roboto"/>
                    <a:sym typeface="Roboto"/>
                  </a:rPr>
                  <a:t>Cultura</a:t>
                </a:r>
              </a:p>
              <a:p>
                <a:pPr marL="177800" indent="-177800">
                  <a:buClr>
                    <a:srgbClr val="000000"/>
                  </a:buClr>
                  <a:buFont typeface="Arial" panose="020B0604020202020204" pitchFamily="34" charset="0"/>
                  <a:buChar char="•"/>
                </a:pPr>
                <a:r>
                  <a:rPr lang="en" sz="1400" b="1" kern="0" dirty="0">
                    <a:solidFill>
                      <a:srgbClr val="000000"/>
                    </a:solidFill>
                    <a:latin typeface="Arial Narrow" panose="020B0606020202030204" pitchFamily="34" charset="0"/>
                    <a:ea typeface="Roboto"/>
                    <a:sym typeface="Roboto"/>
                  </a:rPr>
                  <a:t>Ciencia</a:t>
                </a:r>
              </a:p>
              <a:p>
                <a:pPr marL="177800" indent="-177800">
                  <a:buClr>
                    <a:srgbClr val="000000"/>
                  </a:buClr>
                  <a:buFont typeface="Arial" panose="020B0604020202020204" pitchFamily="34" charset="0"/>
                  <a:buChar char="•"/>
                </a:pPr>
                <a:r>
                  <a:rPr lang="en" sz="1400" b="1" kern="0" dirty="0">
                    <a:solidFill>
                      <a:srgbClr val="000000"/>
                    </a:solidFill>
                    <a:latin typeface="Arial Narrow" panose="020B0606020202030204" pitchFamily="34" charset="0"/>
                    <a:ea typeface="Roboto"/>
                    <a:sym typeface="Roboto"/>
                  </a:rPr>
                  <a:t>Familia</a:t>
                </a:r>
              </a:p>
              <a:p>
                <a:pPr marL="177800" indent="-177800">
                  <a:buClr>
                    <a:srgbClr val="000000"/>
                  </a:buClr>
                  <a:buFont typeface="Arial" panose="020B0604020202020204" pitchFamily="34" charset="0"/>
                  <a:buChar char="•"/>
                </a:pPr>
                <a:r>
                  <a:rPr lang="en" sz="1400" b="1" kern="0" dirty="0">
                    <a:solidFill>
                      <a:srgbClr val="000000"/>
                    </a:solidFill>
                    <a:latin typeface="Arial Narrow" panose="020B0606020202030204" pitchFamily="34" charset="0"/>
                    <a:ea typeface="Roboto"/>
                    <a:sym typeface="Roboto"/>
                  </a:rPr>
                  <a:t>Conciencia</a:t>
                </a:r>
                <a:endParaRPr sz="1400" b="1" kern="0" dirty="0">
                  <a:solidFill>
                    <a:srgbClr val="000000"/>
                  </a:solidFill>
                  <a:latin typeface="Arial Narrow" panose="020B0606020202030204" pitchFamily="34" charset="0"/>
                  <a:ea typeface="Roboto"/>
                  <a:sym typeface="Roboto"/>
                </a:endParaRPr>
              </a:p>
            </p:txBody>
          </p:sp>
        </p:grpSp>
        <p:grpSp>
          <p:nvGrpSpPr>
            <p:cNvPr id="21" name="Google Shape;532;p26">
              <a:extLst>
                <a:ext uri="{FF2B5EF4-FFF2-40B4-BE49-F238E27FC236}">
                  <a16:creationId xmlns:a16="http://schemas.microsoft.com/office/drawing/2014/main" id="{84EB908F-CC05-4C12-B5B9-7B398D3129C0}"/>
                </a:ext>
              </a:extLst>
            </p:cNvPr>
            <p:cNvGrpSpPr/>
            <p:nvPr/>
          </p:nvGrpSpPr>
          <p:grpSpPr>
            <a:xfrm>
              <a:off x="4469186" y="1586913"/>
              <a:ext cx="1561244" cy="623501"/>
              <a:chOff x="4469186" y="1586913"/>
              <a:chExt cx="1561244" cy="623501"/>
            </a:xfrm>
          </p:grpSpPr>
          <p:sp>
            <p:nvSpPr>
              <p:cNvPr id="22" name="Google Shape;533;p26">
                <a:extLst>
                  <a:ext uri="{FF2B5EF4-FFF2-40B4-BE49-F238E27FC236}">
                    <a16:creationId xmlns:a16="http://schemas.microsoft.com/office/drawing/2014/main" id="{291F51A9-6D9A-48AF-A2DA-457E73CCC79C}"/>
                  </a:ext>
                </a:extLst>
              </p:cNvPr>
              <p:cNvSpPr/>
              <p:nvPr/>
            </p:nvSpPr>
            <p:spPr>
              <a:xfrm>
                <a:off x="4469186" y="1586913"/>
                <a:ext cx="1561244" cy="623501"/>
              </a:xfrm>
              <a:custGeom>
                <a:avLst/>
                <a:gdLst/>
                <a:ahLst/>
                <a:cxnLst/>
                <a:rect l="l" t="t" r="r" b="b"/>
                <a:pathLst>
                  <a:path w="47924" h="19139" extrusionOk="0">
                    <a:moveTo>
                      <a:pt x="13276" y="0"/>
                    </a:moveTo>
                    <a:lnTo>
                      <a:pt x="13050" y="322"/>
                    </a:lnTo>
                    <a:cubicBezTo>
                      <a:pt x="12909" y="192"/>
                      <a:pt x="12768" y="140"/>
                      <a:pt x="12627" y="140"/>
                    </a:cubicBezTo>
                    <a:cubicBezTo>
                      <a:pt x="12470" y="140"/>
                      <a:pt x="12314" y="204"/>
                      <a:pt x="12157" y="298"/>
                    </a:cubicBezTo>
                    <a:cubicBezTo>
                      <a:pt x="12127" y="316"/>
                      <a:pt x="12092" y="325"/>
                      <a:pt x="12056" y="325"/>
                    </a:cubicBezTo>
                    <a:cubicBezTo>
                      <a:pt x="12020" y="325"/>
                      <a:pt x="11985" y="316"/>
                      <a:pt x="11955" y="298"/>
                    </a:cubicBezTo>
                    <a:cubicBezTo>
                      <a:pt x="11752" y="226"/>
                      <a:pt x="11550" y="179"/>
                      <a:pt x="11348" y="143"/>
                    </a:cubicBezTo>
                    <a:cubicBezTo>
                      <a:pt x="11332" y="142"/>
                      <a:pt x="11317" y="141"/>
                      <a:pt x="11301" y="141"/>
                    </a:cubicBezTo>
                    <a:cubicBezTo>
                      <a:pt x="11165" y="141"/>
                      <a:pt x="11039" y="190"/>
                      <a:pt x="10943" y="286"/>
                    </a:cubicBezTo>
                    <a:cubicBezTo>
                      <a:pt x="10907" y="321"/>
                      <a:pt x="10846" y="363"/>
                      <a:pt x="10802" y="363"/>
                    </a:cubicBezTo>
                    <a:cubicBezTo>
                      <a:pt x="10787" y="363"/>
                      <a:pt x="10773" y="358"/>
                      <a:pt x="10764" y="346"/>
                    </a:cubicBezTo>
                    <a:cubicBezTo>
                      <a:pt x="10591" y="203"/>
                      <a:pt x="10414" y="164"/>
                      <a:pt x="10236" y="164"/>
                    </a:cubicBezTo>
                    <a:cubicBezTo>
                      <a:pt x="10072" y="164"/>
                      <a:pt x="9906" y="197"/>
                      <a:pt x="9740" y="215"/>
                    </a:cubicBezTo>
                    <a:cubicBezTo>
                      <a:pt x="9502" y="215"/>
                      <a:pt x="9264" y="238"/>
                      <a:pt x="9026" y="298"/>
                    </a:cubicBezTo>
                    <a:cubicBezTo>
                      <a:pt x="8966" y="310"/>
                      <a:pt x="8907" y="346"/>
                      <a:pt x="8847" y="369"/>
                    </a:cubicBezTo>
                    <a:cubicBezTo>
                      <a:pt x="8788" y="405"/>
                      <a:pt x="8728" y="429"/>
                      <a:pt x="8669" y="453"/>
                    </a:cubicBezTo>
                    <a:cubicBezTo>
                      <a:pt x="8625" y="475"/>
                      <a:pt x="8576" y="485"/>
                      <a:pt x="8528" y="485"/>
                    </a:cubicBezTo>
                    <a:cubicBezTo>
                      <a:pt x="8444" y="485"/>
                      <a:pt x="8360" y="453"/>
                      <a:pt x="8300" y="393"/>
                    </a:cubicBezTo>
                    <a:cubicBezTo>
                      <a:pt x="8228" y="512"/>
                      <a:pt x="8157" y="643"/>
                      <a:pt x="8085" y="762"/>
                    </a:cubicBezTo>
                    <a:cubicBezTo>
                      <a:pt x="8014" y="631"/>
                      <a:pt x="7930" y="512"/>
                      <a:pt x="7835" y="405"/>
                    </a:cubicBezTo>
                    <a:cubicBezTo>
                      <a:pt x="7799" y="369"/>
                      <a:pt x="7764" y="357"/>
                      <a:pt x="7728" y="357"/>
                    </a:cubicBezTo>
                    <a:cubicBezTo>
                      <a:pt x="7633" y="369"/>
                      <a:pt x="7538" y="357"/>
                      <a:pt x="7442" y="381"/>
                    </a:cubicBezTo>
                    <a:cubicBezTo>
                      <a:pt x="7347" y="381"/>
                      <a:pt x="7264" y="417"/>
                      <a:pt x="7180" y="465"/>
                    </a:cubicBezTo>
                    <a:cubicBezTo>
                      <a:pt x="7085" y="548"/>
                      <a:pt x="6966" y="607"/>
                      <a:pt x="6835" y="631"/>
                    </a:cubicBezTo>
                    <a:cubicBezTo>
                      <a:pt x="6716" y="655"/>
                      <a:pt x="6585" y="667"/>
                      <a:pt x="6466" y="667"/>
                    </a:cubicBezTo>
                    <a:cubicBezTo>
                      <a:pt x="6335" y="667"/>
                      <a:pt x="6204" y="679"/>
                      <a:pt x="6073" y="703"/>
                    </a:cubicBezTo>
                    <a:cubicBezTo>
                      <a:pt x="5942" y="715"/>
                      <a:pt x="5823" y="762"/>
                      <a:pt x="5704" y="822"/>
                    </a:cubicBezTo>
                    <a:cubicBezTo>
                      <a:pt x="5478" y="941"/>
                      <a:pt x="5228" y="1036"/>
                      <a:pt x="4990" y="1119"/>
                    </a:cubicBezTo>
                    <a:cubicBezTo>
                      <a:pt x="4859" y="1167"/>
                      <a:pt x="4751" y="1227"/>
                      <a:pt x="4644" y="1310"/>
                    </a:cubicBezTo>
                    <a:cubicBezTo>
                      <a:pt x="4537" y="1393"/>
                      <a:pt x="4442" y="1500"/>
                      <a:pt x="4382" y="1631"/>
                    </a:cubicBezTo>
                    <a:cubicBezTo>
                      <a:pt x="4359" y="1691"/>
                      <a:pt x="4251" y="1655"/>
                      <a:pt x="4180" y="1691"/>
                    </a:cubicBezTo>
                    <a:cubicBezTo>
                      <a:pt x="4085" y="1727"/>
                      <a:pt x="3978" y="1774"/>
                      <a:pt x="3870" y="1810"/>
                    </a:cubicBezTo>
                    <a:cubicBezTo>
                      <a:pt x="3775" y="1846"/>
                      <a:pt x="3668" y="1905"/>
                      <a:pt x="3573" y="1965"/>
                    </a:cubicBezTo>
                    <a:cubicBezTo>
                      <a:pt x="3180" y="2215"/>
                      <a:pt x="2751" y="2489"/>
                      <a:pt x="2573" y="2977"/>
                    </a:cubicBezTo>
                    <a:cubicBezTo>
                      <a:pt x="2370" y="3024"/>
                      <a:pt x="2192" y="3144"/>
                      <a:pt x="2061" y="3310"/>
                    </a:cubicBezTo>
                    <a:cubicBezTo>
                      <a:pt x="1954" y="3489"/>
                      <a:pt x="1882" y="3691"/>
                      <a:pt x="1858" y="3906"/>
                    </a:cubicBezTo>
                    <a:cubicBezTo>
                      <a:pt x="1846" y="4060"/>
                      <a:pt x="1727" y="4156"/>
                      <a:pt x="1644" y="4275"/>
                    </a:cubicBezTo>
                    <a:cubicBezTo>
                      <a:pt x="1287" y="4775"/>
                      <a:pt x="989" y="5310"/>
                      <a:pt x="751" y="5870"/>
                    </a:cubicBezTo>
                    <a:cubicBezTo>
                      <a:pt x="680" y="6001"/>
                      <a:pt x="656" y="6144"/>
                      <a:pt x="680" y="6299"/>
                    </a:cubicBezTo>
                    <a:cubicBezTo>
                      <a:pt x="739" y="6513"/>
                      <a:pt x="620" y="6620"/>
                      <a:pt x="465" y="6751"/>
                    </a:cubicBezTo>
                    <a:cubicBezTo>
                      <a:pt x="346" y="6858"/>
                      <a:pt x="358" y="7013"/>
                      <a:pt x="441" y="7168"/>
                    </a:cubicBezTo>
                    <a:cubicBezTo>
                      <a:pt x="501" y="7287"/>
                      <a:pt x="525" y="7382"/>
                      <a:pt x="406" y="7465"/>
                    </a:cubicBezTo>
                    <a:cubicBezTo>
                      <a:pt x="263" y="7585"/>
                      <a:pt x="168" y="7763"/>
                      <a:pt x="156" y="7942"/>
                    </a:cubicBezTo>
                    <a:cubicBezTo>
                      <a:pt x="108" y="8156"/>
                      <a:pt x="84" y="8382"/>
                      <a:pt x="49" y="8597"/>
                    </a:cubicBezTo>
                    <a:cubicBezTo>
                      <a:pt x="25" y="8823"/>
                      <a:pt x="13" y="9049"/>
                      <a:pt x="13" y="9263"/>
                    </a:cubicBezTo>
                    <a:cubicBezTo>
                      <a:pt x="1" y="9716"/>
                      <a:pt x="37" y="10156"/>
                      <a:pt x="120" y="10585"/>
                    </a:cubicBezTo>
                    <a:cubicBezTo>
                      <a:pt x="227" y="11121"/>
                      <a:pt x="358" y="11609"/>
                      <a:pt x="275" y="12192"/>
                    </a:cubicBezTo>
                    <a:cubicBezTo>
                      <a:pt x="275" y="12299"/>
                      <a:pt x="310" y="12407"/>
                      <a:pt x="382" y="12490"/>
                    </a:cubicBezTo>
                    <a:cubicBezTo>
                      <a:pt x="441" y="12597"/>
                      <a:pt x="489" y="12716"/>
                      <a:pt x="525" y="12835"/>
                    </a:cubicBezTo>
                    <a:cubicBezTo>
                      <a:pt x="560" y="12954"/>
                      <a:pt x="596" y="13073"/>
                      <a:pt x="644" y="13192"/>
                    </a:cubicBezTo>
                    <a:cubicBezTo>
                      <a:pt x="775" y="13609"/>
                      <a:pt x="953" y="14002"/>
                      <a:pt x="1180" y="14383"/>
                    </a:cubicBezTo>
                    <a:cubicBezTo>
                      <a:pt x="1573" y="15002"/>
                      <a:pt x="2037" y="15574"/>
                      <a:pt x="2585" y="16062"/>
                    </a:cubicBezTo>
                    <a:cubicBezTo>
                      <a:pt x="2680" y="16169"/>
                      <a:pt x="2775" y="16312"/>
                      <a:pt x="2930" y="16312"/>
                    </a:cubicBezTo>
                    <a:cubicBezTo>
                      <a:pt x="3216" y="16336"/>
                      <a:pt x="3299" y="16502"/>
                      <a:pt x="3382" y="16740"/>
                    </a:cubicBezTo>
                    <a:cubicBezTo>
                      <a:pt x="3442" y="16919"/>
                      <a:pt x="3549" y="17086"/>
                      <a:pt x="3692" y="17217"/>
                    </a:cubicBezTo>
                    <a:cubicBezTo>
                      <a:pt x="3811" y="17300"/>
                      <a:pt x="4013" y="17252"/>
                      <a:pt x="4144" y="17312"/>
                    </a:cubicBezTo>
                    <a:cubicBezTo>
                      <a:pt x="4311" y="17371"/>
                      <a:pt x="4454" y="17491"/>
                      <a:pt x="4632" y="17562"/>
                    </a:cubicBezTo>
                    <a:cubicBezTo>
                      <a:pt x="4728" y="17610"/>
                      <a:pt x="4787" y="17717"/>
                      <a:pt x="4871" y="17812"/>
                    </a:cubicBezTo>
                    <a:cubicBezTo>
                      <a:pt x="4930" y="17919"/>
                      <a:pt x="5037" y="17967"/>
                      <a:pt x="5144" y="17967"/>
                    </a:cubicBezTo>
                    <a:cubicBezTo>
                      <a:pt x="5174" y="17961"/>
                      <a:pt x="5204" y="17958"/>
                      <a:pt x="5233" y="17958"/>
                    </a:cubicBezTo>
                    <a:cubicBezTo>
                      <a:pt x="5321" y="17958"/>
                      <a:pt x="5406" y="17985"/>
                      <a:pt x="5478" y="18038"/>
                    </a:cubicBezTo>
                    <a:cubicBezTo>
                      <a:pt x="5561" y="18110"/>
                      <a:pt x="5633" y="18205"/>
                      <a:pt x="5728" y="18264"/>
                    </a:cubicBezTo>
                    <a:cubicBezTo>
                      <a:pt x="5823" y="18324"/>
                      <a:pt x="5918" y="18372"/>
                      <a:pt x="6025" y="18419"/>
                    </a:cubicBezTo>
                    <a:cubicBezTo>
                      <a:pt x="6150" y="18471"/>
                      <a:pt x="6274" y="18505"/>
                      <a:pt x="6407" y="18505"/>
                    </a:cubicBezTo>
                    <a:cubicBezTo>
                      <a:pt x="6426" y="18505"/>
                      <a:pt x="6446" y="18504"/>
                      <a:pt x="6466" y="18503"/>
                    </a:cubicBezTo>
                    <a:cubicBezTo>
                      <a:pt x="6621" y="18503"/>
                      <a:pt x="6776" y="18467"/>
                      <a:pt x="6918" y="18455"/>
                    </a:cubicBezTo>
                    <a:cubicBezTo>
                      <a:pt x="7049" y="18574"/>
                      <a:pt x="7204" y="18657"/>
                      <a:pt x="7371" y="18705"/>
                    </a:cubicBezTo>
                    <a:cubicBezTo>
                      <a:pt x="7538" y="18753"/>
                      <a:pt x="7704" y="18776"/>
                      <a:pt x="7871" y="18788"/>
                    </a:cubicBezTo>
                    <a:cubicBezTo>
                      <a:pt x="7921" y="18798"/>
                      <a:pt x="7971" y="18802"/>
                      <a:pt x="8020" y="18802"/>
                    </a:cubicBezTo>
                    <a:cubicBezTo>
                      <a:pt x="8160" y="18802"/>
                      <a:pt x="8299" y="18767"/>
                      <a:pt x="8431" y="18705"/>
                    </a:cubicBezTo>
                    <a:cubicBezTo>
                      <a:pt x="8538" y="18634"/>
                      <a:pt x="8669" y="18586"/>
                      <a:pt x="8812" y="18574"/>
                    </a:cubicBezTo>
                    <a:cubicBezTo>
                      <a:pt x="8931" y="18562"/>
                      <a:pt x="9050" y="18562"/>
                      <a:pt x="9169" y="18550"/>
                    </a:cubicBezTo>
                    <a:cubicBezTo>
                      <a:pt x="9645" y="18514"/>
                      <a:pt x="10133" y="18503"/>
                      <a:pt x="10609" y="18491"/>
                    </a:cubicBezTo>
                    <a:cubicBezTo>
                      <a:pt x="10739" y="18484"/>
                      <a:pt x="10867" y="18479"/>
                      <a:pt x="10995" y="18479"/>
                    </a:cubicBezTo>
                    <a:cubicBezTo>
                      <a:pt x="11350" y="18479"/>
                      <a:pt x="11700" y="18521"/>
                      <a:pt x="12050" y="18705"/>
                    </a:cubicBezTo>
                    <a:cubicBezTo>
                      <a:pt x="12181" y="18764"/>
                      <a:pt x="12312" y="18788"/>
                      <a:pt x="12455" y="18800"/>
                    </a:cubicBezTo>
                    <a:cubicBezTo>
                      <a:pt x="13074" y="18872"/>
                      <a:pt x="13693" y="18812"/>
                      <a:pt x="14300" y="19086"/>
                    </a:cubicBezTo>
                    <a:cubicBezTo>
                      <a:pt x="14411" y="19118"/>
                      <a:pt x="14528" y="19139"/>
                      <a:pt x="14642" y="19139"/>
                    </a:cubicBezTo>
                    <a:cubicBezTo>
                      <a:pt x="14700" y="19139"/>
                      <a:pt x="14757" y="19134"/>
                      <a:pt x="14812" y="19122"/>
                    </a:cubicBezTo>
                    <a:cubicBezTo>
                      <a:pt x="14887" y="19118"/>
                      <a:pt x="14962" y="19116"/>
                      <a:pt x="15036" y="19116"/>
                    </a:cubicBezTo>
                    <a:cubicBezTo>
                      <a:pt x="15306" y="19116"/>
                      <a:pt x="15576" y="19137"/>
                      <a:pt x="15845" y="19137"/>
                    </a:cubicBezTo>
                    <a:cubicBezTo>
                      <a:pt x="16156" y="19137"/>
                      <a:pt x="16466" y="19109"/>
                      <a:pt x="16777" y="18991"/>
                    </a:cubicBezTo>
                    <a:cubicBezTo>
                      <a:pt x="16802" y="18982"/>
                      <a:pt x="16827" y="18978"/>
                      <a:pt x="16852" y="18978"/>
                    </a:cubicBezTo>
                    <a:cubicBezTo>
                      <a:pt x="16897" y="18978"/>
                      <a:pt x="16941" y="18991"/>
                      <a:pt x="16979" y="19015"/>
                    </a:cubicBezTo>
                    <a:cubicBezTo>
                      <a:pt x="17072" y="19067"/>
                      <a:pt x="17165" y="19085"/>
                      <a:pt x="17259" y="19085"/>
                    </a:cubicBezTo>
                    <a:cubicBezTo>
                      <a:pt x="17461" y="19085"/>
                      <a:pt x="17664" y="19002"/>
                      <a:pt x="17865" y="19002"/>
                    </a:cubicBezTo>
                    <a:cubicBezTo>
                      <a:pt x="17907" y="19002"/>
                      <a:pt x="17949" y="19006"/>
                      <a:pt x="17991" y="19015"/>
                    </a:cubicBezTo>
                    <a:cubicBezTo>
                      <a:pt x="18156" y="19056"/>
                      <a:pt x="18321" y="19066"/>
                      <a:pt x="18486" y="19066"/>
                    </a:cubicBezTo>
                    <a:cubicBezTo>
                      <a:pt x="18641" y="19066"/>
                      <a:pt x="18796" y="19057"/>
                      <a:pt x="18951" y="19057"/>
                    </a:cubicBezTo>
                    <a:cubicBezTo>
                      <a:pt x="19012" y="19057"/>
                      <a:pt x="19073" y="19058"/>
                      <a:pt x="19134" y="19062"/>
                    </a:cubicBezTo>
                    <a:cubicBezTo>
                      <a:pt x="19203" y="19065"/>
                      <a:pt x="19271" y="19068"/>
                      <a:pt x="19339" y="19068"/>
                    </a:cubicBezTo>
                    <a:cubicBezTo>
                      <a:pt x="19544" y="19068"/>
                      <a:pt x="19747" y="19041"/>
                      <a:pt x="19944" y="18907"/>
                    </a:cubicBezTo>
                    <a:cubicBezTo>
                      <a:pt x="19970" y="18894"/>
                      <a:pt x="19996" y="18889"/>
                      <a:pt x="20024" y="18889"/>
                    </a:cubicBezTo>
                    <a:cubicBezTo>
                      <a:pt x="20096" y="18889"/>
                      <a:pt x="20172" y="18926"/>
                      <a:pt x="20242" y="18943"/>
                    </a:cubicBezTo>
                    <a:cubicBezTo>
                      <a:pt x="20341" y="18965"/>
                      <a:pt x="20440" y="19028"/>
                      <a:pt x="20520" y="19028"/>
                    </a:cubicBezTo>
                    <a:cubicBezTo>
                      <a:pt x="20526" y="19028"/>
                      <a:pt x="20533" y="19027"/>
                      <a:pt x="20539" y="19026"/>
                    </a:cubicBezTo>
                    <a:cubicBezTo>
                      <a:pt x="20693" y="18993"/>
                      <a:pt x="20848" y="18978"/>
                      <a:pt x="21002" y="18978"/>
                    </a:cubicBezTo>
                    <a:cubicBezTo>
                      <a:pt x="21122" y="18978"/>
                      <a:pt x="21241" y="18987"/>
                      <a:pt x="21361" y="19003"/>
                    </a:cubicBezTo>
                    <a:cubicBezTo>
                      <a:pt x="21542" y="19030"/>
                      <a:pt x="21723" y="19042"/>
                      <a:pt x="21905" y="19042"/>
                    </a:cubicBezTo>
                    <a:cubicBezTo>
                      <a:pt x="22033" y="19042"/>
                      <a:pt x="22161" y="19036"/>
                      <a:pt x="22289" y="19026"/>
                    </a:cubicBezTo>
                    <a:cubicBezTo>
                      <a:pt x="22492" y="19015"/>
                      <a:pt x="22706" y="18955"/>
                      <a:pt x="22909" y="18943"/>
                    </a:cubicBezTo>
                    <a:cubicBezTo>
                      <a:pt x="23111" y="18943"/>
                      <a:pt x="23313" y="18943"/>
                      <a:pt x="23516" y="18955"/>
                    </a:cubicBezTo>
                    <a:cubicBezTo>
                      <a:pt x="23790" y="18967"/>
                      <a:pt x="24063" y="19003"/>
                      <a:pt x="24325" y="19003"/>
                    </a:cubicBezTo>
                    <a:cubicBezTo>
                      <a:pt x="25341" y="19003"/>
                      <a:pt x="26352" y="19008"/>
                      <a:pt x="27365" y="19008"/>
                    </a:cubicBezTo>
                    <a:cubicBezTo>
                      <a:pt x="27871" y="19008"/>
                      <a:pt x="28377" y="19007"/>
                      <a:pt x="28885" y="19003"/>
                    </a:cubicBezTo>
                    <a:cubicBezTo>
                      <a:pt x="29778" y="19003"/>
                      <a:pt x="30671" y="18955"/>
                      <a:pt x="31564" y="18943"/>
                    </a:cubicBezTo>
                    <a:cubicBezTo>
                      <a:pt x="31591" y="18944"/>
                      <a:pt x="31619" y="18944"/>
                      <a:pt x="31646" y="18944"/>
                    </a:cubicBezTo>
                    <a:cubicBezTo>
                      <a:pt x="32001" y="18944"/>
                      <a:pt x="32363" y="18872"/>
                      <a:pt x="32684" y="18717"/>
                    </a:cubicBezTo>
                    <a:cubicBezTo>
                      <a:pt x="32784" y="18654"/>
                      <a:pt x="32897" y="18621"/>
                      <a:pt x="33009" y="18621"/>
                    </a:cubicBezTo>
                    <a:cubicBezTo>
                      <a:pt x="33111" y="18621"/>
                      <a:pt x="33212" y="18648"/>
                      <a:pt x="33303" y="18705"/>
                    </a:cubicBezTo>
                    <a:cubicBezTo>
                      <a:pt x="33431" y="18794"/>
                      <a:pt x="33553" y="18834"/>
                      <a:pt x="33676" y="18834"/>
                    </a:cubicBezTo>
                    <a:cubicBezTo>
                      <a:pt x="33815" y="18834"/>
                      <a:pt x="33954" y="18782"/>
                      <a:pt x="34100" y="18693"/>
                    </a:cubicBezTo>
                    <a:cubicBezTo>
                      <a:pt x="34196" y="18658"/>
                      <a:pt x="34299" y="18636"/>
                      <a:pt x="34398" y="18636"/>
                    </a:cubicBezTo>
                    <a:cubicBezTo>
                      <a:pt x="34434" y="18636"/>
                      <a:pt x="34470" y="18639"/>
                      <a:pt x="34505" y="18645"/>
                    </a:cubicBezTo>
                    <a:lnTo>
                      <a:pt x="36374" y="18550"/>
                    </a:lnTo>
                    <a:lnTo>
                      <a:pt x="36374" y="18514"/>
                    </a:lnTo>
                    <a:lnTo>
                      <a:pt x="38434" y="18491"/>
                    </a:lnTo>
                    <a:cubicBezTo>
                      <a:pt x="38482" y="18479"/>
                      <a:pt x="38518" y="18443"/>
                      <a:pt x="38530" y="18407"/>
                    </a:cubicBezTo>
                    <a:cubicBezTo>
                      <a:pt x="38541" y="18360"/>
                      <a:pt x="38530" y="18312"/>
                      <a:pt x="38518" y="18276"/>
                    </a:cubicBezTo>
                    <a:cubicBezTo>
                      <a:pt x="38470" y="18169"/>
                      <a:pt x="38434" y="18086"/>
                      <a:pt x="38387" y="17979"/>
                    </a:cubicBezTo>
                    <a:cubicBezTo>
                      <a:pt x="38291" y="17717"/>
                      <a:pt x="38137" y="17562"/>
                      <a:pt x="37958" y="17562"/>
                    </a:cubicBezTo>
                    <a:cubicBezTo>
                      <a:pt x="37925" y="17561"/>
                      <a:pt x="37892" y="17561"/>
                      <a:pt x="37859" y="17561"/>
                    </a:cubicBezTo>
                    <a:cubicBezTo>
                      <a:pt x="37601" y="17561"/>
                      <a:pt x="37343" y="17586"/>
                      <a:pt x="37089" y="17586"/>
                    </a:cubicBezTo>
                    <a:cubicBezTo>
                      <a:pt x="36965" y="17586"/>
                      <a:pt x="36842" y="17580"/>
                      <a:pt x="36720" y="17562"/>
                    </a:cubicBezTo>
                    <a:cubicBezTo>
                      <a:pt x="36565" y="17538"/>
                      <a:pt x="36410" y="17530"/>
                      <a:pt x="36255" y="17530"/>
                    </a:cubicBezTo>
                    <a:cubicBezTo>
                      <a:pt x="35915" y="17530"/>
                      <a:pt x="35574" y="17570"/>
                      <a:pt x="35234" y="17570"/>
                    </a:cubicBezTo>
                    <a:cubicBezTo>
                      <a:pt x="35110" y="17570"/>
                      <a:pt x="34986" y="17564"/>
                      <a:pt x="34862" y="17550"/>
                    </a:cubicBezTo>
                    <a:cubicBezTo>
                      <a:pt x="34781" y="17536"/>
                      <a:pt x="34700" y="17530"/>
                      <a:pt x="34620" y="17530"/>
                    </a:cubicBezTo>
                    <a:cubicBezTo>
                      <a:pt x="34421" y="17530"/>
                      <a:pt x="34228" y="17572"/>
                      <a:pt x="34041" y="17657"/>
                    </a:cubicBezTo>
                    <a:cubicBezTo>
                      <a:pt x="33969" y="17690"/>
                      <a:pt x="33898" y="17702"/>
                      <a:pt x="33829" y="17702"/>
                    </a:cubicBezTo>
                    <a:cubicBezTo>
                      <a:pt x="33652" y="17702"/>
                      <a:pt x="33482" y="17626"/>
                      <a:pt x="33309" y="17626"/>
                    </a:cubicBezTo>
                    <a:cubicBezTo>
                      <a:pt x="33279" y="17626"/>
                      <a:pt x="33249" y="17628"/>
                      <a:pt x="33219" y="17633"/>
                    </a:cubicBezTo>
                    <a:cubicBezTo>
                      <a:pt x="32975" y="17674"/>
                      <a:pt x="32726" y="17848"/>
                      <a:pt x="32471" y="17848"/>
                    </a:cubicBezTo>
                    <a:cubicBezTo>
                      <a:pt x="32352" y="17848"/>
                      <a:pt x="32233" y="17811"/>
                      <a:pt x="32112" y="17705"/>
                    </a:cubicBezTo>
                    <a:cubicBezTo>
                      <a:pt x="32095" y="17688"/>
                      <a:pt x="32074" y="17681"/>
                      <a:pt x="32051" y="17681"/>
                    </a:cubicBezTo>
                    <a:cubicBezTo>
                      <a:pt x="31980" y="17681"/>
                      <a:pt x="31887" y="17749"/>
                      <a:pt x="31814" y="17776"/>
                    </a:cubicBezTo>
                    <a:cubicBezTo>
                      <a:pt x="31683" y="17836"/>
                      <a:pt x="31552" y="17895"/>
                      <a:pt x="31410" y="17943"/>
                    </a:cubicBezTo>
                    <a:cubicBezTo>
                      <a:pt x="31284" y="17970"/>
                      <a:pt x="31157" y="17975"/>
                      <a:pt x="31030" y="17975"/>
                    </a:cubicBezTo>
                    <a:cubicBezTo>
                      <a:pt x="30959" y="17975"/>
                      <a:pt x="30889" y="17974"/>
                      <a:pt x="30818" y="17974"/>
                    </a:cubicBezTo>
                    <a:cubicBezTo>
                      <a:pt x="30572" y="17974"/>
                      <a:pt x="30326" y="17992"/>
                      <a:pt x="30088" y="18157"/>
                    </a:cubicBezTo>
                    <a:cubicBezTo>
                      <a:pt x="29957" y="18098"/>
                      <a:pt x="29826" y="17991"/>
                      <a:pt x="29683" y="17991"/>
                    </a:cubicBezTo>
                    <a:cubicBezTo>
                      <a:pt x="29552" y="17991"/>
                      <a:pt x="29433" y="18133"/>
                      <a:pt x="29290" y="18157"/>
                    </a:cubicBezTo>
                    <a:cubicBezTo>
                      <a:pt x="29279" y="18160"/>
                      <a:pt x="29268" y="18161"/>
                      <a:pt x="29257" y="18161"/>
                    </a:cubicBezTo>
                    <a:cubicBezTo>
                      <a:pt x="29148" y="18161"/>
                      <a:pt x="29035" y="18052"/>
                      <a:pt x="28919" y="18052"/>
                    </a:cubicBezTo>
                    <a:cubicBezTo>
                      <a:pt x="28880" y="18052"/>
                      <a:pt x="28841" y="18064"/>
                      <a:pt x="28802" y="18098"/>
                    </a:cubicBezTo>
                    <a:cubicBezTo>
                      <a:pt x="28753" y="18147"/>
                      <a:pt x="28690" y="18176"/>
                      <a:pt x="28628" y="18176"/>
                    </a:cubicBezTo>
                    <a:cubicBezTo>
                      <a:pt x="28586" y="18176"/>
                      <a:pt x="28543" y="18162"/>
                      <a:pt x="28504" y="18133"/>
                    </a:cubicBezTo>
                    <a:cubicBezTo>
                      <a:pt x="28373" y="18062"/>
                      <a:pt x="28231" y="18062"/>
                      <a:pt x="28100" y="17967"/>
                    </a:cubicBezTo>
                    <a:cubicBezTo>
                      <a:pt x="27990" y="17878"/>
                      <a:pt x="27880" y="17824"/>
                      <a:pt x="27769" y="17824"/>
                    </a:cubicBezTo>
                    <a:cubicBezTo>
                      <a:pt x="27686" y="17824"/>
                      <a:pt x="27602" y="17853"/>
                      <a:pt x="27516" y="17919"/>
                    </a:cubicBezTo>
                    <a:cubicBezTo>
                      <a:pt x="27421" y="17857"/>
                      <a:pt x="27329" y="17835"/>
                      <a:pt x="27238" y="17835"/>
                    </a:cubicBezTo>
                    <a:cubicBezTo>
                      <a:pt x="27102" y="17835"/>
                      <a:pt x="26968" y="17884"/>
                      <a:pt x="26826" y="17919"/>
                    </a:cubicBezTo>
                    <a:cubicBezTo>
                      <a:pt x="26644" y="17967"/>
                      <a:pt x="26460" y="18001"/>
                      <a:pt x="26276" y="18001"/>
                    </a:cubicBezTo>
                    <a:cubicBezTo>
                      <a:pt x="26050" y="18001"/>
                      <a:pt x="25823" y="17950"/>
                      <a:pt x="25599" y="17812"/>
                    </a:cubicBezTo>
                    <a:cubicBezTo>
                      <a:pt x="25506" y="17754"/>
                      <a:pt x="25402" y="17724"/>
                      <a:pt x="25299" y="17724"/>
                    </a:cubicBezTo>
                    <a:cubicBezTo>
                      <a:pt x="25191" y="17724"/>
                      <a:pt x="25084" y="17757"/>
                      <a:pt x="24992" y="17824"/>
                    </a:cubicBezTo>
                    <a:cubicBezTo>
                      <a:pt x="24825" y="17919"/>
                      <a:pt x="24647" y="17931"/>
                      <a:pt x="24504" y="18086"/>
                    </a:cubicBezTo>
                    <a:cubicBezTo>
                      <a:pt x="24430" y="18159"/>
                      <a:pt x="24357" y="18178"/>
                      <a:pt x="24283" y="18178"/>
                    </a:cubicBezTo>
                    <a:cubicBezTo>
                      <a:pt x="24210" y="18178"/>
                      <a:pt x="24137" y="18159"/>
                      <a:pt x="24065" y="18159"/>
                    </a:cubicBezTo>
                    <a:cubicBezTo>
                      <a:pt x="24012" y="18159"/>
                      <a:pt x="23960" y="18169"/>
                      <a:pt x="23909" y="18205"/>
                    </a:cubicBezTo>
                    <a:cubicBezTo>
                      <a:pt x="23615" y="18034"/>
                      <a:pt x="23310" y="18019"/>
                      <a:pt x="23005" y="18019"/>
                    </a:cubicBezTo>
                    <a:cubicBezTo>
                      <a:pt x="22942" y="18019"/>
                      <a:pt x="22878" y="18019"/>
                      <a:pt x="22815" y="18019"/>
                    </a:cubicBezTo>
                    <a:cubicBezTo>
                      <a:pt x="22739" y="18019"/>
                      <a:pt x="22663" y="18018"/>
                      <a:pt x="22587" y="18014"/>
                    </a:cubicBezTo>
                    <a:cubicBezTo>
                      <a:pt x="22525" y="18008"/>
                      <a:pt x="22462" y="18004"/>
                      <a:pt x="22399" y="18004"/>
                    </a:cubicBezTo>
                    <a:cubicBezTo>
                      <a:pt x="22220" y="18004"/>
                      <a:pt x="22040" y="18040"/>
                      <a:pt x="21873" y="18181"/>
                    </a:cubicBezTo>
                    <a:cubicBezTo>
                      <a:pt x="21839" y="18215"/>
                      <a:pt x="21808" y="18227"/>
                      <a:pt x="21778" y="18227"/>
                    </a:cubicBezTo>
                    <a:cubicBezTo>
                      <a:pt x="21711" y="18227"/>
                      <a:pt x="21649" y="18166"/>
                      <a:pt x="21575" y="18133"/>
                    </a:cubicBezTo>
                    <a:cubicBezTo>
                      <a:pt x="21500" y="18093"/>
                      <a:pt x="21418" y="18056"/>
                      <a:pt x="21339" y="18056"/>
                    </a:cubicBezTo>
                    <a:cubicBezTo>
                      <a:pt x="21279" y="18056"/>
                      <a:pt x="21221" y="18077"/>
                      <a:pt x="21170" y="18133"/>
                    </a:cubicBezTo>
                    <a:cubicBezTo>
                      <a:pt x="21060" y="18244"/>
                      <a:pt x="20957" y="18298"/>
                      <a:pt x="20856" y="18298"/>
                    </a:cubicBezTo>
                    <a:cubicBezTo>
                      <a:pt x="20739" y="18298"/>
                      <a:pt x="20625" y="18226"/>
                      <a:pt x="20503" y="18086"/>
                    </a:cubicBezTo>
                    <a:cubicBezTo>
                      <a:pt x="20408" y="17967"/>
                      <a:pt x="20265" y="17883"/>
                      <a:pt x="20122" y="17848"/>
                    </a:cubicBezTo>
                    <a:cubicBezTo>
                      <a:pt x="20113" y="17844"/>
                      <a:pt x="20103" y="17843"/>
                      <a:pt x="20094" y="17843"/>
                    </a:cubicBezTo>
                    <a:cubicBezTo>
                      <a:pt x="20030" y="17843"/>
                      <a:pt x="19965" y="17913"/>
                      <a:pt x="19896" y="17913"/>
                    </a:cubicBezTo>
                    <a:cubicBezTo>
                      <a:pt x="19873" y="17913"/>
                      <a:pt x="19849" y="17905"/>
                      <a:pt x="19825" y="17883"/>
                    </a:cubicBezTo>
                    <a:cubicBezTo>
                      <a:pt x="19802" y="17864"/>
                      <a:pt x="19780" y="17855"/>
                      <a:pt x="19760" y="17855"/>
                    </a:cubicBezTo>
                    <a:cubicBezTo>
                      <a:pt x="19717" y="17855"/>
                      <a:pt x="19679" y="17898"/>
                      <a:pt x="19646" y="17979"/>
                    </a:cubicBezTo>
                    <a:cubicBezTo>
                      <a:pt x="19599" y="18086"/>
                      <a:pt x="19551" y="18157"/>
                      <a:pt x="19515" y="18253"/>
                    </a:cubicBezTo>
                    <a:cubicBezTo>
                      <a:pt x="19468" y="18169"/>
                      <a:pt x="19420" y="18086"/>
                      <a:pt x="19372" y="17991"/>
                    </a:cubicBezTo>
                    <a:cubicBezTo>
                      <a:pt x="19344" y="17928"/>
                      <a:pt x="19318" y="17895"/>
                      <a:pt x="19295" y="17895"/>
                    </a:cubicBezTo>
                    <a:cubicBezTo>
                      <a:pt x="19270" y="17895"/>
                      <a:pt x="19248" y="17934"/>
                      <a:pt x="19229" y="18014"/>
                    </a:cubicBezTo>
                    <a:cubicBezTo>
                      <a:pt x="19202" y="18132"/>
                      <a:pt x="19162" y="18297"/>
                      <a:pt x="19091" y="18297"/>
                    </a:cubicBezTo>
                    <a:cubicBezTo>
                      <a:pt x="19069" y="18297"/>
                      <a:pt x="19044" y="18281"/>
                      <a:pt x="19015" y="18241"/>
                    </a:cubicBezTo>
                    <a:cubicBezTo>
                      <a:pt x="18865" y="18027"/>
                      <a:pt x="18720" y="17850"/>
                      <a:pt x="18552" y="17850"/>
                    </a:cubicBezTo>
                    <a:cubicBezTo>
                      <a:pt x="18467" y="17850"/>
                      <a:pt x="18377" y="17895"/>
                      <a:pt x="18277" y="18002"/>
                    </a:cubicBezTo>
                    <a:cubicBezTo>
                      <a:pt x="18223" y="18056"/>
                      <a:pt x="18149" y="18083"/>
                      <a:pt x="18075" y="18083"/>
                    </a:cubicBezTo>
                    <a:cubicBezTo>
                      <a:pt x="18000" y="18083"/>
                      <a:pt x="17926" y="18056"/>
                      <a:pt x="17872" y="18002"/>
                    </a:cubicBezTo>
                    <a:cubicBezTo>
                      <a:pt x="17804" y="17948"/>
                      <a:pt x="17740" y="17921"/>
                      <a:pt x="17678" y="17921"/>
                    </a:cubicBezTo>
                    <a:cubicBezTo>
                      <a:pt x="17578" y="17921"/>
                      <a:pt x="17485" y="17993"/>
                      <a:pt x="17396" y="18133"/>
                    </a:cubicBezTo>
                    <a:cubicBezTo>
                      <a:pt x="17348" y="18214"/>
                      <a:pt x="17294" y="18278"/>
                      <a:pt x="17227" y="18278"/>
                    </a:cubicBezTo>
                    <a:cubicBezTo>
                      <a:pt x="17195" y="18278"/>
                      <a:pt x="17161" y="18263"/>
                      <a:pt x="17122" y="18229"/>
                    </a:cubicBezTo>
                    <a:cubicBezTo>
                      <a:pt x="17024" y="18124"/>
                      <a:pt x="16886" y="18070"/>
                      <a:pt x="16746" y="18070"/>
                    </a:cubicBezTo>
                    <a:cubicBezTo>
                      <a:pt x="16632" y="18070"/>
                      <a:pt x="16516" y="18106"/>
                      <a:pt x="16420" y="18181"/>
                    </a:cubicBezTo>
                    <a:cubicBezTo>
                      <a:pt x="16358" y="18235"/>
                      <a:pt x="16282" y="18263"/>
                      <a:pt x="16205" y="18263"/>
                    </a:cubicBezTo>
                    <a:cubicBezTo>
                      <a:pt x="16147" y="18263"/>
                      <a:pt x="16090" y="18247"/>
                      <a:pt x="16039" y="18217"/>
                    </a:cubicBezTo>
                    <a:cubicBezTo>
                      <a:pt x="15942" y="18156"/>
                      <a:pt x="15834" y="18125"/>
                      <a:pt x="15726" y="18125"/>
                    </a:cubicBezTo>
                    <a:cubicBezTo>
                      <a:pt x="15583" y="18125"/>
                      <a:pt x="15440" y="18179"/>
                      <a:pt x="15324" y="18288"/>
                    </a:cubicBezTo>
                    <a:cubicBezTo>
                      <a:pt x="15278" y="18328"/>
                      <a:pt x="15231" y="18342"/>
                      <a:pt x="15184" y="18342"/>
                    </a:cubicBezTo>
                    <a:cubicBezTo>
                      <a:pt x="15095" y="18342"/>
                      <a:pt x="15005" y="18295"/>
                      <a:pt x="14916" y="18295"/>
                    </a:cubicBezTo>
                    <a:cubicBezTo>
                      <a:pt x="14857" y="18295"/>
                      <a:pt x="14798" y="18315"/>
                      <a:pt x="14741" y="18383"/>
                    </a:cubicBezTo>
                    <a:cubicBezTo>
                      <a:pt x="14491" y="18133"/>
                      <a:pt x="14205" y="18193"/>
                      <a:pt x="13943" y="18122"/>
                    </a:cubicBezTo>
                    <a:cubicBezTo>
                      <a:pt x="13740" y="18081"/>
                      <a:pt x="13543" y="17886"/>
                      <a:pt x="13340" y="17886"/>
                    </a:cubicBezTo>
                    <a:cubicBezTo>
                      <a:pt x="13245" y="17886"/>
                      <a:pt x="13149" y="17929"/>
                      <a:pt x="13050" y="18050"/>
                    </a:cubicBezTo>
                    <a:cubicBezTo>
                      <a:pt x="13030" y="18070"/>
                      <a:pt x="13011" y="18079"/>
                      <a:pt x="12991" y="18079"/>
                    </a:cubicBezTo>
                    <a:cubicBezTo>
                      <a:pt x="12975" y="18079"/>
                      <a:pt x="12959" y="18073"/>
                      <a:pt x="12943" y="18062"/>
                    </a:cubicBezTo>
                    <a:cubicBezTo>
                      <a:pt x="12574" y="17693"/>
                      <a:pt x="12133" y="17883"/>
                      <a:pt x="11740" y="17610"/>
                    </a:cubicBezTo>
                    <a:cubicBezTo>
                      <a:pt x="11681" y="17568"/>
                      <a:pt x="11612" y="17547"/>
                      <a:pt x="11543" y="17547"/>
                    </a:cubicBezTo>
                    <a:cubicBezTo>
                      <a:pt x="11473" y="17547"/>
                      <a:pt x="11401" y="17568"/>
                      <a:pt x="11336" y="17610"/>
                    </a:cubicBezTo>
                    <a:cubicBezTo>
                      <a:pt x="11217" y="17693"/>
                      <a:pt x="11086" y="17741"/>
                      <a:pt x="10943" y="17764"/>
                    </a:cubicBezTo>
                    <a:cubicBezTo>
                      <a:pt x="10715" y="17775"/>
                      <a:pt x="10489" y="17794"/>
                      <a:pt x="10265" y="17794"/>
                    </a:cubicBezTo>
                    <a:cubicBezTo>
                      <a:pt x="10009" y="17794"/>
                      <a:pt x="9756" y="17770"/>
                      <a:pt x="9502" y="17681"/>
                    </a:cubicBezTo>
                    <a:cubicBezTo>
                      <a:pt x="9472" y="17666"/>
                      <a:pt x="9442" y="17659"/>
                      <a:pt x="9413" y="17659"/>
                    </a:cubicBezTo>
                    <a:cubicBezTo>
                      <a:pt x="9373" y="17659"/>
                      <a:pt x="9334" y="17672"/>
                      <a:pt x="9300" y="17693"/>
                    </a:cubicBezTo>
                    <a:cubicBezTo>
                      <a:pt x="9145" y="17783"/>
                      <a:pt x="8990" y="17822"/>
                      <a:pt x="8838" y="17822"/>
                    </a:cubicBezTo>
                    <a:cubicBezTo>
                      <a:pt x="8626" y="17822"/>
                      <a:pt x="8417" y="17746"/>
                      <a:pt x="8216" y="17621"/>
                    </a:cubicBezTo>
                    <a:cubicBezTo>
                      <a:pt x="8126" y="17567"/>
                      <a:pt x="8021" y="17506"/>
                      <a:pt x="7929" y="17506"/>
                    </a:cubicBezTo>
                    <a:cubicBezTo>
                      <a:pt x="7900" y="17506"/>
                      <a:pt x="7873" y="17512"/>
                      <a:pt x="7847" y="17526"/>
                    </a:cubicBezTo>
                    <a:cubicBezTo>
                      <a:pt x="7789" y="17555"/>
                      <a:pt x="7727" y="17571"/>
                      <a:pt x="7666" y="17571"/>
                    </a:cubicBezTo>
                    <a:cubicBezTo>
                      <a:pt x="7626" y="17571"/>
                      <a:pt x="7587" y="17564"/>
                      <a:pt x="7549" y="17550"/>
                    </a:cubicBezTo>
                    <a:cubicBezTo>
                      <a:pt x="7491" y="17535"/>
                      <a:pt x="7432" y="17525"/>
                      <a:pt x="7373" y="17525"/>
                    </a:cubicBezTo>
                    <a:cubicBezTo>
                      <a:pt x="7336" y="17525"/>
                      <a:pt x="7300" y="17529"/>
                      <a:pt x="7264" y="17538"/>
                    </a:cubicBezTo>
                    <a:cubicBezTo>
                      <a:pt x="7149" y="17580"/>
                      <a:pt x="7037" y="17603"/>
                      <a:pt x="6929" y="17603"/>
                    </a:cubicBezTo>
                    <a:cubicBezTo>
                      <a:pt x="6733" y="17603"/>
                      <a:pt x="6552" y="17528"/>
                      <a:pt x="6406" y="17360"/>
                    </a:cubicBezTo>
                    <a:cubicBezTo>
                      <a:pt x="6214" y="17116"/>
                      <a:pt x="6009" y="17003"/>
                      <a:pt x="5751" y="17003"/>
                    </a:cubicBezTo>
                    <a:cubicBezTo>
                      <a:pt x="5643" y="17003"/>
                      <a:pt x="5525" y="17023"/>
                      <a:pt x="5394" y="17062"/>
                    </a:cubicBezTo>
                    <a:cubicBezTo>
                      <a:pt x="5378" y="17067"/>
                      <a:pt x="5364" y="17069"/>
                      <a:pt x="5350" y="17069"/>
                    </a:cubicBezTo>
                    <a:cubicBezTo>
                      <a:pt x="5260" y="17069"/>
                      <a:pt x="5209" y="16976"/>
                      <a:pt x="5168" y="16883"/>
                    </a:cubicBezTo>
                    <a:cubicBezTo>
                      <a:pt x="5138" y="16794"/>
                      <a:pt x="5073" y="16782"/>
                      <a:pt x="5002" y="16782"/>
                    </a:cubicBezTo>
                    <a:cubicBezTo>
                      <a:pt x="4976" y="16782"/>
                      <a:pt x="4949" y="16784"/>
                      <a:pt x="4923" y="16784"/>
                    </a:cubicBezTo>
                    <a:cubicBezTo>
                      <a:pt x="4877" y="16784"/>
                      <a:pt x="4833" y="16779"/>
                      <a:pt x="4799" y="16752"/>
                    </a:cubicBezTo>
                    <a:cubicBezTo>
                      <a:pt x="4692" y="16621"/>
                      <a:pt x="4573" y="16502"/>
                      <a:pt x="4478" y="16371"/>
                    </a:cubicBezTo>
                    <a:cubicBezTo>
                      <a:pt x="4466" y="16359"/>
                      <a:pt x="4448" y="16356"/>
                      <a:pt x="4429" y="16356"/>
                    </a:cubicBezTo>
                    <a:cubicBezTo>
                      <a:pt x="4409" y="16356"/>
                      <a:pt x="4388" y="16359"/>
                      <a:pt x="4370" y="16359"/>
                    </a:cubicBezTo>
                    <a:cubicBezTo>
                      <a:pt x="4363" y="16360"/>
                      <a:pt x="4356" y="16360"/>
                      <a:pt x="4349" y="16360"/>
                    </a:cubicBezTo>
                    <a:cubicBezTo>
                      <a:pt x="4221" y="16360"/>
                      <a:pt x="4164" y="16259"/>
                      <a:pt x="4097" y="16157"/>
                    </a:cubicBezTo>
                    <a:cubicBezTo>
                      <a:pt x="4048" y="16069"/>
                      <a:pt x="3958" y="16005"/>
                      <a:pt x="3855" y="16005"/>
                    </a:cubicBezTo>
                    <a:cubicBezTo>
                      <a:pt x="3833" y="16005"/>
                      <a:pt x="3810" y="16008"/>
                      <a:pt x="3787" y="16014"/>
                    </a:cubicBezTo>
                    <a:cubicBezTo>
                      <a:pt x="3784" y="16015"/>
                      <a:pt x="3781" y="16015"/>
                      <a:pt x="3778" y="16015"/>
                    </a:cubicBezTo>
                    <a:cubicBezTo>
                      <a:pt x="3725" y="16015"/>
                      <a:pt x="3702" y="15916"/>
                      <a:pt x="3680" y="15859"/>
                    </a:cubicBezTo>
                    <a:cubicBezTo>
                      <a:pt x="3597" y="15621"/>
                      <a:pt x="3418" y="15455"/>
                      <a:pt x="3192" y="15371"/>
                    </a:cubicBezTo>
                    <a:cubicBezTo>
                      <a:pt x="3120" y="15359"/>
                      <a:pt x="3025" y="15359"/>
                      <a:pt x="3001" y="15300"/>
                    </a:cubicBezTo>
                    <a:cubicBezTo>
                      <a:pt x="2858" y="14859"/>
                      <a:pt x="2525" y="14597"/>
                      <a:pt x="2287" y="14240"/>
                    </a:cubicBezTo>
                    <a:cubicBezTo>
                      <a:pt x="2215" y="14085"/>
                      <a:pt x="2192" y="13919"/>
                      <a:pt x="2204" y="13740"/>
                    </a:cubicBezTo>
                    <a:cubicBezTo>
                      <a:pt x="2192" y="13645"/>
                      <a:pt x="2120" y="13561"/>
                      <a:pt x="2025" y="13526"/>
                    </a:cubicBezTo>
                    <a:cubicBezTo>
                      <a:pt x="1846" y="13490"/>
                      <a:pt x="1739" y="13300"/>
                      <a:pt x="1811" y="13133"/>
                    </a:cubicBezTo>
                    <a:cubicBezTo>
                      <a:pt x="1846" y="13038"/>
                      <a:pt x="1823" y="12930"/>
                      <a:pt x="1763" y="12847"/>
                    </a:cubicBezTo>
                    <a:cubicBezTo>
                      <a:pt x="1453" y="12585"/>
                      <a:pt x="1406" y="12180"/>
                      <a:pt x="1394" y="11811"/>
                    </a:cubicBezTo>
                    <a:cubicBezTo>
                      <a:pt x="1394" y="11633"/>
                      <a:pt x="1299" y="11478"/>
                      <a:pt x="1144" y="11395"/>
                    </a:cubicBezTo>
                    <a:cubicBezTo>
                      <a:pt x="1120" y="11383"/>
                      <a:pt x="1072" y="11347"/>
                      <a:pt x="1072" y="11323"/>
                    </a:cubicBezTo>
                    <a:cubicBezTo>
                      <a:pt x="1108" y="11252"/>
                      <a:pt x="1132" y="11192"/>
                      <a:pt x="1168" y="11121"/>
                    </a:cubicBezTo>
                    <a:cubicBezTo>
                      <a:pt x="1275" y="10859"/>
                      <a:pt x="1430" y="10621"/>
                      <a:pt x="1132" y="10406"/>
                    </a:cubicBezTo>
                    <a:cubicBezTo>
                      <a:pt x="1001" y="10323"/>
                      <a:pt x="1001" y="10180"/>
                      <a:pt x="894" y="10073"/>
                    </a:cubicBezTo>
                    <a:cubicBezTo>
                      <a:pt x="787" y="9966"/>
                      <a:pt x="763" y="9882"/>
                      <a:pt x="834" y="9799"/>
                    </a:cubicBezTo>
                    <a:cubicBezTo>
                      <a:pt x="918" y="9704"/>
                      <a:pt x="965" y="9585"/>
                      <a:pt x="989" y="9466"/>
                    </a:cubicBezTo>
                    <a:cubicBezTo>
                      <a:pt x="1013" y="9359"/>
                      <a:pt x="1025" y="9251"/>
                      <a:pt x="1025" y="9144"/>
                    </a:cubicBezTo>
                    <a:cubicBezTo>
                      <a:pt x="1072" y="8704"/>
                      <a:pt x="1132" y="8275"/>
                      <a:pt x="1203" y="7835"/>
                    </a:cubicBezTo>
                    <a:cubicBezTo>
                      <a:pt x="1239" y="7715"/>
                      <a:pt x="1168" y="7585"/>
                      <a:pt x="1156" y="7454"/>
                    </a:cubicBezTo>
                    <a:cubicBezTo>
                      <a:pt x="1156" y="7382"/>
                      <a:pt x="1132" y="7299"/>
                      <a:pt x="1192" y="7263"/>
                    </a:cubicBezTo>
                    <a:cubicBezTo>
                      <a:pt x="1299" y="7192"/>
                      <a:pt x="1394" y="7084"/>
                      <a:pt x="1453" y="6965"/>
                    </a:cubicBezTo>
                    <a:cubicBezTo>
                      <a:pt x="1501" y="6846"/>
                      <a:pt x="1537" y="6727"/>
                      <a:pt x="1573" y="6608"/>
                    </a:cubicBezTo>
                    <a:cubicBezTo>
                      <a:pt x="1620" y="6501"/>
                      <a:pt x="1680" y="6382"/>
                      <a:pt x="1727" y="6263"/>
                    </a:cubicBezTo>
                    <a:cubicBezTo>
                      <a:pt x="1775" y="6156"/>
                      <a:pt x="1823" y="6037"/>
                      <a:pt x="1870" y="5918"/>
                    </a:cubicBezTo>
                    <a:cubicBezTo>
                      <a:pt x="1954" y="5608"/>
                      <a:pt x="2168" y="5346"/>
                      <a:pt x="2465" y="5191"/>
                    </a:cubicBezTo>
                    <a:cubicBezTo>
                      <a:pt x="2596" y="5132"/>
                      <a:pt x="2620" y="5013"/>
                      <a:pt x="2573" y="4846"/>
                    </a:cubicBezTo>
                    <a:cubicBezTo>
                      <a:pt x="2537" y="4703"/>
                      <a:pt x="2549" y="4548"/>
                      <a:pt x="2620" y="4417"/>
                    </a:cubicBezTo>
                    <a:cubicBezTo>
                      <a:pt x="2692" y="4322"/>
                      <a:pt x="2763" y="4215"/>
                      <a:pt x="2846" y="4120"/>
                    </a:cubicBezTo>
                    <a:cubicBezTo>
                      <a:pt x="2930" y="4025"/>
                      <a:pt x="3073" y="3989"/>
                      <a:pt x="3108" y="3846"/>
                    </a:cubicBezTo>
                    <a:cubicBezTo>
                      <a:pt x="3442" y="3751"/>
                      <a:pt x="3739" y="3584"/>
                      <a:pt x="3989" y="3346"/>
                    </a:cubicBezTo>
                    <a:cubicBezTo>
                      <a:pt x="4216" y="3108"/>
                      <a:pt x="4478" y="2893"/>
                      <a:pt x="4763" y="2727"/>
                    </a:cubicBezTo>
                    <a:cubicBezTo>
                      <a:pt x="4859" y="2667"/>
                      <a:pt x="4918" y="2572"/>
                      <a:pt x="4930" y="2465"/>
                    </a:cubicBezTo>
                    <a:cubicBezTo>
                      <a:pt x="5008" y="2223"/>
                      <a:pt x="5161" y="2106"/>
                      <a:pt x="5358" y="2106"/>
                    </a:cubicBezTo>
                    <a:cubicBezTo>
                      <a:pt x="5432" y="2106"/>
                      <a:pt x="5512" y="2123"/>
                      <a:pt x="5597" y="2155"/>
                    </a:cubicBezTo>
                    <a:cubicBezTo>
                      <a:pt x="5646" y="2170"/>
                      <a:pt x="5695" y="2181"/>
                      <a:pt x="5739" y="2181"/>
                    </a:cubicBezTo>
                    <a:cubicBezTo>
                      <a:pt x="5802" y="2181"/>
                      <a:pt x="5855" y="2159"/>
                      <a:pt x="5883" y="2096"/>
                    </a:cubicBezTo>
                    <a:cubicBezTo>
                      <a:pt x="6037" y="1679"/>
                      <a:pt x="6406" y="1667"/>
                      <a:pt x="6704" y="1548"/>
                    </a:cubicBezTo>
                    <a:cubicBezTo>
                      <a:pt x="6722" y="1546"/>
                      <a:pt x="6740" y="1545"/>
                      <a:pt x="6758" y="1545"/>
                    </a:cubicBezTo>
                    <a:cubicBezTo>
                      <a:pt x="6846" y="1545"/>
                      <a:pt x="6932" y="1570"/>
                      <a:pt x="7002" y="1620"/>
                    </a:cubicBezTo>
                    <a:cubicBezTo>
                      <a:pt x="7087" y="1665"/>
                      <a:pt x="7167" y="1697"/>
                      <a:pt x="7242" y="1697"/>
                    </a:cubicBezTo>
                    <a:cubicBezTo>
                      <a:pt x="7323" y="1697"/>
                      <a:pt x="7398" y="1659"/>
                      <a:pt x="7466" y="1560"/>
                    </a:cubicBezTo>
                    <a:cubicBezTo>
                      <a:pt x="7583" y="1385"/>
                      <a:pt x="7748" y="1369"/>
                      <a:pt x="7908" y="1369"/>
                    </a:cubicBezTo>
                    <a:cubicBezTo>
                      <a:pt x="7944" y="1369"/>
                      <a:pt x="7979" y="1369"/>
                      <a:pt x="8014" y="1369"/>
                    </a:cubicBezTo>
                    <a:cubicBezTo>
                      <a:pt x="8109" y="1369"/>
                      <a:pt x="8145" y="1465"/>
                      <a:pt x="8133" y="1608"/>
                    </a:cubicBezTo>
                    <a:cubicBezTo>
                      <a:pt x="8111" y="1729"/>
                      <a:pt x="8140" y="1872"/>
                      <a:pt x="8192" y="1872"/>
                    </a:cubicBezTo>
                    <a:cubicBezTo>
                      <a:pt x="8196" y="1872"/>
                      <a:pt x="8200" y="1871"/>
                      <a:pt x="8204" y="1870"/>
                    </a:cubicBezTo>
                    <a:cubicBezTo>
                      <a:pt x="8419" y="1762"/>
                      <a:pt x="8633" y="1691"/>
                      <a:pt x="8847" y="1631"/>
                    </a:cubicBezTo>
                    <a:cubicBezTo>
                      <a:pt x="9046" y="1582"/>
                      <a:pt x="9244" y="1557"/>
                      <a:pt x="9443" y="1557"/>
                    </a:cubicBezTo>
                    <a:cubicBezTo>
                      <a:pt x="9482" y="1557"/>
                      <a:pt x="9522" y="1558"/>
                      <a:pt x="9562" y="1560"/>
                    </a:cubicBezTo>
                    <a:cubicBezTo>
                      <a:pt x="9580" y="1561"/>
                      <a:pt x="9598" y="1562"/>
                      <a:pt x="9616" y="1562"/>
                    </a:cubicBezTo>
                    <a:cubicBezTo>
                      <a:pt x="9740" y="1562"/>
                      <a:pt x="9862" y="1527"/>
                      <a:pt x="9966" y="1465"/>
                    </a:cubicBezTo>
                    <a:cubicBezTo>
                      <a:pt x="10101" y="1365"/>
                      <a:pt x="10234" y="1311"/>
                      <a:pt x="10364" y="1311"/>
                    </a:cubicBezTo>
                    <a:cubicBezTo>
                      <a:pt x="10499" y="1311"/>
                      <a:pt x="10631" y="1368"/>
                      <a:pt x="10764" y="1489"/>
                    </a:cubicBezTo>
                    <a:lnTo>
                      <a:pt x="11169" y="1358"/>
                    </a:lnTo>
                    <a:cubicBezTo>
                      <a:pt x="11328" y="1488"/>
                      <a:pt x="11487" y="1546"/>
                      <a:pt x="11647" y="1546"/>
                    </a:cubicBezTo>
                    <a:cubicBezTo>
                      <a:pt x="11823" y="1546"/>
                      <a:pt x="12000" y="1476"/>
                      <a:pt x="12181" y="1358"/>
                    </a:cubicBezTo>
                    <a:cubicBezTo>
                      <a:pt x="12230" y="1375"/>
                      <a:pt x="12279" y="1382"/>
                      <a:pt x="12327" y="1382"/>
                    </a:cubicBezTo>
                    <a:cubicBezTo>
                      <a:pt x="12483" y="1382"/>
                      <a:pt x="12638" y="1314"/>
                      <a:pt x="12794" y="1314"/>
                    </a:cubicBezTo>
                    <a:cubicBezTo>
                      <a:pt x="12887" y="1314"/>
                      <a:pt x="12980" y="1339"/>
                      <a:pt x="13074" y="1417"/>
                    </a:cubicBezTo>
                    <a:cubicBezTo>
                      <a:pt x="13124" y="1379"/>
                      <a:pt x="13173" y="1365"/>
                      <a:pt x="13221" y="1365"/>
                    </a:cubicBezTo>
                    <a:cubicBezTo>
                      <a:pt x="13371" y="1365"/>
                      <a:pt x="13516" y="1500"/>
                      <a:pt x="13669" y="1500"/>
                    </a:cubicBezTo>
                    <a:cubicBezTo>
                      <a:pt x="13884" y="1489"/>
                      <a:pt x="14098" y="1429"/>
                      <a:pt x="14276" y="1334"/>
                    </a:cubicBezTo>
                    <a:cubicBezTo>
                      <a:pt x="14283" y="1329"/>
                      <a:pt x="14290" y="1327"/>
                      <a:pt x="14296" y="1327"/>
                    </a:cubicBezTo>
                    <a:cubicBezTo>
                      <a:pt x="14325" y="1327"/>
                      <a:pt x="14352" y="1364"/>
                      <a:pt x="14372" y="1393"/>
                    </a:cubicBezTo>
                    <a:cubicBezTo>
                      <a:pt x="14449" y="1471"/>
                      <a:pt x="14556" y="1511"/>
                      <a:pt x="14662" y="1511"/>
                    </a:cubicBezTo>
                    <a:cubicBezTo>
                      <a:pt x="14735" y="1511"/>
                      <a:pt x="14809" y="1492"/>
                      <a:pt x="14872" y="1453"/>
                    </a:cubicBezTo>
                    <a:cubicBezTo>
                      <a:pt x="14958" y="1398"/>
                      <a:pt x="15040" y="1353"/>
                      <a:pt x="15126" y="1353"/>
                    </a:cubicBezTo>
                    <a:cubicBezTo>
                      <a:pt x="15170" y="1353"/>
                      <a:pt x="15216" y="1365"/>
                      <a:pt x="15265" y="1393"/>
                    </a:cubicBezTo>
                    <a:cubicBezTo>
                      <a:pt x="15376" y="1474"/>
                      <a:pt x="15507" y="1513"/>
                      <a:pt x="15638" y="1513"/>
                    </a:cubicBezTo>
                    <a:cubicBezTo>
                      <a:pt x="15757" y="1513"/>
                      <a:pt x="15876" y="1480"/>
                      <a:pt x="15979" y="1417"/>
                    </a:cubicBezTo>
                    <a:cubicBezTo>
                      <a:pt x="16026" y="1377"/>
                      <a:pt x="16085" y="1355"/>
                      <a:pt x="16145" y="1355"/>
                    </a:cubicBezTo>
                    <a:cubicBezTo>
                      <a:pt x="16190" y="1355"/>
                      <a:pt x="16236" y="1368"/>
                      <a:pt x="16277" y="1393"/>
                    </a:cubicBezTo>
                    <a:cubicBezTo>
                      <a:pt x="16529" y="1553"/>
                      <a:pt x="16787" y="1647"/>
                      <a:pt x="17050" y="1647"/>
                    </a:cubicBezTo>
                    <a:cubicBezTo>
                      <a:pt x="17161" y="1647"/>
                      <a:pt x="17272" y="1631"/>
                      <a:pt x="17384" y="1596"/>
                    </a:cubicBezTo>
                    <a:cubicBezTo>
                      <a:pt x="17389" y="1594"/>
                      <a:pt x="17393" y="1594"/>
                      <a:pt x="17398" y="1594"/>
                    </a:cubicBezTo>
                    <a:cubicBezTo>
                      <a:pt x="17465" y="1594"/>
                      <a:pt x="17540" y="1718"/>
                      <a:pt x="17622" y="1718"/>
                    </a:cubicBezTo>
                    <a:cubicBezTo>
                      <a:pt x="17638" y="1718"/>
                      <a:pt x="17654" y="1714"/>
                      <a:pt x="17670" y="1703"/>
                    </a:cubicBezTo>
                    <a:cubicBezTo>
                      <a:pt x="17868" y="1556"/>
                      <a:pt x="18069" y="1498"/>
                      <a:pt x="18270" y="1498"/>
                    </a:cubicBezTo>
                    <a:cubicBezTo>
                      <a:pt x="18444" y="1498"/>
                      <a:pt x="18618" y="1541"/>
                      <a:pt x="18789" y="1608"/>
                    </a:cubicBezTo>
                    <a:cubicBezTo>
                      <a:pt x="19051" y="1703"/>
                      <a:pt x="19325" y="1631"/>
                      <a:pt x="19587" y="1750"/>
                    </a:cubicBezTo>
                    <a:cubicBezTo>
                      <a:pt x="19626" y="1768"/>
                      <a:pt x="19664" y="1775"/>
                      <a:pt x="19702" y="1775"/>
                    </a:cubicBezTo>
                    <a:cubicBezTo>
                      <a:pt x="19855" y="1775"/>
                      <a:pt x="20002" y="1661"/>
                      <a:pt x="20165" y="1661"/>
                    </a:cubicBezTo>
                    <a:cubicBezTo>
                      <a:pt x="20209" y="1661"/>
                      <a:pt x="20254" y="1670"/>
                      <a:pt x="20301" y="1691"/>
                    </a:cubicBezTo>
                    <a:cubicBezTo>
                      <a:pt x="20421" y="1754"/>
                      <a:pt x="20547" y="1767"/>
                      <a:pt x="20675" y="1767"/>
                    </a:cubicBezTo>
                    <a:cubicBezTo>
                      <a:pt x="20764" y="1767"/>
                      <a:pt x="20854" y="1761"/>
                      <a:pt x="20943" y="1761"/>
                    </a:cubicBezTo>
                    <a:cubicBezTo>
                      <a:pt x="20967" y="1761"/>
                      <a:pt x="20991" y="1761"/>
                      <a:pt x="21015" y="1762"/>
                    </a:cubicBezTo>
                    <a:cubicBezTo>
                      <a:pt x="21122" y="1769"/>
                      <a:pt x="21224" y="1802"/>
                      <a:pt x="21324" y="1802"/>
                    </a:cubicBezTo>
                    <a:cubicBezTo>
                      <a:pt x="21392" y="1802"/>
                      <a:pt x="21460" y="1787"/>
                      <a:pt x="21527" y="1739"/>
                    </a:cubicBezTo>
                    <a:cubicBezTo>
                      <a:pt x="21589" y="1677"/>
                      <a:pt x="21670" y="1643"/>
                      <a:pt x="21750" y="1643"/>
                    </a:cubicBezTo>
                    <a:cubicBezTo>
                      <a:pt x="21810" y="1643"/>
                      <a:pt x="21869" y="1662"/>
                      <a:pt x="21920" y="1703"/>
                    </a:cubicBezTo>
                    <a:cubicBezTo>
                      <a:pt x="22009" y="1757"/>
                      <a:pt x="22109" y="1784"/>
                      <a:pt x="22210" y="1784"/>
                    </a:cubicBezTo>
                    <a:cubicBezTo>
                      <a:pt x="22285" y="1784"/>
                      <a:pt x="22361" y="1769"/>
                      <a:pt x="22432" y="1739"/>
                    </a:cubicBezTo>
                    <a:cubicBezTo>
                      <a:pt x="22628" y="1658"/>
                      <a:pt x="22801" y="1500"/>
                      <a:pt x="23006" y="1500"/>
                    </a:cubicBezTo>
                    <a:cubicBezTo>
                      <a:pt x="23013" y="1500"/>
                      <a:pt x="23020" y="1500"/>
                      <a:pt x="23028" y="1500"/>
                    </a:cubicBezTo>
                    <a:cubicBezTo>
                      <a:pt x="23185" y="1510"/>
                      <a:pt x="23335" y="1648"/>
                      <a:pt x="23489" y="1648"/>
                    </a:cubicBezTo>
                    <a:cubicBezTo>
                      <a:pt x="23533" y="1648"/>
                      <a:pt x="23578" y="1637"/>
                      <a:pt x="23623" y="1608"/>
                    </a:cubicBezTo>
                    <a:cubicBezTo>
                      <a:pt x="23791" y="1731"/>
                      <a:pt x="23972" y="1757"/>
                      <a:pt x="24151" y="1757"/>
                    </a:cubicBezTo>
                    <a:cubicBezTo>
                      <a:pt x="24213" y="1757"/>
                      <a:pt x="24276" y="1754"/>
                      <a:pt x="24337" y="1750"/>
                    </a:cubicBezTo>
                    <a:cubicBezTo>
                      <a:pt x="24956" y="1739"/>
                      <a:pt x="25576" y="1727"/>
                      <a:pt x="26195" y="1703"/>
                    </a:cubicBezTo>
                    <a:cubicBezTo>
                      <a:pt x="26218" y="1704"/>
                      <a:pt x="26241" y="1704"/>
                      <a:pt x="26264" y="1704"/>
                    </a:cubicBezTo>
                    <a:cubicBezTo>
                      <a:pt x="26562" y="1704"/>
                      <a:pt x="26857" y="1634"/>
                      <a:pt x="27111" y="1512"/>
                    </a:cubicBezTo>
                    <a:cubicBezTo>
                      <a:pt x="27238" y="1453"/>
                      <a:pt x="27370" y="1426"/>
                      <a:pt x="27501" y="1426"/>
                    </a:cubicBezTo>
                    <a:cubicBezTo>
                      <a:pt x="27578" y="1426"/>
                      <a:pt x="27655" y="1435"/>
                      <a:pt x="27731" y="1453"/>
                    </a:cubicBezTo>
                    <a:cubicBezTo>
                      <a:pt x="27887" y="1484"/>
                      <a:pt x="28037" y="1582"/>
                      <a:pt x="28187" y="1582"/>
                    </a:cubicBezTo>
                    <a:cubicBezTo>
                      <a:pt x="28265" y="1582"/>
                      <a:pt x="28343" y="1555"/>
                      <a:pt x="28421" y="1477"/>
                    </a:cubicBezTo>
                    <a:cubicBezTo>
                      <a:pt x="28589" y="1522"/>
                      <a:pt x="28756" y="1656"/>
                      <a:pt x="28927" y="1656"/>
                    </a:cubicBezTo>
                    <a:cubicBezTo>
                      <a:pt x="29023" y="1656"/>
                      <a:pt x="29120" y="1613"/>
                      <a:pt x="29219" y="1489"/>
                    </a:cubicBezTo>
                    <a:cubicBezTo>
                      <a:pt x="29231" y="1467"/>
                      <a:pt x="29252" y="1460"/>
                      <a:pt x="29276" y="1460"/>
                    </a:cubicBezTo>
                    <a:cubicBezTo>
                      <a:pt x="29319" y="1460"/>
                      <a:pt x="29375" y="1485"/>
                      <a:pt x="29421" y="1500"/>
                    </a:cubicBezTo>
                    <a:cubicBezTo>
                      <a:pt x="29709" y="1661"/>
                      <a:pt x="30001" y="1728"/>
                      <a:pt x="30294" y="1728"/>
                    </a:cubicBezTo>
                    <a:cubicBezTo>
                      <a:pt x="30546" y="1728"/>
                      <a:pt x="30799" y="1678"/>
                      <a:pt x="31052" y="1596"/>
                    </a:cubicBezTo>
                    <a:cubicBezTo>
                      <a:pt x="31118" y="1566"/>
                      <a:pt x="31186" y="1551"/>
                      <a:pt x="31255" y="1551"/>
                    </a:cubicBezTo>
                    <a:cubicBezTo>
                      <a:pt x="31323" y="1551"/>
                      <a:pt x="31392" y="1566"/>
                      <a:pt x="31457" y="1596"/>
                    </a:cubicBezTo>
                    <a:cubicBezTo>
                      <a:pt x="31506" y="1620"/>
                      <a:pt x="31555" y="1630"/>
                      <a:pt x="31604" y="1630"/>
                    </a:cubicBezTo>
                    <a:cubicBezTo>
                      <a:pt x="31722" y="1630"/>
                      <a:pt x="31839" y="1571"/>
                      <a:pt x="31957" y="1512"/>
                    </a:cubicBezTo>
                    <a:cubicBezTo>
                      <a:pt x="32024" y="1479"/>
                      <a:pt x="32113" y="1435"/>
                      <a:pt x="32181" y="1435"/>
                    </a:cubicBezTo>
                    <a:cubicBezTo>
                      <a:pt x="32211" y="1435"/>
                      <a:pt x="32237" y="1443"/>
                      <a:pt x="32255" y="1465"/>
                    </a:cubicBezTo>
                    <a:cubicBezTo>
                      <a:pt x="32541" y="1798"/>
                      <a:pt x="32874" y="1584"/>
                      <a:pt x="33160" y="1798"/>
                    </a:cubicBezTo>
                    <a:cubicBezTo>
                      <a:pt x="33293" y="1910"/>
                      <a:pt x="33459" y="1969"/>
                      <a:pt x="33627" y="1969"/>
                    </a:cubicBezTo>
                    <a:cubicBezTo>
                      <a:pt x="33744" y="1969"/>
                      <a:pt x="33862" y="1940"/>
                      <a:pt x="33969" y="1881"/>
                    </a:cubicBezTo>
                    <a:cubicBezTo>
                      <a:pt x="34015" y="1861"/>
                      <a:pt x="34060" y="1855"/>
                      <a:pt x="34105" y="1855"/>
                    </a:cubicBezTo>
                    <a:cubicBezTo>
                      <a:pt x="34178" y="1855"/>
                      <a:pt x="34252" y="1871"/>
                      <a:pt x="34325" y="1871"/>
                    </a:cubicBezTo>
                    <a:cubicBezTo>
                      <a:pt x="34337" y="1871"/>
                      <a:pt x="34350" y="1871"/>
                      <a:pt x="34362" y="1870"/>
                    </a:cubicBezTo>
                    <a:cubicBezTo>
                      <a:pt x="34409" y="1861"/>
                      <a:pt x="34455" y="1857"/>
                      <a:pt x="34502" y="1857"/>
                    </a:cubicBezTo>
                    <a:cubicBezTo>
                      <a:pt x="34586" y="1857"/>
                      <a:pt x="34671" y="1870"/>
                      <a:pt x="34755" y="1893"/>
                    </a:cubicBezTo>
                    <a:cubicBezTo>
                      <a:pt x="35011" y="1966"/>
                      <a:pt x="35267" y="2015"/>
                      <a:pt x="35523" y="2015"/>
                    </a:cubicBezTo>
                    <a:cubicBezTo>
                      <a:pt x="35815" y="2015"/>
                      <a:pt x="36107" y="1951"/>
                      <a:pt x="36398" y="1786"/>
                    </a:cubicBezTo>
                    <a:cubicBezTo>
                      <a:pt x="36450" y="1753"/>
                      <a:pt x="36506" y="1737"/>
                      <a:pt x="36561" y="1737"/>
                    </a:cubicBezTo>
                    <a:cubicBezTo>
                      <a:pt x="36645" y="1737"/>
                      <a:pt x="36727" y="1774"/>
                      <a:pt x="36791" y="1846"/>
                    </a:cubicBezTo>
                    <a:cubicBezTo>
                      <a:pt x="36848" y="1888"/>
                      <a:pt x="36908" y="1918"/>
                      <a:pt x="36968" y="1918"/>
                    </a:cubicBezTo>
                    <a:cubicBezTo>
                      <a:pt x="37009" y="1918"/>
                      <a:pt x="37050" y="1904"/>
                      <a:pt x="37089" y="1870"/>
                    </a:cubicBezTo>
                    <a:cubicBezTo>
                      <a:pt x="37181" y="1800"/>
                      <a:pt x="37293" y="1761"/>
                      <a:pt x="37406" y="1761"/>
                    </a:cubicBezTo>
                    <a:cubicBezTo>
                      <a:pt x="37468" y="1761"/>
                      <a:pt x="37530" y="1773"/>
                      <a:pt x="37589" y="1798"/>
                    </a:cubicBezTo>
                    <a:cubicBezTo>
                      <a:pt x="37779" y="1846"/>
                      <a:pt x="37982" y="1834"/>
                      <a:pt x="38184" y="1893"/>
                    </a:cubicBezTo>
                    <a:cubicBezTo>
                      <a:pt x="38244" y="1917"/>
                      <a:pt x="38315" y="1929"/>
                      <a:pt x="38387" y="1941"/>
                    </a:cubicBezTo>
                    <a:cubicBezTo>
                      <a:pt x="38446" y="1953"/>
                      <a:pt x="38518" y="1953"/>
                      <a:pt x="38577" y="1953"/>
                    </a:cubicBezTo>
                    <a:cubicBezTo>
                      <a:pt x="38720" y="1953"/>
                      <a:pt x="38851" y="1893"/>
                      <a:pt x="38946" y="1810"/>
                    </a:cubicBezTo>
                    <a:cubicBezTo>
                      <a:pt x="39041" y="1727"/>
                      <a:pt x="39149" y="1691"/>
                      <a:pt x="39268" y="1691"/>
                    </a:cubicBezTo>
                    <a:cubicBezTo>
                      <a:pt x="39387" y="1715"/>
                      <a:pt x="39494" y="1774"/>
                      <a:pt x="39565" y="1858"/>
                    </a:cubicBezTo>
                    <a:cubicBezTo>
                      <a:pt x="39580" y="1872"/>
                      <a:pt x="39596" y="1878"/>
                      <a:pt x="39613" y="1878"/>
                    </a:cubicBezTo>
                    <a:cubicBezTo>
                      <a:pt x="39687" y="1878"/>
                      <a:pt x="39780" y="1768"/>
                      <a:pt x="39865" y="1768"/>
                    </a:cubicBezTo>
                    <a:cubicBezTo>
                      <a:pt x="39889" y="1768"/>
                      <a:pt x="39912" y="1776"/>
                      <a:pt x="39934" y="1798"/>
                    </a:cubicBezTo>
                    <a:cubicBezTo>
                      <a:pt x="40018" y="1893"/>
                      <a:pt x="40125" y="1989"/>
                      <a:pt x="40232" y="2072"/>
                    </a:cubicBezTo>
                    <a:cubicBezTo>
                      <a:pt x="40283" y="2101"/>
                      <a:pt x="40337" y="2117"/>
                      <a:pt x="40394" y="2117"/>
                    </a:cubicBezTo>
                    <a:cubicBezTo>
                      <a:pt x="40431" y="2117"/>
                      <a:pt x="40468" y="2110"/>
                      <a:pt x="40506" y="2096"/>
                    </a:cubicBezTo>
                    <a:cubicBezTo>
                      <a:pt x="40626" y="2042"/>
                      <a:pt x="40741" y="2018"/>
                      <a:pt x="40850" y="2018"/>
                    </a:cubicBezTo>
                    <a:cubicBezTo>
                      <a:pt x="41127" y="2018"/>
                      <a:pt x="41362" y="2178"/>
                      <a:pt x="41542" y="2417"/>
                    </a:cubicBezTo>
                    <a:cubicBezTo>
                      <a:pt x="41601" y="2501"/>
                      <a:pt x="41673" y="2560"/>
                      <a:pt x="41756" y="2608"/>
                    </a:cubicBezTo>
                    <a:cubicBezTo>
                      <a:pt x="41875" y="2643"/>
                      <a:pt x="42030" y="2608"/>
                      <a:pt x="42137" y="2655"/>
                    </a:cubicBezTo>
                    <a:cubicBezTo>
                      <a:pt x="42256" y="2751"/>
                      <a:pt x="42328" y="2929"/>
                      <a:pt x="42435" y="3036"/>
                    </a:cubicBezTo>
                    <a:cubicBezTo>
                      <a:pt x="42518" y="3108"/>
                      <a:pt x="42601" y="3167"/>
                      <a:pt x="42709" y="3203"/>
                    </a:cubicBezTo>
                    <a:cubicBezTo>
                      <a:pt x="42816" y="3251"/>
                      <a:pt x="42935" y="3263"/>
                      <a:pt x="43042" y="3274"/>
                    </a:cubicBezTo>
                    <a:cubicBezTo>
                      <a:pt x="43149" y="3274"/>
                      <a:pt x="43244" y="3286"/>
                      <a:pt x="43292" y="3394"/>
                    </a:cubicBezTo>
                    <a:cubicBezTo>
                      <a:pt x="43352" y="3560"/>
                      <a:pt x="43554" y="3548"/>
                      <a:pt x="43637" y="3691"/>
                    </a:cubicBezTo>
                    <a:cubicBezTo>
                      <a:pt x="43709" y="3822"/>
                      <a:pt x="43983" y="3763"/>
                      <a:pt x="43994" y="3977"/>
                    </a:cubicBezTo>
                    <a:cubicBezTo>
                      <a:pt x="44006" y="4191"/>
                      <a:pt x="44292" y="4108"/>
                      <a:pt x="44387" y="4239"/>
                    </a:cubicBezTo>
                    <a:cubicBezTo>
                      <a:pt x="44399" y="4263"/>
                      <a:pt x="44435" y="4275"/>
                      <a:pt x="44447" y="4310"/>
                    </a:cubicBezTo>
                    <a:cubicBezTo>
                      <a:pt x="44471" y="4370"/>
                      <a:pt x="44495" y="4441"/>
                      <a:pt x="44495" y="4501"/>
                    </a:cubicBezTo>
                    <a:cubicBezTo>
                      <a:pt x="44495" y="4656"/>
                      <a:pt x="44435" y="4834"/>
                      <a:pt x="44518" y="4918"/>
                    </a:cubicBezTo>
                    <a:cubicBezTo>
                      <a:pt x="44792" y="5215"/>
                      <a:pt x="45030" y="5537"/>
                      <a:pt x="45257" y="5870"/>
                    </a:cubicBezTo>
                    <a:cubicBezTo>
                      <a:pt x="45376" y="5906"/>
                      <a:pt x="45495" y="5965"/>
                      <a:pt x="45590" y="6049"/>
                    </a:cubicBezTo>
                    <a:cubicBezTo>
                      <a:pt x="45673" y="6132"/>
                      <a:pt x="45745" y="6215"/>
                      <a:pt x="45792" y="6322"/>
                    </a:cubicBezTo>
                    <a:cubicBezTo>
                      <a:pt x="45852" y="6418"/>
                      <a:pt x="45888" y="6513"/>
                      <a:pt x="45923" y="6632"/>
                    </a:cubicBezTo>
                    <a:cubicBezTo>
                      <a:pt x="45959" y="6727"/>
                      <a:pt x="45995" y="6846"/>
                      <a:pt x="46019" y="6942"/>
                    </a:cubicBezTo>
                    <a:cubicBezTo>
                      <a:pt x="46078" y="7073"/>
                      <a:pt x="46066" y="7215"/>
                      <a:pt x="46007" y="7334"/>
                    </a:cubicBezTo>
                    <a:cubicBezTo>
                      <a:pt x="45888" y="7596"/>
                      <a:pt x="45935" y="7787"/>
                      <a:pt x="46197" y="7942"/>
                    </a:cubicBezTo>
                    <a:cubicBezTo>
                      <a:pt x="46316" y="8013"/>
                      <a:pt x="46376" y="8156"/>
                      <a:pt x="46340" y="8299"/>
                    </a:cubicBezTo>
                    <a:cubicBezTo>
                      <a:pt x="46316" y="8418"/>
                      <a:pt x="46150" y="8549"/>
                      <a:pt x="46280" y="8668"/>
                    </a:cubicBezTo>
                    <a:cubicBezTo>
                      <a:pt x="46423" y="8787"/>
                      <a:pt x="46161" y="8978"/>
                      <a:pt x="46376" y="9109"/>
                    </a:cubicBezTo>
                    <a:cubicBezTo>
                      <a:pt x="46328" y="9263"/>
                      <a:pt x="46173" y="9406"/>
                      <a:pt x="46304" y="9573"/>
                    </a:cubicBezTo>
                    <a:cubicBezTo>
                      <a:pt x="46447" y="9728"/>
                      <a:pt x="46221" y="9930"/>
                      <a:pt x="46411" y="10121"/>
                    </a:cubicBezTo>
                    <a:cubicBezTo>
                      <a:pt x="46483" y="10204"/>
                      <a:pt x="46483" y="10323"/>
                      <a:pt x="46411" y="10406"/>
                    </a:cubicBezTo>
                    <a:cubicBezTo>
                      <a:pt x="46328" y="10466"/>
                      <a:pt x="46292" y="10573"/>
                      <a:pt x="46292" y="10668"/>
                    </a:cubicBezTo>
                    <a:cubicBezTo>
                      <a:pt x="46292" y="10775"/>
                      <a:pt x="46316" y="10871"/>
                      <a:pt x="46352" y="10966"/>
                    </a:cubicBezTo>
                    <a:cubicBezTo>
                      <a:pt x="46400" y="11133"/>
                      <a:pt x="46340" y="11311"/>
                      <a:pt x="46185" y="11406"/>
                    </a:cubicBezTo>
                    <a:cubicBezTo>
                      <a:pt x="45769" y="11716"/>
                      <a:pt x="45804" y="12121"/>
                      <a:pt x="45757" y="12549"/>
                    </a:cubicBezTo>
                    <a:cubicBezTo>
                      <a:pt x="45828" y="12740"/>
                      <a:pt x="45816" y="12954"/>
                      <a:pt x="45721" y="13145"/>
                    </a:cubicBezTo>
                    <a:cubicBezTo>
                      <a:pt x="45626" y="13335"/>
                      <a:pt x="45614" y="13561"/>
                      <a:pt x="45673" y="13764"/>
                    </a:cubicBezTo>
                    <a:cubicBezTo>
                      <a:pt x="45685" y="13835"/>
                      <a:pt x="45602" y="13895"/>
                      <a:pt x="45530" y="13919"/>
                    </a:cubicBezTo>
                    <a:cubicBezTo>
                      <a:pt x="45423" y="13942"/>
                      <a:pt x="45328" y="13990"/>
                      <a:pt x="45233" y="14062"/>
                    </a:cubicBezTo>
                    <a:cubicBezTo>
                      <a:pt x="45161" y="14121"/>
                      <a:pt x="45090" y="14204"/>
                      <a:pt x="45054" y="14288"/>
                    </a:cubicBezTo>
                    <a:cubicBezTo>
                      <a:pt x="44971" y="14454"/>
                      <a:pt x="44828" y="14562"/>
                      <a:pt x="44649" y="14573"/>
                    </a:cubicBezTo>
                    <a:cubicBezTo>
                      <a:pt x="44506" y="14597"/>
                      <a:pt x="44518" y="14704"/>
                      <a:pt x="44483" y="14800"/>
                    </a:cubicBezTo>
                    <a:cubicBezTo>
                      <a:pt x="44459" y="14907"/>
                      <a:pt x="44375" y="14954"/>
                      <a:pt x="44256" y="14966"/>
                    </a:cubicBezTo>
                    <a:cubicBezTo>
                      <a:pt x="44125" y="14978"/>
                      <a:pt x="43994" y="15038"/>
                      <a:pt x="43887" y="15121"/>
                    </a:cubicBezTo>
                    <a:cubicBezTo>
                      <a:pt x="43780" y="15205"/>
                      <a:pt x="43721" y="15324"/>
                      <a:pt x="43697" y="15455"/>
                    </a:cubicBezTo>
                    <a:cubicBezTo>
                      <a:pt x="43673" y="15609"/>
                      <a:pt x="43602" y="15752"/>
                      <a:pt x="43506" y="15883"/>
                    </a:cubicBezTo>
                    <a:cubicBezTo>
                      <a:pt x="43411" y="15990"/>
                      <a:pt x="43292" y="16086"/>
                      <a:pt x="43161" y="16157"/>
                    </a:cubicBezTo>
                    <a:cubicBezTo>
                      <a:pt x="42756" y="16383"/>
                      <a:pt x="42351" y="16562"/>
                      <a:pt x="42054" y="16979"/>
                    </a:cubicBezTo>
                    <a:cubicBezTo>
                      <a:pt x="42019" y="17031"/>
                      <a:pt x="41984" y="17064"/>
                      <a:pt x="41935" y="17064"/>
                    </a:cubicBezTo>
                    <a:cubicBezTo>
                      <a:pt x="41917" y="17064"/>
                      <a:pt x="41897" y="17060"/>
                      <a:pt x="41875" y="17050"/>
                    </a:cubicBezTo>
                    <a:cubicBezTo>
                      <a:pt x="41823" y="17029"/>
                      <a:pt x="41775" y="17021"/>
                      <a:pt x="41730" y="17021"/>
                    </a:cubicBezTo>
                    <a:cubicBezTo>
                      <a:pt x="41568" y="17021"/>
                      <a:pt x="41441" y="17127"/>
                      <a:pt x="41292" y="17145"/>
                    </a:cubicBezTo>
                    <a:cubicBezTo>
                      <a:pt x="41228" y="17148"/>
                      <a:pt x="41164" y="17150"/>
                      <a:pt x="41101" y="17150"/>
                    </a:cubicBezTo>
                    <a:cubicBezTo>
                      <a:pt x="40927" y="17150"/>
                      <a:pt x="40755" y="17139"/>
                      <a:pt x="40589" y="17121"/>
                    </a:cubicBezTo>
                    <a:cubicBezTo>
                      <a:pt x="40554" y="17121"/>
                      <a:pt x="40518" y="17133"/>
                      <a:pt x="40494" y="17145"/>
                    </a:cubicBezTo>
                    <a:cubicBezTo>
                      <a:pt x="40399" y="17229"/>
                      <a:pt x="40280" y="17288"/>
                      <a:pt x="40161" y="17336"/>
                    </a:cubicBezTo>
                    <a:cubicBezTo>
                      <a:pt x="40147" y="17338"/>
                      <a:pt x="40134" y="17340"/>
                      <a:pt x="40120" y="17340"/>
                    </a:cubicBezTo>
                    <a:cubicBezTo>
                      <a:pt x="40008" y="17340"/>
                      <a:pt x="39874" y="17264"/>
                      <a:pt x="39768" y="17264"/>
                    </a:cubicBezTo>
                    <a:cubicBezTo>
                      <a:pt x="39649" y="17276"/>
                      <a:pt x="39542" y="17276"/>
                      <a:pt x="39434" y="17288"/>
                    </a:cubicBezTo>
                    <a:cubicBezTo>
                      <a:pt x="39327" y="17312"/>
                      <a:pt x="39220" y="17324"/>
                      <a:pt x="39113" y="17336"/>
                    </a:cubicBezTo>
                    <a:cubicBezTo>
                      <a:pt x="38934" y="17371"/>
                      <a:pt x="38780" y="17467"/>
                      <a:pt x="38660" y="17610"/>
                    </a:cubicBezTo>
                    <a:cubicBezTo>
                      <a:pt x="38494" y="17764"/>
                      <a:pt x="38470" y="17883"/>
                      <a:pt x="38625" y="18276"/>
                    </a:cubicBezTo>
                    <a:cubicBezTo>
                      <a:pt x="38791" y="18574"/>
                      <a:pt x="38791" y="18574"/>
                      <a:pt x="38708" y="18705"/>
                    </a:cubicBezTo>
                    <a:lnTo>
                      <a:pt x="38541" y="18931"/>
                    </a:lnTo>
                    <a:cubicBezTo>
                      <a:pt x="38608" y="18976"/>
                      <a:pt x="38665" y="19051"/>
                      <a:pt x="38730" y="19051"/>
                    </a:cubicBezTo>
                    <a:cubicBezTo>
                      <a:pt x="38735" y="19051"/>
                      <a:pt x="38739" y="19051"/>
                      <a:pt x="38744" y="19050"/>
                    </a:cubicBezTo>
                    <a:cubicBezTo>
                      <a:pt x="39232" y="19026"/>
                      <a:pt x="39756" y="19050"/>
                      <a:pt x="40173" y="18657"/>
                    </a:cubicBezTo>
                    <a:cubicBezTo>
                      <a:pt x="40226" y="18604"/>
                      <a:pt x="40295" y="18583"/>
                      <a:pt x="40371" y="18583"/>
                    </a:cubicBezTo>
                    <a:cubicBezTo>
                      <a:pt x="40446" y="18583"/>
                      <a:pt x="40530" y="18604"/>
                      <a:pt x="40613" y="18634"/>
                    </a:cubicBezTo>
                    <a:cubicBezTo>
                      <a:pt x="40708" y="18681"/>
                      <a:pt x="40816" y="18705"/>
                      <a:pt x="40911" y="18717"/>
                    </a:cubicBezTo>
                    <a:cubicBezTo>
                      <a:pt x="41006" y="18717"/>
                      <a:pt x="41101" y="18705"/>
                      <a:pt x="41185" y="18669"/>
                    </a:cubicBezTo>
                    <a:cubicBezTo>
                      <a:pt x="41387" y="18598"/>
                      <a:pt x="41542" y="18455"/>
                      <a:pt x="41637" y="18276"/>
                    </a:cubicBezTo>
                    <a:cubicBezTo>
                      <a:pt x="41670" y="18216"/>
                      <a:pt x="41726" y="18194"/>
                      <a:pt x="41792" y="18194"/>
                    </a:cubicBezTo>
                    <a:cubicBezTo>
                      <a:pt x="41843" y="18194"/>
                      <a:pt x="41901" y="18208"/>
                      <a:pt x="41959" y="18229"/>
                    </a:cubicBezTo>
                    <a:cubicBezTo>
                      <a:pt x="42018" y="18256"/>
                      <a:pt x="42079" y="18270"/>
                      <a:pt x="42139" y="18270"/>
                    </a:cubicBezTo>
                    <a:cubicBezTo>
                      <a:pt x="42236" y="18270"/>
                      <a:pt x="42330" y="18235"/>
                      <a:pt x="42411" y="18169"/>
                    </a:cubicBezTo>
                    <a:cubicBezTo>
                      <a:pt x="42569" y="18042"/>
                      <a:pt x="42681" y="17850"/>
                      <a:pt x="42896" y="17850"/>
                    </a:cubicBezTo>
                    <a:cubicBezTo>
                      <a:pt x="42923" y="17850"/>
                      <a:pt x="42952" y="17853"/>
                      <a:pt x="42982" y="17860"/>
                    </a:cubicBezTo>
                    <a:cubicBezTo>
                      <a:pt x="43387" y="17645"/>
                      <a:pt x="43780" y="17395"/>
                      <a:pt x="44149" y="17121"/>
                    </a:cubicBezTo>
                    <a:cubicBezTo>
                      <a:pt x="44245" y="17050"/>
                      <a:pt x="44256" y="16907"/>
                      <a:pt x="44185" y="16740"/>
                    </a:cubicBezTo>
                    <a:cubicBezTo>
                      <a:pt x="44078" y="16478"/>
                      <a:pt x="44125" y="16348"/>
                      <a:pt x="44292" y="16324"/>
                    </a:cubicBezTo>
                    <a:cubicBezTo>
                      <a:pt x="44447" y="16288"/>
                      <a:pt x="44554" y="16264"/>
                      <a:pt x="44649" y="16240"/>
                    </a:cubicBezTo>
                    <a:cubicBezTo>
                      <a:pt x="44721" y="16217"/>
                      <a:pt x="44804" y="16181"/>
                      <a:pt x="44864" y="16145"/>
                    </a:cubicBezTo>
                    <a:cubicBezTo>
                      <a:pt x="44935" y="16097"/>
                      <a:pt x="44995" y="16050"/>
                      <a:pt x="45054" y="16002"/>
                    </a:cubicBezTo>
                    <a:cubicBezTo>
                      <a:pt x="45126" y="15931"/>
                      <a:pt x="45209" y="15847"/>
                      <a:pt x="45304" y="15740"/>
                    </a:cubicBezTo>
                    <a:cubicBezTo>
                      <a:pt x="45471" y="15562"/>
                      <a:pt x="45828" y="15538"/>
                      <a:pt x="45816" y="15205"/>
                    </a:cubicBezTo>
                    <a:cubicBezTo>
                      <a:pt x="45995" y="15109"/>
                      <a:pt x="46138" y="14990"/>
                      <a:pt x="46269" y="14847"/>
                    </a:cubicBezTo>
                    <a:cubicBezTo>
                      <a:pt x="46364" y="14704"/>
                      <a:pt x="46328" y="14454"/>
                      <a:pt x="46400" y="14288"/>
                    </a:cubicBezTo>
                    <a:cubicBezTo>
                      <a:pt x="46471" y="14073"/>
                      <a:pt x="46531" y="13859"/>
                      <a:pt x="46757" y="13728"/>
                    </a:cubicBezTo>
                    <a:cubicBezTo>
                      <a:pt x="46983" y="13597"/>
                      <a:pt x="46852" y="13311"/>
                      <a:pt x="47126" y="13192"/>
                    </a:cubicBezTo>
                    <a:cubicBezTo>
                      <a:pt x="47340" y="13109"/>
                      <a:pt x="47114" y="12811"/>
                      <a:pt x="47316" y="12680"/>
                    </a:cubicBezTo>
                    <a:cubicBezTo>
                      <a:pt x="47519" y="12561"/>
                      <a:pt x="47543" y="12287"/>
                      <a:pt x="47614" y="12073"/>
                    </a:cubicBezTo>
                    <a:cubicBezTo>
                      <a:pt x="47721" y="11811"/>
                      <a:pt x="47697" y="11514"/>
                      <a:pt x="47543" y="11275"/>
                    </a:cubicBezTo>
                    <a:cubicBezTo>
                      <a:pt x="47447" y="11121"/>
                      <a:pt x="47614" y="11014"/>
                      <a:pt x="47721" y="10883"/>
                    </a:cubicBezTo>
                    <a:cubicBezTo>
                      <a:pt x="47769" y="10823"/>
                      <a:pt x="47697" y="10752"/>
                      <a:pt x="47578" y="10692"/>
                    </a:cubicBezTo>
                    <a:cubicBezTo>
                      <a:pt x="47459" y="10644"/>
                      <a:pt x="47400" y="10573"/>
                      <a:pt x="47435" y="10513"/>
                    </a:cubicBezTo>
                    <a:cubicBezTo>
                      <a:pt x="47471" y="10406"/>
                      <a:pt x="47590" y="10299"/>
                      <a:pt x="47531" y="10216"/>
                    </a:cubicBezTo>
                    <a:cubicBezTo>
                      <a:pt x="47388" y="9966"/>
                      <a:pt x="47471" y="9811"/>
                      <a:pt x="47721" y="9620"/>
                    </a:cubicBezTo>
                    <a:cubicBezTo>
                      <a:pt x="47840" y="9537"/>
                      <a:pt x="47924" y="9394"/>
                      <a:pt x="47924" y="9251"/>
                    </a:cubicBezTo>
                    <a:cubicBezTo>
                      <a:pt x="47924" y="9120"/>
                      <a:pt x="47900" y="8978"/>
                      <a:pt x="47840" y="8858"/>
                    </a:cubicBezTo>
                    <a:cubicBezTo>
                      <a:pt x="47816" y="8799"/>
                      <a:pt x="47709" y="8751"/>
                      <a:pt x="47614" y="8716"/>
                    </a:cubicBezTo>
                    <a:cubicBezTo>
                      <a:pt x="47519" y="8680"/>
                      <a:pt x="47388" y="8632"/>
                      <a:pt x="47423" y="8573"/>
                    </a:cubicBezTo>
                    <a:cubicBezTo>
                      <a:pt x="47495" y="8454"/>
                      <a:pt x="47519" y="8299"/>
                      <a:pt x="47495" y="8156"/>
                    </a:cubicBezTo>
                    <a:cubicBezTo>
                      <a:pt x="47435" y="8013"/>
                      <a:pt x="47340" y="7882"/>
                      <a:pt x="47209" y="7787"/>
                    </a:cubicBezTo>
                    <a:cubicBezTo>
                      <a:pt x="47114" y="7715"/>
                      <a:pt x="47162" y="7585"/>
                      <a:pt x="47316" y="7489"/>
                    </a:cubicBezTo>
                    <a:cubicBezTo>
                      <a:pt x="47566" y="7311"/>
                      <a:pt x="47614" y="7120"/>
                      <a:pt x="47507" y="6942"/>
                    </a:cubicBezTo>
                    <a:cubicBezTo>
                      <a:pt x="47388" y="6763"/>
                      <a:pt x="47209" y="6668"/>
                      <a:pt x="47269" y="6442"/>
                    </a:cubicBezTo>
                    <a:cubicBezTo>
                      <a:pt x="47281" y="6418"/>
                      <a:pt x="47221" y="6394"/>
                      <a:pt x="47173" y="6382"/>
                    </a:cubicBezTo>
                    <a:cubicBezTo>
                      <a:pt x="46971" y="6370"/>
                      <a:pt x="46685" y="6418"/>
                      <a:pt x="47007" y="6156"/>
                    </a:cubicBezTo>
                    <a:cubicBezTo>
                      <a:pt x="47042" y="6120"/>
                      <a:pt x="47090" y="6049"/>
                      <a:pt x="47078" y="6037"/>
                    </a:cubicBezTo>
                    <a:cubicBezTo>
                      <a:pt x="46983" y="5953"/>
                      <a:pt x="46912" y="5834"/>
                      <a:pt x="46900" y="5703"/>
                    </a:cubicBezTo>
                    <a:cubicBezTo>
                      <a:pt x="46888" y="5572"/>
                      <a:pt x="46828" y="5453"/>
                      <a:pt x="46745" y="5370"/>
                    </a:cubicBezTo>
                    <a:cubicBezTo>
                      <a:pt x="46614" y="5275"/>
                      <a:pt x="46507" y="5179"/>
                      <a:pt x="46400" y="5060"/>
                    </a:cubicBezTo>
                    <a:cubicBezTo>
                      <a:pt x="46316" y="4941"/>
                      <a:pt x="46233" y="4834"/>
                      <a:pt x="46150" y="4715"/>
                    </a:cubicBezTo>
                    <a:cubicBezTo>
                      <a:pt x="45757" y="4108"/>
                      <a:pt x="45292" y="3536"/>
                      <a:pt x="44780" y="3024"/>
                    </a:cubicBezTo>
                    <a:cubicBezTo>
                      <a:pt x="44614" y="2882"/>
                      <a:pt x="44483" y="2691"/>
                      <a:pt x="44399" y="2489"/>
                    </a:cubicBezTo>
                    <a:cubicBezTo>
                      <a:pt x="44319" y="2283"/>
                      <a:pt x="44107" y="2143"/>
                      <a:pt x="43890" y="2143"/>
                    </a:cubicBezTo>
                    <a:cubicBezTo>
                      <a:pt x="43881" y="2143"/>
                      <a:pt x="43872" y="2143"/>
                      <a:pt x="43864" y="2143"/>
                    </a:cubicBezTo>
                    <a:cubicBezTo>
                      <a:pt x="43744" y="2143"/>
                      <a:pt x="43625" y="2131"/>
                      <a:pt x="43506" y="2120"/>
                    </a:cubicBezTo>
                    <a:cubicBezTo>
                      <a:pt x="43399" y="2096"/>
                      <a:pt x="43292" y="2072"/>
                      <a:pt x="43197" y="2024"/>
                    </a:cubicBezTo>
                    <a:cubicBezTo>
                      <a:pt x="43078" y="1965"/>
                      <a:pt x="43042" y="1750"/>
                      <a:pt x="42947" y="1655"/>
                    </a:cubicBezTo>
                    <a:cubicBezTo>
                      <a:pt x="42804" y="1536"/>
                      <a:pt x="42613" y="1512"/>
                      <a:pt x="42470" y="1393"/>
                    </a:cubicBezTo>
                    <a:cubicBezTo>
                      <a:pt x="42363" y="1298"/>
                      <a:pt x="42304" y="1096"/>
                      <a:pt x="42173" y="1036"/>
                    </a:cubicBezTo>
                    <a:cubicBezTo>
                      <a:pt x="42089" y="1000"/>
                      <a:pt x="41997" y="991"/>
                      <a:pt x="41902" y="991"/>
                    </a:cubicBezTo>
                    <a:cubicBezTo>
                      <a:pt x="41807" y="991"/>
                      <a:pt x="41708" y="1000"/>
                      <a:pt x="41613" y="1000"/>
                    </a:cubicBezTo>
                    <a:cubicBezTo>
                      <a:pt x="41530" y="881"/>
                      <a:pt x="41375" y="810"/>
                      <a:pt x="41232" y="810"/>
                    </a:cubicBezTo>
                    <a:cubicBezTo>
                      <a:pt x="41077" y="822"/>
                      <a:pt x="40935" y="822"/>
                      <a:pt x="40780" y="822"/>
                    </a:cubicBezTo>
                    <a:cubicBezTo>
                      <a:pt x="40601" y="810"/>
                      <a:pt x="40423" y="750"/>
                      <a:pt x="40268" y="667"/>
                    </a:cubicBezTo>
                    <a:cubicBezTo>
                      <a:pt x="40158" y="617"/>
                      <a:pt x="40065" y="525"/>
                      <a:pt x="39939" y="525"/>
                    </a:cubicBezTo>
                    <a:cubicBezTo>
                      <a:pt x="39915" y="525"/>
                      <a:pt x="39890" y="528"/>
                      <a:pt x="39863" y="536"/>
                    </a:cubicBezTo>
                    <a:cubicBezTo>
                      <a:pt x="39715" y="575"/>
                      <a:pt x="39567" y="599"/>
                      <a:pt x="39412" y="599"/>
                    </a:cubicBezTo>
                    <a:cubicBezTo>
                      <a:pt x="39380" y="599"/>
                      <a:pt x="39348" y="598"/>
                      <a:pt x="39315" y="596"/>
                    </a:cubicBezTo>
                    <a:cubicBezTo>
                      <a:pt x="39212" y="592"/>
                      <a:pt x="39108" y="590"/>
                      <a:pt x="39003" y="590"/>
                    </a:cubicBezTo>
                    <a:cubicBezTo>
                      <a:pt x="38794" y="590"/>
                      <a:pt x="38585" y="596"/>
                      <a:pt x="38387" y="596"/>
                    </a:cubicBezTo>
                    <a:lnTo>
                      <a:pt x="37482" y="596"/>
                    </a:lnTo>
                    <a:lnTo>
                      <a:pt x="35672" y="560"/>
                    </a:lnTo>
                    <a:cubicBezTo>
                      <a:pt x="35565" y="548"/>
                      <a:pt x="35470" y="524"/>
                      <a:pt x="35374" y="477"/>
                    </a:cubicBezTo>
                    <a:cubicBezTo>
                      <a:pt x="35190" y="429"/>
                      <a:pt x="35005" y="405"/>
                      <a:pt x="34821" y="405"/>
                    </a:cubicBezTo>
                    <a:cubicBezTo>
                      <a:pt x="34636" y="405"/>
                      <a:pt x="34452" y="429"/>
                      <a:pt x="34267" y="477"/>
                    </a:cubicBezTo>
                    <a:cubicBezTo>
                      <a:pt x="34082" y="523"/>
                      <a:pt x="33891" y="547"/>
                      <a:pt x="33698" y="547"/>
                    </a:cubicBezTo>
                    <a:cubicBezTo>
                      <a:pt x="33444" y="547"/>
                      <a:pt x="33189" y="505"/>
                      <a:pt x="32945" y="417"/>
                    </a:cubicBezTo>
                    <a:cubicBezTo>
                      <a:pt x="32685" y="324"/>
                      <a:pt x="32410" y="277"/>
                      <a:pt x="32135" y="277"/>
                    </a:cubicBezTo>
                    <a:cubicBezTo>
                      <a:pt x="31745" y="277"/>
                      <a:pt x="31354" y="371"/>
                      <a:pt x="31005" y="560"/>
                    </a:cubicBezTo>
                    <a:cubicBezTo>
                      <a:pt x="30951" y="597"/>
                      <a:pt x="30888" y="616"/>
                      <a:pt x="30824" y="616"/>
                    </a:cubicBezTo>
                    <a:cubicBezTo>
                      <a:pt x="30745" y="616"/>
                      <a:pt x="30665" y="588"/>
                      <a:pt x="30600" y="536"/>
                    </a:cubicBezTo>
                    <a:cubicBezTo>
                      <a:pt x="30469" y="405"/>
                      <a:pt x="30290" y="334"/>
                      <a:pt x="30100" y="334"/>
                    </a:cubicBezTo>
                    <a:cubicBezTo>
                      <a:pt x="30080" y="334"/>
                      <a:pt x="30061" y="335"/>
                      <a:pt x="30041" y="335"/>
                    </a:cubicBezTo>
                    <a:cubicBezTo>
                      <a:pt x="29750" y="335"/>
                      <a:pt x="29452" y="252"/>
                      <a:pt x="29195" y="107"/>
                    </a:cubicBezTo>
                    <a:cubicBezTo>
                      <a:pt x="29173" y="93"/>
                      <a:pt x="29150" y="88"/>
                      <a:pt x="29126" y="88"/>
                    </a:cubicBezTo>
                    <a:cubicBezTo>
                      <a:pt x="29050" y="88"/>
                      <a:pt x="28970" y="146"/>
                      <a:pt x="28897" y="155"/>
                    </a:cubicBezTo>
                    <a:cubicBezTo>
                      <a:pt x="28814" y="174"/>
                      <a:pt x="28730" y="214"/>
                      <a:pt x="28658" y="214"/>
                    </a:cubicBezTo>
                    <a:cubicBezTo>
                      <a:pt x="28638" y="214"/>
                      <a:pt x="28618" y="211"/>
                      <a:pt x="28600" y="203"/>
                    </a:cubicBezTo>
                    <a:cubicBezTo>
                      <a:pt x="28484" y="145"/>
                      <a:pt x="28375" y="101"/>
                      <a:pt x="28269" y="101"/>
                    </a:cubicBezTo>
                    <a:cubicBezTo>
                      <a:pt x="28179" y="101"/>
                      <a:pt x="28092" y="133"/>
                      <a:pt x="28004" y="215"/>
                    </a:cubicBezTo>
                    <a:cubicBezTo>
                      <a:pt x="27968" y="243"/>
                      <a:pt x="27924" y="259"/>
                      <a:pt x="27881" y="259"/>
                    </a:cubicBezTo>
                    <a:cubicBezTo>
                      <a:pt x="27853" y="259"/>
                      <a:pt x="27825" y="252"/>
                      <a:pt x="27802" y="238"/>
                    </a:cubicBezTo>
                    <a:cubicBezTo>
                      <a:pt x="27615" y="87"/>
                      <a:pt x="27424" y="37"/>
                      <a:pt x="27234" y="37"/>
                    </a:cubicBezTo>
                    <a:cubicBezTo>
                      <a:pt x="27049" y="37"/>
                      <a:pt x="26865" y="84"/>
                      <a:pt x="26683" y="131"/>
                    </a:cubicBezTo>
                    <a:cubicBezTo>
                      <a:pt x="26644" y="142"/>
                      <a:pt x="26606" y="146"/>
                      <a:pt x="26569" y="146"/>
                    </a:cubicBezTo>
                    <a:cubicBezTo>
                      <a:pt x="26434" y="146"/>
                      <a:pt x="26303" y="93"/>
                      <a:pt x="26173" y="93"/>
                    </a:cubicBezTo>
                    <a:cubicBezTo>
                      <a:pt x="26136" y="93"/>
                      <a:pt x="26100" y="97"/>
                      <a:pt x="26064" y="107"/>
                    </a:cubicBezTo>
                    <a:cubicBezTo>
                      <a:pt x="25861" y="167"/>
                      <a:pt x="25671" y="262"/>
                      <a:pt x="25468" y="334"/>
                    </a:cubicBezTo>
                    <a:cubicBezTo>
                      <a:pt x="25409" y="357"/>
                      <a:pt x="25337" y="357"/>
                      <a:pt x="25266" y="357"/>
                    </a:cubicBezTo>
                    <a:lnTo>
                      <a:pt x="23932" y="393"/>
                    </a:lnTo>
                    <a:cubicBezTo>
                      <a:pt x="23778" y="393"/>
                      <a:pt x="23635" y="346"/>
                      <a:pt x="23528" y="238"/>
                    </a:cubicBezTo>
                    <a:cubicBezTo>
                      <a:pt x="23466" y="181"/>
                      <a:pt x="23409" y="156"/>
                      <a:pt x="23355" y="156"/>
                    </a:cubicBezTo>
                    <a:cubicBezTo>
                      <a:pt x="23251" y="156"/>
                      <a:pt x="23157" y="248"/>
                      <a:pt x="23063" y="381"/>
                    </a:cubicBezTo>
                    <a:cubicBezTo>
                      <a:pt x="22980" y="465"/>
                      <a:pt x="22897" y="548"/>
                      <a:pt x="22789" y="607"/>
                    </a:cubicBezTo>
                    <a:cubicBezTo>
                      <a:pt x="22623" y="413"/>
                      <a:pt x="22444" y="372"/>
                      <a:pt x="22265" y="372"/>
                    </a:cubicBezTo>
                    <a:cubicBezTo>
                      <a:pt x="22137" y="372"/>
                      <a:pt x="22009" y="393"/>
                      <a:pt x="21885" y="393"/>
                    </a:cubicBezTo>
                    <a:cubicBezTo>
                      <a:pt x="20718" y="393"/>
                      <a:pt x="19539" y="429"/>
                      <a:pt x="18372" y="453"/>
                    </a:cubicBezTo>
                    <a:cubicBezTo>
                      <a:pt x="17920" y="453"/>
                      <a:pt x="17479" y="453"/>
                      <a:pt x="17027" y="441"/>
                    </a:cubicBezTo>
                    <a:cubicBezTo>
                      <a:pt x="17009" y="442"/>
                      <a:pt x="16991" y="443"/>
                      <a:pt x="16972" y="443"/>
                    </a:cubicBezTo>
                    <a:cubicBezTo>
                      <a:pt x="16848" y="443"/>
                      <a:pt x="16726" y="408"/>
                      <a:pt x="16622" y="346"/>
                    </a:cubicBezTo>
                    <a:cubicBezTo>
                      <a:pt x="16523" y="261"/>
                      <a:pt x="16426" y="239"/>
                      <a:pt x="16329" y="239"/>
                    </a:cubicBezTo>
                    <a:cubicBezTo>
                      <a:pt x="16220" y="239"/>
                      <a:pt x="16110" y="268"/>
                      <a:pt x="15999" y="268"/>
                    </a:cubicBezTo>
                    <a:cubicBezTo>
                      <a:pt x="15973" y="268"/>
                      <a:pt x="15946" y="266"/>
                      <a:pt x="15920" y="262"/>
                    </a:cubicBezTo>
                    <a:cubicBezTo>
                      <a:pt x="15889" y="257"/>
                      <a:pt x="15858" y="255"/>
                      <a:pt x="15828" y="255"/>
                    </a:cubicBezTo>
                    <a:cubicBezTo>
                      <a:pt x="15700" y="255"/>
                      <a:pt x="15582" y="292"/>
                      <a:pt x="15468" y="292"/>
                    </a:cubicBezTo>
                    <a:cubicBezTo>
                      <a:pt x="15415" y="292"/>
                      <a:pt x="15364" y="285"/>
                      <a:pt x="15312" y="262"/>
                    </a:cubicBezTo>
                    <a:cubicBezTo>
                      <a:pt x="15086" y="179"/>
                      <a:pt x="14848" y="131"/>
                      <a:pt x="14598" y="119"/>
                    </a:cubicBezTo>
                    <a:cubicBezTo>
                      <a:pt x="14548" y="114"/>
                      <a:pt x="14497" y="112"/>
                      <a:pt x="14447" y="112"/>
                    </a:cubicBezTo>
                    <a:cubicBezTo>
                      <a:pt x="14243" y="112"/>
                      <a:pt x="14037" y="147"/>
                      <a:pt x="13834" y="147"/>
                    </a:cubicBezTo>
                    <a:cubicBezTo>
                      <a:pt x="13646" y="147"/>
                      <a:pt x="13459" y="117"/>
                      <a:pt x="13276" y="0"/>
                    </a:cubicBezTo>
                    <a:close/>
                  </a:path>
                </a:pathLst>
              </a:custGeom>
              <a:solidFill>
                <a:srgbClr val="EA54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23" name="Google Shape;534;p26">
                <a:extLst>
                  <a:ext uri="{FF2B5EF4-FFF2-40B4-BE49-F238E27FC236}">
                    <a16:creationId xmlns:a16="http://schemas.microsoft.com/office/drawing/2014/main" id="{C2C0FAF7-3316-4F36-B64E-23A28E7FD956}"/>
                  </a:ext>
                </a:extLst>
              </p:cNvPr>
              <p:cNvSpPr txBox="1"/>
              <p:nvPr/>
            </p:nvSpPr>
            <p:spPr>
              <a:xfrm>
                <a:off x="4529008" y="1692974"/>
                <a:ext cx="1424100" cy="4185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EA543E"/>
                    </a:solidFill>
                    <a:effectLst/>
                    <a:uLnTx/>
                    <a:uFillTx/>
                    <a:latin typeface="Arial Narrow" panose="020B0606020202030204" pitchFamily="34" charset="0"/>
                    <a:ea typeface="Roboto"/>
                    <a:cs typeface="Roboto"/>
                    <a:sym typeface="Roboto"/>
                  </a:rPr>
                  <a:t>¿El Estado dispone de toda la información?</a:t>
                </a:r>
                <a:endParaRPr kumimoji="0" sz="1600" b="1" i="0" u="none" strike="noStrike" kern="0" cap="none" spc="0" normalizeH="0" baseline="0" noProof="0" dirty="0">
                  <a:ln>
                    <a:noFill/>
                  </a:ln>
                  <a:solidFill>
                    <a:srgbClr val="EA543E"/>
                  </a:solidFill>
                  <a:effectLst/>
                  <a:uLnTx/>
                  <a:uFillTx/>
                  <a:latin typeface="Arial Narrow" panose="020B0606020202030204" pitchFamily="34" charset="0"/>
                  <a:ea typeface="Roboto"/>
                  <a:cs typeface="Roboto"/>
                  <a:sym typeface="Roboto"/>
                </a:endParaRPr>
              </a:p>
            </p:txBody>
          </p:sp>
        </p:grpSp>
        <p:grpSp>
          <p:nvGrpSpPr>
            <p:cNvPr id="24" name="Google Shape;535;p26">
              <a:extLst>
                <a:ext uri="{FF2B5EF4-FFF2-40B4-BE49-F238E27FC236}">
                  <a16:creationId xmlns:a16="http://schemas.microsoft.com/office/drawing/2014/main" id="{C1895E68-9806-4D48-AB9B-A3DC8F6A475E}"/>
                </a:ext>
              </a:extLst>
            </p:cNvPr>
            <p:cNvGrpSpPr/>
            <p:nvPr/>
          </p:nvGrpSpPr>
          <p:grpSpPr>
            <a:xfrm>
              <a:off x="4469186" y="2432841"/>
              <a:ext cx="1561244" cy="623729"/>
              <a:chOff x="4469186" y="2432841"/>
              <a:chExt cx="1561244" cy="623729"/>
            </a:xfrm>
          </p:grpSpPr>
          <p:sp>
            <p:nvSpPr>
              <p:cNvPr id="25" name="Google Shape;536;p26">
                <a:extLst>
                  <a:ext uri="{FF2B5EF4-FFF2-40B4-BE49-F238E27FC236}">
                    <a16:creationId xmlns:a16="http://schemas.microsoft.com/office/drawing/2014/main" id="{4D1D617F-3E37-4D21-BECF-E3AA6D3F5689}"/>
                  </a:ext>
                </a:extLst>
              </p:cNvPr>
              <p:cNvSpPr/>
              <p:nvPr/>
            </p:nvSpPr>
            <p:spPr>
              <a:xfrm>
                <a:off x="4469186" y="2432841"/>
                <a:ext cx="1561244" cy="623729"/>
              </a:xfrm>
              <a:custGeom>
                <a:avLst/>
                <a:gdLst/>
                <a:ahLst/>
                <a:cxnLst/>
                <a:rect l="l" t="t" r="r" b="b"/>
                <a:pathLst>
                  <a:path w="47924" h="19146" extrusionOk="0">
                    <a:moveTo>
                      <a:pt x="13276" y="1"/>
                    </a:moveTo>
                    <a:lnTo>
                      <a:pt x="13062" y="334"/>
                    </a:lnTo>
                    <a:cubicBezTo>
                      <a:pt x="12919" y="202"/>
                      <a:pt x="12776" y="148"/>
                      <a:pt x="12631" y="148"/>
                    </a:cubicBezTo>
                    <a:cubicBezTo>
                      <a:pt x="12475" y="148"/>
                      <a:pt x="12318" y="211"/>
                      <a:pt x="12157" y="310"/>
                    </a:cubicBezTo>
                    <a:cubicBezTo>
                      <a:pt x="12127" y="322"/>
                      <a:pt x="12095" y="328"/>
                      <a:pt x="12060" y="328"/>
                    </a:cubicBezTo>
                    <a:cubicBezTo>
                      <a:pt x="12026" y="328"/>
                      <a:pt x="11990" y="322"/>
                      <a:pt x="11955" y="310"/>
                    </a:cubicBezTo>
                    <a:cubicBezTo>
                      <a:pt x="11764" y="239"/>
                      <a:pt x="11550" y="191"/>
                      <a:pt x="11348" y="156"/>
                    </a:cubicBezTo>
                    <a:cubicBezTo>
                      <a:pt x="11333" y="154"/>
                      <a:pt x="11319" y="154"/>
                      <a:pt x="11304" y="154"/>
                    </a:cubicBezTo>
                    <a:cubicBezTo>
                      <a:pt x="11174" y="154"/>
                      <a:pt x="11040" y="202"/>
                      <a:pt x="10955" y="298"/>
                    </a:cubicBezTo>
                    <a:cubicBezTo>
                      <a:pt x="10910" y="334"/>
                      <a:pt x="10851" y="370"/>
                      <a:pt x="10805" y="370"/>
                    </a:cubicBezTo>
                    <a:cubicBezTo>
                      <a:pt x="10790" y="370"/>
                      <a:pt x="10776" y="367"/>
                      <a:pt x="10764" y="358"/>
                    </a:cubicBezTo>
                    <a:cubicBezTo>
                      <a:pt x="10591" y="209"/>
                      <a:pt x="10414" y="170"/>
                      <a:pt x="10238" y="170"/>
                    </a:cubicBezTo>
                    <a:cubicBezTo>
                      <a:pt x="10075" y="170"/>
                      <a:pt x="9912" y="204"/>
                      <a:pt x="9752" y="215"/>
                    </a:cubicBezTo>
                    <a:cubicBezTo>
                      <a:pt x="9502" y="215"/>
                      <a:pt x="9264" y="251"/>
                      <a:pt x="9026" y="298"/>
                    </a:cubicBezTo>
                    <a:cubicBezTo>
                      <a:pt x="8966" y="322"/>
                      <a:pt x="8907" y="346"/>
                      <a:pt x="8859" y="370"/>
                    </a:cubicBezTo>
                    <a:cubicBezTo>
                      <a:pt x="8788" y="406"/>
                      <a:pt x="8728" y="441"/>
                      <a:pt x="8669" y="465"/>
                    </a:cubicBezTo>
                    <a:cubicBezTo>
                      <a:pt x="8629" y="481"/>
                      <a:pt x="8585" y="489"/>
                      <a:pt x="8541" y="489"/>
                    </a:cubicBezTo>
                    <a:cubicBezTo>
                      <a:pt x="8453" y="489"/>
                      <a:pt x="8363" y="457"/>
                      <a:pt x="8300" y="394"/>
                    </a:cubicBezTo>
                    <a:cubicBezTo>
                      <a:pt x="8228" y="525"/>
                      <a:pt x="8157" y="644"/>
                      <a:pt x="8097" y="763"/>
                    </a:cubicBezTo>
                    <a:cubicBezTo>
                      <a:pt x="8014" y="644"/>
                      <a:pt x="7930" y="525"/>
                      <a:pt x="7835" y="406"/>
                    </a:cubicBezTo>
                    <a:cubicBezTo>
                      <a:pt x="7817" y="379"/>
                      <a:pt x="7786" y="365"/>
                      <a:pt x="7757" y="365"/>
                    </a:cubicBezTo>
                    <a:cubicBezTo>
                      <a:pt x="7747" y="365"/>
                      <a:pt x="7737" y="367"/>
                      <a:pt x="7728" y="370"/>
                    </a:cubicBezTo>
                    <a:cubicBezTo>
                      <a:pt x="7633" y="370"/>
                      <a:pt x="7538" y="370"/>
                      <a:pt x="7442" y="382"/>
                    </a:cubicBezTo>
                    <a:cubicBezTo>
                      <a:pt x="7347" y="382"/>
                      <a:pt x="7264" y="417"/>
                      <a:pt x="7192" y="477"/>
                    </a:cubicBezTo>
                    <a:cubicBezTo>
                      <a:pt x="7085" y="560"/>
                      <a:pt x="6966" y="608"/>
                      <a:pt x="6835" y="632"/>
                    </a:cubicBezTo>
                    <a:cubicBezTo>
                      <a:pt x="6716" y="656"/>
                      <a:pt x="6597" y="667"/>
                      <a:pt x="6466" y="667"/>
                    </a:cubicBezTo>
                    <a:cubicBezTo>
                      <a:pt x="6335" y="679"/>
                      <a:pt x="6204" y="679"/>
                      <a:pt x="6073" y="703"/>
                    </a:cubicBezTo>
                    <a:cubicBezTo>
                      <a:pt x="5942" y="727"/>
                      <a:pt x="5823" y="763"/>
                      <a:pt x="5704" y="822"/>
                    </a:cubicBezTo>
                    <a:cubicBezTo>
                      <a:pt x="5478" y="941"/>
                      <a:pt x="5240" y="1048"/>
                      <a:pt x="4990" y="1120"/>
                    </a:cubicBezTo>
                    <a:cubicBezTo>
                      <a:pt x="4871" y="1168"/>
                      <a:pt x="4751" y="1239"/>
                      <a:pt x="4644" y="1310"/>
                    </a:cubicBezTo>
                    <a:cubicBezTo>
                      <a:pt x="4537" y="1394"/>
                      <a:pt x="4454" y="1501"/>
                      <a:pt x="4394" y="1632"/>
                    </a:cubicBezTo>
                    <a:cubicBezTo>
                      <a:pt x="4359" y="1691"/>
                      <a:pt x="4251" y="1668"/>
                      <a:pt x="4192" y="1691"/>
                    </a:cubicBezTo>
                    <a:cubicBezTo>
                      <a:pt x="4085" y="1727"/>
                      <a:pt x="3978" y="1775"/>
                      <a:pt x="3882" y="1810"/>
                    </a:cubicBezTo>
                    <a:cubicBezTo>
                      <a:pt x="3775" y="1858"/>
                      <a:pt x="3680" y="1906"/>
                      <a:pt x="3585" y="1965"/>
                    </a:cubicBezTo>
                    <a:cubicBezTo>
                      <a:pt x="3180" y="2215"/>
                      <a:pt x="2751" y="2489"/>
                      <a:pt x="2573" y="2977"/>
                    </a:cubicBezTo>
                    <a:cubicBezTo>
                      <a:pt x="2370" y="3025"/>
                      <a:pt x="2192" y="3144"/>
                      <a:pt x="2073" y="3311"/>
                    </a:cubicBezTo>
                    <a:cubicBezTo>
                      <a:pt x="1954" y="3489"/>
                      <a:pt x="1882" y="3704"/>
                      <a:pt x="1870" y="3906"/>
                    </a:cubicBezTo>
                    <a:cubicBezTo>
                      <a:pt x="1858" y="4061"/>
                      <a:pt x="1727" y="4156"/>
                      <a:pt x="1644" y="4287"/>
                    </a:cubicBezTo>
                    <a:cubicBezTo>
                      <a:pt x="1299" y="4775"/>
                      <a:pt x="1001" y="5311"/>
                      <a:pt x="751" y="5871"/>
                    </a:cubicBezTo>
                    <a:cubicBezTo>
                      <a:pt x="680" y="6001"/>
                      <a:pt x="656" y="6156"/>
                      <a:pt x="691" y="6299"/>
                    </a:cubicBezTo>
                    <a:cubicBezTo>
                      <a:pt x="739" y="6513"/>
                      <a:pt x="620" y="6621"/>
                      <a:pt x="477" y="6763"/>
                    </a:cubicBezTo>
                    <a:cubicBezTo>
                      <a:pt x="358" y="6859"/>
                      <a:pt x="358" y="7014"/>
                      <a:pt x="441" y="7180"/>
                    </a:cubicBezTo>
                    <a:cubicBezTo>
                      <a:pt x="501" y="7287"/>
                      <a:pt x="525" y="7383"/>
                      <a:pt x="418" y="7478"/>
                    </a:cubicBezTo>
                    <a:cubicBezTo>
                      <a:pt x="263" y="7585"/>
                      <a:pt x="179" y="7764"/>
                      <a:pt x="156" y="7942"/>
                    </a:cubicBezTo>
                    <a:cubicBezTo>
                      <a:pt x="108" y="8168"/>
                      <a:pt x="84" y="8383"/>
                      <a:pt x="60" y="8609"/>
                    </a:cubicBezTo>
                    <a:cubicBezTo>
                      <a:pt x="25" y="8823"/>
                      <a:pt x="13" y="9049"/>
                      <a:pt x="13" y="9276"/>
                    </a:cubicBezTo>
                    <a:cubicBezTo>
                      <a:pt x="1" y="9716"/>
                      <a:pt x="49" y="10157"/>
                      <a:pt x="132" y="10597"/>
                    </a:cubicBezTo>
                    <a:cubicBezTo>
                      <a:pt x="227" y="11121"/>
                      <a:pt x="358" y="11609"/>
                      <a:pt x="275" y="12193"/>
                    </a:cubicBezTo>
                    <a:cubicBezTo>
                      <a:pt x="287" y="12300"/>
                      <a:pt x="322" y="12407"/>
                      <a:pt x="382" y="12490"/>
                    </a:cubicBezTo>
                    <a:cubicBezTo>
                      <a:pt x="441" y="12598"/>
                      <a:pt x="501" y="12717"/>
                      <a:pt x="537" y="12836"/>
                    </a:cubicBezTo>
                    <a:cubicBezTo>
                      <a:pt x="572" y="12955"/>
                      <a:pt x="608" y="13074"/>
                      <a:pt x="644" y="13193"/>
                    </a:cubicBezTo>
                    <a:cubicBezTo>
                      <a:pt x="775" y="13610"/>
                      <a:pt x="953" y="14014"/>
                      <a:pt x="1192" y="14383"/>
                    </a:cubicBezTo>
                    <a:cubicBezTo>
                      <a:pt x="1573" y="15003"/>
                      <a:pt x="2049" y="15574"/>
                      <a:pt x="2585" y="16074"/>
                    </a:cubicBezTo>
                    <a:cubicBezTo>
                      <a:pt x="2692" y="16169"/>
                      <a:pt x="2787" y="16312"/>
                      <a:pt x="2942" y="16324"/>
                    </a:cubicBezTo>
                    <a:cubicBezTo>
                      <a:pt x="3216" y="16336"/>
                      <a:pt x="3311" y="16503"/>
                      <a:pt x="3382" y="16741"/>
                    </a:cubicBezTo>
                    <a:cubicBezTo>
                      <a:pt x="3442" y="16919"/>
                      <a:pt x="3549" y="17086"/>
                      <a:pt x="3704" y="17217"/>
                    </a:cubicBezTo>
                    <a:cubicBezTo>
                      <a:pt x="3811" y="17300"/>
                      <a:pt x="4013" y="17265"/>
                      <a:pt x="4144" y="17312"/>
                    </a:cubicBezTo>
                    <a:cubicBezTo>
                      <a:pt x="4323" y="17372"/>
                      <a:pt x="4466" y="17503"/>
                      <a:pt x="4632" y="17574"/>
                    </a:cubicBezTo>
                    <a:cubicBezTo>
                      <a:pt x="4728" y="17610"/>
                      <a:pt x="4799" y="17717"/>
                      <a:pt x="4871" y="17812"/>
                    </a:cubicBezTo>
                    <a:cubicBezTo>
                      <a:pt x="4933" y="17906"/>
                      <a:pt x="5004" y="17972"/>
                      <a:pt x="5107" y="17972"/>
                    </a:cubicBezTo>
                    <a:cubicBezTo>
                      <a:pt x="5123" y="17972"/>
                      <a:pt x="5139" y="17970"/>
                      <a:pt x="5156" y="17967"/>
                    </a:cubicBezTo>
                    <a:cubicBezTo>
                      <a:pt x="5182" y="17961"/>
                      <a:pt x="5209" y="17958"/>
                      <a:pt x="5236" y="17958"/>
                    </a:cubicBezTo>
                    <a:cubicBezTo>
                      <a:pt x="5320" y="17958"/>
                      <a:pt x="5406" y="17987"/>
                      <a:pt x="5478" y="18051"/>
                    </a:cubicBezTo>
                    <a:cubicBezTo>
                      <a:pt x="5561" y="18110"/>
                      <a:pt x="5644" y="18205"/>
                      <a:pt x="5728" y="18265"/>
                    </a:cubicBezTo>
                    <a:cubicBezTo>
                      <a:pt x="5823" y="18324"/>
                      <a:pt x="5930" y="18372"/>
                      <a:pt x="6025" y="18420"/>
                    </a:cubicBezTo>
                    <a:cubicBezTo>
                      <a:pt x="6150" y="18472"/>
                      <a:pt x="6283" y="18505"/>
                      <a:pt x="6418" y="18505"/>
                    </a:cubicBezTo>
                    <a:cubicBezTo>
                      <a:pt x="6438" y="18505"/>
                      <a:pt x="6458" y="18505"/>
                      <a:pt x="6478" y="18503"/>
                    </a:cubicBezTo>
                    <a:cubicBezTo>
                      <a:pt x="6621" y="18503"/>
                      <a:pt x="6776" y="18467"/>
                      <a:pt x="6930" y="18467"/>
                    </a:cubicBezTo>
                    <a:cubicBezTo>
                      <a:pt x="7061" y="18574"/>
                      <a:pt x="7204" y="18658"/>
                      <a:pt x="7371" y="18705"/>
                    </a:cubicBezTo>
                    <a:cubicBezTo>
                      <a:pt x="7538" y="18753"/>
                      <a:pt x="7704" y="18777"/>
                      <a:pt x="7871" y="18789"/>
                    </a:cubicBezTo>
                    <a:cubicBezTo>
                      <a:pt x="7921" y="18798"/>
                      <a:pt x="7971" y="18803"/>
                      <a:pt x="8020" y="18803"/>
                    </a:cubicBezTo>
                    <a:cubicBezTo>
                      <a:pt x="8160" y="18803"/>
                      <a:pt x="8299" y="18767"/>
                      <a:pt x="8431" y="18705"/>
                    </a:cubicBezTo>
                    <a:cubicBezTo>
                      <a:pt x="8550" y="18634"/>
                      <a:pt x="8669" y="18586"/>
                      <a:pt x="8812" y="18574"/>
                    </a:cubicBezTo>
                    <a:cubicBezTo>
                      <a:pt x="8931" y="18563"/>
                      <a:pt x="9050" y="18563"/>
                      <a:pt x="9169" y="18551"/>
                    </a:cubicBezTo>
                    <a:cubicBezTo>
                      <a:pt x="9657" y="18515"/>
                      <a:pt x="10133" y="18503"/>
                      <a:pt x="10621" y="18491"/>
                    </a:cubicBezTo>
                    <a:cubicBezTo>
                      <a:pt x="10723" y="18489"/>
                      <a:pt x="10825" y="18486"/>
                      <a:pt x="10927" y="18486"/>
                    </a:cubicBezTo>
                    <a:cubicBezTo>
                      <a:pt x="11305" y="18486"/>
                      <a:pt x="11685" y="18521"/>
                      <a:pt x="12050" y="18717"/>
                    </a:cubicBezTo>
                    <a:cubicBezTo>
                      <a:pt x="12181" y="18765"/>
                      <a:pt x="12312" y="18801"/>
                      <a:pt x="12455" y="18801"/>
                    </a:cubicBezTo>
                    <a:cubicBezTo>
                      <a:pt x="13074" y="18872"/>
                      <a:pt x="13693" y="18824"/>
                      <a:pt x="14312" y="19086"/>
                    </a:cubicBezTo>
                    <a:cubicBezTo>
                      <a:pt x="14418" y="19127"/>
                      <a:pt x="14535" y="19146"/>
                      <a:pt x="14655" y="19146"/>
                    </a:cubicBezTo>
                    <a:cubicBezTo>
                      <a:pt x="14711" y="19146"/>
                      <a:pt x="14768" y="19142"/>
                      <a:pt x="14824" y="19134"/>
                    </a:cubicBezTo>
                    <a:cubicBezTo>
                      <a:pt x="14905" y="19130"/>
                      <a:pt x="14987" y="19128"/>
                      <a:pt x="15068" y="19128"/>
                    </a:cubicBezTo>
                    <a:cubicBezTo>
                      <a:pt x="15323" y="19128"/>
                      <a:pt x="15578" y="19145"/>
                      <a:pt x="15833" y="19145"/>
                    </a:cubicBezTo>
                    <a:cubicBezTo>
                      <a:pt x="16149" y="19145"/>
                      <a:pt x="16464" y="19119"/>
                      <a:pt x="16777" y="19003"/>
                    </a:cubicBezTo>
                    <a:cubicBezTo>
                      <a:pt x="16809" y="18992"/>
                      <a:pt x="16841" y="18986"/>
                      <a:pt x="16872" y="18986"/>
                    </a:cubicBezTo>
                    <a:cubicBezTo>
                      <a:pt x="16910" y="18986"/>
                      <a:pt x="16946" y="18995"/>
                      <a:pt x="16979" y="19015"/>
                    </a:cubicBezTo>
                    <a:cubicBezTo>
                      <a:pt x="17076" y="19068"/>
                      <a:pt x="17172" y="19086"/>
                      <a:pt x="17268" y="19086"/>
                    </a:cubicBezTo>
                    <a:cubicBezTo>
                      <a:pt x="17466" y="19086"/>
                      <a:pt x="17664" y="19010"/>
                      <a:pt x="17857" y="19010"/>
                    </a:cubicBezTo>
                    <a:cubicBezTo>
                      <a:pt x="17906" y="19010"/>
                      <a:pt x="17955" y="19015"/>
                      <a:pt x="18003" y="19027"/>
                    </a:cubicBezTo>
                    <a:cubicBezTo>
                      <a:pt x="18167" y="19063"/>
                      <a:pt x="18329" y="19072"/>
                      <a:pt x="18491" y="19072"/>
                    </a:cubicBezTo>
                    <a:cubicBezTo>
                      <a:pt x="18668" y="19072"/>
                      <a:pt x="18844" y="19061"/>
                      <a:pt x="19023" y="19061"/>
                    </a:cubicBezTo>
                    <a:cubicBezTo>
                      <a:pt x="19060" y="19061"/>
                      <a:pt x="19097" y="19061"/>
                      <a:pt x="19134" y="19063"/>
                    </a:cubicBezTo>
                    <a:cubicBezTo>
                      <a:pt x="19205" y="19066"/>
                      <a:pt x="19276" y="19069"/>
                      <a:pt x="19346" y="19069"/>
                    </a:cubicBezTo>
                    <a:cubicBezTo>
                      <a:pt x="19549" y="19069"/>
                      <a:pt x="19753" y="19043"/>
                      <a:pt x="19956" y="18920"/>
                    </a:cubicBezTo>
                    <a:cubicBezTo>
                      <a:pt x="19982" y="18901"/>
                      <a:pt x="20012" y="18894"/>
                      <a:pt x="20043" y="18894"/>
                    </a:cubicBezTo>
                    <a:cubicBezTo>
                      <a:pt x="20112" y="18894"/>
                      <a:pt x="20188" y="18927"/>
                      <a:pt x="20253" y="18944"/>
                    </a:cubicBezTo>
                    <a:cubicBezTo>
                      <a:pt x="20337" y="18964"/>
                      <a:pt x="20430" y="19031"/>
                      <a:pt x="20515" y="19031"/>
                    </a:cubicBezTo>
                    <a:cubicBezTo>
                      <a:pt x="20527" y="19031"/>
                      <a:pt x="20539" y="19030"/>
                      <a:pt x="20551" y="19027"/>
                    </a:cubicBezTo>
                    <a:cubicBezTo>
                      <a:pt x="20689" y="18995"/>
                      <a:pt x="20834" y="18981"/>
                      <a:pt x="20979" y="18981"/>
                    </a:cubicBezTo>
                    <a:cubicBezTo>
                      <a:pt x="21108" y="18981"/>
                      <a:pt x="21237" y="18992"/>
                      <a:pt x="21361" y="19015"/>
                    </a:cubicBezTo>
                    <a:cubicBezTo>
                      <a:pt x="21531" y="19035"/>
                      <a:pt x="21702" y="19043"/>
                      <a:pt x="21872" y="19043"/>
                    </a:cubicBezTo>
                    <a:cubicBezTo>
                      <a:pt x="22011" y="19043"/>
                      <a:pt x="22150" y="19038"/>
                      <a:pt x="22289" y="19027"/>
                    </a:cubicBezTo>
                    <a:cubicBezTo>
                      <a:pt x="22504" y="19015"/>
                      <a:pt x="22706" y="18955"/>
                      <a:pt x="22909" y="18955"/>
                    </a:cubicBezTo>
                    <a:cubicBezTo>
                      <a:pt x="22992" y="18951"/>
                      <a:pt x="23076" y="18948"/>
                      <a:pt x="23160" y="18948"/>
                    </a:cubicBezTo>
                    <a:cubicBezTo>
                      <a:pt x="23279" y="18948"/>
                      <a:pt x="23397" y="18953"/>
                      <a:pt x="23516" y="18967"/>
                    </a:cubicBezTo>
                    <a:cubicBezTo>
                      <a:pt x="23790" y="18979"/>
                      <a:pt x="24063" y="19003"/>
                      <a:pt x="24337" y="19015"/>
                    </a:cubicBezTo>
                    <a:cubicBezTo>
                      <a:pt x="25345" y="19015"/>
                      <a:pt x="26359" y="19020"/>
                      <a:pt x="27370" y="19020"/>
                    </a:cubicBezTo>
                    <a:cubicBezTo>
                      <a:pt x="27876" y="19020"/>
                      <a:pt x="28381" y="19019"/>
                      <a:pt x="28885" y="19015"/>
                    </a:cubicBezTo>
                    <a:cubicBezTo>
                      <a:pt x="29778" y="19015"/>
                      <a:pt x="30671" y="18955"/>
                      <a:pt x="31564" y="18944"/>
                    </a:cubicBezTo>
                    <a:cubicBezTo>
                      <a:pt x="31609" y="18946"/>
                      <a:pt x="31653" y="18948"/>
                      <a:pt x="31697" y="18948"/>
                    </a:cubicBezTo>
                    <a:cubicBezTo>
                      <a:pt x="32043" y="18948"/>
                      <a:pt x="32378" y="18865"/>
                      <a:pt x="32695" y="18717"/>
                    </a:cubicBezTo>
                    <a:cubicBezTo>
                      <a:pt x="32787" y="18656"/>
                      <a:pt x="32894" y="18626"/>
                      <a:pt x="33003" y="18626"/>
                    </a:cubicBezTo>
                    <a:cubicBezTo>
                      <a:pt x="33106" y="18626"/>
                      <a:pt x="33210" y="18653"/>
                      <a:pt x="33303" y="18705"/>
                    </a:cubicBezTo>
                    <a:cubicBezTo>
                      <a:pt x="33431" y="18800"/>
                      <a:pt x="33553" y="18840"/>
                      <a:pt x="33676" y="18840"/>
                    </a:cubicBezTo>
                    <a:cubicBezTo>
                      <a:pt x="33815" y="18840"/>
                      <a:pt x="33954" y="18788"/>
                      <a:pt x="34100" y="18705"/>
                    </a:cubicBezTo>
                    <a:cubicBezTo>
                      <a:pt x="34202" y="18659"/>
                      <a:pt x="34311" y="18642"/>
                      <a:pt x="34421" y="18642"/>
                    </a:cubicBezTo>
                    <a:cubicBezTo>
                      <a:pt x="34453" y="18642"/>
                      <a:pt x="34485" y="18643"/>
                      <a:pt x="34517" y="18646"/>
                    </a:cubicBezTo>
                    <a:lnTo>
                      <a:pt x="36374" y="18563"/>
                    </a:lnTo>
                    <a:lnTo>
                      <a:pt x="36374" y="18515"/>
                    </a:lnTo>
                    <a:lnTo>
                      <a:pt x="38446" y="18491"/>
                    </a:lnTo>
                    <a:cubicBezTo>
                      <a:pt x="38482" y="18479"/>
                      <a:pt x="38518" y="18455"/>
                      <a:pt x="38530" y="18408"/>
                    </a:cubicBezTo>
                    <a:cubicBezTo>
                      <a:pt x="38541" y="18360"/>
                      <a:pt x="38530" y="18324"/>
                      <a:pt x="38518" y="18277"/>
                    </a:cubicBezTo>
                    <a:cubicBezTo>
                      <a:pt x="38482" y="18182"/>
                      <a:pt x="38434" y="18086"/>
                      <a:pt x="38399" y="17979"/>
                    </a:cubicBezTo>
                    <a:cubicBezTo>
                      <a:pt x="38291" y="17705"/>
                      <a:pt x="38149" y="17562"/>
                      <a:pt x="37958" y="17551"/>
                    </a:cubicBezTo>
                    <a:cubicBezTo>
                      <a:pt x="37688" y="17551"/>
                      <a:pt x="37413" y="17577"/>
                      <a:pt x="37136" y="17577"/>
                    </a:cubicBezTo>
                    <a:cubicBezTo>
                      <a:pt x="36998" y="17577"/>
                      <a:pt x="36859" y="17570"/>
                      <a:pt x="36720" y="17551"/>
                    </a:cubicBezTo>
                    <a:cubicBezTo>
                      <a:pt x="36580" y="17532"/>
                      <a:pt x="36440" y="17525"/>
                      <a:pt x="36300" y="17525"/>
                    </a:cubicBezTo>
                    <a:cubicBezTo>
                      <a:pt x="35961" y="17525"/>
                      <a:pt x="35622" y="17564"/>
                      <a:pt x="35282" y="17564"/>
                    </a:cubicBezTo>
                    <a:cubicBezTo>
                      <a:pt x="35142" y="17564"/>
                      <a:pt x="35002" y="17557"/>
                      <a:pt x="34862" y="17539"/>
                    </a:cubicBezTo>
                    <a:cubicBezTo>
                      <a:pt x="34795" y="17530"/>
                      <a:pt x="34727" y="17525"/>
                      <a:pt x="34659" y="17525"/>
                    </a:cubicBezTo>
                    <a:cubicBezTo>
                      <a:pt x="34450" y="17525"/>
                      <a:pt x="34239" y="17568"/>
                      <a:pt x="34041" y="17658"/>
                    </a:cubicBezTo>
                    <a:cubicBezTo>
                      <a:pt x="33972" y="17689"/>
                      <a:pt x="33905" y="17701"/>
                      <a:pt x="33840" y="17701"/>
                    </a:cubicBezTo>
                    <a:cubicBezTo>
                      <a:pt x="33662" y="17701"/>
                      <a:pt x="33492" y="17615"/>
                      <a:pt x="33315" y="17615"/>
                    </a:cubicBezTo>
                    <a:cubicBezTo>
                      <a:pt x="33288" y="17615"/>
                      <a:pt x="33260" y="17617"/>
                      <a:pt x="33231" y="17622"/>
                    </a:cubicBezTo>
                    <a:cubicBezTo>
                      <a:pt x="32981" y="17670"/>
                      <a:pt x="32737" y="17844"/>
                      <a:pt x="32483" y="17844"/>
                    </a:cubicBezTo>
                    <a:cubicBezTo>
                      <a:pt x="32362" y="17844"/>
                      <a:pt x="32239" y="17805"/>
                      <a:pt x="32112" y="17693"/>
                    </a:cubicBezTo>
                    <a:cubicBezTo>
                      <a:pt x="32097" y="17681"/>
                      <a:pt x="32080" y="17676"/>
                      <a:pt x="32061" y="17676"/>
                    </a:cubicBezTo>
                    <a:cubicBezTo>
                      <a:pt x="31991" y="17676"/>
                      <a:pt x="31899" y="17749"/>
                      <a:pt x="31814" y="17777"/>
                    </a:cubicBezTo>
                    <a:cubicBezTo>
                      <a:pt x="31683" y="17836"/>
                      <a:pt x="31552" y="17884"/>
                      <a:pt x="31421" y="17932"/>
                    </a:cubicBezTo>
                    <a:cubicBezTo>
                      <a:pt x="30969" y="18039"/>
                      <a:pt x="30529" y="17860"/>
                      <a:pt x="30088" y="18158"/>
                    </a:cubicBezTo>
                    <a:cubicBezTo>
                      <a:pt x="29957" y="18098"/>
                      <a:pt x="29826" y="17979"/>
                      <a:pt x="29695" y="17979"/>
                    </a:cubicBezTo>
                    <a:cubicBezTo>
                      <a:pt x="29564" y="17979"/>
                      <a:pt x="29433" y="18134"/>
                      <a:pt x="29302" y="18158"/>
                    </a:cubicBezTo>
                    <a:cubicBezTo>
                      <a:pt x="29290" y="18160"/>
                      <a:pt x="29278" y="18161"/>
                      <a:pt x="29267" y="18161"/>
                    </a:cubicBezTo>
                    <a:cubicBezTo>
                      <a:pt x="29152" y="18161"/>
                      <a:pt x="29042" y="18052"/>
                      <a:pt x="28924" y="18052"/>
                    </a:cubicBezTo>
                    <a:cubicBezTo>
                      <a:pt x="28885" y="18052"/>
                      <a:pt x="28844" y="18065"/>
                      <a:pt x="28802" y="18098"/>
                    </a:cubicBezTo>
                    <a:cubicBezTo>
                      <a:pt x="28760" y="18147"/>
                      <a:pt x="28699" y="18171"/>
                      <a:pt x="28635" y="18171"/>
                    </a:cubicBezTo>
                    <a:cubicBezTo>
                      <a:pt x="28590" y="18171"/>
                      <a:pt x="28544" y="18159"/>
                      <a:pt x="28504" y="18134"/>
                    </a:cubicBezTo>
                    <a:cubicBezTo>
                      <a:pt x="28373" y="18051"/>
                      <a:pt x="28231" y="18051"/>
                      <a:pt x="28100" y="17955"/>
                    </a:cubicBezTo>
                    <a:cubicBezTo>
                      <a:pt x="27990" y="17873"/>
                      <a:pt x="27881" y="17819"/>
                      <a:pt x="27769" y="17819"/>
                    </a:cubicBezTo>
                    <a:cubicBezTo>
                      <a:pt x="27686" y="17819"/>
                      <a:pt x="27602" y="17849"/>
                      <a:pt x="27516" y="17920"/>
                    </a:cubicBezTo>
                    <a:cubicBezTo>
                      <a:pt x="27426" y="17853"/>
                      <a:pt x="27337" y="17830"/>
                      <a:pt x="27246" y="17830"/>
                    </a:cubicBezTo>
                    <a:cubicBezTo>
                      <a:pt x="27109" y="17830"/>
                      <a:pt x="26969" y="17884"/>
                      <a:pt x="26826" y="17920"/>
                    </a:cubicBezTo>
                    <a:cubicBezTo>
                      <a:pt x="26644" y="17968"/>
                      <a:pt x="26460" y="18001"/>
                      <a:pt x="26276" y="18001"/>
                    </a:cubicBezTo>
                    <a:cubicBezTo>
                      <a:pt x="26050" y="18001"/>
                      <a:pt x="25823" y="17950"/>
                      <a:pt x="25599" y="17812"/>
                    </a:cubicBezTo>
                    <a:cubicBezTo>
                      <a:pt x="25512" y="17754"/>
                      <a:pt x="25408" y="17725"/>
                      <a:pt x="25303" y="17725"/>
                    </a:cubicBezTo>
                    <a:cubicBezTo>
                      <a:pt x="25194" y="17725"/>
                      <a:pt x="25084" y="17757"/>
                      <a:pt x="24992" y="17824"/>
                    </a:cubicBezTo>
                    <a:cubicBezTo>
                      <a:pt x="24837" y="17920"/>
                      <a:pt x="24647" y="17932"/>
                      <a:pt x="24504" y="18074"/>
                    </a:cubicBezTo>
                    <a:cubicBezTo>
                      <a:pt x="24430" y="18153"/>
                      <a:pt x="24355" y="18172"/>
                      <a:pt x="24282" y="18172"/>
                    </a:cubicBezTo>
                    <a:cubicBezTo>
                      <a:pt x="24211" y="18172"/>
                      <a:pt x="24140" y="18154"/>
                      <a:pt x="24070" y="18154"/>
                    </a:cubicBezTo>
                    <a:cubicBezTo>
                      <a:pt x="24016" y="18154"/>
                      <a:pt x="23962" y="18166"/>
                      <a:pt x="23909" y="18205"/>
                    </a:cubicBezTo>
                    <a:cubicBezTo>
                      <a:pt x="23480" y="17955"/>
                      <a:pt x="23028" y="18039"/>
                      <a:pt x="22587" y="18003"/>
                    </a:cubicBezTo>
                    <a:cubicBezTo>
                      <a:pt x="22531" y="18000"/>
                      <a:pt x="22474" y="17997"/>
                      <a:pt x="22417" y="17997"/>
                    </a:cubicBezTo>
                    <a:cubicBezTo>
                      <a:pt x="22232" y="17997"/>
                      <a:pt x="22046" y="18027"/>
                      <a:pt x="21873" y="18182"/>
                    </a:cubicBezTo>
                    <a:cubicBezTo>
                      <a:pt x="21840" y="18211"/>
                      <a:pt x="21809" y="18222"/>
                      <a:pt x="21780" y="18222"/>
                    </a:cubicBezTo>
                    <a:cubicBezTo>
                      <a:pt x="21712" y="18222"/>
                      <a:pt x="21649" y="18163"/>
                      <a:pt x="21575" y="18122"/>
                    </a:cubicBezTo>
                    <a:cubicBezTo>
                      <a:pt x="21502" y="18082"/>
                      <a:pt x="21425" y="18049"/>
                      <a:pt x="21350" y="18049"/>
                    </a:cubicBezTo>
                    <a:cubicBezTo>
                      <a:pt x="21292" y="18049"/>
                      <a:pt x="21235" y="18070"/>
                      <a:pt x="21182" y="18122"/>
                    </a:cubicBezTo>
                    <a:cubicBezTo>
                      <a:pt x="21070" y="18234"/>
                      <a:pt x="20963" y="18291"/>
                      <a:pt x="20859" y="18291"/>
                    </a:cubicBezTo>
                    <a:cubicBezTo>
                      <a:pt x="20742" y="18291"/>
                      <a:pt x="20629" y="18219"/>
                      <a:pt x="20515" y="18074"/>
                    </a:cubicBezTo>
                    <a:cubicBezTo>
                      <a:pt x="20408" y="17967"/>
                      <a:pt x="20277" y="17884"/>
                      <a:pt x="20122" y="17836"/>
                    </a:cubicBezTo>
                    <a:cubicBezTo>
                      <a:pt x="20116" y="17835"/>
                      <a:pt x="20109" y="17834"/>
                      <a:pt x="20103" y="17834"/>
                    </a:cubicBezTo>
                    <a:cubicBezTo>
                      <a:pt x="20036" y="17834"/>
                      <a:pt x="19968" y="17914"/>
                      <a:pt x="19896" y="17914"/>
                    </a:cubicBezTo>
                    <a:cubicBezTo>
                      <a:pt x="19873" y="17914"/>
                      <a:pt x="19849" y="17905"/>
                      <a:pt x="19825" y="17884"/>
                    </a:cubicBezTo>
                    <a:cubicBezTo>
                      <a:pt x="19801" y="17861"/>
                      <a:pt x="19779" y="17850"/>
                      <a:pt x="19759" y="17850"/>
                    </a:cubicBezTo>
                    <a:cubicBezTo>
                      <a:pt x="19716" y="17850"/>
                      <a:pt x="19678" y="17895"/>
                      <a:pt x="19646" y="17967"/>
                    </a:cubicBezTo>
                    <a:cubicBezTo>
                      <a:pt x="19599" y="18086"/>
                      <a:pt x="19563" y="18158"/>
                      <a:pt x="19515" y="18241"/>
                    </a:cubicBezTo>
                    <a:cubicBezTo>
                      <a:pt x="19468" y="18158"/>
                      <a:pt x="19420" y="18086"/>
                      <a:pt x="19384" y="17991"/>
                    </a:cubicBezTo>
                    <a:cubicBezTo>
                      <a:pt x="19356" y="17928"/>
                      <a:pt x="19327" y="17896"/>
                      <a:pt x="19301" y="17896"/>
                    </a:cubicBezTo>
                    <a:cubicBezTo>
                      <a:pt x="19273" y="17896"/>
                      <a:pt x="19248" y="17934"/>
                      <a:pt x="19229" y="18015"/>
                    </a:cubicBezTo>
                    <a:cubicBezTo>
                      <a:pt x="19202" y="18132"/>
                      <a:pt x="19168" y="18298"/>
                      <a:pt x="19096" y="18298"/>
                    </a:cubicBezTo>
                    <a:cubicBezTo>
                      <a:pt x="19073" y="18298"/>
                      <a:pt x="19047" y="18281"/>
                      <a:pt x="19015" y="18241"/>
                    </a:cubicBezTo>
                    <a:cubicBezTo>
                      <a:pt x="18864" y="18019"/>
                      <a:pt x="18719" y="17839"/>
                      <a:pt x="18550" y="17839"/>
                    </a:cubicBezTo>
                    <a:cubicBezTo>
                      <a:pt x="18466" y="17839"/>
                      <a:pt x="18376" y="17884"/>
                      <a:pt x="18277" y="17991"/>
                    </a:cubicBezTo>
                    <a:cubicBezTo>
                      <a:pt x="18223" y="18051"/>
                      <a:pt x="18152" y="18080"/>
                      <a:pt x="18079" y="18080"/>
                    </a:cubicBezTo>
                    <a:cubicBezTo>
                      <a:pt x="18006" y="18080"/>
                      <a:pt x="17932" y="18051"/>
                      <a:pt x="17872" y="17991"/>
                    </a:cubicBezTo>
                    <a:cubicBezTo>
                      <a:pt x="17807" y="17943"/>
                      <a:pt x="17746" y="17919"/>
                      <a:pt x="17688" y="17919"/>
                    </a:cubicBezTo>
                    <a:cubicBezTo>
                      <a:pt x="17589" y="17919"/>
                      <a:pt x="17498" y="17991"/>
                      <a:pt x="17408" y="18134"/>
                    </a:cubicBezTo>
                    <a:cubicBezTo>
                      <a:pt x="17351" y="18214"/>
                      <a:pt x="17295" y="18279"/>
                      <a:pt x="17231" y="18279"/>
                    </a:cubicBezTo>
                    <a:cubicBezTo>
                      <a:pt x="17201" y="18279"/>
                      <a:pt x="17169" y="18264"/>
                      <a:pt x="17134" y="18229"/>
                    </a:cubicBezTo>
                    <a:cubicBezTo>
                      <a:pt x="17030" y="18119"/>
                      <a:pt x="16890" y="18061"/>
                      <a:pt x="16752" y="18061"/>
                    </a:cubicBezTo>
                    <a:cubicBezTo>
                      <a:pt x="16637" y="18061"/>
                      <a:pt x="16523" y="18101"/>
                      <a:pt x="16432" y="18182"/>
                    </a:cubicBezTo>
                    <a:cubicBezTo>
                      <a:pt x="16370" y="18236"/>
                      <a:pt x="16290" y="18263"/>
                      <a:pt x="16209" y="18263"/>
                    </a:cubicBezTo>
                    <a:cubicBezTo>
                      <a:pt x="16149" y="18263"/>
                      <a:pt x="16090" y="18248"/>
                      <a:pt x="16039" y="18217"/>
                    </a:cubicBezTo>
                    <a:cubicBezTo>
                      <a:pt x="15940" y="18155"/>
                      <a:pt x="15830" y="18124"/>
                      <a:pt x="15722" y="18124"/>
                    </a:cubicBezTo>
                    <a:cubicBezTo>
                      <a:pt x="15582" y="18124"/>
                      <a:pt x="15444" y="18176"/>
                      <a:pt x="15336" y="18277"/>
                    </a:cubicBezTo>
                    <a:cubicBezTo>
                      <a:pt x="15286" y="18321"/>
                      <a:pt x="15236" y="18335"/>
                      <a:pt x="15185" y="18335"/>
                    </a:cubicBezTo>
                    <a:cubicBezTo>
                      <a:pt x="15096" y="18335"/>
                      <a:pt x="15006" y="18290"/>
                      <a:pt x="14919" y="18290"/>
                    </a:cubicBezTo>
                    <a:cubicBezTo>
                      <a:pt x="14858" y="18290"/>
                      <a:pt x="14799" y="18311"/>
                      <a:pt x="14741" y="18384"/>
                    </a:cubicBezTo>
                    <a:cubicBezTo>
                      <a:pt x="14491" y="18134"/>
                      <a:pt x="14217" y="18182"/>
                      <a:pt x="13943" y="18122"/>
                    </a:cubicBezTo>
                    <a:cubicBezTo>
                      <a:pt x="13740" y="18081"/>
                      <a:pt x="13543" y="17886"/>
                      <a:pt x="13340" y="17886"/>
                    </a:cubicBezTo>
                    <a:cubicBezTo>
                      <a:pt x="13245" y="17886"/>
                      <a:pt x="13149" y="17929"/>
                      <a:pt x="13050" y="18051"/>
                    </a:cubicBezTo>
                    <a:cubicBezTo>
                      <a:pt x="13038" y="18062"/>
                      <a:pt x="13020" y="18068"/>
                      <a:pt x="13001" y="18068"/>
                    </a:cubicBezTo>
                    <a:cubicBezTo>
                      <a:pt x="12982" y="18068"/>
                      <a:pt x="12961" y="18062"/>
                      <a:pt x="12943" y="18051"/>
                    </a:cubicBezTo>
                    <a:cubicBezTo>
                      <a:pt x="12574" y="17681"/>
                      <a:pt x="12133" y="17872"/>
                      <a:pt x="11752" y="17598"/>
                    </a:cubicBezTo>
                    <a:cubicBezTo>
                      <a:pt x="11692" y="17559"/>
                      <a:pt x="11626" y="17541"/>
                      <a:pt x="11560" y="17541"/>
                    </a:cubicBezTo>
                    <a:cubicBezTo>
                      <a:pt x="11485" y="17541"/>
                      <a:pt x="11411" y="17565"/>
                      <a:pt x="11348" y="17610"/>
                    </a:cubicBezTo>
                    <a:cubicBezTo>
                      <a:pt x="11228" y="17681"/>
                      <a:pt x="11086" y="17741"/>
                      <a:pt x="10943" y="17753"/>
                    </a:cubicBezTo>
                    <a:cubicBezTo>
                      <a:pt x="10718" y="17770"/>
                      <a:pt x="10491" y="17792"/>
                      <a:pt x="10264" y="17792"/>
                    </a:cubicBezTo>
                    <a:cubicBezTo>
                      <a:pt x="10009" y="17792"/>
                      <a:pt x="9754" y="17764"/>
                      <a:pt x="9502" y="17670"/>
                    </a:cubicBezTo>
                    <a:cubicBezTo>
                      <a:pt x="9479" y="17660"/>
                      <a:pt x="9455" y="17657"/>
                      <a:pt x="9430" y="17657"/>
                    </a:cubicBezTo>
                    <a:cubicBezTo>
                      <a:pt x="9390" y="17657"/>
                      <a:pt x="9348" y="17667"/>
                      <a:pt x="9312" y="17681"/>
                    </a:cubicBezTo>
                    <a:cubicBezTo>
                      <a:pt x="9149" y="17778"/>
                      <a:pt x="8988" y="17821"/>
                      <a:pt x="8831" y="17821"/>
                    </a:cubicBezTo>
                    <a:cubicBezTo>
                      <a:pt x="8622" y="17821"/>
                      <a:pt x="8419" y="17745"/>
                      <a:pt x="8228" y="17622"/>
                    </a:cubicBezTo>
                    <a:cubicBezTo>
                      <a:pt x="8135" y="17566"/>
                      <a:pt x="8028" y="17496"/>
                      <a:pt x="7929" y="17496"/>
                    </a:cubicBezTo>
                    <a:cubicBezTo>
                      <a:pt x="7901" y="17496"/>
                      <a:pt x="7873" y="17502"/>
                      <a:pt x="7847" y="17515"/>
                    </a:cubicBezTo>
                    <a:cubicBezTo>
                      <a:pt x="7796" y="17551"/>
                      <a:pt x="7736" y="17565"/>
                      <a:pt x="7673" y="17565"/>
                    </a:cubicBezTo>
                    <a:cubicBezTo>
                      <a:pt x="7632" y="17565"/>
                      <a:pt x="7591" y="17560"/>
                      <a:pt x="7549" y="17551"/>
                    </a:cubicBezTo>
                    <a:cubicBezTo>
                      <a:pt x="7504" y="17531"/>
                      <a:pt x="7454" y="17522"/>
                      <a:pt x="7403" y="17522"/>
                    </a:cubicBezTo>
                    <a:cubicBezTo>
                      <a:pt x="7361" y="17522"/>
                      <a:pt x="7318" y="17528"/>
                      <a:pt x="7276" y="17539"/>
                    </a:cubicBezTo>
                    <a:cubicBezTo>
                      <a:pt x="7161" y="17577"/>
                      <a:pt x="7046" y="17598"/>
                      <a:pt x="6936" y="17598"/>
                    </a:cubicBezTo>
                    <a:cubicBezTo>
                      <a:pt x="6738" y="17598"/>
                      <a:pt x="6556" y="17528"/>
                      <a:pt x="6418" y="17360"/>
                    </a:cubicBezTo>
                    <a:cubicBezTo>
                      <a:pt x="6218" y="17118"/>
                      <a:pt x="6017" y="16998"/>
                      <a:pt x="5759" y="16998"/>
                    </a:cubicBezTo>
                    <a:cubicBezTo>
                      <a:pt x="5649" y="16998"/>
                      <a:pt x="5529" y="17020"/>
                      <a:pt x="5394" y="17062"/>
                    </a:cubicBezTo>
                    <a:cubicBezTo>
                      <a:pt x="5379" y="17067"/>
                      <a:pt x="5364" y="17069"/>
                      <a:pt x="5350" y="17069"/>
                    </a:cubicBezTo>
                    <a:cubicBezTo>
                      <a:pt x="5260" y="17069"/>
                      <a:pt x="5209" y="16975"/>
                      <a:pt x="5168" y="16872"/>
                    </a:cubicBezTo>
                    <a:cubicBezTo>
                      <a:pt x="5138" y="16789"/>
                      <a:pt x="5073" y="16780"/>
                      <a:pt x="5003" y="16780"/>
                    </a:cubicBezTo>
                    <a:cubicBezTo>
                      <a:pt x="4984" y="16780"/>
                      <a:pt x="4965" y="16780"/>
                      <a:pt x="4945" y="16780"/>
                    </a:cubicBezTo>
                    <a:cubicBezTo>
                      <a:pt x="4894" y="16780"/>
                      <a:pt x="4846" y="16776"/>
                      <a:pt x="4811" y="16741"/>
                    </a:cubicBezTo>
                    <a:cubicBezTo>
                      <a:pt x="4692" y="16622"/>
                      <a:pt x="4585" y="16491"/>
                      <a:pt x="4478" y="16360"/>
                    </a:cubicBezTo>
                    <a:cubicBezTo>
                      <a:pt x="4466" y="16348"/>
                      <a:pt x="4448" y="16345"/>
                      <a:pt x="4429" y="16345"/>
                    </a:cubicBezTo>
                    <a:cubicBezTo>
                      <a:pt x="4409" y="16345"/>
                      <a:pt x="4388" y="16348"/>
                      <a:pt x="4370" y="16348"/>
                    </a:cubicBezTo>
                    <a:cubicBezTo>
                      <a:pt x="4363" y="16349"/>
                      <a:pt x="4356" y="16349"/>
                      <a:pt x="4349" y="16349"/>
                    </a:cubicBezTo>
                    <a:cubicBezTo>
                      <a:pt x="4221" y="16349"/>
                      <a:pt x="4164" y="16248"/>
                      <a:pt x="4097" y="16157"/>
                    </a:cubicBezTo>
                    <a:cubicBezTo>
                      <a:pt x="4056" y="16056"/>
                      <a:pt x="3954" y="15998"/>
                      <a:pt x="3844" y="15998"/>
                    </a:cubicBezTo>
                    <a:cubicBezTo>
                      <a:pt x="3825" y="15998"/>
                      <a:pt x="3806" y="15999"/>
                      <a:pt x="3787" y="16003"/>
                    </a:cubicBezTo>
                    <a:cubicBezTo>
                      <a:pt x="3784" y="16003"/>
                      <a:pt x="3781" y="16004"/>
                      <a:pt x="3778" y="16004"/>
                    </a:cubicBezTo>
                    <a:cubicBezTo>
                      <a:pt x="3725" y="16004"/>
                      <a:pt x="3702" y="15904"/>
                      <a:pt x="3680" y="15848"/>
                    </a:cubicBezTo>
                    <a:cubicBezTo>
                      <a:pt x="3597" y="15622"/>
                      <a:pt x="3418" y="15443"/>
                      <a:pt x="3192" y="15372"/>
                    </a:cubicBezTo>
                    <a:cubicBezTo>
                      <a:pt x="3132" y="15348"/>
                      <a:pt x="3025" y="15360"/>
                      <a:pt x="3001" y="15300"/>
                    </a:cubicBezTo>
                    <a:cubicBezTo>
                      <a:pt x="2870" y="14848"/>
                      <a:pt x="2525" y="14598"/>
                      <a:pt x="2299" y="14241"/>
                    </a:cubicBezTo>
                    <a:cubicBezTo>
                      <a:pt x="2215" y="14086"/>
                      <a:pt x="2192" y="13907"/>
                      <a:pt x="2204" y="13741"/>
                    </a:cubicBezTo>
                    <a:cubicBezTo>
                      <a:pt x="2192" y="13633"/>
                      <a:pt x="2120" y="13562"/>
                      <a:pt x="2025" y="13526"/>
                    </a:cubicBezTo>
                    <a:cubicBezTo>
                      <a:pt x="1846" y="13490"/>
                      <a:pt x="1751" y="13300"/>
                      <a:pt x="1811" y="13121"/>
                    </a:cubicBezTo>
                    <a:cubicBezTo>
                      <a:pt x="1846" y="13026"/>
                      <a:pt x="1834" y="12919"/>
                      <a:pt x="1763" y="12848"/>
                    </a:cubicBezTo>
                    <a:cubicBezTo>
                      <a:pt x="1453" y="12574"/>
                      <a:pt x="1418" y="12181"/>
                      <a:pt x="1394" y="11800"/>
                    </a:cubicBezTo>
                    <a:cubicBezTo>
                      <a:pt x="1394" y="11633"/>
                      <a:pt x="1299" y="11466"/>
                      <a:pt x="1156" y="11395"/>
                    </a:cubicBezTo>
                    <a:cubicBezTo>
                      <a:pt x="1120" y="11371"/>
                      <a:pt x="1072" y="11347"/>
                      <a:pt x="1084" y="11324"/>
                    </a:cubicBezTo>
                    <a:cubicBezTo>
                      <a:pt x="1108" y="11252"/>
                      <a:pt x="1132" y="11181"/>
                      <a:pt x="1168" y="11121"/>
                    </a:cubicBezTo>
                    <a:cubicBezTo>
                      <a:pt x="1275" y="10859"/>
                      <a:pt x="1430" y="10621"/>
                      <a:pt x="1132" y="10407"/>
                    </a:cubicBezTo>
                    <a:cubicBezTo>
                      <a:pt x="1013" y="10312"/>
                      <a:pt x="1001" y="10169"/>
                      <a:pt x="894" y="10061"/>
                    </a:cubicBezTo>
                    <a:cubicBezTo>
                      <a:pt x="799" y="9954"/>
                      <a:pt x="775" y="9883"/>
                      <a:pt x="846" y="9788"/>
                    </a:cubicBezTo>
                    <a:cubicBezTo>
                      <a:pt x="918" y="9692"/>
                      <a:pt x="965" y="9585"/>
                      <a:pt x="989" y="9466"/>
                    </a:cubicBezTo>
                    <a:cubicBezTo>
                      <a:pt x="1013" y="9359"/>
                      <a:pt x="1025" y="9252"/>
                      <a:pt x="1037" y="9133"/>
                    </a:cubicBezTo>
                    <a:cubicBezTo>
                      <a:pt x="1072" y="8692"/>
                      <a:pt x="1132" y="8264"/>
                      <a:pt x="1215" y="7835"/>
                    </a:cubicBezTo>
                    <a:cubicBezTo>
                      <a:pt x="1239" y="7716"/>
                      <a:pt x="1168" y="7573"/>
                      <a:pt x="1168" y="7442"/>
                    </a:cubicBezTo>
                    <a:cubicBezTo>
                      <a:pt x="1168" y="7383"/>
                      <a:pt x="1132" y="7299"/>
                      <a:pt x="1192" y="7264"/>
                    </a:cubicBezTo>
                    <a:cubicBezTo>
                      <a:pt x="1311" y="7192"/>
                      <a:pt x="1394" y="7085"/>
                      <a:pt x="1453" y="6966"/>
                    </a:cubicBezTo>
                    <a:cubicBezTo>
                      <a:pt x="1501" y="6847"/>
                      <a:pt x="1537" y="6728"/>
                      <a:pt x="1584" y="6609"/>
                    </a:cubicBezTo>
                    <a:cubicBezTo>
                      <a:pt x="1632" y="6502"/>
                      <a:pt x="1680" y="6382"/>
                      <a:pt x="1727" y="6263"/>
                    </a:cubicBezTo>
                    <a:cubicBezTo>
                      <a:pt x="1775" y="6156"/>
                      <a:pt x="1834" y="6037"/>
                      <a:pt x="1870" y="5918"/>
                    </a:cubicBezTo>
                    <a:cubicBezTo>
                      <a:pt x="1954" y="5609"/>
                      <a:pt x="2180" y="5347"/>
                      <a:pt x="2465" y="5204"/>
                    </a:cubicBezTo>
                    <a:cubicBezTo>
                      <a:pt x="2596" y="5132"/>
                      <a:pt x="2632" y="5013"/>
                      <a:pt x="2585" y="4847"/>
                    </a:cubicBezTo>
                    <a:cubicBezTo>
                      <a:pt x="2537" y="4704"/>
                      <a:pt x="2561" y="4561"/>
                      <a:pt x="2620" y="4430"/>
                    </a:cubicBezTo>
                    <a:cubicBezTo>
                      <a:pt x="2692" y="4323"/>
                      <a:pt x="2763" y="4216"/>
                      <a:pt x="2846" y="4132"/>
                    </a:cubicBezTo>
                    <a:cubicBezTo>
                      <a:pt x="2930" y="4025"/>
                      <a:pt x="3073" y="3989"/>
                      <a:pt x="3108" y="3846"/>
                    </a:cubicBezTo>
                    <a:cubicBezTo>
                      <a:pt x="3442" y="3763"/>
                      <a:pt x="3751" y="3585"/>
                      <a:pt x="3989" y="3346"/>
                    </a:cubicBezTo>
                    <a:cubicBezTo>
                      <a:pt x="4228" y="3108"/>
                      <a:pt x="4490" y="2906"/>
                      <a:pt x="4775" y="2727"/>
                    </a:cubicBezTo>
                    <a:cubicBezTo>
                      <a:pt x="4859" y="2668"/>
                      <a:pt x="4918" y="2572"/>
                      <a:pt x="4930" y="2465"/>
                    </a:cubicBezTo>
                    <a:cubicBezTo>
                      <a:pt x="5008" y="2223"/>
                      <a:pt x="5161" y="2107"/>
                      <a:pt x="5362" y="2107"/>
                    </a:cubicBezTo>
                    <a:cubicBezTo>
                      <a:pt x="5438" y="2107"/>
                      <a:pt x="5521" y="2123"/>
                      <a:pt x="5609" y="2156"/>
                    </a:cubicBezTo>
                    <a:cubicBezTo>
                      <a:pt x="5653" y="2170"/>
                      <a:pt x="5701" y="2181"/>
                      <a:pt x="5745" y="2181"/>
                    </a:cubicBezTo>
                    <a:cubicBezTo>
                      <a:pt x="5808" y="2181"/>
                      <a:pt x="5862" y="2159"/>
                      <a:pt x="5883" y="2096"/>
                    </a:cubicBezTo>
                    <a:cubicBezTo>
                      <a:pt x="6037" y="1680"/>
                      <a:pt x="6406" y="1680"/>
                      <a:pt x="6704" y="1549"/>
                    </a:cubicBezTo>
                    <a:cubicBezTo>
                      <a:pt x="6722" y="1547"/>
                      <a:pt x="6740" y="1546"/>
                      <a:pt x="6758" y="1546"/>
                    </a:cubicBezTo>
                    <a:cubicBezTo>
                      <a:pt x="6846" y="1546"/>
                      <a:pt x="6932" y="1570"/>
                      <a:pt x="7002" y="1620"/>
                    </a:cubicBezTo>
                    <a:cubicBezTo>
                      <a:pt x="7093" y="1666"/>
                      <a:pt x="7173" y="1698"/>
                      <a:pt x="7247" y="1698"/>
                    </a:cubicBezTo>
                    <a:cubicBezTo>
                      <a:pt x="7326" y="1698"/>
                      <a:pt x="7398" y="1660"/>
                      <a:pt x="7466" y="1560"/>
                    </a:cubicBezTo>
                    <a:cubicBezTo>
                      <a:pt x="7583" y="1385"/>
                      <a:pt x="7748" y="1369"/>
                      <a:pt x="7915" y="1369"/>
                    </a:cubicBezTo>
                    <a:cubicBezTo>
                      <a:pt x="7952" y="1369"/>
                      <a:pt x="7989" y="1370"/>
                      <a:pt x="8026" y="1370"/>
                    </a:cubicBezTo>
                    <a:cubicBezTo>
                      <a:pt x="8109" y="1370"/>
                      <a:pt x="8157" y="1477"/>
                      <a:pt x="8133" y="1608"/>
                    </a:cubicBezTo>
                    <a:cubicBezTo>
                      <a:pt x="8122" y="1730"/>
                      <a:pt x="8142" y="1872"/>
                      <a:pt x="8202" y="1872"/>
                    </a:cubicBezTo>
                    <a:cubicBezTo>
                      <a:pt x="8207" y="1872"/>
                      <a:pt x="8211" y="1872"/>
                      <a:pt x="8216" y="1870"/>
                    </a:cubicBezTo>
                    <a:cubicBezTo>
                      <a:pt x="8419" y="1763"/>
                      <a:pt x="8633" y="1691"/>
                      <a:pt x="8847" y="1632"/>
                    </a:cubicBezTo>
                    <a:cubicBezTo>
                      <a:pt x="9046" y="1582"/>
                      <a:pt x="9244" y="1557"/>
                      <a:pt x="9449" y="1557"/>
                    </a:cubicBezTo>
                    <a:cubicBezTo>
                      <a:pt x="9490" y="1557"/>
                      <a:pt x="9532" y="1558"/>
                      <a:pt x="9574" y="1560"/>
                    </a:cubicBezTo>
                    <a:cubicBezTo>
                      <a:pt x="9592" y="1562"/>
                      <a:pt x="9610" y="1563"/>
                      <a:pt x="9628" y="1563"/>
                    </a:cubicBezTo>
                    <a:cubicBezTo>
                      <a:pt x="9752" y="1563"/>
                      <a:pt x="9874" y="1528"/>
                      <a:pt x="9978" y="1465"/>
                    </a:cubicBezTo>
                    <a:cubicBezTo>
                      <a:pt x="10087" y="1362"/>
                      <a:pt x="10226" y="1312"/>
                      <a:pt x="10364" y="1312"/>
                    </a:cubicBezTo>
                    <a:cubicBezTo>
                      <a:pt x="10514" y="1312"/>
                      <a:pt x="10665" y="1371"/>
                      <a:pt x="10776" y="1489"/>
                    </a:cubicBezTo>
                    <a:lnTo>
                      <a:pt x="11181" y="1370"/>
                    </a:lnTo>
                    <a:cubicBezTo>
                      <a:pt x="11337" y="1493"/>
                      <a:pt x="11494" y="1548"/>
                      <a:pt x="11651" y="1548"/>
                    </a:cubicBezTo>
                    <a:cubicBezTo>
                      <a:pt x="11827" y="1548"/>
                      <a:pt x="12004" y="1478"/>
                      <a:pt x="12181" y="1358"/>
                    </a:cubicBezTo>
                    <a:cubicBezTo>
                      <a:pt x="12230" y="1376"/>
                      <a:pt x="12279" y="1382"/>
                      <a:pt x="12328" y="1382"/>
                    </a:cubicBezTo>
                    <a:cubicBezTo>
                      <a:pt x="12485" y="1382"/>
                      <a:pt x="12644" y="1315"/>
                      <a:pt x="12799" y="1315"/>
                    </a:cubicBezTo>
                    <a:cubicBezTo>
                      <a:pt x="12892" y="1315"/>
                      <a:pt x="12984" y="1339"/>
                      <a:pt x="13074" y="1418"/>
                    </a:cubicBezTo>
                    <a:cubicBezTo>
                      <a:pt x="13124" y="1380"/>
                      <a:pt x="13173" y="1365"/>
                      <a:pt x="13221" y="1365"/>
                    </a:cubicBezTo>
                    <a:cubicBezTo>
                      <a:pt x="13371" y="1365"/>
                      <a:pt x="13519" y="1501"/>
                      <a:pt x="13681" y="1501"/>
                    </a:cubicBezTo>
                    <a:cubicBezTo>
                      <a:pt x="13884" y="1489"/>
                      <a:pt x="14098" y="1429"/>
                      <a:pt x="14288" y="1334"/>
                    </a:cubicBezTo>
                    <a:cubicBezTo>
                      <a:pt x="14292" y="1330"/>
                      <a:pt x="14296" y="1329"/>
                      <a:pt x="14301" y="1329"/>
                    </a:cubicBezTo>
                    <a:cubicBezTo>
                      <a:pt x="14324" y="1329"/>
                      <a:pt x="14354" y="1374"/>
                      <a:pt x="14384" y="1394"/>
                    </a:cubicBezTo>
                    <a:cubicBezTo>
                      <a:pt x="14461" y="1471"/>
                      <a:pt x="14564" y="1511"/>
                      <a:pt x="14669" y="1511"/>
                    </a:cubicBezTo>
                    <a:cubicBezTo>
                      <a:pt x="14742" y="1511"/>
                      <a:pt x="14816" y="1492"/>
                      <a:pt x="14884" y="1453"/>
                    </a:cubicBezTo>
                    <a:cubicBezTo>
                      <a:pt x="14973" y="1405"/>
                      <a:pt x="15056" y="1356"/>
                      <a:pt x="15145" y="1356"/>
                    </a:cubicBezTo>
                    <a:cubicBezTo>
                      <a:pt x="15187" y="1356"/>
                      <a:pt x="15231" y="1367"/>
                      <a:pt x="15277" y="1394"/>
                    </a:cubicBezTo>
                    <a:cubicBezTo>
                      <a:pt x="15393" y="1478"/>
                      <a:pt x="15526" y="1520"/>
                      <a:pt x="15658" y="1520"/>
                    </a:cubicBezTo>
                    <a:cubicBezTo>
                      <a:pt x="15770" y="1520"/>
                      <a:pt x="15881" y="1490"/>
                      <a:pt x="15979" y="1429"/>
                    </a:cubicBezTo>
                    <a:cubicBezTo>
                      <a:pt x="16028" y="1381"/>
                      <a:pt x="16093" y="1357"/>
                      <a:pt x="16155" y="1357"/>
                    </a:cubicBezTo>
                    <a:cubicBezTo>
                      <a:pt x="16199" y="1357"/>
                      <a:pt x="16242" y="1369"/>
                      <a:pt x="16277" y="1394"/>
                    </a:cubicBezTo>
                    <a:cubicBezTo>
                      <a:pt x="16528" y="1553"/>
                      <a:pt x="16785" y="1653"/>
                      <a:pt x="17048" y="1653"/>
                    </a:cubicBezTo>
                    <a:cubicBezTo>
                      <a:pt x="17159" y="1653"/>
                      <a:pt x="17271" y="1635"/>
                      <a:pt x="17384" y="1596"/>
                    </a:cubicBezTo>
                    <a:cubicBezTo>
                      <a:pt x="17389" y="1595"/>
                      <a:pt x="17393" y="1594"/>
                      <a:pt x="17398" y="1594"/>
                    </a:cubicBezTo>
                    <a:cubicBezTo>
                      <a:pt x="17466" y="1594"/>
                      <a:pt x="17548" y="1719"/>
                      <a:pt x="17626" y="1719"/>
                    </a:cubicBezTo>
                    <a:cubicBezTo>
                      <a:pt x="17641" y="1719"/>
                      <a:pt x="17655" y="1714"/>
                      <a:pt x="17670" y="1703"/>
                    </a:cubicBezTo>
                    <a:cubicBezTo>
                      <a:pt x="17868" y="1556"/>
                      <a:pt x="18069" y="1499"/>
                      <a:pt x="18270" y="1499"/>
                    </a:cubicBezTo>
                    <a:cubicBezTo>
                      <a:pt x="18444" y="1499"/>
                      <a:pt x="18618" y="1542"/>
                      <a:pt x="18789" y="1608"/>
                    </a:cubicBezTo>
                    <a:cubicBezTo>
                      <a:pt x="19063" y="1703"/>
                      <a:pt x="19325" y="1632"/>
                      <a:pt x="19599" y="1751"/>
                    </a:cubicBezTo>
                    <a:cubicBezTo>
                      <a:pt x="19636" y="1768"/>
                      <a:pt x="19672" y="1775"/>
                      <a:pt x="19709" y="1775"/>
                    </a:cubicBezTo>
                    <a:cubicBezTo>
                      <a:pt x="19856" y="1775"/>
                      <a:pt x="20003" y="1662"/>
                      <a:pt x="20165" y="1662"/>
                    </a:cubicBezTo>
                    <a:cubicBezTo>
                      <a:pt x="20209" y="1662"/>
                      <a:pt x="20254" y="1670"/>
                      <a:pt x="20301" y="1691"/>
                    </a:cubicBezTo>
                    <a:cubicBezTo>
                      <a:pt x="20421" y="1755"/>
                      <a:pt x="20547" y="1767"/>
                      <a:pt x="20677" y="1767"/>
                    </a:cubicBezTo>
                    <a:cubicBezTo>
                      <a:pt x="20767" y="1767"/>
                      <a:pt x="20859" y="1761"/>
                      <a:pt x="20951" y="1761"/>
                    </a:cubicBezTo>
                    <a:cubicBezTo>
                      <a:pt x="20977" y="1761"/>
                      <a:pt x="21002" y="1762"/>
                      <a:pt x="21027" y="1763"/>
                    </a:cubicBezTo>
                    <a:cubicBezTo>
                      <a:pt x="21126" y="1770"/>
                      <a:pt x="21230" y="1802"/>
                      <a:pt x="21330" y="1802"/>
                    </a:cubicBezTo>
                    <a:cubicBezTo>
                      <a:pt x="21398" y="1802"/>
                      <a:pt x="21465" y="1787"/>
                      <a:pt x="21527" y="1739"/>
                    </a:cubicBezTo>
                    <a:cubicBezTo>
                      <a:pt x="21588" y="1679"/>
                      <a:pt x="21667" y="1649"/>
                      <a:pt x="21746" y="1649"/>
                    </a:cubicBezTo>
                    <a:cubicBezTo>
                      <a:pt x="21807" y="1649"/>
                      <a:pt x="21868" y="1667"/>
                      <a:pt x="21920" y="1703"/>
                    </a:cubicBezTo>
                    <a:cubicBezTo>
                      <a:pt x="22010" y="1759"/>
                      <a:pt x="22113" y="1790"/>
                      <a:pt x="22215" y="1790"/>
                    </a:cubicBezTo>
                    <a:cubicBezTo>
                      <a:pt x="22289" y="1790"/>
                      <a:pt x="22363" y="1774"/>
                      <a:pt x="22432" y="1739"/>
                    </a:cubicBezTo>
                    <a:cubicBezTo>
                      <a:pt x="22628" y="1659"/>
                      <a:pt x="22812" y="1500"/>
                      <a:pt x="23007" y="1500"/>
                    </a:cubicBezTo>
                    <a:cubicBezTo>
                      <a:pt x="23014" y="1500"/>
                      <a:pt x="23021" y="1501"/>
                      <a:pt x="23028" y="1501"/>
                    </a:cubicBezTo>
                    <a:cubicBezTo>
                      <a:pt x="23194" y="1510"/>
                      <a:pt x="23339" y="1649"/>
                      <a:pt x="23490" y="1649"/>
                    </a:cubicBezTo>
                    <a:cubicBezTo>
                      <a:pt x="23534" y="1649"/>
                      <a:pt x="23578" y="1637"/>
                      <a:pt x="23623" y="1608"/>
                    </a:cubicBezTo>
                    <a:cubicBezTo>
                      <a:pt x="23800" y="1732"/>
                      <a:pt x="23976" y="1757"/>
                      <a:pt x="24153" y="1757"/>
                    </a:cubicBezTo>
                    <a:cubicBezTo>
                      <a:pt x="24214" y="1757"/>
                      <a:pt x="24276" y="1754"/>
                      <a:pt x="24337" y="1751"/>
                    </a:cubicBezTo>
                    <a:cubicBezTo>
                      <a:pt x="24956" y="1739"/>
                      <a:pt x="25576" y="1727"/>
                      <a:pt x="26207" y="1703"/>
                    </a:cubicBezTo>
                    <a:cubicBezTo>
                      <a:pt x="26232" y="1704"/>
                      <a:pt x="26258" y="1705"/>
                      <a:pt x="26284" y="1705"/>
                    </a:cubicBezTo>
                    <a:cubicBezTo>
                      <a:pt x="26569" y="1705"/>
                      <a:pt x="26861" y="1644"/>
                      <a:pt x="27123" y="1513"/>
                    </a:cubicBezTo>
                    <a:cubicBezTo>
                      <a:pt x="27242" y="1461"/>
                      <a:pt x="27370" y="1432"/>
                      <a:pt x="27498" y="1432"/>
                    </a:cubicBezTo>
                    <a:cubicBezTo>
                      <a:pt x="27576" y="1432"/>
                      <a:pt x="27654" y="1443"/>
                      <a:pt x="27731" y="1465"/>
                    </a:cubicBezTo>
                    <a:cubicBezTo>
                      <a:pt x="27886" y="1488"/>
                      <a:pt x="28036" y="1583"/>
                      <a:pt x="28184" y="1583"/>
                    </a:cubicBezTo>
                    <a:cubicBezTo>
                      <a:pt x="28264" y="1583"/>
                      <a:pt x="28342" y="1556"/>
                      <a:pt x="28421" y="1477"/>
                    </a:cubicBezTo>
                    <a:cubicBezTo>
                      <a:pt x="28592" y="1529"/>
                      <a:pt x="28755" y="1656"/>
                      <a:pt x="28919" y="1656"/>
                    </a:cubicBezTo>
                    <a:cubicBezTo>
                      <a:pt x="29017" y="1656"/>
                      <a:pt x="29116" y="1611"/>
                      <a:pt x="29219" y="1477"/>
                    </a:cubicBezTo>
                    <a:cubicBezTo>
                      <a:pt x="29235" y="1461"/>
                      <a:pt x="29257" y="1454"/>
                      <a:pt x="29282" y="1454"/>
                    </a:cubicBezTo>
                    <a:cubicBezTo>
                      <a:pt x="29328" y="1454"/>
                      <a:pt x="29382" y="1478"/>
                      <a:pt x="29421" y="1501"/>
                    </a:cubicBezTo>
                    <a:cubicBezTo>
                      <a:pt x="29703" y="1657"/>
                      <a:pt x="29987" y="1722"/>
                      <a:pt x="30274" y="1722"/>
                    </a:cubicBezTo>
                    <a:cubicBezTo>
                      <a:pt x="30532" y="1722"/>
                      <a:pt x="30792" y="1669"/>
                      <a:pt x="31052" y="1584"/>
                    </a:cubicBezTo>
                    <a:cubicBezTo>
                      <a:pt x="31118" y="1555"/>
                      <a:pt x="31186" y="1540"/>
                      <a:pt x="31255" y="1540"/>
                    </a:cubicBezTo>
                    <a:cubicBezTo>
                      <a:pt x="31323" y="1540"/>
                      <a:pt x="31392" y="1555"/>
                      <a:pt x="31457" y="1584"/>
                    </a:cubicBezTo>
                    <a:cubicBezTo>
                      <a:pt x="31513" y="1614"/>
                      <a:pt x="31566" y="1626"/>
                      <a:pt x="31619" y="1626"/>
                    </a:cubicBezTo>
                    <a:cubicBezTo>
                      <a:pt x="31734" y="1626"/>
                      <a:pt x="31843" y="1566"/>
                      <a:pt x="31957" y="1501"/>
                    </a:cubicBezTo>
                    <a:cubicBezTo>
                      <a:pt x="32021" y="1469"/>
                      <a:pt x="32105" y="1427"/>
                      <a:pt x="32172" y="1427"/>
                    </a:cubicBezTo>
                    <a:cubicBezTo>
                      <a:pt x="32206" y="1427"/>
                      <a:pt x="32235" y="1437"/>
                      <a:pt x="32255" y="1465"/>
                    </a:cubicBezTo>
                    <a:cubicBezTo>
                      <a:pt x="32541" y="1787"/>
                      <a:pt x="32874" y="1572"/>
                      <a:pt x="33160" y="1787"/>
                    </a:cubicBezTo>
                    <a:cubicBezTo>
                      <a:pt x="33294" y="1907"/>
                      <a:pt x="33462" y="1968"/>
                      <a:pt x="33632" y="1968"/>
                    </a:cubicBezTo>
                    <a:cubicBezTo>
                      <a:pt x="33747" y="1968"/>
                      <a:pt x="33863" y="1940"/>
                      <a:pt x="33969" y="1882"/>
                    </a:cubicBezTo>
                    <a:cubicBezTo>
                      <a:pt x="34020" y="1857"/>
                      <a:pt x="34068" y="1849"/>
                      <a:pt x="34114" y="1849"/>
                    </a:cubicBezTo>
                    <a:cubicBezTo>
                      <a:pt x="34178" y="1849"/>
                      <a:pt x="34239" y="1863"/>
                      <a:pt x="34302" y="1863"/>
                    </a:cubicBezTo>
                    <a:cubicBezTo>
                      <a:pt x="34322" y="1863"/>
                      <a:pt x="34342" y="1862"/>
                      <a:pt x="34362" y="1858"/>
                    </a:cubicBezTo>
                    <a:cubicBezTo>
                      <a:pt x="34409" y="1850"/>
                      <a:pt x="34457" y="1846"/>
                      <a:pt x="34504" y="1846"/>
                    </a:cubicBezTo>
                    <a:cubicBezTo>
                      <a:pt x="34592" y="1846"/>
                      <a:pt x="34678" y="1859"/>
                      <a:pt x="34755" y="1882"/>
                    </a:cubicBezTo>
                    <a:cubicBezTo>
                      <a:pt x="35008" y="1959"/>
                      <a:pt x="35261" y="2008"/>
                      <a:pt x="35514" y="2008"/>
                    </a:cubicBezTo>
                    <a:cubicBezTo>
                      <a:pt x="35809" y="2008"/>
                      <a:pt x="36104" y="1941"/>
                      <a:pt x="36398" y="1775"/>
                    </a:cubicBezTo>
                    <a:cubicBezTo>
                      <a:pt x="36449" y="1747"/>
                      <a:pt x="36504" y="1734"/>
                      <a:pt x="36559" y="1734"/>
                    </a:cubicBezTo>
                    <a:cubicBezTo>
                      <a:pt x="36647" y="1734"/>
                      <a:pt x="36733" y="1768"/>
                      <a:pt x="36791" y="1834"/>
                    </a:cubicBezTo>
                    <a:cubicBezTo>
                      <a:pt x="36851" y="1879"/>
                      <a:pt x="36915" y="1914"/>
                      <a:pt x="36978" y="1914"/>
                    </a:cubicBezTo>
                    <a:cubicBezTo>
                      <a:pt x="37016" y="1914"/>
                      <a:pt x="37053" y="1901"/>
                      <a:pt x="37089" y="1870"/>
                    </a:cubicBezTo>
                    <a:cubicBezTo>
                      <a:pt x="37182" y="1792"/>
                      <a:pt x="37295" y="1755"/>
                      <a:pt x="37409" y="1755"/>
                    </a:cubicBezTo>
                    <a:cubicBezTo>
                      <a:pt x="37470" y="1755"/>
                      <a:pt x="37531" y="1766"/>
                      <a:pt x="37589" y="1787"/>
                    </a:cubicBezTo>
                    <a:cubicBezTo>
                      <a:pt x="37779" y="1834"/>
                      <a:pt x="37982" y="1834"/>
                      <a:pt x="38184" y="1894"/>
                    </a:cubicBezTo>
                    <a:cubicBezTo>
                      <a:pt x="38256" y="1906"/>
                      <a:pt x="38315" y="1930"/>
                      <a:pt x="38387" y="1941"/>
                    </a:cubicBezTo>
                    <a:cubicBezTo>
                      <a:pt x="38458" y="1953"/>
                      <a:pt x="38518" y="1953"/>
                      <a:pt x="38589" y="1953"/>
                    </a:cubicBezTo>
                    <a:cubicBezTo>
                      <a:pt x="38720" y="1941"/>
                      <a:pt x="38851" y="1894"/>
                      <a:pt x="38946" y="1799"/>
                    </a:cubicBezTo>
                    <a:cubicBezTo>
                      <a:pt x="39032" y="1735"/>
                      <a:pt x="39136" y="1690"/>
                      <a:pt x="39243" y="1690"/>
                    </a:cubicBezTo>
                    <a:cubicBezTo>
                      <a:pt x="39255" y="1690"/>
                      <a:pt x="39267" y="1690"/>
                      <a:pt x="39280" y="1691"/>
                    </a:cubicBezTo>
                    <a:cubicBezTo>
                      <a:pt x="39387" y="1715"/>
                      <a:pt x="39494" y="1763"/>
                      <a:pt x="39577" y="1858"/>
                    </a:cubicBezTo>
                    <a:cubicBezTo>
                      <a:pt x="39589" y="1869"/>
                      <a:pt x="39601" y="1874"/>
                      <a:pt x="39615" y="1874"/>
                    </a:cubicBezTo>
                    <a:cubicBezTo>
                      <a:pt x="39684" y="1874"/>
                      <a:pt x="39778" y="1756"/>
                      <a:pt x="39866" y="1756"/>
                    </a:cubicBezTo>
                    <a:cubicBezTo>
                      <a:pt x="39889" y="1756"/>
                      <a:pt x="39913" y="1765"/>
                      <a:pt x="39934" y="1787"/>
                    </a:cubicBezTo>
                    <a:cubicBezTo>
                      <a:pt x="40030" y="1894"/>
                      <a:pt x="40125" y="1989"/>
                      <a:pt x="40232" y="2072"/>
                    </a:cubicBezTo>
                    <a:cubicBezTo>
                      <a:pt x="40283" y="2101"/>
                      <a:pt x="40342" y="2117"/>
                      <a:pt x="40399" y="2117"/>
                    </a:cubicBezTo>
                    <a:cubicBezTo>
                      <a:pt x="40436" y="2117"/>
                      <a:pt x="40473" y="2110"/>
                      <a:pt x="40506" y="2096"/>
                    </a:cubicBezTo>
                    <a:cubicBezTo>
                      <a:pt x="40627" y="2039"/>
                      <a:pt x="40743" y="2013"/>
                      <a:pt x="40852" y="2013"/>
                    </a:cubicBezTo>
                    <a:cubicBezTo>
                      <a:pt x="41129" y="2013"/>
                      <a:pt x="41366" y="2179"/>
                      <a:pt x="41554" y="2418"/>
                    </a:cubicBezTo>
                    <a:cubicBezTo>
                      <a:pt x="41601" y="2501"/>
                      <a:pt x="41673" y="2561"/>
                      <a:pt x="41768" y="2596"/>
                    </a:cubicBezTo>
                    <a:cubicBezTo>
                      <a:pt x="41875" y="2632"/>
                      <a:pt x="42030" y="2596"/>
                      <a:pt x="42137" y="2656"/>
                    </a:cubicBezTo>
                    <a:cubicBezTo>
                      <a:pt x="42268" y="2739"/>
                      <a:pt x="42328" y="2918"/>
                      <a:pt x="42447" y="3025"/>
                    </a:cubicBezTo>
                    <a:cubicBezTo>
                      <a:pt x="42518" y="3108"/>
                      <a:pt x="42613" y="3168"/>
                      <a:pt x="42709" y="3204"/>
                    </a:cubicBezTo>
                    <a:cubicBezTo>
                      <a:pt x="42816" y="3239"/>
                      <a:pt x="42935" y="3263"/>
                      <a:pt x="43054" y="3263"/>
                    </a:cubicBezTo>
                    <a:cubicBezTo>
                      <a:pt x="43161" y="3263"/>
                      <a:pt x="43256" y="3287"/>
                      <a:pt x="43292" y="3394"/>
                    </a:cubicBezTo>
                    <a:cubicBezTo>
                      <a:pt x="43352" y="3549"/>
                      <a:pt x="43554" y="3537"/>
                      <a:pt x="43637" y="3692"/>
                    </a:cubicBezTo>
                    <a:cubicBezTo>
                      <a:pt x="43709" y="3811"/>
                      <a:pt x="43983" y="3751"/>
                      <a:pt x="43994" y="3977"/>
                    </a:cubicBezTo>
                    <a:cubicBezTo>
                      <a:pt x="44006" y="4192"/>
                      <a:pt x="44292" y="4108"/>
                      <a:pt x="44387" y="4227"/>
                    </a:cubicBezTo>
                    <a:cubicBezTo>
                      <a:pt x="44411" y="4263"/>
                      <a:pt x="44435" y="4275"/>
                      <a:pt x="44447" y="4299"/>
                    </a:cubicBezTo>
                    <a:cubicBezTo>
                      <a:pt x="44483" y="4370"/>
                      <a:pt x="44495" y="4430"/>
                      <a:pt x="44495" y="4501"/>
                    </a:cubicBezTo>
                    <a:cubicBezTo>
                      <a:pt x="44495" y="4644"/>
                      <a:pt x="44435" y="4823"/>
                      <a:pt x="44530" y="4918"/>
                    </a:cubicBezTo>
                    <a:cubicBezTo>
                      <a:pt x="44792" y="5216"/>
                      <a:pt x="45030" y="5537"/>
                      <a:pt x="45257" y="5859"/>
                    </a:cubicBezTo>
                    <a:cubicBezTo>
                      <a:pt x="45376" y="5906"/>
                      <a:pt x="45495" y="5966"/>
                      <a:pt x="45590" y="6049"/>
                    </a:cubicBezTo>
                    <a:cubicBezTo>
                      <a:pt x="45673" y="6121"/>
                      <a:pt x="45745" y="6216"/>
                      <a:pt x="45792" y="6311"/>
                    </a:cubicBezTo>
                    <a:cubicBezTo>
                      <a:pt x="45852" y="6418"/>
                      <a:pt x="45899" y="6513"/>
                      <a:pt x="45923" y="6621"/>
                    </a:cubicBezTo>
                    <a:cubicBezTo>
                      <a:pt x="45959" y="6728"/>
                      <a:pt x="45995" y="6835"/>
                      <a:pt x="46030" y="6942"/>
                    </a:cubicBezTo>
                    <a:cubicBezTo>
                      <a:pt x="46078" y="7073"/>
                      <a:pt x="46066" y="7216"/>
                      <a:pt x="46019" y="7335"/>
                    </a:cubicBezTo>
                    <a:cubicBezTo>
                      <a:pt x="45888" y="7597"/>
                      <a:pt x="45935" y="7776"/>
                      <a:pt x="46197" y="7942"/>
                    </a:cubicBezTo>
                    <a:cubicBezTo>
                      <a:pt x="46316" y="8014"/>
                      <a:pt x="46376" y="8157"/>
                      <a:pt x="46340" y="8287"/>
                    </a:cubicBezTo>
                    <a:cubicBezTo>
                      <a:pt x="46328" y="8418"/>
                      <a:pt x="46150" y="8538"/>
                      <a:pt x="46292" y="8657"/>
                    </a:cubicBezTo>
                    <a:cubicBezTo>
                      <a:pt x="46423" y="8776"/>
                      <a:pt x="46161" y="8978"/>
                      <a:pt x="46376" y="9109"/>
                    </a:cubicBezTo>
                    <a:cubicBezTo>
                      <a:pt x="46328" y="9264"/>
                      <a:pt x="46173" y="9407"/>
                      <a:pt x="46316" y="9561"/>
                    </a:cubicBezTo>
                    <a:cubicBezTo>
                      <a:pt x="46447" y="9728"/>
                      <a:pt x="46221" y="9931"/>
                      <a:pt x="46411" y="10121"/>
                    </a:cubicBezTo>
                    <a:cubicBezTo>
                      <a:pt x="46483" y="10204"/>
                      <a:pt x="46483" y="10323"/>
                      <a:pt x="46411" y="10407"/>
                    </a:cubicBezTo>
                    <a:cubicBezTo>
                      <a:pt x="46328" y="10466"/>
                      <a:pt x="46292" y="10573"/>
                      <a:pt x="46292" y="10669"/>
                    </a:cubicBezTo>
                    <a:cubicBezTo>
                      <a:pt x="46304" y="10764"/>
                      <a:pt x="46316" y="10871"/>
                      <a:pt x="46352" y="10954"/>
                    </a:cubicBezTo>
                    <a:cubicBezTo>
                      <a:pt x="46411" y="11133"/>
                      <a:pt x="46340" y="11312"/>
                      <a:pt x="46185" y="11407"/>
                    </a:cubicBezTo>
                    <a:cubicBezTo>
                      <a:pt x="45769" y="11716"/>
                      <a:pt x="45804" y="12121"/>
                      <a:pt x="45757" y="12538"/>
                    </a:cubicBezTo>
                    <a:cubicBezTo>
                      <a:pt x="45828" y="12740"/>
                      <a:pt x="45816" y="12955"/>
                      <a:pt x="45721" y="13133"/>
                    </a:cubicBezTo>
                    <a:cubicBezTo>
                      <a:pt x="45638" y="13336"/>
                      <a:pt x="45614" y="13562"/>
                      <a:pt x="45673" y="13764"/>
                    </a:cubicBezTo>
                    <a:cubicBezTo>
                      <a:pt x="45697" y="13824"/>
                      <a:pt x="45614" y="13883"/>
                      <a:pt x="45542" y="13907"/>
                    </a:cubicBezTo>
                    <a:cubicBezTo>
                      <a:pt x="45423" y="13943"/>
                      <a:pt x="45328" y="13991"/>
                      <a:pt x="45245" y="14062"/>
                    </a:cubicBezTo>
                    <a:cubicBezTo>
                      <a:pt x="45161" y="14122"/>
                      <a:pt x="45102" y="14205"/>
                      <a:pt x="45054" y="14288"/>
                    </a:cubicBezTo>
                    <a:cubicBezTo>
                      <a:pt x="44983" y="14443"/>
                      <a:pt x="44828" y="14562"/>
                      <a:pt x="44649" y="14574"/>
                    </a:cubicBezTo>
                    <a:cubicBezTo>
                      <a:pt x="44518" y="14586"/>
                      <a:pt x="44518" y="14705"/>
                      <a:pt x="44495" y="14800"/>
                    </a:cubicBezTo>
                    <a:cubicBezTo>
                      <a:pt x="44471" y="14907"/>
                      <a:pt x="44375" y="14955"/>
                      <a:pt x="44256" y="14967"/>
                    </a:cubicBezTo>
                    <a:cubicBezTo>
                      <a:pt x="44125" y="14979"/>
                      <a:pt x="43994" y="15038"/>
                      <a:pt x="43887" y="15110"/>
                    </a:cubicBezTo>
                    <a:cubicBezTo>
                      <a:pt x="43792" y="15205"/>
                      <a:pt x="43721" y="15324"/>
                      <a:pt x="43697" y="15455"/>
                    </a:cubicBezTo>
                    <a:cubicBezTo>
                      <a:pt x="43673" y="15610"/>
                      <a:pt x="43602" y="15753"/>
                      <a:pt x="43506" y="15872"/>
                    </a:cubicBezTo>
                    <a:cubicBezTo>
                      <a:pt x="43411" y="15991"/>
                      <a:pt x="43292" y="16086"/>
                      <a:pt x="43161" y="16157"/>
                    </a:cubicBezTo>
                    <a:cubicBezTo>
                      <a:pt x="42768" y="16384"/>
                      <a:pt x="42363" y="16562"/>
                      <a:pt x="42054" y="16979"/>
                    </a:cubicBezTo>
                    <a:cubicBezTo>
                      <a:pt x="42018" y="17024"/>
                      <a:pt x="41988" y="17063"/>
                      <a:pt x="41934" y="17063"/>
                    </a:cubicBezTo>
                    <a:cubicBezTo>
                      <a:pt x="41917" y="17063"/>
                      <a:pt x="41898" y="17059"/>
                      <a:pt x="41875" y="17050"/>
                    </a:cubicBezTo>
                    <a:cubicBezTo>
                      <a:pt x="41821" y="17029"/>
                      <a:pt x="41770" y="17020"/>
                      <a:pt x="41723" y="17020"/>
                    </a:cubicBezTo>
                    <a:cubicBezTo>
                      <a:pt x="41564" y="17020"/>
                      <a:pt x="41439" y="17118"/>
                      <a:pt x="41292" y="17146"/>
                    </a:cubicBezTo>
                    <a:cubicBezTo>
                      <a:pt x="41228" y="17149"/>
                      <a:pt x="41165" y="17150"/>
                      <a:pt x="41102" y="17150"/>
                    </a:cubicBezTo>
                    <a:cubicBezTo>
                      <a:pt x="40932" y="17150"/>
                      <a:pt x="40764" y="17139"/>
                      <a:pt x="40589" y="17122"/>
                    </a:cubicBezTo>
                    <a:cubicBezTo>
                      <a:pt x="40554" y="17122"/>
                      <a:pt x="40530" y="17134"/>
                      <a:pt x="40494" y="17146"/>
                    </a:cubicBezTo>
                    <a:cubicBezTo>
                      <a:pt x="40399" y="17229"/>
                      <a:pt x="40292" y="17289"/>
                      <a:pt x="40161" y="17336"/>
                    </a:cubicBezTo>
                    <a:cubicBezTo>
                      <a:pt x="40149" y="17339"/>
                      <a:pt x="40136" y="17340"/>
                      <a:pt x="40124" y="17340"/>
                    </a:cubicBezTo>
                    <a:cubicBezTo>
                      <a:pt x="40020" y="17340"/>
                      <a:pt x="39901" y="17264"/>
                      <a:pt x="39789" y="17264"/>
                    </a:cubicBezTo>
                    <a:cubicBezTo>
                      <a:pt x="39782" y="17264"/>
                      <a:pt x="39775" y="17264"/>
                      <a:pt x="39768" y="17265"/>
                    </a:cubicBezTo>
                    <a:cubicBezTo>
                      <a:pt x="39649" y="17277"/>
                      <a:pt x="39553" y="17277"/>
                      <a:pt x="39446" y="17289"/>
                    </a:cubicBezTo>
                    <a:cubicBezTo>
                      <a:pt x="39327" y="17300"/>
                      <a:pt x="39220" y="17324"/>
                      <a:pt x="39113" y="17336"/>
                    </a:cubicBezTo>
                    <a:cubicBezTo>
                      <a:pt x="38946" y="17372"/>
                      <a:pt x="38780" y="17467"/>
                      <a:pt x="38660" y="17598"/>
                    </a:cubicBezTo>
                    <a:cubicBezTo>
                      <a:pt x="38494" y="17765"/>
                      <a:pt x="38470" y="17872"/>
                      <a:pt x="38625" y="18265"/>
                    </a:cubicBezTo>
                    <a:cubicBezTo>
                      <a:pt x="38791" y="18598"/>
                      <a:pt x="38791" y="18598"/>
                      <a:pt x="38708" y="18729"/>
                    </a:cubicBezTo>
                    <a:lnTo>
                      <a:pt x="38541" y="18955"/>
                    </a:lnTo>
                    <a:cubicBezTo>
                      <a:pt x="38613" y="19003"/>
                      <a:pt x="38672" y="19086"/>
                      <a:pt x="38744" y="19086"/>
                    </a:cubicBezTo>
                    <a:cubicBezTo>
                      <a:pt x="39232" y="19063"/>
                      <a:pt x="39756" y="19086"/>
                      <a:pt x="40173" y="18682"/>
                    </a:cubicBezTo>
                    <a:cubicBezTo>
                      <a:pt x="40224" y="18630"/>
                      <a:pt x="40290" y="18609"/>
                      <a:pt x="40363" y="18609"/>
                    </a:cubicBezTo>
                    <a:cubicBezTo>
                      <a:pt x="40441" y="18609"/>
                      <a:pt x="40527" y="18633"/>
                      <a:pt x="40613" y="18670"/>
                    </a:cubicBezTo>
                    <a:cubicBezTo>
                      <a:pt x="40708" y="18705"/>
                      <a:pt x="40816" y="18729"/>
                      <a:pt x="40911" y="18741"/>
                    </a:cubicBezTo>
                    <a:cubicBezTo>
                      <a:pt x="41006" y="18741"/>
                      <a:pt x="41101" y="18729"/>
                      <a:pt x="41185" y="18705"/>
                    </a:cubicBezTo>
                    <a:cubicBezTo>
                      <a:pt x="41387" y="18634"/>
                      <a:pt x="41542" y="18491"/>
                      <a:pt x="41637" y="18301"/>
                    </a:cubicBezTo>
                    <a:cubicBezTo>
                      <a:pt x="41670" y="18247"/>
                      <a:pt x="41726" y="18224"/>
                      <a:pt x="41791" y="18224"/>
                    </a:cubicBezTo>
                    <a:cubicBezTo>
                      <a:pt x="41843" y="18224"/>
                      <a:pt x="41901" y="18239"/>
                      <a:pt x="41959" y="18265"/>
                    </a:cubicBezTo>
                    <a:cubicBezTo>
                      <a:pt x="42018" y="18292"/>
                      <a:pt x="42079" y="18306"/>
                      <a:pt x="42139" y="18306"/>
                    </a:cubicBezTo>
                    <a:cubicBezTo>
                      <a:pt x="42236" y="18306"/>
                      <a:pt x="42330" y="18271"/>
                      <a:pt x="42411" y="18205"/>
                    </a:cubicBezTo>
                    <a:cubicBezTo>
                      <a:pt x="42572" y="18066"/>
                      <a:pt x="42685" y="17877"/>
                      <a:pt x="42907" y="17877"/>
                    </a:cubicBezTo>
                    <a:cubicBezTo>
                      <a:pt x="42931" y="17877"/>
                      <a:pt x="42956" y="17879"/>
                      <a:pt x="42982" y="17884"/>
                    </a:cubicBezTo>
                    <a:cubicBezTo>
                      <a:pt x="43387" y="17670"/>
                      <a:pt x="43780" y="17420"/>
                      <a:pt x="44149" y="17146"/>
                    </a:cubicBezTo>
                    <a:cubicBezTo>
                      <a:pt x="44245" y="17074"/>
                      <a:pt x="44256" y="16931"/>
                      <a:pt x="44185" y="16765"/>
                    </a:cubicBezTo>
                    <a:cubicBezTo>
                      <a:pt x="44078" y="16515"/>
                      <a:pt x="44125" y="16384"/>
                      <a:pt x="44292" y="16348"/>
                    </a:cubicBezTo>
                    <a:cubicBezTo>
                      <a:pt x="44447" y="16312"/>
                      <a:pt x="44554" y="16288"/>
                      <a:pt x="44649" y="16265"/>
                    </a:cubicBezTo>
                    <a:cubicBezTo>
                      <a:pt x="44721" y="16241"/>
                      <a:pt x="44804" y="16217"/>
                      <a:pt x="44864" y="16169"/>
                    </a:cubicBezTo>
                    <a:cubicBezTo>
                      <a:pt x="44935" y="16134"/>
                      <a:pt x="44995" y="16074"/>
                      <a:pt x="45054" y="16027"/>
                    </a:cubicBezTo>
                    <a:cubicBezTo>
                      <a:pt x="45126" y="15955"/>
                      <a:pt x="45209" y="15872"/>
                      <a:pt x="45304" y="15765"/>
                    </a:cubicBezTo>
                    <a:cubicBezTo>
                      <a:pt x="45471" y="15586"/>
                      <a:pt x="45828" y="15562"/>
                      <a:pt x="45816" y="15229"/>
                    </a:cubicBezTo>
                    <a:cubicBezTo>
                      <a:pt x="45995" y="15145"/>
                      <a:pt x="46138" y="15014"/>
                      <a:pt x="46269" y="14872"/>
                    </a:cubicBezTo>
                    <a:cubicBezTo>
                      <a:pt x="46364" y="14729"/>
                      <a:pt x="46328" y="14491"/>
                      <a:pt x="46400" y="14312"/>
                    </a:cubicBezTo>
                    <a:cubicBezTo>
                      <a:pt x="46471" y="14098"/>
                      <a:pt x="46531" y="13883"/>
                      <a:pt x="46757" y="13752"/>
                    </a:cubicBezTo>
                    <a:cubicBezTo>
                      <a:pt x="46983" y="13633"/>
                      <a:pt x="46852" y="13336"/>
                      <a:pt x="47126" y="13229"/>
                    </a:cubicBezTo>
                    <a:cubicBezTo>
                      <a:pt x="47340" y="13133"/>
                      <a:pt x="47114" y="12836"/>
                      <a:pt x="47316" y="12717"/>
                    </a:cubicBezTo>
                    <a:cubicBezTo>
                      <a:pt x="47519" y="12586"/>
                      <a:pt x="47543" y="12312"/>
                      <a:pt x="47614" y="12097"/>
                    </a:cubicBezTo>
                    <a:cubicBezTo>
                      <a:pt x="47721" y="11847"/>
                      <a:pt x="47697" y="11550"/>
                      <a:pt x="47543" y="11312"/>
                    </a:cubicBezTo>
                    <a:cubicBezTo>
                      <a:pt x="47447" y="11145"/>
                      <a:pt x="47614" y="11038"/>
                      <a:pt x="47721" y="10907"/>
                    </a:cubicBezTo>
                    <a:cubicBezTo>
                      <a:pt x="47769" y="10847"/>
                      <a:pt x="47697" y="10776"/>
                      <a:pt x="47578" y="10716"/>
                    </a:cubicBezTo>
                    <a:cubicBezTo>
                      <a:pt x="47459" y="10669"/>
                      <a:pt x="47400" y="10609"/>
                      <a:pt x="47435" y="10538"/>
                    </a:cubicBezTo>
                    <a:cubicBezTo>
                      <a:pt x="47471" y="10431"/>
                      <a:pt x="47590" y="10323"/>
                      <a:pt x="47531" y="10240"/>
                    </a:cubicBezTo>
                    <a:cubicBezTo>
                      <a:pt x="47388" y="10002"/>
                      <a:pt x="47471" y="9835"/>
                      <a:pt x="47721" y="9645"/>
                    </a:cubicBezTo>
                    <a:cubicBezTo>
                      <a:pt x="47840" y="9561"/>
                      <a:pt x="47924" y="9430"/>
                      <a:pt x="47924" y="9276"/>
                    </a:cubicBezTo>
                    <a:cubicBezTo>
                      <a:pt x="47924" y="9145"/>
                      <a:pt x="47900" y="9014"/>
                      <a:pt x="47840" y="8883"/>
                    </a:cubicBezTo>
                    <a:cubicBezTo>
                      <a:pt x="47816" y="8823"/>
                      <a:pt x="47709" y="8776"/>
                      <a:pt x="47614" y="8740"/>
                    </a:cubicBezTo>
                    <a:cubicBezTo>
                      <a:pt x="47519" y="8704"/>
                      <a:pt x="47388" y="8657"/>
                      <a:pt x="47423" y="8597"/>
                    </a:cubicBezTo>
                    <a:cubicBezTo>
                      <a:pt x="47507" y="8466"/>
                      <a:pt x="47531" y="8311"/>
                      <a:pt x="47495" y="8168"/>
                    </a:cubicBezTo>
                    <a:cubicBezTo>
                      <a:pt x="47435" y="8026"/>
                      <a:pt x="47340" y="7895"/>
                      <a:pt x="47209" y="7799"/>
                    </a:cubicBezTo>
                    <a:cubicBezTo>
                      <a:pt x="47114" y="7728"/>
                      <a:pt x="47173" y="7597"/>
                      <a:pt x="47316" y="7490"/>
                    </a:cubicBezTo>
                    <a:cubicBezTo>
                      <a:pt x="47566" y="7323"/>
                      <a:pt x="47614" y="7133"/>
                      <a:pt x="47507" y="6954"/>
                    </a:cubicBezTo>
                    <a:cubicBezTo>
                      <a:pt x="47400" y="6775"/>
                      <a:pt x="47209" y="6680"/>
                      <a:pt x="47281" y="6454"/>
                    </a:cubicBezTo>
                    <a:cubicBezTo>
                      <a:pt x="47281" y="6430"/>
                      <a:pt x="47221" y="6394"/>
                      <a:pt x="47173" y="6394"/>
                    </a:cubicBezTo>
                    <a:cubicBezTo>
                      <a:pt x="46983" y="6382"/>
                      <a:pt x="46697" y="6430"/>
                      <a:pt x="47007" y="6168"/>
                    </a:cubicBezTo>
                    <a:cubicBezTo>
                      <a:pt x="47042" y="6132"/>
                      <a:pt x="47102" y="6061"/>
                      <a:pt x="47078" y="6049"/>
                    </a:cubicBezTo>
                    <a:cubicBezTo>
                      <a:pt x="46983" y="5966"/>
                      <a:pt x="46912" y="5847"/>
                      <a:pt x="46900" y="5704"/>
                    </a:cubicBezTo>
                    <a:cubicBezTo>
                      <a:pt x="46900" y="5585"/>
                      <a:pt x="46840" y="5466"/>
                      <a:pt x="46745" y="5382"/>
                    </a:cubicBezTo>
                    <a:cubicBezTo>
                      <a:pt x="46626" y="5287"/>
                      <a:pt x="46507" y="5180"/>
                      <a:pt x="46411" y="5073"/>
                    </a:cubicBezTo>
                    <a:cubicBezTo>
                      <a:pt x="46316" y="4954"/>
                      <a:pt x="46233" y="4847"/>
                      <a:pt x="46150" y="4716"/>
                    </a:cubicBezTo>
                    <a:cubicBezTo>
                      <a:pt x="45757" y="4120"/>
                      <a:pt x="45292" y="3549"/>
                      <a:pt x="44780" y="3037"/>
                    </a:cubicBezTo>
                    <a:cubicBezTo>
                      <a:pt x="44626" y="2882"/>
                      <a:pt x="44495" y="2703"/>
                      <a:pt x="44399" y="2501"/>
                    </a:cubicBezTo>
                    <a:cubicBezTo>
                      <a:pt x="44319" y="2295"/>
                      <a:pt x="44118" y="2155"/>
                      <a:pt x="43891" y="2155"/>
                    </a:cubicBezTo>
                    <a:cubicBezTo>
                      <a:pt x="43882" y="2155"/>
                      <a:pt x="43873" y="2155"/>
                      <a:pt x="43864" y="2156"/>
                    </a:cubicBezTo>
                    <a:cubicBezTo>
                      <a:pt x="43744" y="2156"/>
                      <a:pt x="43625" y="2144"/>
                      <a:pt x="43518" y="2120"/>
                    </a:cubicBezTo>
                    <a:cubicBezTo>
                      <a:pt x="43399" y="2108"/>
                      <a:pt x="43304" y="2084"/>
                      <a:pt x="43197" y="2037"/>
                    </a:cubicBezTo>
                    <a:cubicBezTo>
                      <a:pt x="43078" y="1977"/>
                      <a:pt x="43054" y="1763"/>
                      <a:pt x="42947" y="1668"/>
                    </a:cubicBezTo>
                    <a:cubicBezTo>
                      <a:pt x="42804" y="1549"/>
                      <a:pt x="42613" y="1525"/>
                      <a:pt x="42470" y="1394"/>
                    </a:cubicBezTo>
                    <a:cubicBezTo>
                      <a:pt x="42363" y="1310"/>
                      <a:pt x="42304" y="1096"/>
                      <a:pt x="42173" y="1048"/>
                    </a:cubicBezTo>
                    <a:cubicBezTo>
                      <a:pt x="42089" y="1013"/>
                      <a:pt x="41997" y="1004"/>
                      <a:pt x="41902" y="1004"/>
                    </a:cubicBezTo>
                    <a:cubicBezTo>
                      <a:pt x="41807" y="1004"/>
                      <a:pt x="41708" y="1013"/>
                      <a:pt x="41613" y="1013"/>
                    </a:cubicBezTo>
                    <a:cubicBezTo>
                      <a:pt x="41536" y="891"/>
                      <a:pt x="41407" y="821"/>
                      <a:pt x="41266" y="821"/>
                    </a:cubicBezTo>
                    <a:cubicBezTo>
                      <a:pt x="41255" y="821"/>
                      <a:pt x="41243" y="821"/>
                      <a:pt x="41232" y="822"/>
                    </a:cubicBezTo>
                    <a:cubicBezTo>
                      <a:pt x="41077" y="834"/>
                      <a:pt x="40935" y="834"/>
                      <a:pt x="40780" y="834"/>
                    </a:cubicBezTo>
                    <a:cubicBezTo>
                      <a:pt x="40601" y="810"/>
                      <a:pt x="40423" y="763"/>
                      <a:pt x="40268" y="679"/>
                    </a:cubicBezTo>
                    <a:cubicBezTo>
                      <a:pt x="40160" y="630"/>
                      <a:pt x="40077" y="533"/>
                      <a:pt x="39958" y="533"/>
                    </a:cubicBezTo>
                    <a:cubicBezTo>
                      <a:pt x="39932" y="533"/>
                      <a:pt x="39905" y="538"/>
                      <a:pt x="39875" y="548"/>
                    </a:cubicBezTo>
                    <a:cubicBezTo>
                      <a:pt x="39727" y="588"/>
                      <a:pt x="39571" y="611"/>
                      <a:pt x="39420" y="611"/>
                    </a:cubicBezTo>
                    <a:cubicBezTo>
                      <a:pt x="39389" y="611"/>
                      <a:pt x="39358" y="610"/>
                      <a:pt x="39327" y="608"/>
                    </a:cubicBezTo>
                    <a:cubicBezTo>
                      <a:pt x="39220" y="604"/>
                      <a:pt x="39113" y="603"/>
                      <a:pt x="39007" y="603"/>
                    </a:cubicBezTo>
                    <a:cubicBezTo>
                      <a:pt x="38794" y="603"/>
                      <a:pt x="38585" y="608"/>
                      <a:pt x="38387" y="608"/>
                    </a:cubicBezTo>
                    <a:lnTo>
                      <a:pt x="37482" y="608"/>
                    </a:lnTo>
                    <a:lnTo>
                      <a:pt x="35672" y="572"/>
                    </a:lnTo>
                    <a:cubicBezTo>
                      <a:pt x="35565" y="560"/>
                      <a:pt x="35470" y="537"/>
                      <a:pt x="35374" y="489"/>
                    </a:cubicBezTo>
                    <a:cubicBezTo>
                      <a:pt x="35196" y="441"/>
                      <a:pt x="35011" y="417"/>
                      <a:pt x="34827" y="417"/>
                    </a:cubicBezTo>
                    <a:cubicBezTo>
                      <a:pt x="34642" y="417"/>
                      <a:pt x="34458" y="441"/>
                      <a:pt x="34279" y="489"/>
                    </a:cubicBezTo>
                    <a:cubicBezTo>
                      <a:pt x="34089" y="535"/>
                      <a:pt x="33894" y="559"/>
                      <a:pt x="33700" y="559"/>
                    </a:cubicBezTo>
                    <a:cubicBezTo>
                      <a:pt x="33444" y="559"/>
                      <a:pt x="33189" y="517"/>
                      <a:pt x="32945" y="429"/>
                    </a:cubicBezTo>
                    <a:cubicBezTo>
                      <a:pt x="32685" y="336"/>
                      <a:pt x="32412" y="289"/>
                      <a:pt x="32140" y="289"/>
                    </a:cubicBezTo>
                    <a:cubicBezTo>
                      <a:pt x="31752" y="289"/>
                      <a:pt x="31366" y="384"/>
                      <a:pt x="31017" y="572"/>
                    </a:cubicBezTo>
                    <a:cubicBezTo>
                      <a:pt x="30958" y="604"/>
                      <a:pt x="30892" y="622"/>
                      <a:pt x="30827" y="622"/>
                    </a:cubicBezTo>
                    <a:cubicBezTo>
                      <a:pt x="30748" y="622"/>
                      <a:pt x="30671" y="596"/>
                      <a:pt x="30612" y="537"/>
                    </a:cubicBezTo>
                    <a:cubicBezTo>
                      <a:pt x="30469" y="417"/>
                      <a:pt x="30290" y="346"/>
                      <a:pt x="30112" y="334"/>
                    </a:cubicBezTo>
                    <a:cubicBezTo>
                      <a:pt x="30076" y="337"/>
                      <a:pt x="30039" y="338"/>
                      <a:pt x="30003" y="338"/>
                    </a:cubicBezTo>
                    <a:cubicBezTo>
                      <a:pt x="29719" y="338"/>
                      <a:pt x="29438" y="256"/>
                      <a:pt x="29195" y="108"/>
                    </a:cubicBezTo>
                    <a:cubicBezTo>
                      <a:pt x="29177" y="98"/>
                      <a:pt x="29157" y="93"/>
                      <a:pt x="29137" y="93"/>
                    </a:cubicBezTo>
                    <a:cubicBezTo>
                      <a:pt x="29061" y="93"/>
                      <a:pt x="28972" y="149"/>
                      <a:pt x="28897" y="167"/>
                    </a:cubicBezTo>
                    <a:cubicBezTo>
                      <a:pt x="28828" y="185"/>
                      <a:pt x="28746" y="221"/>
                      <a:pt x="28674" y="221"/>
                    </a:cubicBezTo>
                    <a:cubicBezTo>
                      <a:pt x="28648" y="221"/>
                      <a:pt x="28622" y="216"/>
                      <a:pt x="28600" y="203"/>
                    </a:cubicBezTo>
                    <a:cubicBezTo>
                      <a:pt x="28492" y="152"/>
                      <a:pt x="28384" y="112"/>
                      <a:pt x="28279" y="112"/>
                    </a:cubicBezTo>
                    <a:cubicBezTo>
                      <a:pt x="28185" y="112"/>
                      <a:pt x="28094" y="143"/>
                      <a:pt x="28004" y="227"/>
                    </a:cubicBezTo>
                    <a:cubicBezTo>
                      <a:pt x="27968" y="256"/>
                      <a:pt x="27928" y="272"/>
                      <a:pt x="27886" y="272"/>
                    </a:cubicBezTo>
                    <a:cubicBezTo>
                      <a:pt x="27858" y="272"/>
                      <a:pt x="27830" y="265"/>
                      <a:pt x="27802" y="251"/>
                    </a:cubicBezTo>
                    <a:cubicBezTo>
                      <a:pt x="27615" y="100"/>
                      <a:pt x="27427" y="50"/>
                      <a:pt x="27238" y="50"/>
                    </a:cubicBezTo>
                    <a:cubicBezTo>
                      <a:pt x="27055" y="50"/>
                      <a:pt x="26870" y="97"/>
                      <a:pt x="26683" y="144"/>
                    </a:cubicBezTo>
                    <a:cubicBezTo>
                      <a:pt x="26647" y="154"/>
                      <a:pt x="26612" y="158"/>
                      <a:pt x="26577" y="158"/>
                    </a:cubicBezTo>
                    <a:cubicBezTo>
                      <a:pt x="26445" y="158"/>
                      <a:pt x="26320" y="101"/>
                      <a:pt x="26193" y="101"/>
                    </a:cubicBezTo>
                    <a:cubicBezTo>
                      <a:pt x="26154" y="101"/>
                      <a:pt x="26115" y="106"/>
                      <a:pt x="26076" y="120"/>
                    </a:cubicBezTo>
                    <a:cubicBezTo>
                      <a:pt x="25873" y="179"/>
                      <a:pt x="25671" y="275"/>
                      <a:pt x="25480" y="346"/>
                    </a:cubicBezTo>
                    <a:cubicBezTo>
                      <a:pt x="25409" y="370"/>
                      <a:pt x="25337" y="370"/>
                      <a:pt x="25266" y="370"/>
                    </a:cubicBezTo>
                    <a:lnTo>
                      <a:pt x="23932" y="406"/>
                    </a:lnTo>
                    <a:cubicBezTo>
                      <a:pt x="23778" y="406"/>
                      <a:pt x="23635" y="346"/>
                      <a:pt x="23540" y="239"/>
                    </a:cubicBezTo>
                    <a:cubicBezTo>
                      <a:pt x="23479" y="186"/>
                      <a:pt x="23422" y="163"/>
                      <a:pt x="23368" y="163"/>
                    </a:cubicBezTo>
                    <a:cubicBezTo>
                      <a:pt x="23262" y="163"/>
                      <a:pt x="23165" y="252"/>
                      <a:pt x="23063" y="394"/>
                    </a:cubicBezTo>
                    <a:cubicBezTo>
                      <a:pt x="22992" y="477"/>
                      <a:pt x="22897" y="548"/>
                      <a:pt x="22789" y="608"/>
                    </a:cubicBezTo>
                    <a:cubicBezTo>
                      <a:pt x="22632" y="423"/>
                      <a:pt x="22459" y="384"/>
                      <a:pt x="22282" y="384"/>
                    </a:cubicBezTo>
                    <a:cubicBezTo>
                      <a:pt x="22150" y="384"/>
                      <a:pt x="22016" y="406"/>
                      <a:pt x="21885" y="406"/>
                    </a:cubicBezTo>
                    <a:cubicBezTo>
                      <a:pt x="20718" y="406"/>
                      <a:pt x="19539" y="441"/>
                      <a:pt x="18372" y="465"/>
                    </a:cubicBezTo>
                    <a:cubicBezTo>
                      <a:pt x="17920" y="465"/>
                      <a:pt x="17479" y="465"/>
                      <a:pt x="17039" y="453"/>
                    </a:cubicBezTo>
                    <a:cubicBezTo>
                      <a:pt x="17021" y="455"/>
                      <a:pt x="17002" y="455"/>
                      <a:pt x="16984" y="455"/>
                    </a:cubicBezTo>
                    <a:cubicBezTo>
                      <a:pt x="16860" y="455"/>
                      <a:pt x="16738" y="420"/>
                      <a:pt x="16634" y="358"/>
                    </a:cubicBezTo>
                    <a:cubicBezTo>
                      <a:pt x="16535" y="274"/>
                      <a:pt x="16436" y="251"/>
                      <a:pt x="16338" y="251"/>
                    </a:cubicBezTo>
                    <a:cubicBezTo>
                      <a:pt x="16226" y="251"/>
                      <a:pt x="16116" y="280"/>
                      <a:pt x="16008" y="280"/>
                    </a:cubicBezTo>
                    <a:cubicBezTo>
                      <a:pt x="15982" y="280"/>
                      <a:pt x="15957" y="279"/>
                      <a:pt x="15931" y="275"/>
                    </a:cubicBezTo>
                    <a:cubicBezTo>
                      <a:pt x="15896" y="269"/>
                      <a:pt x="15861" y="267"/>
                      <a:pt x="15828" y="267"/>
                    </a:cubicBezTo>
                    <a:cubicBezTo>
                      <a:pt x="15697" y="267"/>
                      <a:pt x="15584" y="300"/>
                      <a:pt x="15473" y="300"/>
                    </a:cubicBezTo>
                    <a:cubicBezTo>
                      <a:pt x="15423" y="300"/>
                      <a:pt x="15374" y="293"/>
                      <a:pt x="15324" y="275"/>
                    </a:cubicBezTo>
                    <a:cubicBezTo>
                      <a:pt x="15086" y="191"/>
                      <a:pt x="14848" y="144"/>
                      <a:pt x="14610" y="132"/>
                    </a:cubicBezTo>
                    <a:cubicBezTo>
                      <a:pt x="14558" y="126"/>
                      <a:pt x="14506" y="124"/>
                      <a:pt x="14455" y="124"/>
                    </a:cubicBezTo>
                    <a:cubicBezTo>
                      <a:pt x="14253" y="124"/>
                      <a:pt x="14054" y="157"/>
                      <a:pt x="13855" y="157"/>
                    </a:cubicBezTo>
                    <a:cubicBezTo>
                      <a:pt x="13662" y="157"/>
                      <a:pt x="13469" y="126"/>
                      <a:pt x="13276" y="1"/>
                    </a:cubicBezTo>
                    <a:close/>
                  </a:path>
                </a:pathLst>
              </a:custGeom>
              <a:solidFill>
                <a:srgbClr val="F59F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26" name="Google Shape;537;p26">
                <a:extLst>
                  <a:ext uri="{FF2B5EF4-FFF2-40B4-BE49-F238E27FC236}">
                    <a16:creationId xmlns:a16="http://schemas.microsoft.com/office/drawing/2014/main" id="{916142F9-0171-4628-86E8-A7694F0ADF4D}"/>
                  </a:ext>
                </a:extLst>
              </p:cNvPr>
              <p:cNvSpPr txBox="1"/>
              <p:nvPr/>
            </p:nvSpPr>
            <p:spPr>
              <a:xfrm>
                <a:off x="4529008" y="2535952"/>
                <a:ext cx="1424100" cy="4185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600" b="1" kern="0" dirty="0">
                    <a:solidFill>
                      <a:schemeClr val="accent2">
                        <a:lumMod val="75000"/>
                      </a:schemeClr>
                    </a:solidFill>
                    <a:latin typeface="Arial Narrow" panose="020B0606020202030204" pitchFamily="34" charset="0"/>
                    <a:ea typeface="Roboto"/>
                    <a:sym typeface="Roboto"/>
                  </a:rPr>
                  <a:t>Sólo de aquella necesaria para el cumplimiento de sus fines</a:t>
                </a:r>
                <a:endParaRPr sz="1600" b="1" kern="0" dirty="0">
                  <a:solidFill>
                    <a:schemeClr val="accent2">
                      <a:lumMod val="75000"/>
                    </a:schemeClr>
                  </a:solidFill>
                  <a:latin typeface="Arial Narrow" panose="020B0606020202030204" pitchFamily="34" charset="0"/>
                  <a:ea typeface="Roboto"/>
                  <a:sym typeface="Roboto"/>
                </a:endParaRPr>
              </a:p>
            </p:txBody>
          </p:sp>
        </p:grpSp>
        <p:grpSp>
          <p:nvGrpSpPr>
            <p:cNvPr id="27" name="Google Shape;538;p26">
              <a:extLst>
                <a:ext uri="{FF2B5EF4-FFF2-40B4-BE49-F238E27FC236}">
                  <a16:creationId xmlns:a16="http://schemas.microsoft.com/office/drawing/2014/main" id="{DA61CF51-0BCF-4242-8594-52E715E7144C}"/>
                </a:ext>
              </a:extLst>
            </p:cNvPr>
            <p:cNvGrpSpPr/>
            <p:nvPr/>
          </p:nvGrpSpPr>
          <p:grpSpPr>
            <a:xfrm>
              <a:off x="4469186" y="3279943"/>
              <a:ext cx="1561244" cy="623468"/>
              <a:chOff x="4469186" y="3279943"/>
              <a:chExt cx="1561244" cy="623468"/>
            </a:xfrm>
          </p:grpSpPr>
          <p:sp>
            <p:nvSpPr>
              <p:cNvPr id="28" name="Google Shape;539;p26">
                <a:extLst>
                  <a:ext uri="{FF2B5EF4-FFF2-40B4-BE49-F238E27FC236}">
                    <a16:creationId xmlns:a16="http://schemas.microsoft.com/office/drawing/2014/main" id="{59F31E48-F80A-4CE9-9003-9DDE1F9DBC97}"/>
                  </a:ext>
                </a:extLst>
              </p:cNvPr>
              <p:cNvSpPr/>
              <p:nvPr/>
            </p:nvSpPr>
            <p:spPr>
              <a:xfrm>
                <a:off x="4469186" y="3279943"/>
                <a:ext cx="1561244" cy="623468"/>
              </a:xfrm>
              <a:custGeom>
                <a:avLst/>
                <a:gdLst/>
                <a:ahLst/>
                <a:cxnLst/>
                <a:rect l="l" t="t" r="r" b="b"/>
                <a:pathLst>
                  <a:path w="47924" h="19138" extrusionOk="0">
                    <a:moveTo>
                      <a:pt x="13276" y="1"/>
                    </a:moveTo>
                    <a:lnTo>
                      <a:pt x="13062" y="322"/>
                    </a:lnTo>
                    <a:cubicBezTo>
                      <a:pt x="12921" y="193"/>
                      <a:pt x="12780" y="140"/>
                      <a:pt x="12637" y="140"/>
                    </a:cubicBezTo>
                    <a:cubicBezTo>
                      <a:pt x="12480" y="140"/>
                      <a:pt x="12320" y="205"/>
                      <a:pt x="12157" y="299"/>
                    </a:cubicBezTo>
                    <a:cubicBezTo>
                      <a:pt x="12127" y="316"/>
                      <a:pt x="12095" y="325"/>
                      <a:pt x="12060" y="325"/>
                    </a:cubicBezTo>
                    <a:cubicBezTo>
                      <a:pt x="12026" y="325"/>
                      <a:pt x="11990" y="316"/>
                      <a:pt x="11955" y="299"/>
                    </a:cubicBezTo>
                    <a:cubicBezTo>
                      <a:pt x="11764" y="239"/>
                      <a:pt x="11550" y="191"/>
                      <a:pt x="11348" y="144"/>
                    </a:cubicBezTo>
                    <a:cubicBezTo>
                      <a:pt x="11333" y="143"/>
                      <a:pt x="11319" y="142"/>
                      <a:pt x="11304" y="142"/>
                    </a:cubicBezTo>
                    <a:cubicBezTo>
                      <a:pt x="11174" y="142"/>
                      <a:pt x="11040" y="190"/>
                      <a:pt x="10955" y="287"/>
                    </a:cubicBezTo>
                    <a:cubicBezTo>
                      <a:pt x="10908" y="324"/>
                      <a:pt x="10846" y="369"/>
                      <a:pt x="10799" y="369"/>
                    </a:cubicBezTo>
                    <a:cubicBezTo>
                      <a:pt x="10786" y="369"/>
                      <a:pt x="10774" y="366"/>
                      <a:pt x="10764" y="358"/>
                    </a:cubicBezTo>
                    <a:cubicBezTo>
                      <a:pt x="10587" y="206"/>
                      <a:pt x="10406" y="169"/>
                      <a:pt x="10226" y="169"/>
                    </a:cubicBezTo>
                    <a:cubicBezTo>
                      <a:pt x="10067" y="169"/>
                      <a:pt x="9908" y="198"/>
                      <a:pt x="9752" y="203"/>
                    </a:cubicBezTo>
                    <a:cubicBezTo>
                      <a:pt x="9502" y="203"/>
                      <a:pt x="9264" y="239"/>
                      <a:pt x="9026" y="287"/>
                    </a:cubicBezTo>
                    <a:cubicBezTo>
                      <a:pt x="8966" y="310"/>
                      <a:pt x="8907" y="334"/>
                      <a:pt x="8859" y="370"/>
                    </a:cubicBezTo>
                    <a:cubicBezTo>
                      <a:pt x="8788" y="394"/>
                      <a:pt x="8728" y="430"/>
                      <a:pt x="8669" y="453"/>
                    </a:cubicBezTo>
                    <a:cubicBezTo>
                      <a:pt x="8625" y="475"/>
                      <a:pt x="8576" y="486"/>
                      <a:pt x="8528" y="486"/>
                    </a:cubicBezTo>
                    <a:cubicBezTo>
                      <a:pt x="8444" y="486"/>
                      <a:pt x="8360" y="454"/>
                      <a:pt x="8300" y="394"/>
                    </a:cubicBezTo>
                    <a:cubicBezTo>
                      <a:pt x="8228" y="513"/>
                      <a:pt x="8157" y="632"/>
                      <a:pt x="8097" y="751"/>
                    </a:cubicBezTo>
                    <a:cubicBezTo>
                      <a:pt x="8014" y="632"/>
                      <a:pt x="7930" y="513"/>
                      <a:pt x="7835" y="394"/>
                    </a:cubicBezTo>
                    <a:cubicBezTo>
                      <a:pt x="7811" y="370"/>
                      <a:pt x="7764" y="358"/>
                      <a:pt x="7728" y="358"/>
                    </a:cubicBezTo>
                    <a:cubicBezTo>
                      <a:pt x="7680" y="364"/>
                      <a:pt x="7633" y="364"/>
                      <a:pt x="7585" y="364"/>
                    </a:cubicBezTo>
                    <a:cubicBezTo>
                      <a:pt x="7538" y="364"/>
                      <a:pt x="7490" y="364"/>
                      <a:pt x="7442" y="370"/>
                    </a:cubicBezTo>
                    <a:cubicBezTo>
                      <a:pt x="7347" y="382"/>
                      <a:pt x="7264" y="406"/>
                      <a:pt x="7192" y="465"/>
                    </a:cubicBezTo>
                    <a:cubicBezTo>
                      <a:pt x="7085" y="549"/>
                      <a:pt x="6966" y="608"/>
                      <a:pt x="6835" y="632"/>
                    </a:cubicBezTo>
                    <a:cubicBezTo>
                      <a:pt x="6716" y="656"/>
                      <a:pt x="6597" y="656"/>
                      <a:pt x="6466" y="668"/>
                    </a:cubicBezTo>
                    <a:cubicBezTo>
                      <a:pt x="6335" y="668"/>
                      <a:pt x="6204" y="680"/>
                      <a:pt x="6073" y="691"/>
                    </a:cubicBezTo>
                    <a:cubicBezTo>
                      <a:pt x="5942" y="715"/>
                      <a:pt x="5823" y="751"/>
                      <a:pt x="5704" y="822"/>
                    </a:cubicBezTo>
                    <a:cubicBezTo>
                      <a:pt x="5478" y="942"/>
                      <a:pt x="5240" y="1037"/>
                      <a:pt x="4990" y="1120"/>
                    </a:cubicBezTo>
                    <a:cubicBezTo>
                      <a:pt x="4871" y="1168"/>
                      <a:pt x="4751" y="1227"/>
                      <a:pt x="4644" y="1311"/>
                    </a:cubicBezTo>
                    <a:cubicBezTo>
                      <a:pt x="4537" y="1394"/>
                      <a:pt x="4454" y="1501"/>
                      <a:pt x="4394" y="1620"/>
                    </a:cubicBezTo>
                    <a:cubicBezTo>
                      <a:pt x="4359" y="1680"/>
                      <a:pt x="4251" y="1656"/>
                      <a:pt x="4192" y="1680"/>
                    </a:cubicBezTo>
                    <a:cubicBezTo>
                      <a:pt x="4085" y="1715"/>
                      <a:pt x="3978" y="1763"/>
                      <a:pt x="3882" y="1811"/>
                    </a:cubicBezTo>
                    <a:cubicBezTo>
                      <a:pt x="3775" y="1846"/>
                      <a:pt x="3680" y="1894"/>
                      <a:pt x="3585" y="1954"/>
                    </a:cubicBezTo>
                    <a:cubicBezTo>
                      <a:pt x="3180" y="2215"/>
                      <a:pt x="2751" y="2489"/>
                      <a:pt x="2573" y="2977"/>
                    </a:cubicBezTo>
                    <a:cubicBezTo>
                      <a:pt x="2370" y="3013"/>
                      <a:pt x="2192" y="3132"/>
                      <a:pt x="2073" y="3311"/>
                    </a:cubicBezTo>
                    <a:cubicBezTo>
                      <a:pt x="1954" y="3489"/>
                      <a:pt x="1882" y="3692"/>
                      <a:pt x="1870" y="3906"/>
                    </a:cubicBezTo>
                    <a:cubicBezTo>
                      <a:pt x="1858" y="4049"/>
                      <a:pt x="1727" y="4156"/>
                      <a:pt x="1644" y="4275"/>
                    </a:cubicBezTo>
                    <a:cubicBezTo>
                      <a:pt x="1299" y="4775"/>
                      <a:pt x="1001" y="5311"/>
                      <a:pt x="751" y="5871"/>
                    </a:cubicBezTo>
                    <a:cubicBezTo>
                      <a:pt x="680" y="5990"/>
                      <a:pt x="656" y="6145"/>
                      <a:pt x="691" y="6287"/>
                    </a:cubicBezTo>
                    <a:cubicBezTo>
                      <a:pt x="739" y="6514"/>
                      <a:pt x="620" y="6621"/>
                      <a:pt x="477" y="6752"/>
                    </a:cubicBezTo>
                    <a:cubicBezTo>
                      <a:pt x="358" y="6847"/>
                      <a:pt x="358" y="7014"/>
                      <a:pt x="441" y="7168"/>
                    </a:cubicBezTo>
                    <a:cubicBezTo>
                      <a:pt x="501" y="7276"/>
                      <a:pt x="525" y="7383"/>
                      <a:pt x="418" y="7466"/>
                    </a:cubicBezTo>
                    <a:cubicBezTo>
                      <a:pt x="263" y="7585"/>
                      <a:pt x="179" y="7752"/>
                      <a:pt x="156" y="7942"/>
                    </a:cubicBezTo>
                    <a:cubicBezTo>
                      <a:pt x="108" y="8157"/>
                      <a:pt x="84" y="8383"/>
                      <a:pt x="60" y="8597"/>
                    </a:cubicBezTo>
                    <a:cubicBezTo>
                      <a:pt x="25" y="8823"/>
                      <a:pt x="13" y="9050"/>
                      <a:pt x="13" y="9264"/>
                    </a:cubicBezTo>
                    <a:cubicBezTo>
                      <a:pt x="1" y="9705"/>
                      <a:pt x="49" y="10145"/>
                      <a:pt x="132" y="10586"/>
                    </a:cubicBezTo>
                    <a:cubicBezTo>
                      <a:pt x="227" y="11109"/>
                      <a:pt x="358" y="11610"/>
                      <a:pt x="275" y="12193"/>
                    </a:cubicBezTo>
                    <a:cubicBezTo>
                      <a:pt x="287" y="12300"/>
                      <a:pt x="322" y="12395"/>
                      <a:pt x="382" y="12491"/>
                    </a:cubicBezTo>
                    <a:cubicBezTo>
                      <a:pt x="441" y="12598"/>
                      <a:pt x="501" y="12705"/>
                      <a:pt x="537" y="12824"/>
                    </a:cubicBezTo>
                    <a:cubicBezTo>
                      <a:pt x="572" y="12943"/>
                      <a:pt x="608" y="13062"/>
                      <a:pt x="644" y="13181"/>
                    </a:cubicBezTo>
                    <a:cubicBezTo>
                      <a:pt x="775" y="13598"/>
                      <a:pt x="953" y="14003"/>
                      <a:pt x="1192" y="14372"/>
                    </a:cubicBezTo>
                    <a:cubicBezTo>
                      <a:pt x="1573" y="15003"/>
                      <a:pt x="2049" y="15562"/>
                      <a:pt x="2585" y="16062"/>
                    </a:cubicBezTo>
                    <a:cubicBezTo>
                      <a:pt x="2692" y="16158"/>
                      <a:pt x="2787" y="16301"/>
                      <a:pt x="2942" y="16312"/>
                    </a:cubicBezTo>
                    <a:cubicBezTo>
                      <a:pt x="3216" y="16324"/>
                      <a:pt x="3311" y="16491"/>
                      <a:pt x="3382" y="16729"/>
                    </a:cubicBezTo>
                    <a:cubicBezTo>
                      <a:pt x="3442" y="16920"/>
                      <a:pt x="3549" y="17086"/>
                      <a:pt x="3704" y="17217"/>
                    </a:cubicBezTo>
                    <a:cubicBezTo>
                      <a:pt x="3811" y="17301"/>
                      <a:pt x="4013" y="17253"/>
                      <a:pt x="4144" y="17301"/>
                    </a:cubicBezTo>
                    <a:cubicBezTo>
                      <a:pt x="4323" y="17372"/>
                      <a:pt x="4466" y="17491"/>
                      <a:pt x="4632" y="17563"/>
                    </a:cubicBezTo>
                    <a:cubicBezTo>
                      <a:pt x="4728" y="17610"/>
                      <a:pt x="4799" y="17705"/>
                      <a:pt x="4871" y="17813"/>
                    </a:cubicBezTo>
                    <a:cubicBezTo>
                      <a:pt x="4925" y="17900"/>
                      <a:pt x="5019" y="17957"/>
                      <a:pt x="5126" y="17957"/>
                    </a:cubicBezTo>
                    <a:cubicBezTo>
                      <a:pt x="5136" y="17957"/>
                      <a:pt x="5146" y="17957"/>
                      <a:pt x="5156" y="17956"/>
                    </a:cubicBezTo>
                    <a:cubicBezTo>
                      <a:pt x="5179" y="17951"/>
                      <a:pt x="5202" y="17948"/>
                      <a:pt x="5225" y="17948"/>
                    </a:cubicBezTo>
                    <a:cubicBezTo>
                      <a:pt x="5312" y="17948"/>
                      <a:pt x="5402" y="17982"/>
                      <a:pt x="5478" y="18039"/>
                    </a:cubicBezTo>
                    <a:cubicBezTo>
                      <a:pt x="5561" y="18098"/>
                      <a:pt x="5644" y="18194"/>
                      <a:pt x="5728" y="18265"/>
                    </a:cubicBezTo>
                    <a:cubicBezTo>
                      <a:pt x="5823" y="18313"/>
                      <a:pt x="5930" y="18360"/>
                      <a:pt x="6025" y="18408"/>
                    </a:cubicBezTo>
                    <a:cubicBezTo>
                      <a:pt x="6145" y="18468"/>
                      <a:pt x="6273" y="18494"/>
                      <a:pt x="6403" y="18494"/>
                    </a:cubicBezTo>
                    <a:cubicBezTo>
                      <a:pt x="6428" y="18494"/>
                      <a:pt x="6453" y="18493"/>
                      <a:pt x="6478" y="18491"/>
                    </a:cubicBezTo>
                    <a:cubicBezTo>
                      <a:pt x="6621" y="18491"/>
                      <a:pt x="6776" y="18456"/>
                      <a:pt x="6930" y="18456"/>
                    </a:cubicBezTo>
                    <a:cubicBezTo>
                      <a:pt x="7061" y="18563"/>
                      <a:pt x="7204" y="18646"/>
                      <a:pt x="7371" y="18706"/>
                    </a:cubicBezTo>
                    <a:cubicBezTo>
                      <a:pt x="7538" y="18741"/>
                      <a:pt x="7704" y="18777"/>
                      <a:pt x="7871" y="18789"/>
                    </a:cubicBezTo>
                    <a:cubicBezTo>
                      <a:pt x="7917" y="18795"/>
                      <a:pt x="7963" y="18798"/>
                      <a:pt x="8009" y="18798"/>
                    </a:cubicBezTo>
                    <a:cubicBezTo>
                      <a:pt x="8153" y="18798"/>
                      <a:pt x="8295" y="18769"/>
                      <a:pt x="8431" y="18706"/>
                    </a:cubicBezTo>
                    <a:cubicBezTo>
                      <a:pt x="8550" y="18622"/>
                      <a:pt x="8669" y="18587"/>
                      <a:pt x="8812" y="18575"/>
                    </a:cubicBezTo>
                    <a:cubicBezTo>
                      <a:pt x="8931" y="18551"/>
                      <a:pt x="9050" y="18551"/>
                      <a:pt x="9169" y="18551"/>
                    </a:cubicBezTo>
                    <a:cubicBezTo>
                      <a:pt x="9657" y="18503"/>
                      <a:pt x="10133" y="18491"/>
                      <a:pt x="10621" y="18479"/>
                    </a:cubicBezTo>
                    <a:cubicBezTo>
                      <a:pt x="10723" y="18477"/>
                      <a:pt x="10825" y="18474"/>
                      <a:pt x="10927" y="18474"/>
                    </a:cubicBezTo>
                    <a:cubicBezTo>
                      <a:pt x="11305" y="18474"/>
                      <a:pt x="11685" y="18509"/>
                      <a:pt x="12050" y="18706"/>
                    </a:cubicBezTo>
                    <a:cubicBezTo>
                      <a:pt x="12181" y="18765"/>
                      <a:pt x="12312" y="18789"/>
                      <a:pt x="12455" y="18789"/>
                    </a:cubicBezTo>
                    <a:cubicBezTo>
                      <a:pt x="13074" y="18860"/>
                      <a:pt x="13693" y="18813"/>
                      <a:pt x="14312" y="19075"/>
                    </a:cubicBezTo>
                    <a:cubicBezTo>
                      <a:pt x="14418" y="19115"/>
                      <a:pt x="14535" y="19134"/>
                      <a:pt x="14655" y="19134"/>
                    </a:cubicBezTo>
                    <a:cubicBezTo>
                      <a:pt x="14711" y="19134"/>
                      <a:pt x="14768" y="19130"/>
                      <a:pt x="14824" y="19122"/>
                    </a:cubicBezTo>
                    <a:cubicBezTo>
                      <a:pt x="14899" y="19118"/>
                      <a:pt x="14974" y="19117"/>
                      <a:pt x="15048" y="19117"/>
                    </a:cubicBezTo>
                    <a:cubicBezTo>
                      <a:pt x="15318" y="19117"/>
                      <a:pt x="15587" y="19137"/>
                      <a:pt x="15856" y="19137"/>
                    </a:cubicBezTo>
                    <a:cubicBezTo>
                      <a:pt x="16164" y="19137"/>
                      <a:pt x="16472" y="19110"/>
                      <a:pt x="16777" y="18991"/>
                    </a:cubicBezTo>
                    <a:cubicBezTo>
                      <a:pt x="16809" y="18981"/>
                      <a:pt x="16841" y="18975"/>
                      <a:pt x="16872" y="18975"/>
                    </a:cubicBezTo>
                    <a:cubicBezTo>
                      <a:pt x="16910" y="18975"/>
                      <a:pt x="16946" y="18984"/>
                      <a:pt x="16979" y="19003"/>
                    </a:cubicBezTo>
                    <a:cubicBezTo>
                      <a:pt x="17076" y="19056"/>
                      <a:pt x="17172" y="19074"/>
                      <a:pt x="17268" y="19074"/>
                    </a:cubicBezTo>
                    <a:cubicBezTo>
                      <a:pt x="17466" y="19074"/>
                      <a:pt x="17664" y="18998"/>
                      <a:pt x="17857" y="18998"/>
                    </a:cubicBezTo>
                    <a:cubicBezTo>
                      <a:pt x="17906" y="18998"/>
                      <a:pt x="17955" y="19003"/>
                      <a:pt x="18003" y="19015"/>
                    </a:cubicBezTo>
                    <a:cubicBezTo>
                      <a:pt x="18167" y="19051"/>
                      <a:pt x="18329" y="19060"/>
                      <a:pt x="18491" y="19060"/>
                    </a:cubicBezTo>
                    <a:cubicBezTo>
                      <a:pt x="18668" y="19060"/>
                      <a:pt x="18844" y="19049"/>
                      <a:pt x="19023" y="19049"/>
                    </a:cubicBezTo>
                    <a:cubicBezTo>
                      <a:pt x="19060" y="19049"/>
                      <a:pt x="19097" y="19050"/>
                      <a:pt x="19134" y="19051"/>
                    </a:cubicBezTo>
                    <a:cubicBezTo>
                      <a:pt x="19209" y="19057"/>
                      <a:pt x="19284" y="19062"/>
                      <a:pt x="19360" y="19062"/>
                    </a:cubicBezTo>
                    <a:cubicBezTo>
                      <a:pt x="19558" y="19062"/>
                      <a:pt x="19757" y="19029"/>
                      <a:pt x="19956" y="18908"/>
                    </a:cubicBezTo>
                    <a:cubicBezTo>
                      <a:pt x="19979" y="18891"/>
                      <a:pt x="20005" y="18885"/>
                      <a:pt x="20033" y="18885"/>
                    </a:cubicBezTo>
                    <a:cubicBezTo>
                      <a:pt x="20104" y="18885"/>
                      <a:pt x="20185" y="18927"/>
                      <a:pt x="20253" y="18944"/>
                    </a:cubicBezTo>
                    <a:cubicBezTo>
                      <a:pt x="20342" y="18955"/>
                      <a:pt x="20442" y="19028"/>
                      <a:pt x="20532" y="19028"/>
                    </a:cubicBezTo>
                    <a:cubicBezTo>
                      <a:pt x="20538" y="19028"/>
                      <a:pt x="20545" y="19028"/>
                      <a:pt x="20551" y="19027"/>
                    </a:cubicBezTo>
                    <a:cubicBezTo>
                      <a:pt x="20704" y="18992"/>
                      <a:pt x="20864" y="18974"/>
                      <a:pt x="21024" y="18974"/>
                    </a:cubicBezTo>
                    <a:cubicBezTo>
                      <a:pt x="21138" y="18974"/>
                      <a:pt x="21251" y="18983"/>
                      <a:pt x="21361" y="19003"/>
                    </a:cubicBezTo>
                    <a:cubicBezTo>
                      <a:pt x="21527" y="19029"/>
                      <a:pt x="21692" y="19041"/>
                      <a:pt x="21858" y="19041"/>
                    </a:cubicBezTo>
                    <a:cubicBezTo>
                      <a:pt x="22002" y="19041"/>
                      <a:pt x="22146" y="19032"/>
                      <a:pt x="22289" y="19015"/>
                    </a:cubicBezTo>
                    <a:cubicBezTo>
                      <a:pt x="22504" y="19015"/>
                      <a:pt x="22706" y="18956"/>
                      <a:pt x="22909" y="18944"/>
                    </a:cubicBezTo>
                    <a:cubicBezTo>
                      <a:pt x="22968" y="18940"/>
                      <a:pt x="23027" y="18939"/>
                      <a:pt x="23086" y="18939"/>
                    </a:cubicBezTo>
                    <a:cubicBezTo>
                      <a:pt x="23229" y="18939"/>
                      <a:pt x="23373" y="18947"/>
                      <a:pt x="23516" y="18956"/>
                    </a:cubicBezTo>
                    <a:cubicBezTo>
                      <a:pt x="23790" y="18968"/>
                      <a:pt x="24063" y="19003"/>
                      <a:pt x="24337" y="19003"/>
                    </a:cubicBezTo>
                    <a:cubicBezTo>
                      <a:pt x="25345" y="19003"/>
                      <a:pt x="26359" y="19009"/>
                      <a:pt x="27370" y="19009"/>
                    </a:cubicBezTo>
                    <a:cubicBezTo>
                      <a:pt x="27876" y="19009"/>
                      <a:pt x="28381" y="19007"/>
                      <a:pt x="28885" y="19003"/>
                    </a:cubicBezTo>
                    <a:cubicBezTo>
                      <a:pt x="29778" y="19003"/>
                      <a:pt x="30671" y="18944"/>
                      <a:pt x="31564" y="18932"/>
                    </a:cubicBezTo>
                    <a:cubicBezTo>
                      <a:pt x="31609" y="18935"/>
                      <a:pt x="31653" y="18936"/>
                      <a:pt x="31697" y="18936"/>
                    </a:cubicBezTo>
                    <a:cubicBezTo>
                      <a:pt x="32043" y="18936"/>
                      <a:pt x="32379" y="18855"/>
                      <a:pt x="32695" y="18718"/>
                    </a:cubicBezTo>
                    <a:cubicBezTo>
                      <a:pt x="32787" y="18650"/>
                      <a:pt x="32894" y="18618"/>
                      <a:pt x="33002" y="18618"/>
                    </a:cubicBezTo>
                    <a:cubicBezTo>
                      <a:pt x="33105" y="18618"/>
                      <a:pt x="33210" y="18648"/>
                      <a:pt x="33303" y="18706"/>
                    </a:cubicBezTo>
                    <a:cubicBezTo>
                      <a:pt x="33428" y="18793"/>
                      <a:pt x="33548" y="18830"/>
                      <a:pt x="33668" y="18830"/>
                    </a:cubicBezTo>
                    <a:cubicBezTo>
                      <a:pt x="33810" y="18830"/>
                      <a:pt x="33952" y="18778"/>
                      <a:pt x="34100" y="18694"/>
                    </a:cubicBezTo>
                    <a:cubicBezTo>
                      <a:pt x="34202" y="18648"/>
                      <a:pt x="34311" y="18630"/>
                      <a:pt x="34421" y="18630"/>
                    </a:cubicBezTo>
                    <a:cubicBezTo>
                      <a:pt x="34453" y="18630"/>
                      <a:pt x="34485" y="18632"/>
                      <a:pt x="34517" y="18634"/>
                    </a:cubicBezTo>
                    <a:lnTo>
                      <a:pt x="36374" y="18551"/>
                    </a:lnTo>
                    <a:lnTo>
                      <a:pt x="36374" y="18503"/>
                    </a:lnTo>
                    <a:lnTo>
                      <a:pt x="38446" y="18479"/>
                    </a:lnTo>
                    <a:cubicBezTo>
                      <a:pt x="38482" y="18467"/>
                      <a:pt x="38518" y="18444"/>
                      <a:pt x="38530" y="18408"/>
                    </a:cubicBezTo>
                    <a:cubicBezTo>
                      <a:pt x="38541" y="18360"/>
                      <a:pt x="38530" y="18313"/>
                      <a:pt x="38518" y="18265"/>
                    </a:cubicBezTo>
                    <a:cubicBezTo>
                      <a:pt x="38482" y="18170"/>
                      <a:pt x="38434" y="18075"/>
                      <a:pt x="38399" y="17967"/>
                    </a:cubicBezTo>
                    <a:cubicBezTo>
                      <a:pt x="38291" y="17705"/>
                      <a:pt x="38149" y="17551"/>
                      <a:pt x="37958" y="17551"/>
                    </a:cubicBezTo>
                    <a:cubicBezTo>
                      <a:pt x="37926" y="17550"/>
                      <a:pt x="37894" y="17549"/>
                      <a:pt x="37861" y="17549"/>
                    </a:cubicBezTo>
                    <a:cubicBezTo>
                      <a:pt x="37610" y="17549"/>
                      <a:pt x="37354" y="17575"/>
                      <a:pt x="37097" y="17575"/>
                    </a:cubicBezTo>
                    <a:cubicBezTo>
                      <a:pt x="36971" y="17575"/>
                      <a:pt x="36846" y="17569"/>
                      <a:pt x="36720" y="17551"/>
                    </a:cubicBezTo>
                    <a:cubicBezTo>
                      <a:pt x="36565" y="17527"/>
                      <a:pt x="36410" y="17519"/>
                      <a:pt x="36255" y="17519"/>
                    </a:cubicBezTo>
                    <a:cubicBezTo>
                      <a:pt x="35915" y="17519"/>
                      <a:pt x="35574" y="17558"/>
                      <a:pt x="35234" y="17558"/>
                    </a:cubicBezTo>
                    <a:cubicBezTo>
                      <a:pt x="35110" y="17558"/>
                      <a:pt x="34986" y="17553"/>
                      <a:pt x="34862" y="17539"/>
                    </a:cubicBezTo>
                    <a:cubicBezTo>
                      <a:pt x="34784" y="17525"/>
                      <a:pt x="34705" y="17518"/>
                      <a:pt x="34626" y="17518"/>
                    </a:cubicBezTo>
                    <a:cubicBezTo>
                      <a:pt x="34427" y="17518"/>
                      <a:pt x="34228" y="17561"/>
                      <a:pt x="34041" y="17646"/>
                    </a:cubicBezTo>
                    <a:cubicBezTo>
                      <a:pt x="33969" y="17679"/>
                      <a:pt x="33899" y="17691"/>
                      <a:pt x="33831" y="17691"/>
                    </a:cubicBezTo>
                    <a:cubicBezTo>
                      <a:pt x="33657" y="17691"/>
                      <a:pt x="33492" y="17615"/>
                      <a:pt x="33320" y="17615"/>
                    </a:cubicBezTo>
                    <a:cubicBezTo>
                      <a:pt x="33291" y="17615"/>
                      <a:pt x="33261" y="17617"/>
                      <a:pt x="33231" y="17622"/>
                    </a:cubicBezTo>
                    <a:cubicBezTo>
                      <a:pt x="32979" y="17663"/>
                      <a:pt x="32733" y="17837"/>
                      <a:pt x="32476" y="17837"/>
                    </a:cubicBezTo>
                    <a:cubicBezTo>
                      <a:pt x="32358" y="17837"/>
                      <a:pt x="32237" y="17799"/>
                      <a:pt x="32112" y="17694"/>
                    </a:cubicBezTo>
                    <a:cubicBezTo>
                      <a:pt x="32095" y="17676"/>
                      <a:pt x="32075" y="17670"/>
                      <a:pt x="32053" y="17670"/>
                    </a:cubicBezTo>
                    <a:cubicBezTo>
                      <a:pt x="31984" y="17670"/>
                      <a:pt x="31896" y="17738"/>
                      <a:pt x="31814" y="17765"/>
                    </a:cubicBezTo>
                    <a:cubicBezTo>
                      <a:pt x="31683" y="17836"/>
                      <a:pt x="31552" y="17896"/>
                      <a:pt x="31421" y="17956"/>
                    </a:cubicBezTo>
                    <a:cubicBezTo>
                      <a:pt x="31292" y="17983"/>
                      <a:pt x="31164" y="17988"/>
                      <a:pt x="31036" y="17988"/>
                    </a:cubicBezTo>
                    <a:cubicBezTo>
                      <a:pt x="30965" y="17988"/>
                      <a:pt x="30895" y="17986"/>
                      <a:pt x="30824" y="17986"/>
                    </a:cubicBezTo>
                    <a:cubicBezTo>
                      <a:pt x="30577" y="17986"/>
                      <a:pt x="30333" y="18004"/>
                      <a:pt x="30088" y="18170"/>
                    </a:cubicBezTo>
                    <a:cubicBezTo>
                      <a:pt x="29957" y="18110"/>
                      <a:pt x="29826" y="18003"/>
                      <a:pt x="29683" y="18003"/>
                    </a:cubicBezTo>
                    <a:cubicBezTo>
                      <a:pt x="29552" y="18003"/>
                      <a:pt x="29433" y="18146"/>
                      <a:pt x="29290" y="18170"/>
                    </a:cubicBezTo>
                    <a:cubicBezTo>
                      <a:pt x="29279" y="18172"/>
                      <a:pt x="29268" y="18174"/>
                      <a:pt x="29257" y="18174"/>
                    </a:cubicBezTo>
                    <a:cubicBezTo>
                      <a:pt x="29148" y="18174"/>
                      <a:pt x="29035" y="18064"/>
                      <a:pt x="28919" y="18064"/>
                    </a:cubicBezTo>
                    <a:cubicBezTo>
                      <a:pt x="28880" y="18064"/>
                      <a:pt x="28841" y="18077"/>
                      <a:pt x="28802" y="18110"/>
                    </a:cubicBezTo>
                    <a:cubicBezTo>
                      <a:pt x="28753" y="18160"/>
                      <a:pt x="28690" y="18188"/>
                      <a:pt x="28628" y="18188"/>
                    </a:cubicBezTo>
                    <a:cubicBezTo>
                      <a:pt x="28586" y="18188"/>
                      <a:pt x="28543" y="18175"/>
                      <a:pt x="28504" y="18146"/>
                    </a:cubicBezTo>
                    <a:cubicBezTo>
                      <a:pt x="28373" y="18075"/>
                      <a:pt x="28231" y="18075"/>
                      <a:pt x="28100" y="17979"/>
                    </a:cubicBezTo>
                    <a:cubicBezTo>
                      <a:pt x="27990" y="17890"/>
                      <a:pt x="27880" y="17837"/>
                      <a:pt x="27769" y="17837"/>
                    </a:cubicBezTo>
                    <a:cubicBezTo>
                      <a:pt x="27686" y="17837"/>
                      <a:pt x="27602" y="17866"/>
                      <a:pt x="27516" y="17932"/>
                    </a:cubicBezTo>
                    <a:cubicBezTo>
                      <a:pt x="27421" y="17870"/>
                      <a:pt x="27329" y="17848"/>
                      <a:pt x="27238" y="17848"/>
                    </a:cubicBezTo>
                    <a:cubicBezTo>
                      <a:pt x="27102" y="17848"/>
                      <a:pt x="26968" y="17896"/>
                      <a:pt x="26826" y="17932"/>
                    </a:cubicBezTo>
                    <a:cubicBezTo>
                      <a:pt x="26644" y="17980"/>
                      <a:pt x="26460" y="18013"/>
                      <a:pt x="26276" y="18013"/>
                    </a:cubicBezTo>
                    <a:cubicBezTo>
                      <a:pt x="26050" y="18013"/>
                      <a:pt x="25823" y="17962"/>
                      <a:pt x="25599" y="17825"/>
                    </a:cubicBezTo>
                    <a:cubicBezTo>
                      <a:pt x="25506" y="17766"/>
                      <a:pt x="25402" y="17737"/>
                      <a:pt x="25299" y="17737"/>
                    </a:cubicBezTo>
                    <a:cubicBezTo>
                      <a:pt x="25191" y="17737"/>
                      <a:pt x="25084" y="17769"/>
                      <a:pt x="24992" y="17836"/>
                    </a:cubicBezTo>
                    <a:cubicBezTo>
                      <a:pt x="24825" y="17932"/>
                      <a:pt x="24647" y="17944"/>
                      <a:pt x="24504" y="18086"/>
                    </a:cubicBezTo>
                    <a:cubicBezTo>
                      <a:pt x="24427" y="18168"/>
                      <a:pt x="24350" y="18188"/>
                      <a:pt x="24273" y="18188"/>
                    </a:cubicBezTo>
                    <a:cubicBezTo>
                      <a:pt x="24204" y="18188"/>
                      <a:pt x="24135" y="18172"/>
                      <a:pt x="24067" y="18172"/>
                    </a:cubicBezTo>
                    <a:cubicBezTo>
                      <a:pt x="24014" y="18172"/>
                      <a:pt x="23961" y="18182"/>
                      <a:pt x="23909" y="18217"/>
                    </a:cubicBezTo>
                    <a:cubicBezTo>
                      <a:pt x="23615" y="18046"/>
                      <a:pt x="23310" y="18031"/>
                      <a:pt x="23005" y="18031"/>
                    </a:cubicBezTo>
                    <a:cubicBezTo>
                      <a:pt x="22942" y="18031"/>
                      <a:pt x="22878" y="18032"/>
                      <a:pt x="22815" y="18032"/>
                    </a:cubicBezTo>
                    <a:cubicBezTo>
                      <a:pt x="22739" y="18032"/>
                      <a:pt x="22663" y="18031"/>
                      <a:pt x="22587" y="18027"/>
                    </a:cubicBezTo>
                    <a:cubicBezTo>
                      <a:pt x="22525" y="18021"/>
                      <a:pt x="22462" y="18016"/>
                      <a:pt x="22399" y="18016"/>
                    </a:cubicBezTo>
                    <a:cubicBezTo>
                      <a:pt x="22220" y="18016"/>
                      <a:pt x="22040" y="18053"/>
                      <a:pt x="21873" y="18194"/>
                    </a:cubicBezTo>
                    <a:cubicBezTo>
                      <a:pt x="21839" y="18227"/>
                      <a:pt x="21808" y="18240"/>
                      <a:pt x="21778" y="18240"/>
                    </a:cubicBezTo>
                    <a:cubicBezTo>
                      <a:pt x="21711" y="18240"/>
                      <a:pt x="21649" y="18179"/>
                      <a:pt x="21575" y="18146"/>
                    </a:cubicBezTo>
                    <a:cubicBezTo>
                      <a:pt x="21500" y="18105"/>
                      <a:pt x="21418" y="18069"/>
                      <a:pt x="21339" y="18069"/>
                    </a:cubicBezTo>
                    <a:cubicBezTo>
                      <a:pt x="21279" y="18069"/>
                      <a:pt x="21221" y="18090"/>
                      <a:pt x="21170" y="18146"/>
                    </a:cubicBezTo>
                    <a:cubicBezTo>
                      <a:pt x="21060" y="18257"/>
                      <a:pt x="20957" y="18311"/>
                      <a:pt x="20856" y="18311"/>
                    </a:cubicBezTo>
                    <a:cubicBezTo>
                      <a:pt x="20739" y="18311"/>
                      <a:pt x="20625" y="18239"/>
                      <a:pt x="20503" y="18098"/>
                    </a:cubicBezTo>
                    <a:cubicBezTo>
                      <a:pt x="20408" y="17979"/>
                      <a:pt x="20265" y="17896"/>
                      <a:pt x="20122" y="17860"/>
                    </a:cubicBezTo>
                    <a:cubicBezTo>
                      <a:pt x="20113" y="17857"/>
                      <a:pt x="20103" y="17855"/>
                      <a:pt x="20094" y="17855"/>
                    </a:cubicBezTo>
                    <a:cubicBezTo>
                      <a:pt x="20030" y="17855"/>
                      <a:pt x="19965" y="17926"/>
                      <a:pt x="19896" y="17926"/>
                    </a:cubicBezTo>
                    <a:cubicBezTo>
                      <a:pt x="19873" y="17926"/>
                      <a:pt x="19849" y="17918"/>
                      <a:pt x="19825" y="17896"/>
                    </a:cubicBezTo>
                    <a:cubicBezTo>
                      <a:pt x="19802" y="17877"/>
                      <a:pt x="19780" y="17868"/>
                      <a:pt x="19760" y="17868"/>
                    </a:cubicBezTo>
                    <a:cubicBezTo>
                      <a:pt x="19717" y="17868"/>
                      <a:pt x="19679" y="17910"/>
                      <a:pt x="19646" y="17991"/>
                    </a:cubicBezTo>
                    <a:cubicBezTo>
                      <a:pt x="19599" y="18098"/>
                      <a:pt x="19551" y="18170"/>
                      <a:pt x="19515" y="18265"/>
                    </a:cubicBezTo>
                    <a:cubicBezTo>
                      <a:pt x="19468" y="18182"/>
                      <a:pt x="19420" y="18098"/>
                      <a:pt x="19372" y="18003"/>
                    </a:cubicBezTo>
                    <a:cubicBezTo>
                      <a:pt x="19344" y="17940"/>
                      <a:pt x="19318" y="17908"/>
                      <a:pt x="19295" y="17908"/>
                    </a:cubicBezTo>
                    <a:cubicBezTo>
                      <a:pt x="19270" y="17908"/>
                      <a:pt x="19248" y="17946"/>
                      <a:pt x="19229" y="18027"/>
                    </a:cubicBezTo>
                    <a:cubicBezTo>
                      <a:pt x="19202" y="18144"/>
                      <a:pt x="19162" y="18310"/>
                      <a:pt x="19091" y="18310"/>
                    </a:cubicBezTo>
                    <a:cubicBezTo>
                      <a:pt x="19069" y="18310"/>
                      <a:pt x="19044" y="18293"/>
                      <a:pt x="19015" y="18253"/>
                    </a:cubicBezTo>
                    <a:cubicBezTo>
                      <a:pt x="18865" y="18039"/>
                      <a:pt x="18720" y="17862"/>
                      <a:pt x="18552" y="17862"/>
                    </a:cubicBezTo>
                    <a:cubicBezTo>
                      <a:pt x="18467" y="17862"/>
                      <a:pt x="18377" y="17907"/>
                      <a:pt x="18277" y="18015"/>
                    </a:cubicBezTo>
                    <a:cubicBezTo>
                      <a:pt x="18223" y="18069"/>
                      <a:pt x="18149" y="18095"/>
                      <a:pt x="18075" y="18095"/>
                    </a:cubicBezTo>
                    <a:cubicBezTo>
                      <a:pt x="18000" y="18095"/>
                      <a:pt x="17926" y="18069"/>
                      <a:pt x="17872" y="18015"/>
                    </a:cubicBezTo>
                    <a:cubicBezTo>
                      <a:pt x="17804" y="17961"/>
                      <a:pt x="17740" y="17934"/>
                      <a:pt x="17678" y="17934"/>
                    </a:cubicBezTo>
                    <a:cubicBezTo>
                      <a:pt x="17578" y="17934"/>
                      <a:pt x="17485" y="18006"/>
                      <a:pt x="17396" y="18146"/>
                    </a:cubicBezTo>
                    <a:cubicBezTo>
                      <a:pt x="17348" y="18227"/>
                      <a:pt x="17294" y="18291"/>
                      <a:pt x="17227" y="18291"/>
                    </a:cubicBezTo>
                    <a:cubicBezTo>
                      <a:pt x="17195" y="18291"/>
                      <a:pt x="17161" y="18276"/>
                      <a:pt x="17122" y="18241"/>
                    </a:cubicBezTo>
                    <a:cubicBezTo>
                      <a:pt x="17026" y="18132"/>
                      <a:pt x="16891" y="18078"/>
                      <a:pt x="16754" y="18078"/>
                    </a:cubicBezTo>
                    <a:cubicBezTo>
                      <a:pt x="16637" y="18078"/>
                      <a:pt x="16518" y="18117"/>
                      <a:pt x="16420" y="18194"/>
                    </a:cubicBezTo>
                    <a:cubicBezTo>
                      <a:pt x="16358" y="18248"/>
                      <a:pt x="16282" y="18275"/>
                      <a:pt x="16205" y="18275"/>
                    </a:cubicBezTo>
                    <a:cubicBezTo>
                      <a:pt x="16147" y="18275"/>
                      <a:pt x="16090" y="18260"/>
                      <a:pt x="16039" y="18229"/>
                    </a:cubicBezTo>
                    <a:cubicBezTo>
                      <a:pt x="15942" y="18168"/>
                      <a:pt x="15834" y="18138"/>
                      <a:pt x="15726" y="18138"/>
                    </a:cubicBezTo>
                    <a:cubicBezTo>
                      <a:pt x="15583" y="18138"/>
                      <a:pt x="15440" y="18192"/>
                      <a:pt x="15324" y="18301"/>
                    </a:cubicBezTo>
                    <a:cubicBezTo>
                      <a:pt x="15278" y="18341"/>
                      <a:pt x="15231" y="18354"/>
                      <a:pt x="15184" y="18354"/>
                    </a:cubicBezTo>
                    <a:cubicBezTo>
                      <a:pt x="15095" y="18354"/>
                      <a:pt x="15005" y="18307"/>
                      <a:pt x="14916" y="18307"/>
                    </a:cubicBezTo>
                    <a:cubicBezTo>
                      <a:pt x="14857" y="18307"/>
                      <a:pt x="14798" y="18328"/>
                      <a:pt x="14741" y="18396"/>
                    </a:cubicBezTo>
                    <a:cubicBezTo>
                      <a:pt x="14491" y="18146"/>
                      <a:pt x="14205" y="18206"/>
                      <a:pt x="13943" y="18134"/>
                    </a:cubicBezTo>
                    <a:cubicBezTo>
                      <a:pt x="13740" y="18094"/>
                      <a:pt x="13543" y="17898"/>
                      <a:pt x="13340" y="17898"/>
                    </a:cubicBezTo>
                    <a:cubicBezTo>
                      <a:pt x="13245" y="17898"/>
                      <a:pt x="13149" y="17941"/>
                      <a:pt x="13050" y="18063"/>
                    </a:cubicBezTo>
                    <a:cubicBezTo>
                      <a:pt x="13032" y="18075"/>
                      <a:pt x="13014" y="18081"/>
                      <a:pt x="12997" y="18081"/>
                    </a:cubicBezTo>
                    <a:cubicBezTo>
                      <a:pt x="12979" y="18081"/>
                      <a:pt x="12961" y="18075"/>
                      <a:pt x="12943" y="18063"/>
                    </a:cubicBezTo>
                    <a:cubicBezTo>
                      <a:pt x="12574" y="17694"/>
                      <a:pt x="12133" y="17884"/>
                      <a:pt x="11740" y="17622"/>
                    </a:cubicBezTo>
                    <a:cubicBezTo>
                      <a:pt x="11681" y="17580"/>
                      <a:pt x="11612" y="17560"/>
                      <a:pt x="11543" y="17560"/>
                    </a:cubicBezTo>
                    <a:cubicBezTo>
                      <a:pt x="11473" y="17560"/>
                      <a:pt x="11401" y="17580"/>
                      <a:pt x="11336" y="17622"/>
                    </a:cubicBezTo>
                    <a:cubicBezTo>
                      <a:pt x="11217" y="17705"/>
                      <a:pt x="11086" y="17753"/>
                      <a:pt x="10943" y="17777"/>
                    </a:cubicBezTo>
                    <a:cubicBezTo>
                      <a:pt x="10722" y="17788"/>
                      <a:pt x="10503" y="17806"/>
                      <a:pt x="10286" y="17806"/>
                    </a:cubicBezTo>
                    <a:cubicBezTo>
                      <a:pt x="10023" y="17806"/>
                      <a:pt x="9763" y="17779"/>
                      <a:pt x="9502" y="17682"/>
                    </a:cubicBezTo>
                    <a:cubicBezTo>
                      <a:pt x="9477" y="17673"/>
                      <a:pt x="9451" y="17669"/>
                      <a:pt x="9427" y="17669"/>
                    </a:cubicBezTo>
                    <a:cubicBezTo>
                      <a:pt x="9382" y="17669"/>
                      <a:pt x="9338" y="17682"/>
                      <a:pt x="9300" y="17705"/>
                    </a:cubicBezTo>
                    <a:cubicBezTo>
                      <a:pt x="9145" y="17795"/>
                      <a:pt x="8990" y="17835"/>
                      <a:pt x="8838" y="17835"/>
                    </a:cubicBezTo>
                    <a:cubicBezTo>
                      <a:pt x="8626" y="17835"/>
                      <a:pt x="8417" y="17759"/>
                      <a:pt x="8216" y="17634"/>
                    </a:cubicBezTo>
                    <a:cubicBezTo>
                      <a:pt x="8127" y="17580"/>
                      <a:pt x="8024" y="17514"/>
                      <a:pt x="7933" y="17514"/>
                    </a:cubicBezTo>
                    <a:cubicBezTo>
                      <a:pt x="7903" y="17514"/>
                      <a:pt x="7874" y="17521"/>
                      <a:pt x="7847" y="17539"/>
                    </a:cubicBezTo>
                    <a:cubicBezTo>
                      <a:pt x="7789" y="17568"/>
                      <a:pt x="7727" y="17583"/>
                      <a:pt x="7666" y="17583"/>
                    </a:cubicBezTo>
                    <a:cubicBezTo>
                      <a:pt x="7626" y="17583"/>
                      <a:pt x="7587" y="17577"/>
                      <a:pt x="7549" y="17563"/>
                    </a:cubicBezTo>
                    <a:cubicBezTo>
                      <a:pt x="7497" y="17543"/>
                      <a:pt x="7445" y="17534"/>
                      <a:pt x="7392" y="17534"/>
                    </a:cubicBezTo>
                    <a:cubicBezTo>
                      <a:pt x="7349" y="17534"/>
                      <a:pt x="7307" y="17540"/>
                      <a:pt x="7264" y="17551"/>
                    </a:cubicBezTo>
                    <a:cubicBezTo>
                      <a:pt x="7149" y="17593"/>
                      <a:pt x="7037" y="17616"/>
                      <a:pt x="6929" y="17616"/>
                    </a:cubicBezTo>
                    <a:cubicBezTo>
                      <a:pt x="6733" y="17616"/>
                      <a:pt x="6552" y="17541"/>
                      <a:pt x="6406" y="17372"/>
                    </a:cubicBezTo>
                    <a:cubicBezTo>
                      <a:pt x="6214" y="17129"/>
                      <a:pt x="6009" y="17016"/>
                      <a:pt x="5751" y="17016"/>
                    </a:cubicBezTo>
                    <a:cubicBezTo>
                      <a:pt x="5643" y="17016"/>
                      <a:pt x="5525" y="17036"/>
                      <a:pt x="5394" y="17074"/>
                    </a:cubicBezTo>
                    <a:cubicBezTo>
                      <a:pt x="5379" y="17079"/>
                      <a:pt x="5364" y="17081"/>
                      <a:pt x="5350" y="17081"/>
                    </a:cubicBezTo>
                    <a:cubicBezTo>
                      <a:pt x="5260" y="17081"/>
                      <a:pt x="5209" y="16987"/>
                      <a:pt x="5168" y="16884"/>
                    </a:cubicBezTo>
                    <a:cubicBezTo>
                      <a:pt x="5138" y="16801"/>
                      <a:pt x="5073" y="16792"/>
                      <a:pt x="5002" y="16792"/>
                    </a:cubicBezTo>
                    <a:cubicBezTo>
                      <a:pt x="4982" y="16792"/>
                      <a:pt x="4962" y="16792"/>
                      <a:pt x="4942" y="16792"/>
                    </a:cubicBezTo>
                    <a:cubicBezTo>
                      <a:pt x="4890" y="16792"/>
                      <a:pt x="4838" y="16788"/>
                      <a:pt x="4799" y="16753"/>
                    </a:cubicBezTo>
                    <a:cubicBezTo>
                      <a:pt x="4692" y="16634"/>
                      <a:pt x="4573" y="16515"/>
                      <a:pt x="4478" y="16384"/>
                    </a:cubicBezTo>
                    <a:cubicBezTo>
                      <a:pt x="4464" y="16370"/>
                      <a:pt x="4442" y="16364"/>
                      <a:pt x="4418" y="16364"/>
                    </a:cubicBezTo>
                    <a:cubicBezTo>
                      <a:pt x="4402" y="16364"/>
                      <a:pt x="4385" y="16367"/>
                      <a:pt x="4370" y="16372"/>
                    </a:cubicBezTo>
                    <a:cubicBezTo>
                      <a:pt x="4364" y="16373"/>
                      <a:pt x="4357" y="16373"/>
                      <a:pt x="4351" y="16373"/>
                    </a:cubicBezTo>
                    <a:cubicBezTo>
                      <a:pt x="4222" y="16373"/>
                      <a:pt x="4165" y="16260"/>
                      <a:pt x="4097" y="16170"/>
                    </a:cubicBezTo>
                    <a:cubicBezTo>
                      <a:pt x="4049" y="16074"/>
                      <a:pt x="3962" y="16016"/>
                      <a:pt x="3862" y="16016"/>
                    </a:cubicBezTo>
                    <a:cubicBezTo>
                      <a:pt x="3838" y="16016"/>
                      <a:pt x="3813" y="16020"/>
                      <a:pt x="3787" y="16027"/>
                    </a:cubicBezTo>
                    <a:cubicBezTo>
                      <a:pt x="3784" y="16027"/>
                      <a:pt x="3781" y="16028"/>
                      <a:pt x="3778" y="16028"/>
                    </a:cubicBezTo>
                    <a:cubicBezTo>
                      <a:pt x="3725" y="16028"/>
                      <a:pt x="3702" y="15928"/>
                      <a:pt x="3680" y="15860"/>
                    </a:cubicBezTo>
                    <a:cubicBezTo>
                      <a:pt x="3597" y="15634"/>
                      <a:pt x="3418" y="15455"/>
                      <a:pt x="3192" y="15384"/>
                    </a:cubicBezTo>
                    <a:cubicBezTo>
                      <a:pt x="3120" y="15372"/>
                      <a:pt x="3025" y="15372"/>
                      <a:pt x="3001" y="15312"/>
                    </a:cubicBezTo>
                    <a:cubicBezTo>
                      <a:pt x="2858" y="14872"/>
                      <a:pt x="2525" y="14610"/>
                      <a:pt x="2287" y="14253"/>
                    </a:cubicBezTo>
                    <a:cubicBezTo>
                      <a:pt x="2215" y="14098"/>
                      <a:pt x="2192" y="13919"/>
                      <a:pt x="2204" y="13753"/>
                    </a:cubicBezTo>
                    <a:cubicBezTo>
                      <a:pt x="2192" y="13657"/>
                      <a:pt x="2120" y="13574"/>
                      <a:pt x="2025" y="13538"/>
                    </a:cubicBezTo>
                    <a:cubicBezTo>
                      <a:pt x="1846" y="13503"/>
                      <a:pt x="1739" y="13312"/>
                      <a:pt x="1811" y="13145"/>
                    </a:cubicBezTo>
                    <a:cubicBezTo>
                      <a:pt x="1846" y="13050"/>
                      <a:pt x="1823" y="12943"/>
                      <a:pt x="1763" y="12860"/>
                    </a:cubicBezTo>
                    <a:cubicBezTo>
                      <a:pt x="1453" y="12586"/>
                      <a:pt x="1406" y="12193"/>
                      <a:pt x="1394" y="11812"/>
                    </a:cubicBezTo>
                    <a:cubicBezTo>
                      <a:pt x="1394" y="11645"/>
                      <a:pt x="1299" y="11490"/>
                      <a:pt x="1144" y="11407"/>
                    </a:cubicBezTo>
                    <a:cubicBezTo>
                      <a:pt x="1120" y="11383"/>
                      <a:pt x="1072" y="11359"/>
                      <a:pt x="1072" y="11336"/>
                    </a:cubicBezTo>
                    <a:cubicBezTo>
                      <a:pt x="1108" y="11264"/>
                      <a:pt x="1132" y="11205"/>
                      <a:pt x="1168" y="11133"/>
                    </a:cubicBezTo>
                    <a:cubicBezTo>
                      <a:pt x="1275" y="10871"/>
                      <a:pt x="1430" y="10633"/>
                      <a:pt x="1132" y="10419"/>
                    </a:cubicBezTo>
                    <a:cubicBezTo>
                      <a:pt x="1001" y="10324"/>
                      <a:pt x="1001" y="10193"/>
                      <a:pt x="894" y="10074"/>
                    </a:cubicBezTo>
                    <a:cubicBezTo>
                      <a:pt x="787" y="9966"/>
                      <a:pt x="763" y="9895"/>
                      <a:pt x="834" y="9800"/>
                    </a:cubicBezTo>
                    <a:cubicBezTo>
                      <a:pt x="918" y="9705"/>
                      <a:pt x="965" y="9597"/>
                      <a:pt x="989" y="9478"/>
                    </a:cubicBezTo>
                    <a:cubicBezTo>
                      <a:pt x="1013" y="9371"/>
                      <a:pt x="1025" y="9264"/>
                      <a:pt x="1025" y="9145"/>
                    </a:cubicBezTo>
                    <a:cubicBezTo>
                      <a:pt x="1072" y="8716"/>
                      <a:pt x="1132" y="8276"/>
                      <a:pt x="1203" y="7847"/>
                    </a:cubicBezTo>
                    <a:cubicBezTo>
                      <a:pt x="1239" y="7728"/>
                      <a:pt x="1168" y="7585"/>
                      <a:pt x="1156" y="7454"/>
                    </a:cubicBezTo>
                    <a:cubicBezTo>
                      <a:pt x="1156" y="7395"/>
                      <a:pt x="1132" y="7311"/>
                      <a:pt x="1192" y="7276"/>
                    </a:cubicBezTo>
                    <a:cubicBezTo>
                      <a:pt x="1299" y="7204"/>
                      <a:pt x="1394" y="7097"/>
                      <a:pt x="1453" y="6978"/>
                    </a:cubicBezTo>
                    <a:cubicBezTo>
                      <a:pt x="1501" y="6859"/>
                      <a:pt x="1537" y="6740"/>
                      <a:pt x="1573" y="6621"/>
                    </a:cubicBezTo>
                    <a:cubicBezTo>
                      <a:pt x="1620" y="6502"/>
                      <a:pt x="1680" y="6395"/>
                      <a:pt x="1727" y="6276"/>
                    </a:cubicBezTo>
                    <a:cubicBezTo>
                      <a:pt x="1775" y="6156"/>
                      <a:pt x="1823" y="6049"/>
                      <a:pt x="1870" y="5930"/>
                    </a:cubicBezTo>
                    <a:cubicBezTo>
                      <a:pt x="1954" y="5621"/>
                      <a:pt x="2168" y="5359"/>
                      <a:pt x="2465" y="5204"/>
                    </a:cubicBezTo>
                    <a:cubicBezTo>
                      <a:pt x="2596" y="5144"/>
                      <a:pt x="2620" y="5025"/>
                      <a:pt x="2573" y="4859"/>
                    </a:cubicBezTo>
                    <a:cubicBezTo>
                      <a:pt x="2537" y="4716"/>
                      <a:pt x="2549" y="4561"/>
                      <a:pt x="2620" y="4430"/>
                    </a:cubicBezTo>
                    <a:cubicBezTo>
                      <a:pt x="2692" y="4323"/>
                      <a:pt x="2763" y="4228"/>
                      <a:pt x="2846" y="4132"/>
                    </a:cubicBezTo>
                    <a:cubicBezTo>
                      <a:pt x="2930" y="4037"/>
                      <a:pt x="3073" y="4001"/>
                      <a:pt x="3108" y="3859"/>
                    </a:cubicBezTo>
                    <a:cubicBezTo>
                      <a:pt x="3442" y="3763"/>
                      <a:pt x="3739" y="3597"/>
                      <a:pt x="3989" y="3347"/>
                    </a:cubicBezTo>
                    <a:cubicBezTo>
                      <a:pt x="4216" y="3120"/>
                      <a:pt x="4478" y="2906"/>
                      <a:pt x="4763" y="2739"/>
                    </a:cubicBezTo>
                    <a:cubicBezTo>
                      <a:pt x="4859" y="2680"/>
                      <a:pt x="4918" y="2585"/>
                      <a:pt x="4930" y="2477"/>
                    </a:cubicBezTo>
                    <a:cubicBezTo>
                      <a:pt x="5009" y="2232"/>
                      <a:pt x="5166" y="2109"/>
                      <a:pt x="5366" y="2109"/>
                    </a:cubicBezTo>
                    <a:cubicBezTo>
                      <a:pt x="5438" y="2109"/>
                      <a:pt x="5515" y="2125"/>
                      <a:pt x="5597" y="2156"/>
                    </a:cubicBezTo>
                    <a:cubicBezTo>
                      <a:pt x="5649" y="2177"/>
                      <a:pt x="5702" y="2191"/>
                      <a:pt x="5748" y="2191"/>
                    </a:cubicBezTo>
                    <a:cubicBezTo>
                      <a:pt x="5807" y="2191"/>
                      <a:pt x="5856" y="2168"/>
                      <a:pt x="5883" y="2108"/>
                    </a:cubicBezTo>
                    <a:cubicBezTo>
                      <a:pt x="6037" y="1692"/>
                      <a:pt x="6406" y="1680"/>
                      <a:pt x="6704" y="1561"/>
                    </a:cubicBezTo>
                    <a:cubicBezTo>
                      <a:pt x="6732" y="1555"/>
                      <a:pt x="6759" y="1552"/>
                      <a:pt x="6787" y="1552"/>
                    </a:cubicBezTo>
                    <a:cubicBezTo>
                      <a:pt x="6865" y="1552"/>
                      <a:pt x="6940" y="1576"/>
                      <a:pt x="7002" y="1620"/>
                    </a:cubicBezTo>
                    <a:cubicBezTo>
                      <a:pt x="7087" y="1672"/>
                      <a:pt x="7167" y="1704"/>
                      <a:pt x="7242" y="1704"/>
                    </a:cubicBezTo>
                    <a:cubicBezTo>
                      <a:pt x="7323" y="1704"/>
                      <a:pt x="7398" y="1666"/>
                      <a:pt x="7466" y="1573"/>
                    </a:cubicBezTo>
                    <a:cubicBezTo>
                      <a:pt x="7609" y="1358"/>
                      <a:pt x="7823" y="1382"/>
                      <a:pt x="8014" y="1370"/>
                    </a:cubicBezTo>
                    <a:cubicBezTo>
                      <a:pt x="8109" y="1370"/>
                      <a:pt x="8145" y="1477"/>
                      <a:pt x="8133" y="1620"/>
                    </a:cubicBezTo>
                    <a:cubicBezTo>
                      <a:pt x="8112" y="1736"/>
                      <a:pt x="8137" y="1879"/>
                      <a:pt x="8184" y="1879"/>
                    </a:cubicBezTo>
                    <a:cubicBezTo>
                      <a:pt x="8190" y="1879"/>
                      <a:pt x="8197" y="1876"/>
                      <a:pt x="8204" y="1870"/>
                    </a:cubicBezTo>
                    <a:cubicBezTo>
                      <a:pt x="8419" y="1775"/>
                      <a:pt x="8633" y="1692"/>
                      <a:pt x="8847" y="1644"/>
                    </a:cubicBezTo>
                    <a:cubicBezTo>
                      <a:pt x="9085" y="1584"/>
                      <a:pt x="9323" y="1561"/>
                      <a:pt x="9562" y="1561"/>
                    </a:cubicBezTo>
                    <a:cubicBezTo>
                      <a:pt x="9591" y="1566"/>
                      <a:pt x="9620" y="1568"/>
                      <a:pt x="9649" y="1568"/>
                    </a:cubicBezTo>
                    <a:cubicBezTo>
                      <a:pt x="9762" y="1568"/>
                      <a:pt x="9872" y="1532"/>
                      <a:pt x="9966" y="1465"/>
                    </a:cubicBezTo>
                    <a:cubicBezTo>
                      <a:pt x="10080" y="1369"/>
                      <a:pt x="10219" y="1321"/>
                      <a:pt x="10356" y="1321"/>
                    </a:cubicBezTo>
                    <a:cubicBezTo>
                      <a:pt x="10505" y="1321"/>
                      <a:pt x="10652" y="1377"/>
                      <a:pt x="10764" y="1489"/>
                    </a:cubicBezTo>
                    <a:lnTo>
                      <a:pt x="11169" y="1370"/>
                    </a:lnTo>
                    <a:cubicBezTo>
                      <a:pt x="11327" y="1495"/>
                      <a:pt x="11486" y="1549"/>
                      <a:pt x="11645" y="1549"/>
                    </a:cubicBezTo>
                    <a:cubicBezTo>
                      <a:pt x="11822" y="1549"/>
                      <a:pt x="12000" y="1483"/>
                      <a:pt x="12181" y="1370"/>
                    </a:cubicBezTo>
                    <a:cubicBezTo>
                      <a:pt x="12230" y="1388"/>
                      <a:pt x="12279" y="1394"/>
                      <a:pt x="12327" y="1394"/>
                    </a:cubicBezTo>
                    <a:cubicBezTo>
                      <a:pt x="12483" y="1394"/>
                      <a:pt x="12638" y="1327"/>
                      <a:pt x="12794" y="1327"/>
                    </a:cubicBezTo>
                    <a:cubicBezTo>
                      <a:pt x="12887" y="1327"/>
                      <a:pt x="12980" y="1351"/>
                      <a:pt x="13074" y="1430"/>
                    </a:cubicBezTo>
                    <a:cubicBezTo>
                      <a:pt x="13124" y="1392"/>
                      <a:pt x="13173" y="1377"/>
                      <a:pt x="13221" y="1377"/>
                    </a:cubicBezTo>
                    <a:cubicBezTo>
                      <a:pt x="13371" y="1377"/>
                      <a:pt x="13516" y="1513"/>
                      <a:pt x="13669" y="1513"/>
                    </a:cubicBezTo>
                    <a:cubicBezTo>
                      <a:pt x="13884" y="1501"/>
                      <a:pt x="14098" y="1442"/>
                      <a:pt x="14276" y="1346"/>
                    </a:cubicBezTo>
                    <a:cubicBezTo>
                      <a:pt x="14280" y="1345"/>
                      <a:pt x="14284" y="1344"/>
                      <a:pt x="14288" y="1344"/>
                    </a:cubicBezTo>
                    <a:cubicBezTo>
                      <a:pt x="14320" y="1344"/>
                      <a:pt x="14350" y="1385"/>
                      <a:pt x="14372" y="1406"/>
                    </a:cubicBezTo>
                    <a:cubicBezTo>
                      <a:pt x="14448" y="1489"/>
                      <a:pt x="14553" y="1532"/>
                      <a:pt x="14657" y="1532"/>
                    </a:cubicBezTo>
                    <a:cubicBezTo>
                      <a:pt x="14732" y="1532"/>
                      <a:pt x="14807" y="1510"/>
                      <a:pt x="14872" y="1465"/>
                    </a:cubicBezTo>
                    <a:cubicBezTo>
                      <a:pt x="14957" y="1419"/>
                      <a:pt x="15038" y="1377"/>
                      <a:pt x="15123" y="1377"/>
                    </a:cubicBezTo>
                    <a:cubicBezTo>
                      <a:pt x="15168" y="1377"/>
                      <a:pt x="15215" y="1389"/>
                      <a:pt x="15265" y="1418"/>
                    </a:cubicBezTo>
                    <a:cubicBezTo>
                      <a:pt x="15379" y="1494"/>
                      <a:pt x="15513" y="1533"/>
                      <a:pt x="15646" y="1533"/>
                    </a:cubicBezTo>
                    <a:cubicBezTo>
                      <a:pt x="15763" y="1533"/>
                      <a:pt x="15879" y="1503"/>
                      <a:pt x="15979" y="1442"/>
                    </a:cubicBezTo>
                    <a:cubicBezTo>
                      <a:pt x="16029" y="1399"/>
                      <a:pt x="16092" y="1377"/>
                      <a:pt x="16155" y="1377"/>
                    </a:cubicBezTo>
                    <a:cubicBezTo>
                      <a:pt x="16197" y="1377"/>
                      <a:pt x="16239" y="1387"/>
                      <a:pt x="16277" y="1406"/>
                    </a:cubicBezTo>
                    <a:cubicBezTo>
                      <a:pt x="16530" y="1574"/>
                      <a:pt x="16788" y="1671"/>
                      <a:pt x="17053" y="1671"/>
                    </a:cubicBezTo>
                    <a:cubicBezTo>
                      <a:pt x="17163" y="1671"/>
                      <a:pt x="17273" y="1655"/>
                      <a:pt x="17384" y="1620"/>
                    </a:cubicBezTo>
                    <a:cubicBezTo>
                      <a:pt x="17391" y="1617"/>
                      <a:pt x="17397" y="1616"/>
                      <a:pt x="17404" y="1616"/>
                    </a:cubicBezTo>
                    <a:cubicBezTo>
                      <a:pt x="17468" y="1616"/>
                      <a:pt x="17540" y="1735"/>
                      <a:pt x="17618" y="1735"/>
                    </a:cubicBezTo>
                    <a:cubicBezTo>
                      <a:pt x="17635" y="1735"/>
                      <a:pt x="17652" y="1729"/>
                      <a:pt x="17670" y="1715"/>
                    </a:cubicBezTo>
                    <a:cubicBezTo>
                      <a:pt x="17868" y="1569"/>
                      <a:pt x="18069" y="1511"/>
                      <a:pt x="18270" y="1511"/>
                    </a:cubicBezTo>
                    <a:cubicBezTo>
                      <a:pt x="18444" y="1511"/>
                      <a:pt x="18618" y="1554"/>
                      <a:pt x="18789" y="1620"/>
                    </a:cubicBezTo>
                    <a:cubicBezTo>
                      <a:pt x="19051" y="1715"/>
                      <a:pt x="19325" y="1644"/>
                      <a:pt x="19587" y="1763"/>
                    </a:cubicBezTo>
                    <a:cubicBezTo>
                      <a:pt x="19626" y="1781"/>
                      <a:pt x="19664" y="1788"/>
                      <a:pt x="19702" y="1788"/>
                    </a:cubicBezTo>
                    <a:cubicBezTo>
                      <a:pt x="19851" y="1788"/>
                      <a:pt x="19996" y="1680"/>
                      <a:pt x="20154" y="1680"/>
                    </a:cubicBezTo>
                    <a:cubicBezTo>
                      <a:pt x="20201" y="1680"/>
                      <a:pt x="20250" y="1690"/>
                      <a:pt x="20301" y="1715"/>
                    </a:cubicBezTo>
                    <a:cubicBezTo>
                      <a:pt x="20414" y="1769"/>
                      <a:pt x="20533" y="1781"/>
                      <a:pt x="20654" y="1781"/>
                    </a:cubicBezTo>
                    <a:cubicBezTo>
                      <a:pt x="20750" y="1781"/>
                      <a:pt x="20848" y="1773"/>
                      <a:pt x="20944" y="1773"/>
                    </a:cubicBezTo>
                    <a:cubicBezTo>
                      <a:pt x="20968" y="1773"/>
                      <a:pt x="20992" y="1774"/>
                      <a:pt x="21015" y="1775"/>
                    </a:cubicBezTo>
                    <a:cubicBezTo>
                      <a:pt x="21122" y="1782"/>
                      <a:pt x="21224" y="1814"/>
                      <a:pt x="21324" y="1814"/>
                    </a:cubicBezTo>
                    <a:cubicBezTo>
                      <a:pt x="21392" y="1814"/>
                      <a:pt x="21460" y="1799"/>
                      <a:pt x="21527" y="1751"/>
                    </a:cubicBezTo>
                    <a:cubicBezTo>
                      <a:pt x="21588" y="1691"/>
                      <a:pt x="21667" y="1661"/>
                      <a:pt x="21746" y="1661"/>
                    </a:cubicBezTo>
                    <a:cubicBezTo>
                      <a:pt x="21807" y="1661"/>
                      <a:pt x="21868" y="1679"/>
                      <a:pt x="21920" y="1715"/>
                    </a:cubicBezTo>
                    <a:cubicBezTo>
                      <a:pt x="22010" y="1771"/>
                      <a:pt x="22113" y="1802"/>
                      <a:pt x="22215" y="1802"/>
                    </a:cubicBezTo>
                    <a:cubicBezTo>
                      <a:pt x="22289" y="1802"/>
                      <a:pt x="22363" y="1786"/>
                      <a:pt x="22432" y="1751"/>
                    </a:cubicBezTo>
                    <a:cubicBezTo>
                      <a:pt x="22628" y="1671"/>
                      <a:pt x="22801" y="1512"/>
                      <a:pt x="23006" y="1512"/>
                    </a:cubicBezTo>
                    <a:cubicBezTo>
                      <a:pt x="23013" y="1512"/>
                      <a:pt x="23020" y="1513"/>
                      <a:pt x="23028" y="1513"/>
                    </a:cubicBezTo>
                    <a:cubicBezTo>
                      <a:pt x="23186" y="1532"/>
                      <a:pt x="23338" y="1668"/>
                      <a:pt x="23494" y="1668"/>
                    </a:cubicBezTo>
                    <a:cubicBezTo>
                      <a:pt x="23536" y="1668"/>
                      <a:pt x="23579" y="1658"/>
                      <a:pt x="23623" y="1632"/>
                    </a:cubicBezTo>
                    <a:cubicBezTo>
                      <a:pt x="23789" y="1746"/>
                      <a:pt x="23967" y="1769"/>
                      <a:pt x="24144" y="1769"/>
                    </a:cubicBezTo>
                    <a:cubicBezTo>
                      <a:pt x="24209" y="1769"/>
                      <a:pt x="24274" y="1766"/>
                      <a:pt x="24337" y="1763"/>
                    </a:cubicBezTo>
                    <a:cubicBezTo>
                      <a:pt x="24956" y="1751"/>
                      <a:pt x="25576" y="1739"/>
                      <a:pt x="26195" y="1715"/>
                    </a:cubicBezTo>
                    <a:cubicBezTo>
                      <a:pt x="26221" y="1716"/>
                      <a:pt x="26248" y="1717"/>
                      <a:pt x="26274" y="1717"/>
                    </a:cubicBezTo>
                    <a:cubicBezTo>
                      <a:pt x="26569" y="1717"/>
                      <a:pt x="26860" y="1656"/>
                      <a:pt x="27111" y="1525"/>
                    </a:cubicBezTo>
                    <a:cubicBezTo>
                      <a:pt x="27237" y="1473"/>
                      <a:pt x="27368" y="1444"/>
                      <a:pt x="27498" y="1444"/>
                    </a:cubicBezTo>
                    <a:cubicBezTo>
                      <a:pt x="27576" y="1444"/>
                      <a:pt x="27654" y="1455"/>
                      <a:pt x="27731" y="1477"/>
                    </a:cubicBezTo>
                    <a:cubicBezTo>
                      <a:pt x="27889" y="1501"/>
                      <a:pt x="28041" y="1598"/>
                      <a:pt x="28192" y="1598"/>
                    </a:cubicBezTo>
                    <a:cubicBezTo>
                      <a:pt x="28269" y="1598"/>
                      <a:pt x="28345" y="1573"/>
                      <a:pt x="28421" y="1501"/>
                    </a:cubicBezTo>
                    <a:cubicBezTo>
                      <a:pt x="28586" y="1546"/>
                      <a:pt x="28751" y="1672"/>
                      <a:pt x="28920" y="1672"/>
                    </a:cubicBezTo>
                    <a:cubicBezTo>
                      <a:pt x="29018" y="1672"/>
                      <a:pt x="29118" y="1629"/>
                      <a:pt x="29219" y="1501"/>
                    </a:cubicBezTo>
                    <a:cubicBezTo>
                      <a:pt x="29231" y="1485"/>
                      <a:pt x="29251" y="1478"/>
                      <a:pt x="29274" y="1478"/>
                    </a:cubicBezTo>
                    <a:cubicBezTo>
                      <a:pt x="29317" y="1478"/>
                      <a:pt x="29374" y="1502"/>
                      <a:pt x="29421" y="1525"/>
                    </a:cubicBezTo>
                    <a:cubicBezTo>
                      <a:pt x="29703" y="1681"/>
                      <a:pt x="29987" y="1746"/>
                      <a:pt x="30274" y="1746"/>
                    </a:cubicBezTo>
                    <a:cubicBezTo>
                      <a:pt x="30532" y="1746"/>
                      <a:pt x="30792" y="1693"/>
                      <a:pt x="31052" y="1608"/>
                    </a:cubicBezTo>
                    <a:cubicBezTo>
                      <a:pt x="31118" y="1579"/>
                      <a:pt x="31186" y="1564"/>
                      <a:pt x="31255" y="1564"/>
                    </a:cubicBezTo>
                    <a:cubicBezTo>
                      <a:pt x="31323" y="1564"/>
                      <a:pt x="31392" y="1579"/>
                      <a:pt x="31457" y="1608"/>
                    </a:cubicBezTo>
                    <a:cubicBezTo>
                      <a:pt x="31507" y="1637"/>
                      <a:pt x="31556" y="1648"/>
                      <a:pt x="31606" y="1648"/>
                    </a:cubicBezTo>
                    <a:cubicBezTo>
                      <a:pt x="31723" y="1648"/>
                      <a:pt x="31840" y="1584"/>
                      <a:pt x="31957" y="1525"/>
                    </a:cubicBezTo>
                    <a:cubicBezTo>
                      <a:pt x="32024" y="1492"/>
                      <a:pt x="32113" y="1447"/>
                      <a:pt x="32181" y="1447"/>
                    </a:cubicBezTo>
                    <a:cubicBezTo>
                      <a:pt x="32211" y="1447"/>
                      <a:pt x="32237" y="1456"/>
                      <a:pt x="32255" y="1477"/>
                    </a:cubicBezTo>
                    <a:cubicBezTo>
                      <a:pt x="32541" y="1811"/>
                      <a:pt x="32874" y="1596"/>
                      <a:pt x="33160" y="1811"/>
                    </a:cubicBezTo>
                    <a:cubicBezTo>
                      <a:pt x="33296" y="1925"/>
                      <a:pt x="33466" y="1984"/>
                      <a:pt x="33638" y="1984"/>
                    </a:cubicBezTo>
                    <a:cubicBezTo>
                      <a:pt x="33751" y="1984"/>
                      <a:pt x="33865" y="1958"/>
                      <a:pt x="33969" y="1906"/>
                    </a:cubicBezTo>
                    <a:cubicBezTo>
                      <a:pt x="34016" y="1881"/>
                      <a:pt x="34062" y="1873"/>
                      <a:pt x="34109" y="1873"/>
                    </a:cubicBezTo>
                    <a:cubicBezTo>
                      <a:pt x="34173" y="1873"/>
                      <a:pt x="34237" y="1887"/>
                      <a:pt x="34301" y="1887"/>
                    </a:cubicBezTo>
                    <a:cubicBezTo>
                      <a:pt x="34322" y="1887"/>
                      <a:pt x="34342" y="1886"/>
                      <a:pt x="34362" y="1882"/>
                    </a:cubicBezTo>
                    <a:cubicBezTo>
                      <a:pt x="34409" y="1874"/>
                      <a:pt x="34455" y="1870"/>
                      <a:pt x="34502" y="1870"/>
                    </a:cubicBezTo>
                    <a:cubicBezTo>
                      <a:pt x="34586" y="1870"/>
                      <a:pt x="34671" y="1883"/>
                      <a:pt x="34755" y="1906"/>
                    </a:cubicBezTo>
                    <a:cubicBezTo>
                      <a:pt x="35008" y="1983"/>
                      <a:pt x="35261" y="2032"/>
                      <a:pt x="35514" y="2032"/>
                    </a:cubicBezTo>
                    <a:cubicBezTo>
                      <a:pt x="35809" y="2032"/>
                      <a:pt x="36104" y="1965"/>
                      <a:pt x="36398" y="1799"/>
                    </a:cubicBezTo>
                    <a:cubicBezTo>
                      <a:pt x="36449" y="1771"/>
                      <a:pt x="36502" y="1758"/>
                      <a:pt x="36556" y="1758"/>
                    </a:cubicBezTo>
                    <a:cubicBezTo>
                      <a:pt x="36641" y="1758"/>
                      <a:pt x="36725" y="1792"/>
                      <a:pt x="36791" y="1858"/>
                    </a:cubicBezTo>
                    <a:cubicBezTo>
                      <a:pt x="36851" y="1903"/>
                      <a:pt x="36915" y="1938"/>
                      <a:pt x="36978" y="1938"/>
                    </a:cubicBezTo>
                    <a:cubicBezTo>
                      <a:pt x="37016" y="1938"/>
                      <a:pt x="37053" y="1925"/>
                      <a:pt x="37089" y="1894"/>
                    </a:cubicBezTo>
                    <a:cubicBezTo>
                      <a:pt x="37182" y="1816"/>
                      <a:pt x="37295" y="1779"/>
                      <a:pt x="37409" y="1779"/>
                    </a:cubicBezTo>
                    <a:cubicBezTo>
                      <a:pt x="37470" y="1779"/>
                      <a:pt x="37531" y="1790"/>
                      <a:pt x="37589" y="1811"/>
                    </a:cubicBezTo>
                    <a:cubicBezTo>
                      <a:pt x="37779" y="1858"/>
                      <a:pt x="37982" y="1846"/>
                      <a:pt x="38184" y="1906"/>
                    </a:cubicBezTo>
                    <a:cubicBezTo>
                      <a:pt x="38244" y="1930"/>
                      <a:pt x="38315" y="1954"/>
                      <a:pt x="38387" y="1954"/>
                    </a:cubicBezTo>
                    <a:cubicBezTo>
                      <a:pt x="38446" y="1965"/>
                      <a:pt x="38518" y="1977"/>
                      <a:pt x="38577" y="1977"/>
                    </a:cubicBezTo>
                    <a:cubicBezTo>
                      <a:pt x="38720" y="1965"/>
                      <a:pt x="38851" y="1918"/>
                      <a:pt x="38946" y="1823"/>
                    </a:cubicBezTo>
                    <a:cubicBezTo>
                      <a:pt x="39032" y="1759"/>
                      <a:pt x="39127" y="1714"/>
                      <a:pt x="39231" y="1714"/>
                    </a:cubicBezTo>
                    <a:cubicBezTo>
                      <a:pt x="39243" y="1714"/>
                      <a:pt x="39255" y="1714"/>
                      <a:pt x="39268" y="1715"/>
                    </a:cubicBezTo>
                    <a:cubicBezTo>
                      <a:pt x="39387" y="1727"/>
                      <a:pt x="39494" y="1787"/>
                      <a:pt x="39565" y="1870"/>
                    </a:cubicBezTo>
                    <a:cubicBezTo>
                      <a:pt x="39580" y="1885"/>
                      <a:pt x="39596" y="1891"/>
                      <a:pt x="39613" y="1891"/>
                    </a:cubicBezTo>
                    <a:cubicBezTo>
                      <a:pt x="39687" y="1891"/>
                      <a:pt x="39780" y="1780"/>
                      <a:pt x="39865" y="1780"/>
                    </a:cubicBezTo>
                    <a:cubicBezTo>
                      <a:pt x="39889" y="1780"/>
                      <a:pt x="39912" y="1789"/>
                      <a:pt x="39934" y="1811"/>
                    </a:cubicBezTo>
                    <a:cubicBezTo>
                      <a:pt x="40018" y="1918"/>
                      <a:pt x="40125" y="2013"/>
                      <a:pt x="40232" y="2085"/>
                    </a:cubicBezTo>
                    <a:cubicBezTo>
                      <a:pt x="40284" y="2122"/>
                      <a:pt x="40341" y="2140"/>
                      <a:pt x="40399" y="2140"/>
                    </a:cubicBezTo>
                    <a:cubicBezTo>
                      <a:pt x="40435" y="2140"/>
                      <a:pt x="40470" y="2134"/>
                      <a:pt x="40506" y="2120"/>
                    </a:cubicBezTo>
                    <a:cubicBezTo>
                      <a:pt x="40630" y="2062"/>
                      <a:pt x="40748" y="2035"/>
                      <a:pt x="40859" y="2035"/>
                    </a:cubicBezTo>
                    <a:cubicBezTo>
                      <a:pt x="41132" y="2035"/>
                      <a:pt x="41364" y="2196"/>
                      <a:pt x="41542" y="2442"/>
                    </a:cubicBezTo>
                    <a:cubicBezTo>
                      <a:pt x="41601" y="2525"/>
                      <a:pt x="41673" y="2585"/>
                      <a:pt x="41756" y="2620"/>
                    </a:cubicBezTo>
                    <a:cubicBezTo>
                      <a:pt x="41875" y="2656"/>
                      <a:pt x="42030" y="2620"/>
                      <a:pt x="42137" y="2680"/>
                    </a:cubicBezTo>
                    <a:cubicBezTo>
                      <a:pt x="42256" y="2763"/>
                      <a:pt x="42328" y="2942"/>
                      <a:pt x="42435" y="3049"/>
                    </a:cubicBezTo>
                    <a:cubicBezTo>
                      <a:pt x="42518" y="3132"/>
                      <a:pt x="42601" y="3192"/>
                      <a:pt x="42709" y="3228"/>
                    </a:cubicBezTo>
                    <a:cubicBezTo>
                      <a:pt x="42816" y="3263"/>
                      <a:pt x="42935" y="3287"/>
                      <a:pt x="43042" y="3287"/>
                    </a:cubicBezTo>
                    <a:cubicBezTo>
                      <a:pt x="43149" y="3287"/>
                      <a:pt x="43244" y="3311"/>
                      <a:pt x="43292" y="3418"/>
                    </a:cubicBezTo>
                    <a:cubicBezTo>
                      <a:pt x="43352" y="3573"/>
                      <a:pt x="43554" y="3549"/>
                      <a:pt x="43637" y="3716"/>
                    </a:cubicBezTo>
                    <a:cubicBezTo>
                      <a:pt x="43709" y="3835"/>
                      <a:pt x="43983" y="3775"/>
                      <a:pt x="43994" y="3990"/>
                    </a:cubicBezTo>
                    <a:cubicBezTo>
                      <a:pt x="44006" y="4204"/>
                      <a:pt x="44292" y="4132"/>
                      <a:pt x="44387" y="4251"/>
                    </a:cubicBezTo>
                    <a:cubicBezTo>
                      <a:pt x="44399" y="4275"/>
                      <a:pt x="44435" y="4299"/>
                      <a:pt x="44447" y="4323"/>
                    </a:cubicBezTo>
                    <a:cubicBezTo>
                      <a:pt x="44471" y="4382"/>
                      <a:pt x="44495" y="4454"/>
                      <a:pt x="44495" y="4525"/>
                    </a:cubicBezTo>
                    <a:cubicBezTo>
                      <a:pt x="44495" y="4668"/>
                      <a:pt x="44435" y="4847"/>
                      <a:pt x="44518" y="4942"/>
                    </a:cubicBezTo>
                    <a:cubicBezTo>
                      <a:pt x="44792" y="5240"/>
                      <a:pt x="45030" y="5549"/>
                      <a:pt x="45257" y="5883"/>
                    </a:cubicBezTo>
                    <a:cubicBezTo>
                      <a:pt x="45376" y="5918"/>
                      <a:pt x="45495" y="5990"/>
                      <a:pt x="45590" y="6061"/>
                    </a:cubicBezTo>
                    <a:cubicBezTo>
                      <a:pt x="45673" y="6145"/>
                      <a:pt x="45745" y="6228"/>
                      <a:pt x="45792" y="6335"/>
                    </a:cubicBezTo>
                    <a:cubicBezTo>
                      <a:pt x="45852" y="6430"/>
                      <a:pt x="45888" y="6537"/>
                      <a:pt x="45923" y="6645"/>
                    </a:cubicBezTo>
                    <a:cubicBezTo>
                      <a:pt x="45959" y="6752"/>
                      <a:pt x="45995" y="6859"/>
                      <a:pt x="46019" y="6966"/>
                    </a:cubicBezTo>
                    <a:cubicBezTo>
                      <a:pt x="46078" y="7085"/>
                      <a:pt x="46066" y="7228"/>
                      <a:pt x="46007" y="7347"/>
                    </a:cubicBezTo>
                    <a:cubicBezTo>
                      <a:pt x="45888" y="7621"/>
                      <a:pt x="45935" y="7800"/>
                      <a:pt x="46197" y="7954"/>
                    </a:cubicBezTo>
                    <a:cubicBezTo>
                      <a:pt x="46316" y="8038"/>
                      <a:pt x="46376" y="8169"/>
                      <a:pt x="46340" y="8311"/>
                    </a:cubicBezTo>
                    <a:cubicBezTo>
                      <a:pt x="46316" y="8431"/>
                      <a:pt x="46150" y="8562"/>
                      <a:pt x="46280" y="8681"/>
                    </a:cubicBezTo>
                    <a:cubicBezTo>
                      <a:pt x="46423" y="8800"/>
                      <a:pt x="46161" y="8990"/>
                      <a:pt x="46376" y="9121"/>
                    </a:cubicBezTo>
                    <a:cubicBezTo>
                      <a:pt x="46328" y="9276"/>
                      <a:pt x="46173" y="9419"/>
                      <a:pt x="46304" y="9585"/>
                    </a:cubicBezTo>
                    <a:cubicBezTo>
                      <a:pt x="46447" y="9752"/>
                      <a:pt x="46221" y="9943"/>
                      <a:pt x="46411" y="10145"/>
                    </a:cubicBezTo>
                    <a:cubicBezTo>
                      <a:pt x="46483" y="10216"/>
                      <a:pt x="46483" y="10347"/>
                      <a:pt x="46411" y="10419"/>
                    </a:cubicBezTo>
                    <a:cubicBezTo>
                      <a:pt x="46328" y="10490"/>
                      <a:pt x="46292" y="10586"/>
                      <a:pt x="46292" y="10693"/>
                    </a:cubicBezTo>
                    <a:cubicBezTo>
                      <a:pt x="46292" y="10788"/>
                      <a:pt x="46316" y="10883"/>
                      <a:pt x="46352" y="10978"/>
                    </a:cubicBezTo>
                    <a:cubicBezTo>
                      <a:pt x="46400" y="11145"/>
                      <a:pt x="46340" y="11336"/>
                      <a:pt x="46185" y="11419"/>
                    </a:cubicBezTo>
                    <a:cubicBezTo>
                      <a:pt x="45769" y="11729"/>
                      <a:pt x="45804" y="12133"/>
                      <a:pt x="45757" y="12562"/>
                    </a:cubicBezTo>
                    <a:cubicBezTo>
                      <a:pt x="45828" y="12753"/>
                      <a:pt x="45816" y="12979"/>
                      <a:pt x="45721" y="13157"/>
                    </a:cubicBezTo>
                    <a:cubicBezTo>
                      <a:pt x="45626" y="13348"/>
                      <a:pt x="45614" y="13574"/>
                      <a:pt x="45673" y="13788"/>
                    </a:cubicBezTo>
                    <a:cubicBezTo>
                      <a:pt x="45685" y="13848"/>
                      <a:pt x="45602" y="13907"/>
                      <a:pt x="45530" y="13931"/>
                    </a:cubicBezTo>
                    <a:cubicBezTo>
                      <a:pt x="45423" y="13955"/>
                      <a:pt x="45328" y="14003"/>
                      <a:pt x="45233" y="14074"/>
                    </a:cubicBezTo>
                    <a:cubicBezTo>
                      <a:pt x="45161" y="14134"/>
                      <a:pt x="45090" y="14217"/>
                      <a:pt x="45054" y="14300"/>
                    </a:cubicBezTo>
                    <a:cubicBezTo>
                      <a:pt x="44971" y="14455"/>
                      <a:pt x="44828" y="14574"/>
                      <a:pt x="44649" y="14586"/>
                    </a:cubicBezTo>
                    <a:cubicBezTo>
                      <a:pt x="44506" y="14598"/>
                      <a:pt x="44518" y="14717"/>
                      <a:pt x="44483" y="14812"/>
                    </a:cubicBezTo>
                    <a:cubicBezTo>
                      <a:pt x="44459" y="14919"/>
                      <a:pt x="44375" y="14967"/>
                      <a:pt x="44256" y="14979"/>
                    </a:cubicBezTo>
                    <a:cubicBezTo>
                      <a:pt x="44125" y="14991"/>
                      <a:pt x="43994" y="15050"/>
                      <a:pt x="43887" y="15122"/>
                    </a:cubicBezTo>
                    <a:cubicBezTo>
                      <a:pt x="43780" y="15217"/>
                      <a:pt x="43721" y="15336"/>
                      <a:pt x="43697" y="15467"/>
                    </a:cubicBezTo>
                    <a:cubicBezTo>
                      <a:pt x="43673" y="15622"/>
                      <a:pt x="43602" y="15765"/>
                      <a:pt x="43506" y="15884"/>
                    </a:cubicBezTo>
                    <a:cubicBezTo>
                      <a:pt x="43411" y="16003"/>
                      <a:pt x="43292" y="16098"/>
                      <a:pt x="43161" y="16170"/>
                    </a:cubicBezTo>
                    <a:cubicBezTo>
                      <a:pt x="42756" y="16396"/>
                      <a:pt x="42351" y="16574"/>
                      <a:pt x="42054" y="16991"/>
                    </a:cubicBezTo>
                    <a:cubicBezTo>
                      <a:pt x="42018" y="17036"/>
                      <a:pt x="41981" y="17075"/>
                      <a:pt x="41929" y="17075"/>
                    </a:cubicBezTo>
                    <a:cubicBezTo>
                      <a:pt x="41913" y="17075"/>
                      <a:pt x="41895" y="17071"/>
                      <a:pt x="41875" y="17063"/>
                    </a:cubicBezTo>
                    <a:cubicBezTo>
                      <a:pt x="41821" y="17041"/>
                      <a:pt x="41770" y="17032"/>
                      <a:pt x="41723" y="17032"/>
                    </a:cubicBezTo>
                    <a:cubicBezTo>
                      <a:pt x="41564" y="17032"/>
                      <a:pt x="41439" y="17130"/>
                      <a:pt x="41292" y="17158"/>
                    </a:cubicBezTo>
                    <a:cubicBezTo>
                      <a:pt x="41228" y="17161"/>
                      <a:pt x="41164" y="17162"/>
                      <a:pt x="41101" y="17162"/>
                    </a:cubicBezTo>
                    <a:cubicBezTo>
                      <a:pt x="40927" y="17162"/>
                      <a:pt x="40755" y="17151"/>
                      <a:pt x="40589" y="17134"/>
                    </a:cubicBezTo>
                    <a:cubicBezTo>
                      <a:pt x="40554" y="17134"/>
                      <a:pt x="40518" y="17146"/>
                      <a:pt x="40494" y="17158"/>
                    </a:cubicBezTo>
                    <a:cubicBezTo>
                      <a:pt x="40399" y="17241"/>
                      <a:pt x="40280" y="17301"/>
                      <a:pt x="40161" y="17348"/>
                    </a:cubicBezTo>
                    <a:cubicBezTo>
                      <a:pt x="40149" y="17351"/>
                      <a:pt x="40136" y="17352"/>
                      <a:pt x="40124" y="17352"/>
                    </a:cubicBezTo>
                    <a:cubicBezTo>
                      <a:pt x="40017" y="17352"/>
                      <a:pt x="39891" y="17276"/>
                      <a:pt x="39787" y="17276"/>
                    </a:cubicBezTo>
                    <a:cubicBezTo>
                      <a:pt x="39780" y="17276"/>
                      <a:pt x="39774" y="17276"/>
                      <a:pt x="39768" y="17277"/>
                    </a:cubicBezTo>
                    <a:cubicBezTo>
                      <a:pt x="39649" y="17289"/>
                      <a:pt x="39542" y="17289"/>
                      <a:pt x="39434" y="17301"/>
                    </a:cubicBezTo>
                    <a:cubicBezTo>
                      <a:pt x="39327" y="17313"/>
                      <a:pt x="39220" y="17336"/>
                      <a:pt x="39113" y="17348"/>
                    </a:cubicBezTo>
                    <a:cubicBezTo>
                      <a:pt x="38934" y="17384"/>
                      <a:pt x="38780" y="17479"/>
                      <a:pt x="38660" y="17610"/>
                    </a:cubicBezTo>
                    <a:cubicBezTo>
                      <a:pt x="38494" y="17777"/>
                      <a:pt x="38470" y="17884"/>
                      <a:pt x="38625" y="18277"/>
                    </a:cubicBezTo>
                    <a:cubicBezTo>
                      <a:pt x="38791" y="18598"/>
                      <a:pt x="38791" y="18587"/>
                      <a:pt x="38708" y="18718"/>
                    </a:cubicBezTo>
                    <a:lnTo>
                      <a:pt x="38541" y="18956"/>
                    </a:lnTo>
                    <a:cubicBezTo>
                      <a:pt x="38613" y="18991"/>
                      <a:pt x="38672" y="19075"/>
                      <a:pt x="38744" y="19075"/>
                    </a:cubicBezTo>
                    <a:cubicBezTo>
                      <a:pt x="39232" y="19051"/>
                      <a:pt x="39756" y="19075"/>
                      <a:pt x="40173" y="18670"/>
                    </a:cubicBezTo>
                    <a:cubicBezTo>
                      <a:pt x="40224" y="18624"/>
                      <a:pt x="40289" y="18606"/>
                      <a:pt x="40362" y="18606"/>
                    </a:cubicBezTo>
                    <a:cubicBezTo>
                      <a:pt x="40440" y="18606"/>
                      <a:pt x="40527" y="18627"/>
                      <a:pt x="40613" y="18658"/>
                    </a:cubicBezTo>
                    <a:cubicBezTo>
                      <a:pt x="40708" y="18694"/>
                      <a:pt x="40816" y="18718"/>
                      <a:pt x="40911" y="18729"/>
                    </a:cubicBezTo>
                    <a:cubicBezTo>
                      <a:pt x="40928" y="18732"/>
                      <a:pt x="40946" y="18733"/>
                      <a:pt x="40963" y="18733"/>
                    </a:cubicBezTo>
                    <a:cubicBezTo>
                      <a:pt x="41041" y="18733"/>
                      <a:pt x="41117" y="18713"/>
                      <a:pt x="41185" y="18694"/>
                    </a:cubicBezTo>
                    <a:cubicBezTo>
                      <a:pt x="41387" y="18622"/>
                      <a:pt x="41542" y="18479"/>
                      <a:pt x="41637" y="18301"/>
                    </a:cubicBezTo>
                    <a:cubicBezTo>
                      <a:pt x="41670" y="18241"/>
                      <a:pt x="41726" y="18218"/>
                      <a:pt x="41792" y="18218"/>
                    </a:cubicBezTo>
                    <a:cubicBezTo>
                      <a:pt x="41843" y="18218"/>
                      <a:pt x="41901" y="18232"/>
                      <a:pt x="41959" y="18253"/>
                    </a:cubicBezTo>
                    <a:cubicBezTo>
                      <a:pt x="42018" y="18281"/>
                      <a:pt x="42079" y="18294"/>
                      <a:pt x="42139" y="18294"/>
                    </a:cubicBezTo>
                    <a:cubicBezTo>
                      <a:pt x="42236" y="18294"/>
                      <a:pt x="42330" y="18260"/>
                      <a:pt x="42411" y="18194"/>
                    </a:cubicBezTo>
                    <a:cubicBezTo>
                      <a:pt x="42573" y="18064"/>
                      <a:pt x="42686" y="17866"/>
                      <a:pt x="42910" y="17866"/>
                    </a:cubicBezTo>
                    <a:cubicBezTo>
                      <a:pt x="42933" y="17866"/>
                      <a:pt x="42957" y="17868"/>
                      <a:pt x="42982" y="17872"/>
                    </a:cubicBezTo>
                    <a:cubicBezTo>
                      <a:pt x="43387" y="17658"/>
                      <a:pt x="43780" y="17408"/>
                      <a:pt x="44149" y="17146"/>
                    </a:cubicBezTo>
                    <a:cubicBezTo>
                      <a:pt x="44245" y="17063"/>
                      <a:pt x="44256" y="16920"/>
                      <a:pt x="44185" y="16753"/>
                    </a:cubicBezTo>
                    <a:cubicBezTo>
                      <a:pt x="44078" y="16503"/>
                      <a:pt x="44125" y="16372"/>
                      <a:pt x="44292" y="16336"/>
                    </a:cubicBezTo>
                    <a:cubicBezTo>
                      <a:pt x="44447" y="16312"/>
                      <a:pt x="44554" y="16289"/>
                      <a:pt x="44649" y="16265"/>
                    </a:cubicBezTo>
                    <a:cubicBezTo>
                      <a:pt x="44721" y="16241"/>
                      <a:pt x="44804" y="16205"/>
                      <a:pt x="44864" y="16170"/>
                    </a:cubicBezTo>
                    <a:cubicBezTo>
                      <a:pt x="44935" y="16122"/>
                      <a:pt x="44995" y="16074"/>
                      <a:pt x="45054" y="16015"/>
                    </a:cubicBezTo>
                    <a:cubicBezTo>
                      <a:pt x="45126" y="15943"/>
                      <a:pt x="45209" y="15872"/>
                      <a:pt x="45304" y="15753"/>
                    </a:cubicBezTo>
                    <a:cubicBezTo>
                      <a:pt x="45471" y="15574"/>
                      <a:pt x="45828" y="15550"/>
                      <a:pt x="45816" y="15217"/>
                    </a:cubicBezTo>
                    <a:cubicBezTo>
                      <a:pt x="45995" y="15134"/>
                      <a:pt x="46138" y="15015"/>
                      <a:pt x="46269" y="14872"/>
                    </a:cubicBezTo>
                    <a:cubicBezTo>
                      <a:pt x="46364" y="14717"/>
                      <a:pt x="46328" y="14479"/>
                      <a:pt x="46400" y="14312"/>
                    </a:cubicBezTo>
                    <a:cubicBezTo>
                      <a:pt x="46471" y="14098"/>
                      <a:pt x="46531" y="13872"/>
                      <a:pt x="46757" y="13753"/>
                    </a:cubicBezTo>
                    <a:cubicBezTo>
                      <a:pt x="46983" y="13622"/>
                      <a:pt x="46852" y="13324"/>
                      <a:pt x="47126" y="13217"/>
                    </a:cubicBezTo>
                    <a:cubicBezTo>
                      <a:pt x="47340" y="13134"/>
                      <a:pt x="47114" y="12836"/>
                      <a:pt x="47316" y="12705"/>
                    </a:cubicBezTo>
                    <a:cubicBezTo>
                      <a:pt x="47519" y="12574"/>
                      <a:pt x="47543" y="12312"/>
                      <a:pt x="47614" y="12098"/>
                    </a:cubicBezTo>
                    <a:cubicBezTo>
                      <a:pt x="47721" y="11836"/>
                      <a:pt x="47697" y="11538"/>
                      <a:pt x="47543" y="11300"/>
                    </a:cubicBezTo>
                    <a:cubicBezTo>
                      <a:pt x="47447" y="11133"/>
                      <a:pt x="47614" y="11026"/>
                      <a:pt x="47721" y="10895"/>
                    </a:cubicBezTo>
                    <a:cubicBezTo>
                      <a:pt x="47769" y="10836"/>
                      <a:pt x="47697" y="10764"/>
                      <a:pt x="47578" y="10717"/>
                    </a:cubicBezTo>
                    <a:cubicBezTo>
                      <a:pt x="47459" y="10657"/>
                      <a:pt x="47400" y="10597"/>
                      <a:pt x="47435" y="10526"/>
                    </a:cubicBezTo>
                    <a:cubicBezTo>
                      <a:pt x="47471" y="10431"/>
                      <a:pt x="47590" y="10312"/>
                      <a:pt x="47531" y="10228"/>
                    </a:cubicBezTo>
                    <a:cubicBezTo>
                      <a:pt x="47388" y="9990"/>
                      <a:pt x="47471" y="9835"/>
                      <a:pt x="47721" y="9633"/>
                    </a:cubicBezTo>
                    <a:cubicBezTo>
                      <a:pt x="47840" y="9550"/>
                      <a:pt x="47924" y="9419"/>
                      <a:pt x="47924" y="9276"/>
                    </a:cubicBezTo>
                    <a:cubicBezTo>
                      <a:pt x="47924" y="9133"/>
                      <a:pt x="47900" y="9002"/>
                      <a:pt x="47840" y="8883"/>
                    </a:cubicBezTo>
                    <a:cubicBezTo>
                      <a:pt x="47816" y="8823"/>
                      <a:pt x="47709" y="8764"/>
                      <a:pt x="47614" y="8728"/>
                    </a:cubicBezTo>
                    <a:cubicBezTo>
                      <a:pt x="47519" y="8692"/>
                      <a:pt x="47388" y="8657"/>
                      <a:pt x="47423" y="8585"/>
                    </a:cubicBezTo>
                    <a:cubicBezTo>
                      <a:pt x="47507" y="8466"/>
                      <a:pt x="47531" y="8311"/>
                      <a:pt x="47495" y="8157"/>
                    </a:cubicBezTo>
                    <a:cubicBezTo>
                      <a:pt x="47435" y="8014"/>
                      <a:pt x="47340" y="7883"/>
                      <a:pt x="47209" y="7788"/>
                    </a:cubicBezTo>
                    <a:cubicBezTo>
                      <a:pt x="47114" y="7716"/>
                      <a:pt x="47173" y="7585"/>
                      <a:pt x="47316" y="7490"/>
                    </a:cubicBezTo>
                    <a:cubicBezTo>
                      <a:pt x="47566" y="7311"/>
                      <a:pt x="47614" y="7121"/>
                      <a:pt x="47507" y="6942"/>
                    </a:cubicBezTo>
                    <a:cubicBezTo>
                      <a:pt x="47400" y="6764"/>
                      <a:pt x="47209" y="6668"/>
                      <a:pt x="47281" y="6442"/>
                    </a:cubicBezTo>
                    <a:cubicBezTo>
                      <a:pt x="47281" y="6430"/>
                      <a:pt x="47221" y="6395"/>
                      <a:pt x="47173" y="6395"/>
                    </a:cubicBezTo>
                    <a:cubicBezTo>
                      <a:pt x="46983" y="6371"/>
                      <a:pt x="46697" y="6418"/>
                      <a:pt x="47007" y="6156"/>
                    </a:cubicBezTo>
                    <a:cubicBezTo>
                      <a:pt x="47042" y="6121"/>
                      <a:pt x="47102" y="6049"/>
                      <a:pt x="47078" y="6037"/>
                    </a:cubicBezTo>
                    <a:cubicBezTo>
                      <a:pt x="46983" y="5954"/>
                      <a:pt x="46912" y="5835"/>
                      <a:pt x="46900" y="5704"/>
                    </a:cubicBezTo>
                    <a:cubicBezTo>
                      <a:pt x="46900" y="5573"/>
                      <a:pt x="46840" y="5454"/>
                      <a:pt x="46745" y="5371"/>
                    </a:cubicBezTo>
                    <a:cubicBezTo>
                      <a:pt x="46626" y="5275"/>
                      <a:pt x="46507" y="5180"/>
                      <a:pt x="46411" y="5061"/>
                    </a:cubicBezTo>
                    <a:cubicBezTo>
                      <a:pt x="46316" y="4954"/>
                      <a:pt x="46233" y="4835"/>
                      <a:pt x="46150" y="4716"/>
                    </a:cubicBezTo>
                    <a:cubicBezTo>
                      <a:pt x="45757" y="4109"/>
                      <a:pt x="45292" y="3549"/>
                      <a:pt x="44780" y="3025"/>
                    </a:cubicBezTo>
                    <a:cubicBezTo>
                      <a:pt x="44626" y="2882"/>
                      <a:pt x="44495" y="2692"/>
                      <a:pt x="44399" y="2489"/>
                    </a:cubicBezTo>
                    <a:cubicBezTo>
                      <a:pt x="44319" y="2283"/>
                      <a:pt x="44118" y="2143"/>
                      <a:pt x="43891" y="2143"/>
                    </a:cubicBezTo>
                    <a:cubicBezTo>
                      <a:pt x="43882" y="2143"/>
                      <a:pt x="43873" y="2144"/>
                      <a:pt x="43864" y="2144"/>
                    </a:cubicBezTo>
                    <a:cubicBezTo>
                      <a:pt x="43744" y="2144"/>
                      <a:pt x="43625" y="2132"/>
                      <a:pt x="43518" y="2120"/>
                    </a:cubicBezTo>
                    <a:cubicBezTo>
                      <a:pt x="43399" y="2096"/>
                      <a:pt x="43304" y="2073"/>
                      <a:pt x="43197" y="2025"/>
                    </a:cubicBezTo>
                    <a:cubicBezTo>
                      <a:pt x="43078" y="1965"/>
                      <a:pt x="43054" y="1763"/>
                      <a:pt x="42947" y="1656"/>
                    </a:cubicBezTo>
                    <a:cubicBezTo>
                      <a:pt x="42804" y="1537"/>
                      <a:pt x="42613" y="1513"/>
                      <a:pt x="42470" y="1394"/>
                    </a:cubicBezTo>
                    <a:cubicBezTo>
                      <a:pt x="42363" y="1299"/>
                      <a:pt x="42304" y="1096"/>
                      <a:pt x="42173" y="1037"/>
                    </a:cubicBezTo>
                    <a:cubicBezTo>
                      <a:pt x="42089" y="1001"/>
                      <a:pt x="41997" y="992"/>
                      <a:pt x="41902" y="992"/>
                    </a:cubicBezTo>
                    <a:cubicBezTo>
                      <a:pt x="41807" y="992"/>
                      <a:pt x="41708" y="1001"/>
                      <a:pt x="41613" y="1001"/>
                    </a:cubicBezTo>
                    <a:cubicBezTo>
                      <a:pt x="41530" y="882"/>
                      <a:pt x="41387" y="811"/>
                      <a:pt x="41232" y="811"/>
                    </a:cubicBezTo>
                    <a:cubicBezTo>
                      <a:pt x="41077" y="822"/>
                      <a:pt x="40935" y="822"/>
                      <a:pt x="40780" y="822"/>
                    </a:cubicBezTo>
                    <a:cubicBezTo>
                      <a:pt x="40601" y="811"/>
                      <a:pt x="40423" y="751"/>
                      <a:pt x="40268" y="668"/>
                    </a:cubicBezTo>
                    <a:cubicBezTo>
                      <a:pt x="40158" y="618"/>
                      <a:pt x="40073" y="526"/>
                      <a:pt x="39950" y="526"/>
                    </a:cubicBezTo>
                    <a:cubicBezTo>
                      <a:pt x="39927" y="526"/>
                      <a:pt x="39902" y="529"/>
                      <a:pt x="39875" y="537"/>
                    </a:cubicBezTo>
                    <a:cubicBezTo>
                      <a:pt x="39727" y="576"/>
                      <a:pt x="39571" y="599"/>
                      <a:pt x="39420" y="599"/>
                    </a:cubicBezTo>
                    <a:cubicBezTo>
                      <a:pt x="39389" y="599"/>
                      <a:pt x="39358" y="598"/>
                      <a:pt x="39327" y="596"/>
                    </a:cubicBezTo>
                    <a:cubicBezTo>
                      <a:pt x="39220" y="592"/>
                      <a:pt x="39113" y="591"/>
                      <a:pt x="39007" y="591"/>
                    </a:cubicBezTo>
                    <a:cubicBezTo>
                      <a:pt x="38794" y="591"/>
                      <a:pt x="38585" y="596"/>
                      <a:pt x="38387" y="596"/>
                    </a:cubicBezTo>
                    <a:lnTo>
                      <a:pt x="37482" y="596"/>
                    </a:lnTo>
                    <a:lnTo>
                      <a:pt x="35672" y="561"/>
                    </a:lnTo>
                    <a:cubicBezTo>
                      <a:pt x="35565" y="549"/>
                      <a:pt x="35470" y="525"/>
                      <a:pt x="35374" y="477"/>
                    </a:cubicBezTo>
                    <a:cubicBezTo>
                      <a:pt x="35196" y="430"/>
                      <a:pt x="35011" y="406"/>
                      <a:pt x="34827" y="406"/>
                    </a:cubicBezTo>
                    <a:cubicBezTo>
                      <a:pt x="34642" y="406"/>
                      <a:pt x="34458" y="430"/>
                      <a:pt x="34279" y="477"/>
                    </a:cubicBezTo>
                    <a:cubicBezTo>
                      <a:pt x="34092" y="528"/>
                      <a:pt x="33901" y="552"/>
                      <a:pt x="33710" y="552"/>
                    </a:cubicBezTo>
                    <a:cubicBezTo>
                      <a:pt x="33451" y="552"/>
                      <a:pt x="33192" y="507"/>
                      <a:pt x="32945" y="418"/>
                    </a:cubicBezTo>
                    <a:cubicBezTo>
                      <a:pt x="32685" y="324"/>
                      <a:pt x="32412" y="277"/>
                      <a:pt x="32140" y="277"/>
                    </a:cubicBezTo>
                    <a:cubicBezTo>
                      <a:pt x="31752" y="277"/>
                      <a:pt x="31366" y="372"/>
                      <a:pt x="31017" y="561"/>
                    </a:cubicBezTo>
                    <a:cubicBezTo>
                      <a:pt x="30958" y="598"/>
                      <a:pt x="30892" y="616"/>
                      <a:pt x="30827" y="616"/>
                    </a:cubicBezTo>
                    <a:cubicBezTo>
                      <a:pt x="30748" y="616"/>
                      <a:pt x="30671" y="589"/>
                      <a:pt x="30612" y="537"/>
                    </a:cubicBezTo>
                    <a:cubicBezTo>
                      <a:pt x="30469" y="406"/>
                      <a:pt x="30290" y="334"/>
                      <a:pt x="30112" y="334"/>
                    </a:cubicBezTo>
                    <a:cubicBezTo>
                      <a:pt x="30092" y="335"/>
                      <a:pt x="30071" y="335"/>
                      <a:pt x="30051" y="335"/>
                    </a:cubicBezTo>
                    <a:cubicBezTo>
                      <a:pt x="29750" y="335"/>
                      <a:pt x="29452" y="253"/>
                      <a:pt x="29195" y="108"/>
                    </a:cubicBezTo>
                    <a:cubicBezTo>
                      <a:pt x="29175" y="94"/>
                      <a:pt x="29154" y="89"/>
                      <a:pt x="29131" y="89"/>
                    </a:cubicBezTo>
                    <a:cubicBezTo>
                      <a:pt x="29057" y="89"/>
                      <a:pt x="28970" y="147"/>
                      <a:pt x="28897" y="156"/>
                    </a:cubicBezTo>
                    <a:cubicBezTo>
                      <a:pt x="28823" y="174"/>
                      <a:pt x="28735" y="214"/>
                      <a:pt x="28660" y="214"/>
                    </a:cubicBezTo>
                    <a:cubicBezTo>
                      <a:pt x="28638" y="214"/>
                      <a:pt x="28618" y="211"/>
                      <a:pt x="28600" y="203"/>
                    </a:cubicBezTo>
                    <a:cubicBezTo>
                      <a:pt x="28490" y="145"/>
                      <a:pt x="28381" y="101"/>
                      <a:pt x="28273" y="101"/>
                    </a:cubicBezTo>
                    <a:cubicBezTo>
                      <a:pt x="28182" y="101"/>
                      <a:pt x="28092" y="133"/>
                      <a:pt x="28004" y="215"/>
                    </a:cubicBezTo>
                    <a:cubicBezTo>
                      <a:pt x="27973" y="247"/>
                      <a:pt x="27925" y="263"/>
                      <a:pt x="27876" y="263"/>
                    </a:cubicBezTo>
                    <a:cubicBezTo>
                      <a:pt x="27851" y="263"/>
                      <a:pt x="27826" y="259"/>
                      <a:pt x="27802" y="251"/>
                    </a:cubicBezTo>
                    <a:cubicBezTo>
                      <a:pt x="27612" y="98"/>
                      <a:pt x="27422" y="45"/>
                      <a:pt x="27230" y="45"/>
                    </a:cubicBezTo>
                    <a:cubicBezTo>
                      <a:pt x="27050" y="45"/>
                      <a:pt x="26868" y="92"/>
                      <a:pt x="26683" y="144"/>
                    </a:cubicBezTo>
                    <a:cubicBezTo>
                      <a:pt x="26651" y="151"/>
                      <a:pt x="26620" y="154"/>
                      <a:pt x="26589" y="154"/>
                    </a:cubicBezTo>
                    <a:cubicBezTo>
                      <a:pt x="26449" y="154"/>
                      <a:pt x="26317" y="93"/>
                      <a:pt x="26183" y="93"/>
                    </a:cubicBezTo>
                    <a:cubicBezTo>
                      <a:pt x="26147" y="93"/>
                      <a:pt x="26112" y="98"/>
                      <a:pt x="26076" y="108"/>
                    </a:cubicBezTo>
                    <a:cubicBezTo>
                      <a:pt x="25873" y="168"/>
                      <a:pt x="25671" y="263"/>
                      <a:pt x="25480" y="334"/>
                    </a:cubicBezTo>
                    <a:cubicBezTo>
                      <a:pt x="25428" y="352"/>
                      <a:pt x="25376" y="363"/>
                      <a:pt x="25323" y="363"/>
                    </a:cubicBezTo>
                    <a:cubicBezTo>
                      <a:pt x="25304" y="363"/>
                      <a:pt x="25285" y="361"/>
                      <a:pt x="25266" y="358"/>
                    </a:cubicBezTo>
                    <a:lnTo>
                      <a:pt x="23932" y="394"/>
                    </a:lnTo>
                    <a:cubicBezTo>
                      <a:pt x="23919" y="395"/>
                      <a:pt x="23906" y="395"/>
                      <a:pt x="23893" y="395"/>
                    </a:cubicBezTo>
                    <a:cubicBezTo>
                      <a:pt x="23754" y="395"/>
                      <a:pt x="23627" y="337"/>
                      <a:pt x="23540" y="239"/>
                    </a:cubicBezTo>
                    <a:cubicBezTo>
                      <a:pt x="23478" y="182"/>
                      <a:pt x="23421" y="157"/>
                      <a:pt x="23367" y="157"/>
                    </a:cubicBezTo>
                    <a:cubicBezTo>
                      <a:pt x="23262" y="157"/>
                      <a:pt x="23165" y="249"/>
                      <a:pt x="23063" y="382"/>
                    </a:cubicBezTo>
                    <a:cubicBezTo>
                      <a:pt x="22992" y="477"/>
                      <a:pt x="22897" y="549"/>
                      <a:pt x="22789" y="608"/>
                    </a:cubicBezTo>
                    <a:cubicBezTo>
                      <a:pt x="22630" y="414"/>
                      <a:pt x="22454" y="373"/>
                      <a:pt x="22273" y="373"/>
                    </a:cubicBezTo>
                    <a:cubicBezTo>
                      <a:pt x="22145" y="373"/>
                      <a:pt x="22014" y="394"/>
                      <a:pt x="21885" y="394"/>
                    </a:cubicBezTo>
                    <a:cubicBezTo>
                      <a:pt x="20718" y="394"/>
                      <a:pt x="19539" y="430"/>
                      <a:pt x="18372" y="453"/>
                    </a:cubicBezTo>
                    <a:cubicBezTo>
                      <a:pt x="17932" y="453"/>
                      <a:pt x="17479" y="453"/>
                      <a:pt x="17039" y="441"/>
                    </a:cubicBezTo>
                    <a:cubicBezTo>
                      <a:pt x="17016" y="443"/>
                      <a:pt x="16993" y="444"/>
                      <a:pt x="16971" y="444"/>
                    </a:cubicBezTo>
                    <a:cubicBezTo>
                      <a:pt x="16851" y="444"/>
                      <a:pt x="16734" y="416"/>
                      <a:pt x="16634" y="346"/>
                    </a:cubicBezTo>
                    <a:cubicBezTo>
                      <a:pt x="16535" y="262"/>
                      <a:pt x="16436" y="240"/>
                      <a:pt x="16338" y="240"/>
                    </a:cubicBezTo>
                    <a:cubicBezTo>
                      <a:pt x="16226" y="240"/>
                      <a:pt x="16116" y="268"/>
                      <a:pt x="16008" y="268"/>
                    </a:cubicBezTo>
                    <a:cubicBezTo>
                      <a:pt x="15982" y="268"/>
                      <a:pt x="15957" y="267"/>
                      <a:pt x="15931" y="263"/>
                    </a:cubicBezTo>
                    <a:cubicBezTo>
                      <a:pt x="15899" y="258"/>
                      <a:pt x="15867" y="256"/>
                      <a:pt x="15837" y="256"/>
                    </a:cubicBezTo>
                    <a:cubicBezTo>
                      <a:pt x="15704" y="256"/>
                      <a:pt x="15590" y="293"/>
                      <a:pt x="15478" y="293"/>
                    </a:cubicBezTo>
                    <a:cubicBezTo>
                      <a:pt x="15426" y="293"/>
                      <a:pt x="15376" y="285"/>
                      <a:pt x="15324" y="263"/>
                    </a:cubicBezTo>
                    <a:cubicBezTo>
                      <a:pt x="15086" y="191"/>
                      <a:pt x="14848" y="132"/>
                      <a:pt x="14610" y="120"/>
                    </a:cubicBezTo>
                    <a:cubicBezTo>
                      <a:pt x="14558" y="115"/>
                      <a:pt x="14507" y="112"/>
                      <a:pt x="14455" y="112"/>
                    </a:cubicBezTo>
                    <a:cubicBezTo>
                      <a:pt x="14248" y="112"/>
                      <a:pt x="14044" y="148"/>
                      <a:pt x="13840" y="148"/>
                    </a:cubicBezTo>
                    <a:cubicBezTo>
                      <a:pt x="13651" y="148"/>
                      <a:pt x="13464" y="117"/>
                      <a:pt x="13276" y="1"/>
                    </a:cubicBezTo>
                    <a:close/>
                  </a:path>
                </a:pathLst>
              </a:custGeom>
              <a:solidFill>
                <a:srgbClr val="EA54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29" name="Google Shape;540;p26">
                <a:extLst>
                  <a:ext uri="{FF2B5EF4-FFF2-40B4-BE49-F238E27FC236}">
                    <a16:creationId xmlns:a16="http://schemas.microsoft.com/office/drawing/2014/main" id="{B4A00699-B734-4A42-9BF7-4DB1888734FF}"/>
                  </a:ext>
                </a:extLst>
              </p:cNvPr>
              <p:cNvSpPr txBox="1"/>
              <p:nvPr/>
            </p:nvSpPr>
            <p:spPr>
              <a:xfrm>
                <a:off x="4529008" y="3390036"/>
                <a:ext cx="1424100" cy="418500"/>
              </a:xfrm>
              <a:prstGeom prst="rect">
                <a:avLst/>
              </a:prstGeom>
              <a:noFill/>
              <a:ln>
                <a:noFill/>
              </a:ln>
            </p:spPr>
            <p:txBody>
              <a:bodyPr spcFirstLastPara="1" wrap="square" lIns="91425" tIns="91425" rIns="91425" bIns="91425" anchor="ctr" anchorCtr="0">
                <a:noAutofit/>
              </a:bodyPr>
              <a:lstStyle/>
              <a:p>
                <a:pPr marR="0" lvl="0" indent="0" algn="ctr" fontAlgn="auto">
                  <a:lnSpc>
                    <a:spcPct val="100000"/>
                  </a:lnSpc>
                  <a:spcBef>
                    <a:spcPts val="0"/>
                  </a:spcBef>
                  <a:spcAft>
                    <a:spcPts val="0"/>
                  </a:spcAft>
                  <a:buClr>
                    <a:srgbClr val="000000"/>
                  </a:buClr>
                  <a:buSzTx/>
                  <a:buFont typeface="Arial"/>
                  <a:buNone/>
                  <a:tabLst/>
                  <a:defRPr/>
                </a:pPr>
                <a:r>
                  <a:rPr lang="en" sz="1600" b="1" kern="0" dirty="0">
                    <a:solidFill>
                      <a:srgbClr val="EA543E"/>
                    </a:solidFill>
                    <a:latin typeface="Arial Narrow" panose="020B0606020202030204" pitchFamily="34" charset="0"/>
                    <a:ea typeface="Roboto"/>
                    <a:sym typeface="Roboto"/>
                  </a:rPr>
                  <a:t>Facultades, competencias o funciones </a:t>
                </a:r>
                <a:endParaRPr sz="1600" b="1" kern="0" dirty="0">
                  <a:solidFill>
                    <a:srgbClr val="EA543E"/>
                  </a:solidFill>
                  <a:latin typeface="Arial Narrow" panose="020B0606020202030204" pitchFamily="34" charset="0"/>
                  <a:ea typeface="Roboto"/>
                  <a:sym typeface="Roboto"/>
                </a:endParaRPr>
              </a:p>
            </p:txBody>
          </p:sp>
        </p:grpSp>
        <p:grpSp>
          <p:nvGrpSpPr>
            <p:cNvPr id="30" name="Google Shape;541;p26">
              <a:extLst>
                <a:ext uri="{FF2B5EF4-FFF2-40B4-BE49-F238E27FC236}">
                  <a16:creationId xmlns:a16="http://schemas.microsoft.com/office/drawing/2014/main" id="{828561D7-3BA7-4EDA-891A-368B67FE514E}"/>
                </a:ext>
              </a:extLst>
            </p:cNvPr>
            <p:cNvGrpSpPr/>
            <p:nvPr/>
          </p:nvGrpSpPr>
          <p:grpSpPr>
            <a:xfrm>
              <a:off x="6213858" y="1580300"/>
              <a:ext cx="2312937" cy="2323981"/>
              <a:chOff x="6213858" y="1580300"/>
              <a:chExt cx="2312937" cy="2323981"/>
            </a:xfrm>
          </p:grpSpPr>
          <p:sp>
            <p:nvSpPr>
              <p:cNvPr id="36" name="Google Shape;543;p26">
                <a:extLst>
                  <a:ext uri="{FF2B5EF4-FFF2-40B4-BE49-F238E27FC236}">
                    <a16:creationId xmlns:a16="http://schemas.microsoft.com/office/drawing/2014/main" id="{FCDD3595-F500-4F94-9617-B50891971058}"/>
                  </a:ext>
                </a:extLst>
              </p:cNvPr>
              <p:cNvSpPr txBox="1"/>
              <p:nvPr/>
            </p:nvSpPr>
            <p:spPr>
              <a:xfrm>
                <a:off x="6439199" y="2229944"/>
                <a:ext cx="1890600" cy="9765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100" b="1" i="0" u="none" strike="noStrike" kern="0" cap="none" spc="0" normalizeH="0" baseline="0" noProof="0" dirty="0">
                    <a:ln>
                      <a:noFill/>
                    </a:ln>
                    <a:solidFill>
                      <a:srgbClr val="C00000"/>
                    </a:solidFill>
                    <a:effectLst/>
                    <a:uLnTx/>
                    <a:uFillTx/>
                    <a:latin typeface="Arial Narrow" panose="020B0606020202030204" pitchFamily="34" charset="0"/>
                    <a:ea typeface="Roboto"/>
                    <a:cs typeface="Roboto"/>
                    <a:sym typeface="Roboto"/>
                  </a:rPr>
                  <a:t>Ejercicio / No Ejercicio</a:t>
                </a:r>
                <a:endParaRPr kumimoji="0" sz="2100" b="1" i="0" u="none" strike="noStrike" kern="0" cap="none" spc="0" normalizeH="0" baseline="0" noProof="0" dirty="0">
                  <a:ln>
                    <a:noFill/>
                  </a:ln>
                  <a:solidFill>
                    <a:srgbClr val="C00000"/>
                  </a:solidFill>
                  <a:effectLst/>
                  <a:uLnTx/>
                  <a:uFillTx/>
                  <a:latin typeface="Arial Narrow" panose="020B0606020202030204" pitchFamily="34" charset="0"/>
                  <a:ea typeface="Roboto"/>
                  <a:cs typeface="Roboto"/>
                  <a:sym typeface="Roboto"/>
                </a:endParaRPr>
              </a:p>
            </p:txBody>
          </p:sp>
          <p:grpSp>
            <p:nvGrpSpPr>
              <p:cNvPr id="32" name="Google Shape;545;p26">
                <a:extLst>
                  <a:ext uri="{FF2B5EF4-FFF2-40B4-BE49-F238E27FC236}">
                    <a16:creationId xmlns:a16="http://schemas.microsoft.com/office/drawing/2014/main" id="{158E26C2-FCFB-4B8A-A06C-14DDB2C7F010}"/>
                  </a:ext>
                </a:extLst>
              </p:cNvPr>
              <p:cNvGrpSpPr/>
              <p:nvPr/>
            </p:nvGrpSpPr>
            <p:grpSpPr>
              <a:xfrm>
                <a:off x="6213858" y="1580300"/>
                <a:ext cx="2312937" cy="2323981"/>
                <a:chOff x="6213858" y="1580300"/>
                <a:chExt cx="2312937" cy="2323981"/>
              </a:xfrm>
            </p:grpSpPr>
            <p:sp>
              <p:nvSpPr>
                <p:cNvPr id="33" name="Google Shape;546;p26">
                  <a:extLst>
                    <a:ext uri="{FF2B5EF4-FFF2-40B4-BE49-F238E27FC236}">
                      <a16:creationId xmlns:a16="http://schemas.microsoft.com/office/drawing/2014/main" id="{50FD5209-0B59-40C2-9C1A-7B1B742068BE}"/>
                    </a:ext>
                  </a:extLst>
                </p:cNvPr>
                <p:cNvSpPr/>
                <p:nvPr/>
              </p:nvSpPr>
              <p:spPr>
                <a:xfrm>
                  <a:off x="6213858" y="1580300"/>
                  <a:ext cx="2312937" cy="2323981"/>
                </a:xfrm>
                <a:custGeom>
                  <a:avLst/>
                  <a:gdLst/>
                  <a:ahLst/>
                  <a:cxnLst/>
                  <a:rect l="l" t="t" r="r" b="b"/>
                  <a:pathLst>
                    <a:path w="70998" h="71337" extrusionOk="0">
                      <a:moveTo>
                        <a:pt x="11680" y="1"/>
                      </a:moveTo>
                      <a:lnTo>
                        <a:pt x="11144" y="334"/>
                      </a:lnTo>
                      <a:cubicBezTo>
                        <a:pt x="10791" y="201"/>
                        <a:pt x="10432" y="147"/>
                        <a:pt x="10071" y="147"/>
                      </a:cubicBezTo>
                      <a:cubicBezTo>
                        <a:pt x="9691" y="147"/>
                        <a:pt x="9309" y="207"/>
                        <a:pt x="8930" y="299"/>
                      </a:cubicBezTo>
                      <a:cubicBezTo>
                        <a:pt x="8852" y="316"/>
                        <a:pt x="8772" y="325"/>
                        <a:pt x="8692" y="325"/>
                      </a:cubicBezTo>
                      <a:cubicBezTo>
                        <a:pt x="8611" y="325"/>
                        <a:pt x="8531" y="316"/>
                        <a:pt x="8454" y="299"/>
                      </a:cubicBezTo>
                      <a:cubicBezTo>
                        <a:pt x="7954" y="227"/>
                        <a:pt x="7454" y="191"/>
                        <a:pt x="6953" y="156"/>
                      </a:cubicBezTo>
                      <a:cubicBezTo>
                        <a:pt x="6898" y="152"/>
                        <a:pt x="6842" y="150"/>
                        <a:pt x="6787" y="150"/>
                      </a:cubicBezTo>
                      <a:cubicBezTo>
                        <a:pt x="6510" y="150"/>
                        <a:pt x="6235" y="199"/>
                        <a:pt x="5977" y="299"/>
                      </a:cubicBezTo>
                      <a:cubicBezTo>
                        <a:pt x="5871" y="343"/>
                        <a:pt x="5752" y="367"/>
                        <a:pt x="5635" y="367"/>
                      </a:cubicBezTo>
                      <a:cubicBezTo>
                        <a:pt x="5594" y="367"/>
                        <a:pt x="5553" y="364"/>
                        <a:pt x="5513" y="358"/>
                      </a:cubicBezTo>
                      <a:cubicBezTo>
                        <a:pt x="5092" y="209"/>
                        <a:pt x="4661" y="170"/>
                        <a:pt x="4228" y="170"/>
                      </a:cubicBezTo>
                      <a:cubicBezTo>
                        <a:pt x="3827" y="170"/>
                        <a:pt x="3425" y="204"/>
                        <a:pt x="3024" y="215"/>
                      </a:cubicBezTo>
                      <a:cubicBezTo>
                        <a:pt x="2429" y="239"/>
                        <a:pt x="1834" y="239"/>
                        <a:pt x="1262" y="299"/>
                      </a:cubicBezTo>
                      <a:cubicBezTo>
                        <a:pt x="1119" y="322"/>
                        <a:pt x="988" y="346"/>
                        <a:pt x="846" y="370"/>
                      </a:cubicBezTo>
                      <a:lnTo>
                        <a:pt x="167" y="525"/>
                      </a:lnTo>
                      <a:lnTo>
                        <a:pt x="262" y="965"/>
                      </a:lnTo>
                      <a:cubicBezTo>
                        <a:pt x="345" y="1394"/>
                        <a:pt x="453" y="1811"/>
                        <a:pt x="262" y="2251"/>
                      </a:cubicBezTo>
                      <a:lnTo>
                        <a:pt x="619" y="2787"/>
                      </a:lnTo>
                      <a:cubicBezTo>
                        <a:pt x="488" y="2966"/>
                        <a:pt x="357" y="3132"/>
                        <a:pt x="238" y="3311"/>
                      </a:cubicBezTo>
                      <a:cubicBezTo>
                        <a:pt x="191" y="3382"/>
                        <a:pt x="179" y="3466"/>
                        <a:pt x="179" y="3549"/>
                      </a:cubicBezTo>
                      <a:cubicBezTo>
                        <a:pt x="179" y="3966"/>
                        <a:pt x="119" y="4418"/>
                        <a:pt x="203" y="4787"/>
                      </a:cubicBezTo>
                      <a:cubicBezTo>
                        <a:pt x="357" y="5371"/>
                        <a:pt x="298" y="5954"/>
                        <a:pt x="238" y="6502"/>
                      </a:cubicBezTo>
                      <a:cubicBezTo>
                        <a:pt x="155" y="7073"/>
                        <a:pt x="131" y="7668"/>
                        <a:pt x="155" y="8252"/>
                      </a:cubicBezTo>
                      <a:cubicBezTo>
                        <a:pt x="262" y="9419"/>
                        <a:pt x="0" y="10621"/>
                        <a:pt x="334" y="11764"/>
                      </a:cubicBezTo>
                      <a:cubicBezTo>
                        <a:pt x="381" y="11895"/>
                        <a:pt x="298" y="12074"/>
                        <a:pt x="286" y="12240"/>
                      </a:cubicBezTo>
                      <a:cubicBezTo>
                        <a:pt x="250" y="12741"/>
                        <a:pt x="203" y="13241"/>
                        <a:pt x="191" y="13741"/>
                      </a:cubicBezTo>
                      <a:cubicBezTo>
                        <a:pt x="179" y="14836"/>
                        <a:pt x="119" y="15931"/>
                        <a:pt x="345" y="17003"/>
                      </a:cubicBezTo>
                      <a:cubicBezTo>
                        <a:pt x="107" y="17932"/>
                        <a:pt x="203" y="18825"/>
                        <a:pt x="453" y="19718"/>
                      </a:cubicBezTo>
                      <a:cubicBezTo>
                        <a:pt x="536" y="20015"/>
                        <a:pt x="500" y="20384"/>
                        <a:pt x="500" y="20730"/>
                      </a:cubicBezTo>
                      <a:lnTo>
                        <a:pt x="536" y="25028"/>
                      </a:lnTo>
                      <a:cubicBezTo>
                        <a:pt x="524" y="25361"/>
                        <a:pt x="560" y="25694"/>
                        <a:pt x="631" y="26016"/>
                      </a:cubicBezTo>
                      <a:cubicBezTo>
                        <a:pt x="774" y="26456"/>
                        <a:pt x="691" y="26814"/>
                        <a:pt x="596" y="27218"/>
                      </a:cubicBezTo>
                      <a:cubicBezTo>
                        <a:pt x="524" y="27552"/>
                        <a:pt x="560" y="27885"/>
                        <a:pt x="691" y="28195"/>
                      </a:cubicBezTo>
                      <a:cubicBezTo>
                        <a:pt x="786" y="28421"/>
                        <a:pt x="810" y="28671"/>
                        <a:pt x="726" y="28909"/>
                      </a:cubicBezTo>
                      <a:cubicBezTo>
                        <a:pt x="607" y="29314"/>
                        <a:pt x="560" y="29731"/>
                        <a:pt x="584" y="30147"/>
                      </a:cubicBezTo>
                      <a:cubicBezTo>
                        <a:pt x="560" y="32255"/>
                        <a:pt x="560" y="34362"/>
                        <a:pt x="619" y="36470"/>
                      </a:cubicBezTo>
                      <a:cubicBezTo>
                        <a:pt x="655" y="37732"/>
                        <a:pt x="679" y="38994"/>
                        <a:pt x="429" y="40232"/>
                      </a:cubicBezTo>
                      <a:cubicBezTo>
                        <a:pt x="393" y="40482"/>
                        <a:pt x="393" y="40732"/>
                        <a:pt x="429" y="40982"/>
                      </a:cubicBezTo>
                      <a:cubicBezTo>
                        <a:pt x="453" y="41554"/>
                        <a:pt x="441" y="42137"/>
                        <a:pt x="405" y="42708"/>
                      </a:cubicBezTo>
                      <a:cubicBezTo>
                        <a:pt x="357" y="43721"/>
                        <a:pt x="322" y="44733"/>
                        <a:pt x="322" y="45745"/>
                      </a:cubicBezTo>
                      <a:cubicBezTo>
                        <a:pt x="310" y="47435"/>
                        <a:pt x="322" y="49114"/>
                        <a:pt x="322" y="50805"/>
                      </a:cubicBezTo>
                      <a:cubicBezTo>
                        <a:pt x="322" y="51138"/>
                        <a:pt x="286" y="51519"/>
                        <a:pt x="381" y="51805"/>
                      </a:cubicBezTo>
                      <a:cubicBezTo>
                        <a:pt x="560" y="52317"/>
                        <a:pt x="476" y="52745"/>
                        <a:pt x="345" y="53234"/>
                      </a:cubicBezTo>
                      <a:cubicBezTo>
                        <a:pt x="226" y="53626"/>
                        <a:pt x="155" y="54043"/>
                        <a:pt x="131" y="54460"/>
                      </a:cubicBezTo>
                      <a:cubicBezTo>
                        <a:pt x="131" y="54769"/>
                        <a:pt x="274" y="55103"/>
                        <a:pt x="298" y="55424"/>
                      </a:cubicBezTo>
                      <a:cubicBezTo>
                        <a:pt x="322" y="55841"/>
                        <a:pt x="298" y="56270"/>
                        <a:pt x="310" y="56686"/>
                      </a:cubicBezTo>
                      <a:cubicBezTo>
                        <a:pt x="322" y="57198"/>
                        <a:pt x="36" y="57687"/>
                        <a:pt x="179" y="58163"/>
                      </a:cubicBezTo>
                      <a:cubicBezTo>
                        <a:pt x="334" y="58699"/>
                        <a:pt x="179" y="59139"/>
                        <a:pt x="107" y="59627"/>
                      </a:cubicBezTo>
                      <a:cubicBezTo>
                        <a:pt x="72" y="59877"/>
                        <a:pt x="84" y="60127"/>
                        <a:pt x="60" y="60389"/>
                      </a:cubicBezTo>
                      <a:cubicBezTo>
                        <a:pt x="0" y="61068"/>
                        <a:pt x="179" y="61711"/>
                        <a:pt x="250" y="62378"/>
                      </a:cubicBezTo>
                      <a:cubicBezTo>
                        <a:pt x="95" y="63104"/>
                        <a:pt x="36" y="63866"/>
                        <a:pt x="72" y="64616"/>
                      </a:cubicBezTo>
                      <a:cubicBezTo>
                        <a:pt x="60" y="65033"/>
                        <a:pt x="95" y="65449"/>
                        <a:pt x="203" y="65866"/>
                      </a:cubicBezTo>
                      <a:cubicBezTo>
                        <a:pt x="369" y="66438"/>
                        <a:pt x="345" y="67021"/>
                        <a:pt x="357" y="67604"/>
                      </a:cubicBezTo>
                      <a:cubicBezTo>
                        <a:pt x="393" y="68497"/>
                        <a:pt x="405" y="69378"/>
                        <a:pt x="417" y="70271"/>
                      </a:cubicBezTo>
                      <a:lnTo>
                        <a:pt x="417" y="70700"/>
                      </a:lnTo>
                      <a:lnTo>
                        <a:pt x="846" y="70700"/>
                      </a:lnTo>
                      <a:lnTo>
                        <a:pt x="1727" y="70688"/>
                      </a:lnTo>
                      <a:cubicBezTo>
                        <a:pt x="1980" y="70686"/>
                        <a:pt x="2234" y="70683"/>
                        <a:pt x="2487" y="70683"/>
                      </a:cubicBezTo>
                      <a:cubicBezTo>
                        <a:pt x="3419" y="70683"/>
                        <a:pt x="4345" y="70718"/>
                        <a:pt x="5263" y="70914"/>
                      </a:cubicBezTo>
                      <a:cubicBezTo>
                        <a:pt x="5596" y="70974"/>
                        <a:pt x="5930" y="70998"/>
                        <a:pt x="6275" y="70998"/>
                      </a:cubicBezTo>
                      <a:cubicBezTo>
                        <a:pt x="7799" y="71069"/>
                        <a:pt x="9335" y="71021"/>
                        <a:pt x="10859" y="71283"/>
                      </a:cubicBezTo>
                      <a:cubicBezTo>
                        <a:pt x="11144" y="71315"/>
                        <a:pt x="11430" y="71336"/>
                        <a:pt x="11716" y="71336"/>
                      </a:cubicBezTo>
                      <a:cubicBezTo>
                        <a:pt x="11859" y="71336"/>
                        <a:pt x="12002" y="71331"/>
                        <a:pt x="12145" y="71319"/>
                      </a:cubicBezTo>
                      <a:cubicBezTo>
                        <a:pt x="12344" y="71315"/>
                        <a:pt x="12544" y="71313"/>
                        <a:pt x="12745" y="71313"/>
                      </a:cubicBezTo>
                      <a:cubicBezTo>
                        <a:pt x="13376" y="71313"/>
                        <a:pt x="14011" y="71330"/>
                        <a:pt x="14644" y="71330"/>
                      </a:cubicBezTo>
                      <a:cubicBezTo>
                        <a:pt x="15432" y="71330"/>
                        <a:pt x="16215" y="71304"/>
                        <a:pt x="16979" y="71188"/>
                      </a:cubicBezTo>
                      <a:cubicBezTo>
                        <a:pt x="17053" y="71177"/>
                        <a:pt x="17128" y="71172"/>
                        <a:pt x="17203" y="71172"/>
                      </a:cubicBezTo>
                      <a:cubicBezTo>
                        <a:pt x="17295" y="71172"/>
                        <a:pt x="17387" y="71180"/>
                        <a:pt x="17479" y="71200"/>
                      </a:cubicBezTo>
                      <a:cubicBezTo>
                        <a:pt x="17723" y="71253"/>
                        <a:pt x="17961" y="71271"/>
                        <a:pt x="18195" y="71271"/>
                      </a:cubicBezTo>
                      <a:cubicBezTo>
                        <a:pt x="18699" y="71271"/>
                        <a:pt x="19187" y="71187"/>
                        <a:pt x="19686" y="71187"/>
                      </a:cubicBezTo>
                      <a:cubicBezTo>
                        <a:pt x="19791" y="71187"/>
                        <a:pt x="19896" y="71191"/>
                        <a:pt x="20003" y="71200"/>
                      </a:cubicBezTo>
                      <a:cubicBezTo>
                        <a:pt x="20418" y="71236"/>
                        <a:pt x="20825" y="71245"/>
                        <a:pt x="21230" y="71245"/>
                      </a:cubicBezTo>
                      <a:cubicBezTo>
                        <a:pt x="21672" y="71245"/>
                        <a:pt x="22112" y="71234"/>
                        <a:pt x="22558" y="71234"/>
                      </a:cubicBezTo>
                      <a:cubicBezTo>
                        <a:pt x="22651" y="71234"/>
                        <a:pt x="22743" y="71235"/>
                        <a:pt x="22836" y="71236"/>
                      </a:cubicBezTo>
                      <a:cubicBezTo>
                        <a:pt x="22980" y="71238"/>
                        <a:pt x="23123" y="71240"/>
                        <a:pt x="23265" y="71240"/>
                      </a:cubicBezTo>
                      <a:cubicBezTo>
                        <a:pt x="23799" y="71240"/>
                        <a:pt x="24327" y="71213"/>
                        <a:pt x="24825" y="71081"/>
                      </a:cubicBezTo>
                      <a:cubicBezTo>
                        <a:pt x="24880" y="71068"/>
                        <a:pt x="24941" y="71063"/>
                        <a:pt x="25005" y="71063"/>
                      </a:cubicBezTo>
                      <a:cubicBezTo>
                        <a:pt x="25180" y="71063"/>
                        <a:pt x="25381" y="71099"/>
                        <a:pt x="25563" y="71117"/>
                      </a:cubicBezTo>
                      <a:cubicBezTo>
                        <a:pt x="25825" y="71152"/>
                        <a:pt x="26075" y="71188"/>
                        <a:pt x="26337" y="71188"/>
                      </a:cubicBezTo>
                      <a:cubicBezTo>
                        <a:pt x="26748" y="71159"/>
                        <a:pt x="27154" y="71144"/>
                        <a:pt x="27562" y="71144"/>
                      </a:cubicBezTo>
                      <a:cubicBezTo>
                        <a:pt x="27827" y="71144"/>
                        <a:pt x="28093" y="71150"/>
                        <a:pt x="28361" y="71164"/>
                      </a:cubicBezTo>
                      <a:cubicBezTo>
                        <a:pt x="28674" y="71188"/>
                        <a:pt x="28985" y="71197"/>
                        <a:pt x="29295" y="71197"/>
                      </a:cubicBezTo>
                      <a:cubicBezTo>
                        <a:pt x="29751" y="71197"/>
                        <a:pt x="30205" y="71179"/>
                        <a:pt x="30659" y="71164"/>
                      </a:cubicBezTo>
                      <a:cubicBezTo>
                        <a:pt x="31171" y="71152"/>
                        <a:pt x="31659" y="71105"/>
                        <a:pt x="32171" y="71093"/>
                      </a:cubicBezTo>
                      <a:cubicBezTo>
                        <a:pt x="32338" y="71089"/>
                        <a:pt x="32504" y="71088"/>
                        <a:pt x="32671" y="71088"/>
                      </a:cubicBezTo>
                      <a:cubicBezTo>
                        <a:pt x="33004" y="71088"/>
                        <a:pt x="33338" y="71093"/>
                        <a:pt x="33671" y="71093"/>
                      </a:cubicBezTo>
                      <a:cubicBezTo>
                        <a:pt x="34350" y="71105"/>
                        <a:pt x="35040" y="71129"/>
                        <a:pt x="35707" y="71129"/>
                      </a:cubicBezTo>
                      <a:cubicBezTo>
                        <a:pt x="39458" y="71117"/>
                        <a:pt x="43220" y="71105"/>
                        <a:pt x="46958" y="71069"/>
                      </a:cubicBezTo>
                      <a:lnTo>
                        <a:pt x="53566" y="70986"/>
                      </a:lnTo>
                      <a:cubicBezTo>
                        <a:pt x="54507" y="70974"/>
                        <a:pt x="55412" y="70938"/>
                        <a:pt x="56210" y="70783"/>
                      </a:cubicBezTo>
                      <a:cubicBezTo>
                        <a:pt x="56467" y="70728"/>
                        <a:pt x="56728" y="70701"/>
                        <a:pt x="56986" y="70701"/>
                      </a:cubicBezTo>
                      <a:cubicBezTo>
                        <a:pt x="57230" y="70701"/>
                        <a:pt x="57473" y="70725"/>
                        <a:pt x="57710" y="70771"/>
                      </a:cubicBezTo>
                      <a:cubicBezTo>
                        <a:pt x="58024" y="70834"/>
                        <a:pt x="58340" y="70867"/>
                        <a:pt x="58657" y="70867"/>
                      </a:cubicBezTo>
                      <a:cubicBezTo>
                        <a:pt x="59001" y="70867"/>
                        <a:pt x="59345" y="70828"/>
                        <a:pt x="59686" y="70748"/>
                      </a:cubicBezTo>
                      <a:cubicBezTo>
                        <a:pt x="59918" y="70722"/>
                        <a:pt x="60150" y="70702"/>
                        <a:pt x="60386" y="70702"/>
                      </a:cubicBezTo>
                      <a:cubicBezTo>
                        <a:pt x="60477" y="70702"/>
                        <a:pt x="60569" y="70705"/>
                        <a:pt x="60663" y="70712"/>
                      </a:cubicBezTo>
                      <a:lnTo>
                        <a:pt x="65175" y="70617"/>
                      </a:lnTo>
                      <a:lnTo>
                        <a:pt x="65151" y="70593"/>
                      </a:lnTo>
                      <a:lnTo>
                        <a:pt x="70211" y="70557"/>
                      </a:lnTo>
                      <a:cubicBezTo>
                        <a:pt x="70271" y="70557"/>
                        <a:pt x="70330" y="70545"/>
                        <a:pt x="70378" y="70498"/>
                      </a:cubicBezTo>
                      <a:cubicBezTo>
                        <a:pt x="70390" y="70486"/>
                        <a:pt x="70307" y="70426"/>
                        <a:pt x="70247" y="70402"/>
                      </a:cubicBezTo>
                      <a:lnTo>
                        <a:pt x="69735" y="70200"/>
                      </a:lnTo>
                      <a:cubicBezTo>
                        <a:pt x="69318" y="70009"/>
                        <a:pt x="68854" y="69914"/>
                        <a:pt x="68390" y="69902"/>
                      </a:cubicBezTo>
                      <a:cubicBezTo>
                        <a:pt x="68269" y="69901"/>
                        <a:pt x="68149" y="69900"/>
                        <a:pt x="68029" y="69900"/>
                      </a:cubicBezTo>
                      <a:cubicBezTo>
                        <a:pt x="67490" y="69900"/>
                        <a:pt x="66963" y="69912"/>
                        <a:pt x="66429" y="69912"/>
                      </a:cubicBezTo>
                      <a:cubicBezTo>
                        <a:pt x="66080" y="69912"/>
                        <a:pt x="65727" y="69907"/>
                        <a:pt x="65366" y="69890"/>
                      </a:cubicBezTo>
                      <a:cubicBezTo>
                        <a:pt x="64915" y="69867"/>
                        <a:pt x="64480" y="69859"/>
                        <a:pt x="64052" y="69859"/>
                      </a:cubicBezTo>
                      <a:cubicBezTo>
                        <a:pt x="63358" y="69859"/>
                        <a:pt x="62681" y="69879"/>
                        <a:pt x="61987" y="69879"/>
                      </a:cubicBezTo>
                      <a:cubicBezTo>
                        <a:pt x="61604" y="69879"/>
                        <a:pt x="61217" y="69873"/>
                        <a:pt x="60817" y="69855"/>
                      </a:cubicBezTo>
                      <a:cubicBezTo>
                        <a:pt x="60630" y="69844"/>
                        <a:pt x="60441" y="69839"/>
                        <a:pt x="60253" y="69839"/>
                      </a:cubicBezTo>
                      <a:cubicBezTo>
                        <a:pt x="59795" y="69839"/>
                        <a:pt x="59336" y="69871"/>
                        <a:pt x="58889" y="69938"/>
                      </a:cubicBezTo>
                      <a:cubicBezTo>
                        <a:pt x="58734" y="69965"/>
                        <a:pt x="58570" y="69974"/>
                        <a:pt x="58402" y="69974"/>
                      </a:cubicBezTo>
                      <a:cubicBezTo>
                        <a:pt x="57964" y="69974"/>
                        <a:pt x="57495" y="69909"/>
                        <a:pt x="57069" y="69909"/>
                      </a:cubicBezTo>
                      <a:cubicBezTo>
                        <a:pt x="57004" y="69909"/>
                        <a:pt x="56939" y="69911"/>
                        <a:pt x="56876" y="69914"/>
                      </a:cubicBezTo>
                      <a:cubicBezTo>
                        <a:pt x="56297" y="69946"/>
                        <a:pt x="55800" y="70087"/>
                        <a:pt x="55190" y="70087"/>
                      </a:cubicBezTo>
                      <a:cubicBezTo>
                        <a:pt x="54896" y="70087"/>
                        <a:pt x="54577" y="70055"/>
                        <a:pt x="54209" y="69962"/>
                      </a:cubicBezTo>
                      <a:cubicBezTo>
                        <a:pt x="54161" y="69952"/>
                        <a:pt x="54111" y="69947"/>
                        <a:pt x="54062" y="69947"/>
                      </a:cubicBezTo>
                      <a:cubicBezTo>
                        <a:pt x="53881" y="69947"/>
                        <a:pt x="53696" y="70003"/>
                        <a:pt x="53519" y="70021"/>
                      </a:cubicBezTo>
                      <a:cubicBezTo>
                        <a:pt x="53221" y="70069"/>
                        <a:pt x="52935" y="70129"/>
                        <a:pt x="52626" y="70152"/>
                      </a:cubicBezTo>
                      <a:cubicBezTo>
                        <a:pt x="52253" y="70187"/>
                        <a:pt x="51858" y="70189"/>
                        <a:pt x="51461" y="70189"/>
                      </a:cubicBezTo>
                      <a:cubicBezTo>
                        <a:pt x="51422" y="70189"/>
                        <a:pt x="51382" y="70189"/>
                        <a:pt x="51343" y="70189"/>
                      </a:cubicBezTo>
                      <a:cubicBezTo>
                        <a:pt x="50689" y="70189"/>
                        <a:pt x="50042" y="70193"/>
                        <a:pt x="49506" y="70343"/>
                      </a:cubicBezTo>
                      <a:cubicBezTo>
                        <a:pt x="49149" y="70271"/>
                        <a:pt x="48792" y="70224"/>
                        <a:pt x="48435" y="70200"/>
                      </a:cubicBezTo>
                      <a:cubicBezTo>
                        <a:pt x="48113" y="70200"/>
                        <a:pt x="47875" y="70319"/>
                        <a:pt x="47554" y="70343"/>
                      </a:cubicBezTo>
                      <a:cubicBezTo>
                        <a:pt x="47532" y="70344"/>
                        <a:pt x="47510" y="70345"/>
                        <a:pt x="47488" y="70345"/>
                      </a:cubicBezTo>
                      <a:cubicBezTo>
                        <a:pt x="47213" y="70345"/>
                        <a:pt x="46884" y="70251"/>
                        <a:pt x="46599" y="70251"/>
                      </a:cubicBezTo>
                      <a:cubicBezTo>
                        <a:pt x="46497" y="70251"/>
                        <a:pt x="46401" y="70263"/>
                        <a:pt x="46316" y="70295"/>
                      </a:cubicBezTo>
                      <a:cubicBezTo>
                        <a:pt x="46180" y="70338"/>
                        <a:pt x="46035" y="70360"/>
                        <a:pt x="45890" y="70360"/>
                      </a:cubicBezTo>
                      <a:cubicBezTo>
                        <a:pt x="45794" y="70360"/>
                        <a:pt x="45696" y="70350"/>
                        <a:pt x="45601" y="70331"/>
                      </a:cubicBezTo>
                      <a:cubicBezTo>
                        <a:pt x="45256" y="70259"/>
                        <a:pt x="44899" y="70259"/>
                        <a:pt x="44541" y="70176"/>
                      </a:cubicBezTo>
                      <a:cubicBezTo>
                        <a:pt x="44227" y="70101"/>
                        <a:pt x="43932" y="70053"/>
                        <a:pt x="43660" y="70053"/>
                      </a:cubicBezTo>
                      <a:cubicBezTo>
                        <a:pt x="43457" y="70053"/>
                        <a:pt x="43266" y="70080"/>
                        <a:pt x="43089" y="70140"/>
                      </a:cubicBezTo>
                      <a:cubicBezTo>
                        <a:pt x="42827" y="70082"/>
                        <a:pt x="42591" y="70062"/>
                        <a:pt x="42365" y="70062"/>
                      </a:cubicBezTo>
                      <a:cubicBezTo>
                        <a:pt x="42036" y="70062"/>
                        <a:pt x="41730" y="70105"/>
                        <a:pt x="41398" y="70140"/>
                      </a:cubicBezTo>
                      <a:cubicBezTo>
                        <a:pt x="40980" y="70183"/>
                        <a:pt x="40548" y="70213"/>
                        <a:pt x="40102" y="70213"/>
                      </a:cubicBezTo>
                      <a:cubicBezTo>
                        <a:pt x="39544" y="70213"/>
                        <a:pt x="38964" y="70166"/>
                        <a:pt x="38362" y="70033"/>
                      </a:cubicBezTo>
                      <a:cubicBezTo>
                        <a:pt x="38124" y="69981"/>
                        <a:pt x="37884" y="69954"/>
                        <a:pt x="37643" y="69954"/>
                      </a:cubicBezTo>
                      <a:cubicBezTo>
                        <a:pt x="37390" y="69954"/>
                        <a:pt x="37136" y="69984"/>
                        <a:pt x="36886" y="70045"/>
                      </a:cubicBezTo>
                      <a:cubicBezTo>
                        <a:pt x="36529" y="70129"/>
                        <a:pt x="36076" y="70140"/>
                        <a:pt x="35790" y="70283"/>
                      </a:cubicBezTo>
                      <a:cubicBezTo>
                        <a:pt x="35642" y="70353"/>
                        <a:pt x="35468" y="70370"/>
                        <a:pt x="35286" y="70370"/>
                      </a:cubicBezTo>
                      <a:cubicBezTo>
                        <a:pt x="35114" y="70370"/>
                        <a:pt x="34935" y="70355"/>
                        <a:pt x="34764" y="70355"/>
                      </a:cubicBezTo>
                      <a:cubicBezTo>
                        <a:pt x="34625" y="70355"/>
                        <a:pt x="34492" y="70365"/>
                        <a:pt x="34374" y="70402"/>
                      </a:cubicBezTo>
                      <a:cubicBezTo>
                        <a:pt x="33219" y="70164"/>
                        <a:pt x="32147" y="70248"/>
                        <a:pt x="31052" y="70212"/>
                      </a:cubicBezTo>
                      <a:cubicBezTo>
                        <a:pt x="30907" y="70209"/>
                        <a:pt x="30763" y="70206"/>
                        <a:pt x="30620" y="70206"/>
                      </a:cubicBezTo>
                      <a:cubicBezTo>
                        <a:pt x="30174" y="70206"/>
                        <a:pt x="29743" y="70234"/>
                        <a:pt x="29373" y="70379"/>
                      </a:cubicBezTo>
                      <a:cubicBezTo>
                        <a:pt x="29303" y="70408"/>
                        <a:pt x="29230" y="70419"/>
                        <a:pt x="29156" y="70419"/>
                      </a:cubicBezTo>
                      <a:cubicBezTo>
                        <a:pt x="28992" y="70419"/>
                        <a:pt x="28819" y="70364"/>
                        <a:pt x="28647" y="70331"/>
                      </a:cubicBezTo>
                      <a:cubicBezTo>
                        <a:pt x="28447" y="70291"/>
                        <a:pt x="28243" y="70258"/>
                        <a:pt x="28056" y="70258"/>
                      </a:cubicBezTo>
                      <a:cubicBezTo>
                        <a:pt x="27910" y="70258"/>
                        <a:pt x="27774" y="70279"/>
                        <a:pt x="27658" y="70331"/>
                      </a:cubicBezTo>
                      <a:cubicBezTo>
                        <a:pt x="27418" y="70437"/>
                        <a:pt x="27178" y="70491"/>
                        <a:pt x="26926" y="70491"/>
                      </a:cubicBezTo>
                      <a:cubicBezTo>
                        <a:pt x="26642" y="70491"/>
                        <a:pt x="26344" y="70422"/>
                        <a:pt x="26015" y="70283"/>
                      </a:cubicBezTo>
                      <a:cubicBezTo>
                        <a:pt x="25682" y="70164"/>
                        <a:pt x="25349" y="70081"/>
                        <a:pt x="25003" y="70057"/>
                      </a:cubicBezTo>
                      <a:cubicBezTo>
                        <a:pt x="24980" y="70054"/>
                        <a:pt x="24956" y="70052"/>
                        <a:pt x="24933" y="70052"/>
                      </a:cubicBezTo>
                      <a:cubicBezTo>
                        <a:pt x="24779" y="70052"/>
                        <a:pt x="24639" y="70123"/>
                        <a:pt x="24471" y="70123"/>
                      </a:cubicBezTo>
                      <a:cubicBezTo>
                        <a:pt x="24414" y="70123"/>
                        <a:pt x="24354" y="70115"/>
                        <a:pt x="24289" y="70093"/>
                      </a:cubicBezTo>
                      <a:cubicBezTo>
                        <a:pt x="24223" y="70073"/>
                        <a:pt x="24165" y="70064"/>
                        <a:pt x="24113" y="70064"/>
                      </a:cubicBezTo>
                      <a:cubicBezTo>
                        <a:pt x="24005" y="70064"/>
                        <a:pt x="23925" y="70104"/>
                        <a:pt x="23860" y="70176"/>
                      </a:cubicBezTo>
                      <a:cubicBezTo>
                        <a:pt x="23777" y="70295"/>
                        <a:pt x="23706" y="70355"/>
                        <a:pt x="23622" y="70450"/>
                      </a:cubicBezTo>
                      <a:cubicBezTo>
                        <a:pt x="23491" y="70367"/>
                        <a:pt x="23348" y="70283"/>
                        <a:pt x="23229" y="70200"/>
                      </a:cubicBezTo>
                      <a:cubicBezTo>
                        <a:pt x="23144" y="70137"/>
                        <a:pt x="23069" y="70105"/>
                        <a:pt x="23007" y="70105"/>
                      </a:cubicBezTo>
                      <a:cubicBezTo>
                        <a:pt x="22939" y="70105"/>
                        <a:pt x="22885" y="70143"/>
                        <a:pt x="22848" y="70224"/>
                      </a:cubicBezTo>
                      <a:cubicBezTo>
                        <a:pt x="22794" y="70332"/>
                        <a:pt x="22747" y="70495"/>
                        <a:pt x="22582" y="70495"/>
                      </a:cubicBezTo>
                      <a:cubicBezTo>
                        <a:pt x="22529" y="70495"/>
                        <a:pt x="22465" y="70478"/>
                        <a:pt x="22384" y="70438"/>
                      </a:cubicBezTo>
                      <a:cubicBezTo>
                        <a:pt x="21956" y="70224"/>
                        <a:pt x="21560" y="70053"/>
                        <a:pt x="21151" y="70053"/>
                      </a:cubicBezTo>
                      <a:cubicBezTo>
                        <a:pt x="20944" y="70053"/>
                        <a:pt x="20734" y="70096"/>
                        <a:pt x="20515" y="70200"/>
                      </a:cubicBezTo>
                      <a:cubicBezTo>
                        <a:pt x="20394" y="70260"/>
                        <a:pt x="20248" y="70285"/>
                        <a:pt x="20093" y="70285"/>
                      </a:cubicBezTo>
                      <a:cubicBezTo>
                        <a:pt x="19911" y="70285"/>
                        <a:pt x="19718" y="70251"/>
                        <a:pt x="19538" y="70200"/>
                      </a:cubicBezTo>
                      <a:cubicBezTo>
                        <a:pt x="19362" y="70151"/>
                        <a:pt x="19203" y="70127"/>
                        <a:pt x="19057" y="70127"/>
                      </a:cubicBezTo>
                      <a:cubicBezTo>
                        <a:pt x="18811" y="70127"/>
                        <a:pt x="18602" y="70196"/>
                        <a:pt x="18407" y="70331"/>
                      </a:cubicBezTo>
                      <a:cubicBezTo>
                        <a:pt x="18287" y="70428"/>
                        <a:pt x="18144" y="70479"/>
                        <a:pt x="18000" y="70479"/>
                      </a:cubicBezTo>
                      <a:cubicBezTo>
                        <a:pt x="17916" y="70479"/>
                        <a:pt x="17832" y="70461"/>
                        <a:pt x="17752" y="70426"/>
                      </a:cubicBezTo>
                      <a:cubicBezTo>
                        <a:pt x="17445" y="70321"/>
                        <a:pt x="17123" y="70267"/>
                        <a:pt x="16802" y="70267"/>
                      </a:cubicBezTo>
                      <a:cubicBezTo>
                        <a:pt x="16539" y="70267"/>
                        <a:pt x="16278" y="70304"/>
                        <a:pt x="16026" y="70379"/>
                      </a:cubicBezTo>
                      <a:cubicBezTo>
                        <a:pt x="15839" y="70436"/>
                        <a:pt x="15642" y="70468"/>
                        <a:pt x="15448" y="70468"/>
                      </a:cubicBezTo>
                      <a:cubicBezTo>
                        <a:pt x="15321" y="70468"/>
                        <a:pt x="15196" y="70454"/>
                        <a:pt x="15074" y="70426"/>
                      </a:cubicBezTo>
                      <a:cubicBezTo>
                        <a:pt x="14797" y="70365"/>
                        <a:pt x="14519" y="70330"/>
                        <a:pt x="14247" y="70330"/>
                      </a:cubicBezTo>
                      <a:cubicBezTo>
                        <a:pt x="13933" y="70330"/>
                        <a:pt x="13628" y="70377"/>
                        <a:pt x="13347" y="70486"/>
                      </a:cubicBezTo>
                      <a:cubicBezTo>
                        <a:pt x="13238" y="70526"/>
                        <a:pt x="13123" y="70539"/>
                        <a:pt x="13006" y="70539"/>
                      </a:cubicBezTo>
                      <a:cubicBezTo>
                        <a:pt x="12784" y="70539"/>
                        <a:pt x="12553" y="70492"/>
                        <a:pt x="12333" y="70492"/>
                      </a:cubicBezTo>
                      <a:cubicBezTo>
                        <a:pt x="12188" y="70492"/>
                        <a:pt x="12048" y="70513"/>
                        <a:pt x="11918" y="70581"/>
                      </a:cubicBezTo>
                      <a:cubicBezTo>
                        <a:pt x="11275" y="70331"/>
                        <a:pt x="10585" y="70390"/>
                        <a:pt x="9918" y="70331"/>
                      </a:cubicBezTo>
                      <a:cubicBezTo>
                        <a:pt x="9406" y="70282"/>
                        <a:pt x="8910" y="70089"/>
                        <a:pt x="8416" y="70089"/>
                      </a:cubicBezTo>
                      <a:cubicBezTo>
                        <a:pt x="8187" y="70089"/>
                        <a:pt x="7958" y="70131"/>
                        <a:pt x="7727" y="70248"/>
                      </a:cubicBezTo>
                      <a:cubicBezTo>
                        <a:pt x="7686" y="70265"/>
                        <a:pt x="7644" y="70274"/>
                        <a:pt x="7602" y="70274"/>
                      </a:cubicBezTo>
                      <a:cubicBezTo>
                        <a:pt x="7561" y="70274"/>
                        <a:pt x="7519" y="70265"/>
                        <a:pt x="7477" y="70248"/>
                      </a:cubicBezTo>
                      <a:cubicBezTo>
                        <a:pt x="6537" y="69890"/>
                        <a:pt x="5465" y="70081"/>
                        <a:pt x="4513" y="69807"/>
                      </a:cubicBezTo>
                      <a:cubicBezTo>
                        <a:pt x="4357" y="69767"/>
                        <a:pt x="4199" y="69746"/>
                        <a:pt x="4041" y="69746"/>
                      </a:cubicBezTo>
                      <a:cubicBezTo>
                        <a:pt x="3872" y="69746"/>
                        <a:pt x="3702" y="69770"/>
                        <a:pt x="3536" y="69819"/>
                      </a:cubicBezTo>
                      <a:cubicBezTo>
                        <a:pt x="3215" y="69902"/>
                        <a:pt x="2893" y="69950"/>
                        <a:pt x="2560" y="69962"/>
                      </a:cubicBezTo>
                      <a:cubicBezTo>
                        <a:pt x="2075" y="69972"/>
                        <a:pt x="1591" y="69991"/>
                        <a:pt x="1106" y="69996"/>
                      </a:cubicBezTo>
                      <a:lnTo>
                        <a:pt x="1106" y="69996"/>
                      </a:lnTo>
                      <a:cubicBezTo>
                        <a:pt x="1110" y="69477"/>
                        <a:pt x="1155" y="68959"/>
                        <a:pt x="1227" y="68450"/>
                      </a:cubicBezTo>
                      <a:cubicBezTo>
                        <a:pt x="1250" y="68295"/>
                        <a:pt x="1250" y="68128"/>
                        <a:pt x="1215" y="67973"/>
                      </a:cubicBezTo>
                      <a:cubicBezTo>
                        <a:pt x="988" y="67057"/>
                        <a:pt x="1060" y="66152"/>
                        <a:pt x="1250" y="65247"/>
                      </a:cubicBezTo>
                      <a:cubicBezTo>
                        <a:pt x="1310" y="64926"/>
                        <a:pt x="1405" y="64533"/>
                        <a:pt x="1310" y="64259"/>
                      </a:cubicBezTo>
                      <a:cubicBezTo>
                        <a:pt x="1167" y="63759"/>
                        <a:pt x="1310" y="63259"/>
                        <a:pt x="1215" y="62806"/>
                      </a:cubicBezTo>
                      <a:cubicBezTo>
                        <a:pt x="1036" y="62044"/>
                        <a:pt x="988" y="61282"/>
                        <a:pt x="1179" y="60568"/>
                      </a:cubicBezTo>
                      <a:cubicBezTo>
                        <a:pt x="1429" y="59687"/>
                        <a:pt x="1405" y="58746"/>
                        <a:pt x="1096" y="57877"/>
                      </a:cubicBezTo>
                      <a:cubicBezTo>
                        <a:pt x="1036" y="57639"/>
                        <a:pt x="1072" y="57389"/>
                        <a:pt x="1167" y="57163"/>
                      </a:cubicBezTo>
                      <a:cubicBezTo>
                        <a:pt x="1298" y="56817"/>
                        <a:pt x="1084" y="56508"/>
                        <a:pt x="1119" y="56186"/>
                      </a:cubicBezTo>
                      <a:cubicBezTo>
                        <a:pt x="1155" y="55770"/>
                        <a:pt x="1227" y="55365"/>
                        <a:pt x="1274" y="54960"/>
                      </a:cubicBezTo>
                      <a:cubicBezTo>
                        <a:pt x="1274" y="54877"/>
                        <a:pt x="1250" y="54793"/>
                        <a:pt x="1227" y="54722"/>
                      </a:cubicBezTo>
                      <a:cubicBezTo>
                        <a:pt x="1060" y="54162"/>
                        <a:pt x="1429" y="53567"/>
                        <a:pt x="1167" y="52995"/>
                      </a:cubicBezTo>
                      <a:cubicBezTo>
                        <a:pt x="1119" y="52900"/>
                        <a:pt x="1191" y="52674"/>
                        <a:pt x="1227" y="52519"/>
                      </a:cubicBezTo>
                      <a:cubicBezTo>
                        <a:pt x="1358" y="51948"/>
                        <a:pt x="1369" y="51352"/>
                        <a:pt x="1262" y="50781"/>
                      </a:cubicBezTo>
                      <a:cubicBezTo>
                        <a:pt x="1227" y="50626"/>
                        <a:pt x="1155" y="50436"/>
                        <a:pt x="1179" y="50305"/>
                      </a:cubicBezTo>
                      <a:cubicBezTo>
                        <a:pt x="1393" y="49221"/>
                        <a:pt x="1310" y="48126"/>
                        <a:pt x="1334" y="47030"/>
                      </a:cubicBezTo>
                      <a:cubicBezTo>
                        <a:pt x="1358" y="46614"/>
                        <a:pt x="1429" y="46209"/>
                        <a:pt x="1536" y="45816"/>
                      </a:cubicBezTo>
                      <a:cubicBezTo>
                        <a:pt x="1584" y="45566"/>
                        <a:pt x="1572" y="45328"/>
                        <a:pt x="1500" y="45090"/>
                      </a:cubicBezTo>
                      <a:cubicBezTo>
                        <a:pt x="1358" y="44697"/>
                        <a:pt x="1358" y="44268"/>
                        <a:pt x="1500" y="43875"/>
                      </a:cubicBezTo>
                      <a:cubicBezTo>
                        <a:pt x="1584" y="43649"/>
                        <a:pt x="1608" y="43399"/>
                        <a:pt x="1584" y="43149"/>
                      </a:cubicBezTo>
                      <a:cubicBezTo>
                        <a:pt x="1417" y="42149"/>
                        <a:pt x="1512" y="41173"/>
                        <a:pt x="1608" y="40172"/>
                      </a:cubicBezTo>
                      <a:cubicBezTo>
                        <a:pt x="1667" y="39756"/>
                        <a:pt x="1631" y="39339"/>
                        <a:pt x="1488" y="38934"/>
                      </a:cubicBezTo>
                      <a:cubicBezTo>
                        <a:pt x="1453" y="38875"/>
                        <a:pt x="1429" y="38791"/>
                        <a:pt x="1441" y="38708"/>
                      </a:cubicBezTo>
                      <a:cubicBezTo>
                        <a:pt x="1465" y="38553"/>
                        <a:pt x="1524" y="38398"/>
                        <a:pt x="1572" y="38244"/>
                      </a:cubicBezTo>
                      <a:cubicBezTo>
                        <a:pt x="1727" y="37613"/>
                        <a:pt x="1917" y="37005"/>
                        <a:pt x="1655" y="36327"/>
                      </a:cubicBezTo>
                      <a:cubicBezTo>
                        <a:pt x="1536" y="36041"/>
                        <a:pt x="1536" y="35672"/>
                        <a:pt x="1441" y="35362"/>
                      </a:cubicBezTo>
                      <a:cubicBezTo>
                        <a:pt x="1358" y="35136"/>
                        <a:pt x="1346" y="34874"/>
                        <a:pt x="1405" y="34636"/>
                      </a:cubicBezTo>
                      <a:cubicBezTo>
                        <a:pt x="1584" y="34076"/>
                        <a:pt x="1584" y="33481"/>
                        <a:pt x="1596" y="32898"/>
                      </a:cubicBezTo>
                      <a:cubicBezTo>
                        <a:pt x="1608" y="31719"/>
                        <a:pt x="1608" y="30540"/>
                        <a:pt x="1596" y="29362"/>
                      </a:cubicBezTo>
                      <a:cubicBezTo>
                        <a:pt x="1572" y="29028"/>
                        <a:pt x="1524" y="28695"/>
                        <a:pt x="1465" y="28373"/>
                      </a:cubicBezTo>
                      <a:cubicBezTo>
                        <a:pt x="1417" y="28219"/>
                        <a:pt x="1417" y="28064"/>
                        <a:pt x="1429" y="27897"/>
                      </a:cubicBezTo>
                      <a:cubicBezTo>
                        <a:pt x="1643" y="27254"/>
                        <a:pt x="1584" y="26576"/>
                        <a:pt x="1584" y="25909"/>
                      </a:cubicBezTo>
                      <a:cubicBezTo>
                        <a:pt x="1584" y="25230"/>
                        <a:pt x="1596" y="24551"/>
                        <a:pt x="1560" y="23885"/>
                      </a:cubicBezTo>
                      <a:cubicBezTo>
                        <a:pt x="1500" y="23039"/>
                        <a:pt x="1548" y="22194"/>
                        <a:pt x="1703" y="21373"/>
                      </a:cubicBezTo>
                      <a:cubicBezTo>
                        <a:pt x="1774" y="21051"/>
                        <a:pt x="1739" y="20706"/>
                        <a:pt x="1596" y="20408"/>
                      </a:cubicBezTo>
                      <a:cubicBezTo>
                        <a:pt x="1310" y="19813"/>
                        <a:pt x="1358" y="19122"/>
                        <a:pt x="1346" y="18479"/>
                      </a:cubicBezTo>
                      <a:cubicBezTo>
                        <a:pt x="1346" y="18146"/>
                        <a:pt x="1417" y="17813"/>
                        <a:pt x="1346" y="17479"/>
                      </a:cubicBezTo>
                      <a:cubicBezTo>
                        <a:pt x="1739" y="15753"/>
                        <a:pt x="1441" y="13979"/>
                        <a:pt x="1488" y="12217"/>
                      </a:cubicBezTo>
                      <a:cubicBezTo>
                        <a:pt x="1477" y="11979"/>
                        <a:pt x="1429" y="11728"/>
                        <a:pt x="1334" y="11502"/>
                      </a:cubicBezTo>
                      <a:cubicBezTo>
                        <a:pt x="1107" y="10883"/>
                        <a:pt x="1107" y="10193"/>
                        <a:pt x="1346" y="9573"/>
                      </a:cubicBezTo>
                      <a:cubicBezTo>
                        <a:pt x="1429" y="9335"/>
                        <a:pt x="1500" y="9050"/>
                        <a:pt x="1405" y="8847"/>
                      </a:cubicBezTo>
                      <a:cubicBezTo>
                        <a:pt x="1084" y="8061"/>
                        <a:pt x="1179" y="7192"/>
                        <a:pt x="1143" y="6371"/>
                      </a:cubicBezTo>
                      <a:cubicBezTo>
                        <a:pt x="1143" y="6121"/>
                        <a:pt x="1191" y="5883"/>
                        <a:pt x="1274" y="5644"/>
                      </a:cubicBezTo>
                      <a:cubicBezTo>
                        <a:pt x="1417" y="5252"/>
                        <a:pt x="1477" y="4871"/>
                        <a:pt x="1310" y="4454"/>
                      </a:cubicBezTo>
                      <a:cubicBezTo>
                        <a:pt x="1131" y="3989"/>
                        <a:pt x="1179" y="3477"/>
                        <a:pt x="1191" y="2966"/>
                      </a:cubicBezTo>
                      <a:cubicBezTo>
                        <a:pt x="1200" y="2803"/>
                        <a:pt x="1263" y="2709"/>
                        <a:pt x="1351" y="2709"/>
                      </a:cubicBezTo>
                      <a:cubicBezTo>
                        <a:pt x="1379" y="2709"/>
                        <a:pt x="1409" y="2719"/>
                        <a:pt x="1441" y="2739"/>
                      </a:cubicBezTo>
                      <a:cubicBezTo>
                        <a:pt x="1482" y="2762"/>
                        <a:pt x="1526" y="2773"/>
                        <a:pt x="1567" y="2773"/>
                      </a:cubicBezTo>
                      <a:cubicBezTo>
                        <a:pt x="1656" y="2773"/>
                        <a:pt x="1727" y="2716"/>
                        <a:pt x="1703" y="2585"/>
                      </a:cubicBezTo>
                      <a:cubicBezTo>
                        <a:pt x="1659" y="2256"/>
                        <a:pt x="1615" y="1928"/>
                        <a:pt x="1577" y="1597"/>
                      </a:cubicBezTo>
                      <a:lnTo>
                        <a:pt x="1577" y="1597"/>
                      </a:lnTo>
                      <a:cubicBezTo>
                        <a:pt x="1868" y="1580"/>
                        <a:pt x="2160" y="1570"/>
                        <a:pt x="2451" y="1570"/>
                      </a:cubicBezTo>
                      <a:cubicBezTo>
                        <a:pt x="2531" y="1570"/>
                        <a:pt x="2611" y="1571"/>
                        <a:pt x="2691" y="1572"/>
                      </a:cubicBezTo>
                      <a:cubicBezTo>
                        <a:pt x="2744" y="1574"/>
                        <a:pt x="2797" y="1575"/>
                        <a:pt x="2849" y="1575"/>
                      </a:cubicBezTo>
                      <a:cubicBezTo>
                        <a:pt x="3130" y="1575"/>
                        <a:pt x="3411" y="1547"/>
                        <a:pt x="3691" y="1477"/>
                      </a:cubicBezTo>
                      <a:cubicBezTo>
                        <a:pt x="3994" y="1374"/>
                        <a:pt x="4308" y="1324"/>
                        <a:pt x="4622" y="1324"/>
                      </a:cubicBezTo>
                      <a:cubicBezTo>
                        <a:pt x="4962" y="1324"/>
                        <a:pt x="5304" y="1383"/>
                        <a:pt x="5632" y="1501"/>
                      </a:cubicBezTo>
                      <a:lnTo>
                        <a:pt x="6632" y="1382"/>
                      </a:lnTo>
                      <a:cubicBezTo>
                        <a:pt x="7031" y="1501"/>
                        <a:pt x="7445" y="1561"/>
                        <a:pt x="7858" y="1561"/>
                      </a:cubicBezTo>
                      <a:cubicBezTo>
                        <a:pt x="8272" y="1561"/>
                        <a:pt x="8686" y="1501"/>
                        <a:pt x="9085" y="1382"/>
                      </a:cubicBezTo>
                      <a:cubicBezTo>
                        <a:pt x="9199" y="1399"/>
                        <a:pt x="9314" y="1405"/>
                        <a:pt x="9430" y="1405"/>
                      </a:cubicBezTo>
                      <a:cubicBezTo>
                        <a:pt x="9824" y="1405"/>
                        <a:pt x="10223" y="1329"/>
                        <a:pt x="10620" y="1329"/>
                      </a:cubicBezTo>
                      <a:cubicBezTo>
                        <a:pt x="10843" y="1329"/>
                        <a:pt x="11066" y="1354"/>
                        <a:pt x="11287" y="1430"/>
                      </a:cubicBezTo>
                      <a:cubicBezTo>
                        <a:pt x="11405" y="1397"/>
                        <a:pt x="11521" y="1384"/>
                        <a:pt x="11635" y="1384"/>
                      </a:cubicBezTo>
                      <a:cubicBezTo>
                        <a:pt x="12016" y="1384"/>
                        <a:pt x="12379" y="1525"/>
                        <a:pt x="12764" y="1525"/>
                      </a:cubicBezTo>
                      <a:cubicBezTo>
                        <a:pt x="13264" y="1513"/>
                        <a:pt x="13764" y="1453"/>
                        <a:pt x="14252" y="1346"/>
                      </a:cubicBezTo>
                      <a:cubicBezTo>
                        <a:pt x="14335" y="1358"/>
                        <a:pt x="14419" y="1370"/>
                        <a:pt x="14490" y="1418"/>
                      </a:cubicBezTo>
                      <a:cubicBezTo>
                        <a:pt x="14716" y="1493"/>
                        <a:pt x="14953" y="1533"/>
                        <a:pt x="15191" y="1533"/>
                      </a:cubicBezTo>
                      <a:cubicBezTo>
                        <a:pt x="15368" y="1533"/>
                        <a:pt x="15544" y="1511"/>
                        <a:pt x="15716" y="1465"/>
                      </a:cubicBezTo>
                      <a:cubicBezTo>
                        <a:pt x="15901" y="1408"/>
                        <a:pt x="16094" y="1381"/>
                        <a:pt x="16289" y="1381"/>
                      </a:cubicBezTo>
                      <a:cubicBezTo>
                        <a:pt x="16420" y="1381"/>
                        <a:pt x="16551" y="1394"/>
                        <a:pt x="16681" y="1418"/>
                      </a:cubicBezTo>
                      <a:cubicBezTo>
                        <a:pt x="16979" y="1498"/>
                        <a:pt x="17283" y="1537"/>
                        <a:pt x="17587" y="1537"/>
                      </a:cubicBezTo>
                      <a:cubicBezTo>
                        <a:pt x="17866" y="1537"/>
                        <a:pt x="18145" y="1504"/>
                        <a:pt x="18419" y="1442"/>
                      </a:cubicBezTo>
                      <a:cubicBezTo>
                        <a:pt x="18548" y="1401"/>
                        <a:pt x="18684" y="1380"/>
                        <a:pt x="18823" y="1380"/>
                      </a:cubicBezTo>
                      <a:cubicBezTo>
                        <a:pt x="18929" y="1380"/>
                        <a:pt x="19037" y="1392"/>
                        <a:pt x="19145" y="1418"/>
                      </a:cubicBezTo>
                      <a:cubicBezTo>
                        <a:pt x="19751" y="1584"/>
                        <a:pt x="20380" y="1669"/>
                        <a:pt x="21012" y="1669"/>
                      </a:cubicBezTo>
                      <a:cubicBezTo>
                        <a:pt x="21287" y="1669"/>
                        <a:pt x="21562" y="1653"/>
                        <a:pt x="21836" y="1620"/>
                      </a:cubicBezTo>
                      <a:cubicBezTo>
                        <a:pt x="21848" y="1619"/>
                        <a:pt x="21860" y="1618"/>
                        <a:pt x="21873" y="1618"/>
                      </a:cubicBezTo>
                      <a:cubicBezTo>
                        <a:pt x="22045" y="1618"/>
                        <a:pt x="22231" y="1743"/>
                        <a:pt x="22433" y="1743"/>
                      </a:cubicBezTo>
                      <a:cubicBezTo>
                        <a:pt x="22472" y="1743"/>
                        <a:pt x="22511" y="1738"/>
                        <a:pt x="22551" y="1727"/>
                      </a:cubicBezTo>
                      <a:cubicBezTo>
                        <a:pt x="23030" y="1574"/>
                        <a:pt x="23523" y="1517"/>
                        <a:pt x="24016" y="1517"/>
                      </a:cubicBezTo>
                      <a:cubicBezTo>
                        <a:pt x="24443" y="1517"/>
                        <a:pt x="24870" y="1559"/>
                        <a:pt x="25289" y="1620"/>
                      </a:cubicBezTo>
                      <a:cubicBezTo>
                        <a:pt x="25944" y="1727"/>
                        <a:pt x="26599" y="1656"/>
                        <a:pt x="27254" y="1775"/>
                      </a:cubicBezTo>
                      <a:cubicBezTo>
                        <a:pt x="27345" y="1792"/>
                        <a:pt x="27436" y="1799"/>
                        <a:pt x="27528" y="1799"/>
                      </a:cubicBezTo>
                      <a:cubicBezTo>
                        <a:pt x="27895" y="1799"/>
                        <a:pt x="28264" y="1686"/>
                        <a:pt x="28662" y="1686"/>
                      </a:cubicBezTo>
                      <a:cubicBezTo>
                        <a:pt x="28769" y="1686"/>
                        <a:pt x="28879" y="1694"/>
                        <a:pt x="28992" y="1715"/>
                      </a:cubicBezTo>
                      <a:cubicBezTo>
                        <a:pt x="29288" y="1773"/>
                        <a:pt x="29605" y="1782"/>
                        <a:pt x="29926" y="1782"/>
                      </a:cubicBezTo>
                      <a:cubicBezTo>
                        <a:pt x="30076" y="1782"/>
                        <a:pt x="30226" y="1780"/>
                        <a:pt x="30376" y="1780"/>
                      </a:cubicBezTo>
                      <a:cubicBezTo>
                        <a:pt x="30499" y="1780"/>
                        <a:pt x="30621" y="1782"/>
                        <a:pt x="30742" y="1787"/>
                      </a:cubicBezTo>
                      <a:cubicBezTo>
                        <a:pt x="30988" y="1794"/>
                        <a:pt x="31229" y="1824"/>
                        <a:pt x="31467" y="1824"/>
                      </a:cubicBezTo>
                      <a:cubicBezTo>
                        <a:pt x="31644" y="1824"/>
                        <a:pt x="31819" y="1807"/>
                        <a:pt x="31992" y="1751"/>
                      </a:cubicBezTo>
                      <a:cubicBezTo>
                        <a:pt x="32169" y="1697"/>
                        <a:pt x="32358" y="1669"/>
                        <a:pt x="32545" y="1669"/>
                      </a:cubicBezTo>
                      <a:cubicBezTo>
                        <a:pt x="32685" y="1669"/>
                        <a:pt x="32824" y="1685"/>
                        <a:pt x="32957" y="1715"/>
                      </a:cubicBezTo>
                      <a:cubicBezTo>
                        <a:pt x="33200" y="1778"/>
                        <a:pt x="33443" y="1808"/>
                        <a:pt x="33687" y="1808"/>
                      </a:cubicBezTo>
                      <a:cubicBezTo>
                        <a:pt x="33860" y="1808"/>
                        <a:pt x="34033" y="1793"/>
                        <a:pt x="34207" y="1763"/>
                      </a:cubicBezTo>
                      <a:cubicBezTo>
                        <a:pt x="34678" y="1682"/>
                        <a:pt x="35128" y="1524"/>
                        <a:pt x="35630" y="1524"/>
                      </a:cubicBezTo>
                      <a:cubicBezTo>
                        <a:pt x="35647" y="1524"/>
                        <a:pt x="35665" y="1524"/>
                        <a:pt x="35683" y="1525"/>
                      </a:cubicBezTo>
                      <a:cubicBezTo>
                        <a:pt x="36066" y="1534"/>
                        <a:pt x="36434" y="1668"/>
                        <a:pt x="36827" y="1668"/>
                      </a:cubicBezTo>
                      <a:cubicBezTo>
                        <a:pt x="36936" y="1668"/>
                        <a:pt x="37046" y="1658"/>
                        <a:pt x="37160" y="1632"/>
                      </a:cubicBezTo>
                      <a:cubicBezTo>
                        <a:pt x="37598" y="1753"/>
                        <a:pt x="38058" y="1779"/>
                        <a:pt x="38517" y="1779"/>
                      </a:cubicBezTo>
                      <a:cubicBezTo>
                        <a:pt x="38644" y="1779"/>
                        <a:pt x="38771" y="1777"/>
                        <a:pt x="38898" y="1775"/>
                      </a:cubicBezTo>
                      <a:lnTo>
                        <a:pt x="43458" y="1727"/>
                      </a:lnTo>
                      <a:cubicBezTo>
                        <a:pt x="43512" y="1728"/>
                        <a:pt x="43566" y="1729"/>
                        <a:pt x="43620" y="1729"/>
                      </a:cubicBezTo>
                      <a:cubicBezTo>
                        <a:pt x="44317" y="1729"/>
                        <a:pt x="45023" y="1657"/>
                        <a:pt x="45708" y="1525"/>
                      </a:cubicBezTo>
                      <a:cubicBezTo>
                        <a:pt x="46016" y="1474"/>
                        <a:pt x="46323" y="1449"/>
                        <a:pt x="46631" y="1449"/>
                      </a:cubicBezTo>
                      <a:cubicBezTo>
                        <a:pt x="46823" y="1449"/>
                        <a:pt x="47016" y="1459"/>
                        <a:pt x="47208" y="1477"/>
                      </a:cubicBezTo>
                      <a:cubicBezTo>
                        <a:pt x="47583" y="1508"/>
                        <a:pt x="47952" y="1606"/>
                        <a:pt x="48323" y="1606"/>
                      </a:cubicBezTo>
                      <a:cubicBezTo>
                        <a:pt x="48518" y="1606"/>
                        <a:pt x="48714" y="1579"/>
                        <a:pt x="48911" y="1501"/>
                      </a:cubicBezTo>
                      <a:cubicBezTo>
                        <a:pt x="49322" y="1547"/>
                        <a:pt x="49733" y="1680"/>
                        <a:pt x="50147" y="1680"/>
                      </a:cubicBezTo>
                      <a:cubicBezTo>
                        <a:pt x="50381" y="1680"/>
                        <a:pt x="50616" y="1638"/>
                        <a:pt x="50852" y="1513"/>
                      </a:cubicBezTo>
                      <a:cubicBezTo>
                        <a:pt x="50893" y="1490"/>
                        <a:pt x="50953" y="1481"/>
                        <a:pt x="51019" y="1481"/>
                      </a:cubicBezTo>
                      <a:cubicBezTo>
                        <a:pt x="51124" y="1481"/>
                        <a:pt x="51245" y="1503"/>
                        <a:pt x="51340" y="1525"/>
                      </a:cubicBezTo>
                      <a:cubicBezTo>
                        <a:pt x="52044" y="1683"/>
                        <a:pt x="52754" y="1747"/>
                        <a:pt x="53466" y="1747"/>
                      </a:cubicBezTo>
                      <a:cubicBezTo>
                        <a:pt x="54091" y="1747"/>
                        <a:pt x="54717" y="1698"/>
                        <a:pt x="55340" y="1620"/>
                      </a:cubicBezTo>
                      <a:cubicBezTo>
                        <a:pt x="55501" y="1590"/>
                        <a:pt x="55665" y="1575"/>
                        <a:pt x="55829" y="1575"/>
                      </a:cubicBezTo>
                      <a:cubicBezTo>
                        <a:pt x="55992" y="1575"/>
                        <a:pt x="56156" y="1590"/>
                        <a:pt x="56317" y="1620"/>
                      </a:cubicBezTo>
                      <a:cubicBezTo>
                        <a:pt x="56442" y="1645"/>
                        <a:pt x="56566" y="1655"/>
                        <a:pt x="56688" y="1655"/>
                      </a:cubicBezTo>
                      <a:cubicBezTo>
                        <a:pt x="56983" y="1655"/>
                        <a:pt x="57269" y="1596"/>
                        <a:pt x="57555" y="1537"/>
                      </a:cubicBezTo>
                      <a:cubicBezTo>
                        <a:pt x="57721" y="1504"/>
                        <a:pt x="57933" y="1459"/>
                        <a:pt x="58098" y="1459"/>
                      </a:cubicBezTo>
                      <a:cubicBezTo>
                        <a:pt x="58171" y="1459"/>
                        <a:pt x="58234" y="1467"/>
                        <a:pt x="58281" y="1489"/>
                      </a:cubicBezTo>
                      <a:cubicBezTo>
                        <a:pt x="58972" y="1823"/>
                        <a:pt x="59793" y="1608"/>
                        <a:pt x="60496" y="1823"/>
                      </a:cubicBezTo>
                      <a:cubicBezTo>
                        <a:pt x="60867" y="1935"/>
                        <a:pt x="61259" y="1993"/>
                        <a:pt x="61653" y="1993"/>
                      </a:cubicBezTo>
                      <a:cubicBezTo>
                        <a:pt x="61928" y="1993"/>
                        <a:pt x="62203" y="1965"/>
                        <a:pt x="62472" y="1906"/>
                      </a:cubicBezTo>
                      <a:cubicBezTo>
                        <a:pt x="62591" y="1880"/>
                        <a:pt x="62708" y="1873"/>
                        <a:pt x="62823" y="1873"/>
                      </a:cubicBezTo>
                      <a:cubicBezTo>
                        <a:pt x="62982" y="1873"/>
                        <a:pt x="63138" y="1887"/>
                        <a:pt x="63292" y="1887"/>
                      </a:cubicBezTo>
                      <a:cubicBezTo>
                        <a:pt x="63340" y="1887"/>
                        <a:pt x="63389" y="1886"/>
                        <a:pt x="63437" y="1882"/>
                      </a:cubicBezTo>
                      <a:cubicBezTo>
                        <a:pt x="63517" y="1879"/>
                        <a:pt x="63597" y="1878"/>
                        <a:pt x="63678" y="1878"/>
                      </a:cubicBezTo>
                      <a:cubicBezTo>
                        <a:pt x="63919" y="1878"/>
                        <a:pt x="64160" y="1891"/>
                        <a:pt x="64401" y="1918"/>
                      </a:cubicBezTo>
                      <a:cubicBezTo>
                        <a:pt x="65022" y="1989"/>
                        <a:pt x="65641" y="2038"/>
                        <a:pt x="66257" y="2038"/>
                      </a:cubicBezTo>
                      <a:cubicBezTo>
                        <a:pt x="66975" y="2038"/>
                        <a:pt x="67690" y="1972"/>
                        <a:pt x="68402" y="1799"/>
                      </a:cubicBezTo>
                      <a:cubicBezTo>
                        <a:pt x="68525" y="1771"/>
                        <a:pt x="68652" y="1758"/>
                        <a:pt x="68779" y="1758"/>
                      </a:cubicBezTo>
                      <a:cubicBezTo>
                        <a:pt x="68972" y="1758"/>
                        <a:pt x="69165" y="1789"/>
                        <a:pt x="69347" y="1848"/>
                      </a:cubicBezTo>
                      <a:lnTo>
                        <a:pt x="69347" y="1848"/>
                      </a:lnTo>
                      <a:cubicBezTo>
                        <a:pt x="69342" y="1946"/>
                        <a:pt x="69333" y="2045"/>
                        <a:pt x="69318" y="2144"/>
                      </a:cubicBezTo>
                      <a:cubicBezTo>
                        <a:pt x="69271" y="2620"/>
                        <a:pt x="69283" y="3096"/>
                        <a:pt x="69223" y="3585"/>
                      </a:cubicBezTo>
                      <a:cubicBezTo>
                        <a:pt x="69140" y="4239"/>
                        <a:pt x="69104" y="4930"/>
                        <a:pt x="69318" y="5561"/>
                      </a:cubicBezTo>
                      <a:cubicBezTo>
                        <a:pt x="69497" y="6109"/>
                        <a:pt x="69497" y="6704"/>
                        <a:pt x="69330" y="7264"/>
                      </a:cubicBezTo>
                      <a:cubicBezTo>
                        <a:pt x="69247" y="7537"/>
                        <a:pt x="69545" y="7859"/>
                        <a:pt x="69449" y="8204"/>
                      </a:cubicBezTo>
                      <a:cubicBezTo>
                        <a:pt x="69354" y="8502"/>
                        <a:pt x="69283" y="8823"/>
                        <a:pt x="69235" y="9133"/>
                      </a:cubicBezTo>
                      <a:cubicBezTo>
                        <a:pt x="69211" y="9383"/>
                        <a:pt x="69223" y="9633"/>
                        <a:pt x="69283" y="9883"/>
                      </a:cubicBezTo>
                      <a:cubicBezTo>
                        <a:pt x="69545" y="10847"/>
                        <a:pt x="69568" y="11859"/>
                        <a:pt x="69318" y="12824"/>
                      </a:cubicBezTo>
                      <a:cubicBezTo>
                        <a:pt x="69271" y="13062"/>
                        <a:pt x="69235" y="13300"/>
                        <a:pt x="69247" y="13550"/>
                      </a:cubicBezTo>
                      <a:cubicBezTo>
                        <a:pt x="69259" y="13872"/>
                        <a:pt x="69378" y="14217"/>
                        <a:pt x="69366" y="14526"/>
                      </a:cubicBezTo>
                      <a:cubicBezTo>
                        <a:pt x="69342" y="14943"/>
                        <a:pt x="69235" y="15324"/>
                        <a:pt x="69199" y="15717"/>
                      </a:cubicBezTo>
                      <a:cubicBezTo>
                        <a:pt x="69152" y="16312"/>
                        <a:pt x="69199" y="16896"/>
                        <a:pt x="69342" y="17479"/>
                      </a:cubicBezTo>
                      <a:cubicBezTo>
                        <a:pt x="69414" y="17705"/>
                        <a:pt x="69426" y="17955"/>
                        <a:pt x="69378" y="18205"/>
                      </a:cubicBezTo>
                      <a:cubicBezTo>
                        <a:pt x="69295" y="18586"/>
                        <a:pt x="69449" y="19015"/>
                        <a:pt x="69378" y="19420"/>
                      </a:cubicBezTo>
                      <a:cubicBezTo>
                        <a:pt x="69330" y="19789"/>
                        <a:pt x="69568" y="20241"/>
                        <a:pt x="69426" y="20634"/>
                      </a:cubicBezTo>
                      <a:cubicBezTo>
                        <a:pt x="69271" y="21039"/>
                        <a:pt x="69533" y="21456"/>
                        <a:pt x="69521" y="21873"/>
                      </a:cubicBezTo>
                      <a:cubicBezTo>
                        <a:pt x="69533" y="21956"/>
                        <a:pt x="69533" y="22039"/>
                        <a:pt x="69521" y="22123"/>
                      </a:cubicBezTo>
                      <a:cubicBezTo>
                        <a:pt x="69509" y="22277"/>
                        <a:pt x="69485" y="22420"/>
                        <a:pt x="69437" y="22563"/>
                      </a:cubicBezTo>
                      <a:cubicBezTo>
                        <a:pt x="69342" y="22849"/>
                        <a:pt x="69199" y="23099"/>
                        <a:pt x="69211" y="23444"/>
                      </a:cubicBezTo>
                      <a:cubicBezTo>
                        <a:pt x="69247" y="24528"/>
                        <a:pt x="69283" y="25623"/>
                        <a:pt x="69318" y="26718"/>
                      </a:cubicBezTo>
                      <a:cubicBezTo>
                        <a:pt x="69699" y="27933"/>
                        <a:pt x="69592" y="29100"/>
                        <a:pt x="69592" y="30255"/>
                      </a:cubicBezTo>
                      <a:cubicBezTo>
                        <a:pt x="69604" y="30564"/>
                        <a:pt x="69557" y="30886"/>
                        <a:pt x="69473" y="31183"/>
                      </a:cubicBezTo>
                      <a:cubicBezTo>
                        <a:pt x="69283" y="31731"/>
                        <a:pt x="69306" y="32326"/>
                        <a:pt x="69509" y="32874"/>
                      </a:cubicBezTo>
                      <a:cubicBezTo>
                        <a:pt x="69604" y="33195"/>
                        <a:pt x="69640" y="33541"/>
                        <a:pt x="69592" y="33886"/>
                      </a:cubicBezTo>
                      <a:cubicBezTo>
                        <a:pt x="69557" y="34184"/>
                        <a:pt x="69378" y="34386"/>
                        <a:pt x="69497" y="34791"/>
                      </a:cubicBezTo>
                      <a:cubicBezTo>
                        <a:pt x="69616" y="35231"/>
                        <a:pt x="69354" y="35553"/>
                        <a:pt x="69545" y="36017"/>
                      </a:cubicBezTo>
                      <a:cubicBezTo>
                        <a:pt x="69497" y="36398"/>
                        <a:pt x="69354" y="36708"/>
                        <a:pt x="69485" y="37196"/>
                      </a:cubicBezTo>
                      <a:cubicBezTo>
                        <a:pt x="69616" y="37708"/>
                        <a:pt x="69414" y="38136"/>
                        <a:pt x="69604" y="38696"/>
                      </a:cubicBezTo>
                      <a:cubicBezTo>
                        <a:pt x="69676" y="38934"/>
                        <a:pt x="69687" y="39196"/>
                        <a:pt x="69628" y="39434"/>
                      </a:cubicBezTo>
                      <a:cubicBezTo>
                        <a:pt x="69497" y="39887"/>
                        <a:pt x="69568" y="40375"/>
                        <a:pt x="69664" y="40911"/>
                      </a:cubicBezTo>
                      <a:cubicBezTo>
                        <a:pt x="69735" y="41304"/>
                        <a:pt x="69711" y="41720"/>
                        <a:pt x="69604" y="42113"/>
                      </a:cubicBezTo>
                      <a:cubicBezTo>
                        <a:pt x="69306" y="43018"/>
                        <a:pt x="69461" y="44161"/>
                        <a:pt x="69568" y="45292"/>
                      </a:cubicBezTo>
                      <a:cubicBezTo>
                        <a:pt x="69890" y="46376"/>
                        <a:pt x="69640" y="47340"/>
                        <a:pt x="69985" y="48447"/>
                      </a:cubicBezTo>
                      <a:cubicBezTo>
                        <a:pt x="70021" y="48602"/>
                        <a:pt x="70009" y="48769"/>
                        <a:pt x="69961" y="48912"/>
                      </a:cubicBezTo>
                      <a:cubicBezTo>
                        <a:pt x="69807" y="49352"/>
                        <a:pt x="69747" y="49817"/>
                        <a:pt x="69795" y="50269"/>
                      </a:cubicBezTo>
                      <a:cubicBezTo>
                        <a:pt x="69830" y="50662"/>
                        <a:pt x="69795" y="51055"/>
                        <a:pt x="69676" y="51424"/>
                      </a:cubicBezTo>
                      <a:cubicBezTo>
                        <a:pt x="69604" y="51626"/>
                        <a:pt x="69664" y="51900"/>
                        <a:pt x="69699" y="52162"/>
                      </a:cubicBezTo>
                      <a:cubicBezTo>
                        <a:pt x="69747" y="52400"/>
                        <a:pt x="69723" y="52626"/>
                        <a:pt x="69652" y="52853"/>
                      </a:cubicBezTo>
                      <a:cubicBezTo>
                        <a:pt x="69497" y="53484"/>
                        <a:pt x="69485" y="54150"/>
                        <a:pt x="69640" y="54793"/>
                      </a:cubicBezTo>
                      <a:cubicBezTo>
                        <a:pt x="69795" y="55567"/>
                        <a:pt x="69854" y="56353"/>
                        <a:pt x="69818" y="57139"/>
                      </a:cubicBezTo>
                      <a:cubicBezTo>
                        <a:pt x="69783" y="58294"/>
                        <a:pt x="69759" y="59437"/>
                        <a:pt x="69949" y="60735"/>
                      </a:cubicBezTo>
                      <a:cubicBezTo>
                        <a:pt x="69997" y="60889"/>
                        <a:pt x="69985" y="61056"/>
                        <a:pt x="69938" y="61211"/>
                      </a:cubicBezTo>
                      <a:cubicBezTo>
                        <a:pt x="69795" y="61556"/>
                        <a:pt x="69878" y="62139"/>
                        <a:pt x="69842" y="62604"/>
                      </a:cubicBezTo>
                      <a:cubicBezTo>
                        <a:pt x="69807" y="63151"/>
                        <a:pt x="69723" y="63652"/>
                        <a:pt x="69676" y="64175"/>
                      </a:cubicBezTo>
                      <a:cubicBezTo>
                        <a:pt x="69664" y="64259"/>
                        <a:pt x="69664" y="64342"/>
                        <a:pt x="69676" y="64425"/>
                      </a:cubicBezTo>
                      <a:cubicBezTo>
                        <a:pt x="69699" y="64771"/>
                        <a:pt x="69759" y="65152"/>
                        <a:pt x="69759" y="65473"/>
                      </a:cubicBezTo>
                      <a:cubicBezTo>
                        <a:pt x="69747" y="65783"/>
                        <a:pt x="69664" y="66033"/>
                        <a:pt x="69652" y="66366"/>
                      </a:cubicBezTo>
                      <a:cubicBezTo>
                        <a:pt x="69640" y="66926"/>
                        <a:pt x="69652" y="67521"/>
                        <a:pt x="69652" y="68116"/>
                      </a:cubicBezTo>
                      <a:cubicBezTo>
                        <a:pt x="69676" y="68581"/>
                        <a:pt x="69735" y="69033"/>
                        <a:pt x="69842" y="69486"/>
                      </a:cubicBezTo>
                      <a:cubicBezTo>
                        <a:pt x="69931" y="69957"/>
                        <a:pt x="70003" y="70112"/>
                        <a:pt x="70186" y="70112"/>
                      </a:cubicBezTo>
                      <a:cubicBezTo>
                        <a:pt x="70225" y="70112"/>
                        <a:pt x="70268" y="70105"/>
                        <a:pt x="70319" y="70093"/>
                      </a:cubicBezTo>
                      <a:cubicBezTo>
                        <a:pt x="70387" y="70075"/>
                        <a:pt x="70435" y="70062"/>
                        <a:pt x="70471" y="70062"/>
                      </a:cubicBezTo>
                      <a:cubicBezTo>
                        <a:pt x="70552" y="70062"/>
                        <a:pt x="70570" y="70128"/>
                        <a:pt x="70628" y="70343"/>
                      </a:cubicBezTo>
                      <a:cubicBezTo>
                        <a:pt x="70676" y="70521"/>
                        <a:pt x="70735" y="70688"/>
                        <a:pt x="70783" y="70867"/>
                      </a:cubicBezTo>
                      <a:cubicBezTo>
                        <a:pt x="70830" y="70760"/>
                        <a:pt x="70866" y="70640"/>
                        <a:pt x="70878" y="70521"/>
                      </a:cubicBezTo>
                      <a:cubicBezTo>
                        <a:pt x="70878" y="69414"/>
                        <a:pt x="70938" y="68354"/>
                        <a:pt x="70711" y="67081"/>
                      </a:cubicBezTo>
                      <a:cubicBezTo>
                        <a:pt x="70664" y="66759"/>
                        <a:pt x="70676" y="66438"/>
                        <a:pt x="70771" y="66140"/>
                      </a:cubicBezTo>
                      <a:cubicBezTo>
                        <a:pt x="70961" y="65485"/>
                        <a:pt x="70961" y="64652"/>
                        <a:pt x="70735" y="63640"/>
                      </a:cubicBezTo>
                      <a:cubicBezTo>
                        <a:pt x="70676" y="63413"/>
                        <a:pt x="70700" y="63175"/>
                        <a:pt x="70795" y="62973"/>
                      </a:cubicBezTo>
                      <a:cubicBezTo>
                        <a:pt x="70902" y="62675"/>
                        <a:pt x="70938" y="62366"/>
                        <a:pt x="70890" y="62068"/>
                      </a:cubicBezTo>
                      <a:cubicBezTo>
                        <a:pt x="70842" y="61532"/>
                        <a:pt x="70747" y="60961"/>
                        <a:pt x="70878" y="60568"/>
                      </a:cubicBezTo>
                      <a:cubicBezTo>
                        <a:pt x="70878" y="59544"/>
                        <a:pt x="70878" y="58520"/>
                        <a:pt x="70890" y="57508"/>
                      </a:cubicBezTo>
                      <a:cubicBezTo>
                        <a:pt x="70890" y="57234"/>
                        <a:pt x="70819" y="56972"/>
                        <a:pt x="70676" y="56746"/>
                      </a:cubicBezTo>
                      <a:cubicBezTo>
                        <a:pt x="70473" y="56460"/>
                        <a:pt x="70390" y="56103"/>
                        <a:pt x="70461" y="55770"/>
                      </a:cubicBezTo>
                      <a:cubicBezTo>
                        <a:pt x="70711" y="54710"/>
                        <a:pt x="70700" y="54698"/>
                        <a:pt x="70700" y="53317"/>
                      </a:cubicBezTo>
                      <a:cubicBezTo>
                        <a:pt x="70700" y="52745"/>
                        <a:pt x="70914" y="52329"/>
                        <a:pt x="70747" y="51638"/>
                      </a:cubicBezTo>
                      <a:cubicBezTo>
                        <a:pt x="70819" y="51245"/>
                        <a:pt x="70866" y="50864"/>
                        <a:pt x="70878" y="50483"/>
                      </a:cubicBezTo>
                      <a:cubicBezTo>
                        <a:pt x="70878" y="50055"/>
                        <a:pt x="70747" y="49578"/>
                        <a:pt x="70723" y="49138"/>
                      </a:cubicBezTo>
                      <a:cubicBezTo>
                        <a:pt x="70688" y="48614"/>
                        <a:pt x="70628" y="48066"/>
                        <a:pt x="70759" y="47650"/>
                      </a:cubicBezTo>
                      <a:cubicBezTo>
                        <a:pt x="70878" y="47233"/>
                        <a:pt x="70676" y="46638"/>
                        <a:pt x="70854" y="46245"/>
                      </a:cubicBezTo>
                      <a:cubicBezTo>
                        <a:pt x="70997" y="45971"/>
                        <a:pt x="70723" y="45375"/>
                        <a:pt x="70842" y="45018"/>
                      </a:cubicBezTo>
                      <a:cubicBezTo>
                        <a:pt x="70985" y="44602"/>
                        <a:pt x="70926" y="44042"/>
                        <a:pt x="70938" y="43542"/>
                      </a:cubicBezTo>
                      <a:cubicBezTo>
                        <a:pt x="70973" y="42923"/>
                        <a:pt x="70902" y="42304"/>
                        <a:pt x="70723" y="41708"/>
                      </a:cubicBezTo>
                      <a:cubicBezTo>
                        <a:pt x="70604" y="41339"/>
                        <a:pt x="70735" y="41077"/>
                        <a:pt x="70819" y="40792"/>
                      </a:cubicBezTo>
                      <a:cubicBezTo>
                        <a:pt x="70830" y="40625"/>
                        <a:pt x="70783" y="40458"/>
                        <a:pt x="70664" y="40339"/>
                      </a:cubicBezTo>
                      <a:cubicBezTo>
                        <a:pt x="70557" y="40220"/>
                        <a:pt x="70509" y="40053"/>
                        <a:pt x="70521" y="39887"/>
                      </a:cubicBezTo>
                      <a:cubicBezTo>
                        <a:pt x="70545" y="39649"/>
                        <a:pt x="70640" y="39410"/>
                        <a:pt x="70592" y="39184"/>
                      </a:cubicBezTo>
                      <a:cubicBezTo>
                        <a:pt x="70438" y="38577"/>
                        <a:pt x="70509" y="38220"/>
                        <a:pt x="70735" y="37875"/>
                      </a:cubicBezTo>
                      <a:cubicBezTo>
                        <a:pt x="70997" y="37482"/>
                        <a:pt x="70950" y="36827"/>
                        <a:pt x="70866" y="36208"/>
                      </a:cubicBezTo>
                      <a:cubicBezTo>
                        <a:pt x="70830" y="36053"/>
                        <a:pt x="70771" y="35898"/>
                        <a:pt x="70676" y="35755"/>
                      </a:cubicBezTo>
                      <a:cubicBezTo>
                        <a:pt x="70569" y="35600"/>
                        <a:pt x="70473" y="35446"/>
                        <a:pt x="70509" y="35327"/>
                      </a:cubicBezTo>
                      <a:cubicBezTo>
                        <a:pt x="70711" y="34731"/>
                        <a:pt x="70652" y="34076"/>
                        <a:pt x="70426" y="33350"/>
                      </a:cubicBezTo>
                      <a:cubicBezTo>
                        <a:pt x="70342" y="33136"/>
                        <a:pt x="70402" y="32898"/>
                        <a:pt x="70580" y="32755"/>
                      </a:cubicBezTo>
                      <a:cubicBezTo>
                        <a:pt x="70842" y="32588"/>
                        <a:pt x="70926" y="32231"/>
                        <a:pt x="70878" y="31767"/>
                      </a:cubicBezTo>
                      <a:cubicBezTo>
                        <a:pt x="70830" y="31338"/>
                        <a:pt x="70688" y="30898"/>
                        <a:pt x="70807" y="30505"/>
                      </a:cubicBezTo>
                      <a:cubicBezTo>
                        <a:pt x="70807" y="30433"/>
                        <a:pt x="70783" y="30350"/>
                        <a:pt x="70747" y="30278"/>
                      </a:cubicBezTo>
                      <a:cubicBezTo>
                        <a:pt x="70569" y="30040"/>
                        <a:pt x="70295" y="29802"/>
                        <a:pt x="70676" y="29612"/>
                      </a:cubicBezTo>
                      <a:cubicBezTo>
                        <a:pt x="70723" y="29588"/>
                        <a:pt x="70783" y="29504"/>
                        <a:pt x="70783" y="29469"/>
                      </a:cubicBezTo>
                      <a:cubicBezTo>
                        <a:pt x="70628" y="28850"/>
                        <a:pt x="70866" y="28314"/>
                        <a:pt x="70759" y="27742"/>
                      </a:cubicBezTo>
                      <a:cubicBezTo>
                        <a:pt x="70628" y="27064"/>
                        <a:pt x="70569" y="26373"/>
                        <a:pt x="70580" y="25683"/>
                      </a:cubicBezTo>
                      <a:cubicBezTo>
                        <a:pt x="70569" y="23992"/>
                        <a:pt x="70569" y="22289"/>
                        <a:pt x="70580" y="20599"/>
                      </a:cubicBezTo>
                      <a:cubicBezTo>
                        <a:pt x="70569" y="20099"/>
                        <a:pt x="70616" y="19610"/>
                        <a:pt x="70711" y="19122"/>
                      </a:cubicBezTo>
                      <a:cubicBezTo>
                        <a:pt x="70830" y="18634"/>
                        <a:pt x="70807" y="18122"/>
                        <a:pt x="70664" y="17646"/>
                      </a:cubicBezTo>
                      <a:cubicBezTo>
                        <a:pt x="70521" y="17158"/>
                        <a:pt x="70438" y="16646"/>
                        <a:pt x="70402" y="16134"/>
                      </a:cubicBezTo>
                      <a:cubicBezTo>
                        <a:pt x="70378" y="15824"/>
                        <a:pt x="70545" y="15538"/>
                        <a:pt x="70580" y="15217"/>
                      </a:cubicBezTo>
                      <a:cubicBezTo>
                        <a:pt x="70616" y="14800"/>
                        <a:pt x="70569" y="14360"/>
                        <a:pt x="70604" y="13955"/>
                      </a:cubicBezTo>
                      <a:cubicBezTo>
                        <a:pt x="70628" y="13622"/>
                        <a:pt x="70807" y="13336"/>
                        <a:pt x="70807" y="13014"/>
                      </a:cubicBezTo>
                      <a:cubicBezTo>
                        <a:pt x="70807" y="12598"/>
                        <a:pt x="70688" y="12181"/>
                        <a:pt x="70628" y="11764"/>
                      </a:cubicBezTo>
                      <a:cubicBezTo>
                        <a:pt x="70830" y="11109"/>
                        <a:pt x="70604" y="10443"/>
                        <a:pt x="70557" y="9776"/>
                      </a:cubicBezTo>
                      <a:cubicBezTo>
                        <a:pt x="70533" y="9359"/>
                        <a:pt x="70545" y="8942"/>
                        <a:pt x="70592" y="8526"/>
                      </a:cubicBezTo>
                      <a:cubicBezTo>
                        <a:pt x="70640" y="8204"/>
                        <a:pt x="70747" y="7930"/>
                        <a:pt x="70664" y="7561"/>
                      </a:cubicBezTo>
                      <a:cubicBezTo>
                        <a:pt x="70580" y="7145"/>
                        <a:pt x="70545" y="6728"/>
                        <a:pt x="70545" y="6299"/>
                      </a:cubicBezTo>
                      <a:cubicBezTo>
                        <a:pt x="70497" y="4513"/>
                        <a:pt x="70497" y="2739"/>
                        <a:pt x="70509" y="965"/>
                      </a:cubicBezTo>
                      <a:lnTo>
                        <a:pt x="70509" y="596"/>
                      </a:lnTo>
                      <a:lnTo>
                        <a:pt x="70140" y="596"/>
                      </a:lnTo>
                      <a:lnTo>
                        <a:pt x="66604" y="572"/>
                      </a:lnTo>
                      <a:cubicBezTo>
                        <a:pt x="66354" y="560"/>
                        <a:pt x="66104" y="537"/>
                        <a:pt x="65854" y="489"/>
                      </a:cubicBezTo>
                      <a:cubicBezTo>
                        <a:pt x="65407" y="441"/>
                        <a:pt x="64958" y="418"/>
                        <a:pt x="64508" y="418"/>
                      </a:cubicBezTo>
                      <a:cubicBezTo>
                        <a:pt x="64059" y="418"/>
                        <a:pt x="63609" y="441"/>
                        <a:pt x="63163" y="489"/>
                      </a:cubicBezTo>
                      <a:cubicBezTo>
                        <a:pt x="62695" y="535"/>
                        <a:pt x="62226" y="559"/>
                        <a:pt x="61757" y="559"/>
                      </a:cubicBezTo>
                      <a:cubicBezTo>
                        <a:pt x="61139" y="559"/>
                        <a:pt x="60522" y="517"/>
                        <a:pt x="59912" y="429"/>
                      </a:cubicBezTo>
                      <a:cubicBezTo>
                        <a:pt x="59247" y="329"/>
                        <a:pt x="58577" y="280"/>
                        <a:pt x="57908" y="280"/>
                      </a:cubicBezTo>
                      <a:cubicBezTo>
                        <a:pt x="56986" y="280"/>
                        <a:pt x="56066" y="374"/>
                        <a:pt x="55162" y="560"/>
                      </a:cubicBezTo>
                      <a:cubicBezTo>
                        <a:pt x="55011" y="600"/>
                        <a:pt x="54855" y="620"/>
                        <a:pt x="54699" y="620"/>
                      </a:cubicBezTo>
                      <a:cubicBezTo>
                        <a:pt x="54522" y="620"/>
                        <a:pt x="54344" y="594"/>
                        <a:pt x="54174" y="537"/>
                      </a:cubicBezTo>
                      <a:cubicBezTo>
                        <a:pt x="53781" y="406"/>
                        <a:pt x="53364" y="334"/>
                        <a:pt x="52947" y="334"/>
                      </a:cubicBezTo>
                      <a:cubicBezTo>
                        <a:pt x="52854" y="337"/>
                        <a:pt x="52761" y="339"/>
                        <a:pt x="52668" y="339"/>
                      </a:cubicBezTo>
                      <a:cubicBezTo>
                        <a:pt x="52011" y="339"/>
                        <a:pt x="51357" y="264"/>
                        <a:pt x="50721" y="108"/>
                      </a:cubicBezTo>
                      <a:cubicBezTo>
                        <a:pt x="50675" y="98"/>
                        <a:pt x="50626" y="94"/>
                        <a:pt x="50575" y="94"/>
                      </a:cubicBezTo>
                      <a:cubicBezTo>
                        <a:pt x="50390" y="94"/>
                        <a:pt x="50179" y="149"/>
                        <a:pt x="49983" y="168"/>
                      </a:cubicBezTo>
                      <a:cubicBezTo>
                        <a:pt x="49800" y="185"/>
                        <a:pt x="49612" y="221"/>
                        <a:pt x="49435" y="221"/>
                      </a:cubicBezTo>
                      <a:cubicBezTo>
                        <a:pt x="49370" y="221"/>
                        <a:pt x="49306" y="216"/>
                        <a:pt x="49244" y="203"/>
                      </a:cubicBezTo>
                      <a:cubicBezTo>
                        <a:pt x="48978" y="153"/>
                        <a:pt x="48719" y="112"/>
                        <a:pt x="48461" y="112"/>
                      </a:cubicBezTo>
                      <a:cubicBezTo>
                        <a:pt x="48234" y="112"/>
                        <a:pt x="48009" y="143"/>
                        <a:pt x="47780" y="227"/>
                      </a:cubicBezTo>
                      <a:cubicBezTo>
                        <a:pt x="47679" y="256"/>
                        <a:pt x="47578" y="272"/>
                        <a:pt x="47480" y="272"/>
                      </a:cubicBezTo>
                      <a:cubicBezTo>
                        <a:pt x="47416" y="272"/>
                        <a:pt x="47353" y="265"/>
                        <a:pt x="47292" y="251"/>
                      </a:cubicBezTo>
                      <a:cubicBezTo>
                        <a:pt x="46839" y="100"/>
                        <a:pt x="46373" y="50"/>
                        <a:pt x="45906" y="50"/>
                      </a:cubicBezTo>
                      <a:cubicBezTo>
                        <a:pt x="45453" y="50"/>
                        <a:pt x="44999" y="97"/>
                        <a:pt x="44553" y="144"/>
                      </a:cubicBezTo>
                      <a:cubicBezTo>
                        <a:pt x="44465" y="154"/>
                        <a:pt x="44379" y="158"/>
                        <a:pt x="44292" y="158"/>
                      </a:cubicBezTo>
                      <a:cubicBezTo>
                        <a:pt x="43966" y="158"/>
                        <a:pt x="43651" y="101"/>
                        <a:pt x="43339" y="101"/>
                      </a:cubicBezTo>
                      <a:cubicBezTo>
                        <a:pt x="43243" y="101"/>
                        <a:pt x="43148" y="106"/>
                        <a:pt x="43053" y="120"/>
                      </a:cubicBezTo>
                      <a:cubicBezTo>
                        <a:pt x="42553" y="179"/>
                        <a:pt x="42065" y="275"/>
                        <a:pt x="41577" y="346"/>
                      </a:cubicBezTo>
                      <a:cubicBezTo>
                        <a:pt x="41398" y="370"/>
                        <a:pt x="41232" y="370"/>
                        <a:pt x="41065" y="370"/>
                      </a:cubicBezTo>
                      <a:lnTo>
                        <a:pt x="37779" y="406"/>
                      </a:lnTo>
                      <a:cubicBezTo>
                        <a:pt x="37751" y="407"/>
                        <a:pt x="37723" y="407"/>
                        <a:pt x="37695" y="407"/>
                      </a:cubicBezTo>
                      <a:cubicBezTo>
                        <a:pt x="37390" y="407"/>
                        <a:pt x="37086" y="348"/>
                        <a:pt x="36802" y="239"/>
                      </a:cubicBezTo>
                      <a:cubicBezTo>
                        <a:pt x="36657" y="186"/>
                        <a:pt x="36519" y="163"/>
                        <a:pt x="36387" y="163"/>
                      </a:cubicBezTo>
                      <a:cubicBezTo>
                        <a:pt x="36131" y="163"/>
                        <a:pt x="35895" y="252"/>
                        <a:pt x="35659" y="394"/>
                      </a:cubicBezTo>
                      <a:cubicBezTo>
                        <a:pt x="35445" y="489"/>
                        <a:pt x="35219" y="560"/>
                        <a:pt x="34993" y="608"/>
                      </a:cubicBezTo>
                      <a:cubicBezTo>
                        <a:pt x="34596" y="423"/>
                        <a:pt x="34168" y="384"/>
                        <a:pt x="33735" y="384"/>
                      </a:cubicBezTo>
                      <a:cubicBezTo>
                        <a:pt x="33415" y="384"/>
                        <a:pt x="33092" y="406"/>
                        <a:pt x="32778" y="406"/>
                      </a:cubicBezTo>
                      <a:cubicBezTo>
                        <a:pt x="29909" y="406"/>
                        <a:pt x="27039" y="441"/>
                        <a:pt x="24170" y="453"/>
                      </a:cubicBezTo>
                      <a:cubicBezTo>
                        <a:pt x="23711" y="458"/>
                        <a:pt x="23255" y="461"/>
                        <a:pt x="22799" y="461"/>
                      </a:cubicBezTo>
                      <a:cubicBezTo>
                        <a:pt x="22155" y="461"/>
                        <a:pt x="21514" y="455"/>
                        <a:pt x="20872" y="441"/>
                      </a:cubicBezTo>
                      <a:cubicBezTo>
                        <a:pt x="20538" y="441"/>
                        <a:pt x="20169" y="441"/>
                        <a:pt x="19884" y="358"/>
                      </a:cubicBezTo>
                      <a:cubicBezTo>
                        <a:pt x="19641" y="274"/>
                        <a:pt x="19400" y="251"/>
                        <a:pt x="19162" y="251"/>
                      </a:cubicBezTo>
                      <a:cubicBezTo>
                        <a:pt x="18891" y="251"/>
                        <a:pt x="18623" y="280"/>
                        <a:pt x="18357" y="280"/>
                      </a:cubicBezTo>
                      <a:cubicBezTo>
                        <a:pt x="18294" y="280"/>
                        <a:pt x="18232" y="279"/>
                        <a:pt x="18169" y="275"/>
                      </a:cubicBezTo>
                      <a:cubicBezTo>
                        <a:pt x="18092" y="269"/>
                        <a:pt x="18015" y="267"/>
                        <a:pt x="17938" y="267"/>
                      </a:cubicBezTo>
                      <a:cubicBezTo>
                        <a:pt x="17638" y="267"/>
                        <a:pt x="17340" y="300"/>
                        <a:pt x="17054" y="300"/>
                      </a:cubicBezTo>
                      <a:cubicBezTo>
                        <a:pt x="16927" y="300"/>
                        <a:pt x="16802" y="293"/>
                        <a:pt x="16681" y="275"/>
                      </a:cubicBezTo>
                      <a:cubicBezTo>
                        <a:pt x="16097" y="191"/>
                        <a:pt x="15514" y="144"/>
                        <a:pt x="14919" y="120"/>
                      </a:cubicBezTo>
                      <a:cubicBezTo>
                        <a:pt x="14826" y="117"/>
                        <a:pt x="14733" y="116"/>
                        <a:pt x="14640" y="116"/>
                      </a:cubicBezTo>
                      <a:cubicBezTo>
                        <a:pt x="14120" y="116"/>
                        <a:pt x="13593" y="156"/>
                        <a:pt x="13069" y="156"/>
                      </a:cubicBezTo>
                      <a:cubicBezTo>
                        <a:pt x="12602" y="156"/>
                        <a:pt x="12137" y="124"/>
                        <a:pt x="11680" y="1"/>
                      </a:cubicBezTo>
                      <a:close/>
                    </a:path>
                  </a:pathLst>
                </a:custGeom>
                <a:solidFill>
                  <a:srgbClr val="699D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47;p26">
                  <a:extLst>
                    <a:ext uri="{FF2B5EF4-FFF2-40B4-BE49-F238E27FC236}">
                      <a16:creationId xmlns:a16="http://schemas.microsoft.com/office/drawing/2014/main" id="{39CFB4D6-D9C6-4ED0-A33A-F862CC25DD1E}"/>
                    </a:ext>
                  </a:extLst>
                </p:cNvPr>
                <p:cNvSpPr/>
                <p:nvPr/>
              </p:nvSpPr>
              <p:spPr>
                <a:xfrm>
                  <a:off x="6233225" y="1702825"/>
                  <a:ext cx="2257108" cy="53475"/>
                </a:xfrm>
                <a:custGeom>
                  <a:avLst/>
                  <a:gdLst/>
                  <a:ahLst/>
                  <a:cxnLst/>
                  <a:rect l="l" t="t" r="r" b="b"/>
                  <a:pathLst>
                    <a:path w="81118" h="2139" extrusionOk="0">
                      <a:moveTo>
                        <a:pt x="17137" y="0"/>
                      </a:moveTo>
                      <a:cubicBezTo>
                        <a:pt x="17095" y="0"/>
                        <a:pt x="17054" y="6"/>
                        <a:pt x="17015" y="18"/>
                      </a:cubicBezTo>
                      <a:cubicBezTo>
                        <a:pt x="16960" y="22"/>
                        <a:pt x="16906" y="23"/>
                        <a:pt x="16852" y="23"/>
                      </a:cubicBezTo>
                      <a:cubicBezTo>
                        <a:pt x="16657" y="23"/>
                        <a:pt x="16464" y="3"/>
                        <a:pt x="16271" y="3"/>
                      </a:cubicBezTo>
                      <a:cubicBezTo>
                        <a:pt x="16050" y="3"/>
                        <a:pt x="15830" y="30"/>
                        <a:pt x="15610" y="149"/>
                      </a:cubicBezTo>
                      <a:cubicBezTo>
                        <a:pt x="15593" y="157"/>
                        <a:pt x="15574" y="161"/>
                        <a:pt x="15556" y="161"/>
                      </a:cubicBezTo>
                      <a:cubicBezTo>
                        <a:pt x="15521" y="161"/>
                        <a:pt x="15486" y="148"/>
                        <a:pt x="15455" y="125"/>
                      </a:cubicBezTo>
                      <a:cubicBezTo>
                        <a:pt x="15389" y="72"/>
                        <a:pt x="15322" y="54"/>
                        <a:pt x="15254" y="54"/>
                      </a:cubicBezTo>
                      <a:cubicBezTo>
                        <a:pt x="15109" y="54"/>
                        <a:pt x="14963" y="138"/>
                        <a:pt x="14819" y="138"/>
                      </a:cubicBezTo>
                      <a:cubicBezTo>
                        <a:pt x="14789" y="138"/>
                        <a:pt x="14758" y="134"/>
                        <a:pt x="14729" y="125"/>
                      </a:cubicBezTo>
                      <a:cubicBezTo>
                        <a:pt x="14610" y="84"/>
                        <a:pt x="14494" y="74"/>
                        <a:pt x="14378" y="74"/>
                      </a:cubicBezTo>
                      <a:cubicBezTo>
                        <a:pt x="14269" y="74"/>
                        <a:pt x="14160" y="82"/>
                        <a:pt x="14050" y="82"/>
                      </a:cubicBezTo>
                      <a:cubicBezTo>
                        <a:pt x="14006" y="82"/>
                        <a:pt x="13963" y="81"/>
                        <a:pt x="13919" y="77"/>
                      </a:cubicBezTo>
                      <a:cubicBezTo>
                        <a:pt x="13874" y="70"/>
                        <a:pt x="13828" y="66"/>
                        <a:pt x="13784" y="66"/>
                      </a:cubicBezTo>
                      <a:cubicBezTo>
                        <a:pt x="13617" y="66"/>
                        <a:pt x="13458" y="119"/>
                        <a:pt x="13336" y="232"/>
                      </a:cubicBezTo>
                      <a:cubicBezTo>
                        <a:pt x="13316" y="245"/>
                        <a:pt x="13296" y="250"/>
                        <a:pt x="13275" y="250"/>
                      </a:cubicBezTo>
                      <a:cubicBezTo>
                        <a:pt x="13221" y="250"/>
                        <a:pt x="13165" y="214"/>
                        <a:pt x="13121" y="196"/>
                      </a:cubicBezTo>
                      <a:cubicBezTo>
                        <a:pt x="13055" y="174"/>
                        <a:pt x="12979" y="112"/>
                        <a:pt x="12911" y="112"/>
                      </a:cubicBezTo>
                      <a:cubicBezTo>
                        <a:pt x="12906" y="112"/>
                        <a:pt x="12900" y="112"/>
                        <a:pt x="12895" y="113"/>
                      </a:cubicBezTo>
                      <a:cubicBezTo>
                        <a:pt x="12788" y="146"/>
                        <a:pt x="12676" y="161"/>
                        <a:pt x="12566" y="161"/>
                      </a:cubicBezTo>
                      <a:cubicBezTo>
                        <a:pt x="12480" y="161"/>
                        <a:pt x="12395" y="152"/>
                        <a:pt x="12312" y="137"/>
                      </a:cubicBezTo>
                      <a:cubicBezTo>
                        <a:pt x="12197" y="111"/>
                        <a:pt x="12078" y="99"/>
                        <a:pt x="11959" y="99"/>
                      </a:cubicBezTo>
                      <a:cubicBezTo>
                        <a:pt x="11855" y="99"/>
                        <a:pt x="11750" y="108"/>
                        <a:pt x="11645" y="125"/>
                      </a:cubicBezTo>
                      <a:cubicBezTo>
                        <a:pt x="11502" y="125"/>
                        <a:pt x="11347" y="184"/>
                        <a:pt x="11204" y="196"/>
                      </a:cubicBezTo>
                      <a:cubicBezTo>
                        <a:pt x="11061" y="196"/>
                        <a:pt x="10907" y="196"/>
                        <a:pt x="10764" y="184"/>
                      </a:cubicBezTo>
                      <a:cubicBezTo>
                        <a:pt x="10573" y="172"/>
                        <a:pt x="10371" y="137"/>
                        <a:pt x="10180" y="137"/>
                      </a:cubicBezTo>
                      <a:cubicBezTo>
                        <a:pt x="9458" y="137"/>
                        <a:pt x="8736" y="131"/>
                        <a:pt x="8013" y="131"/>
                      </a:cubicBezTo>
                      <a:cubicBezTo>
                        <a:pt x="7652" y="131"/>
                        <a:pt x="7291" y="133"/>
                        <a:pt x="6930" y="137"/>
                      </a:cubicBezTo>
                      <a:cubicBezTo>
                        <a:pt x="6287" y="137"/>
                        <a:pt x="5644" y="184"/>
                        <a:pt x="5001" y="196"/>
                      </a:cubicBezTo>
                      <a:cubicBezTo>
                        <a:pt x="4981" y="195"/>
                        <a:pt x="4961" y="195"/>
                        <a:pt x="4940" y="195"/>
                      </a:cubicBezTo>
                      <a:cubicBezTo>
                        <a:pt x="4675" y="195"/>
                        <a:pt x="4413" y="268"/>
                        <a:pt x="4192" y="423"/>
                      </a:cubicBezTo>
                      <a:cubicBezTo>
                        <a:pt x="4113" y="481"/>
                        <a:pt x="4031" y="519"/>
                        <a:pt x="3949" y="519"/>
                      </a:cubicBezTo>
                      <a:cubicBezTo>
                        <a:pt x="3882" y="519"/>
                        <a:pt x="3815" y="493"/>
                        <a:pt x="3751" y="434"/>
                      </a:cubicBezTo>
                      <a:cubicBezTo>
                        <a:pt x="3662" y="345"/>
                        <a:pt x="3576" y="306"/>
                        <a:pt x="3488" y="306"/>
                      </a:cubicBezTo>
                      <a:cubicBezTo>
                        <a:pt x="3388" y="306"/>
                        <a:pt x="3287" y="357"/>
                        <a:pt x="3179" y="446"/>
                      </a:cubicBezTo>
                      <a:cubicBezTo>
                        <a:pt x="3129" y="489"/>
                        <a:pt x="3071" y="498"/>
                        <a:pt x="3009" y="498"/>
                      </a:cubicBezTo>
                      <a:cubicBezTo>
                        <a:pt x="2968" y="498"/>
                        <a:pt x="2925" y="494"/>
                        <a:pt x="2882" y="494"/>
                      </a:cubicBezTo>
                      <a:lnTo>
                        <a:pt x="1548" y="589"/>
                      </a:lnTo>
                      <a:lnTo>
                        <a:pt x="1548" y="625"/>
                      </a:lnTo>
                      <a:cubicBezTo>
                        <a:pt x="1060" y="637"/>
                        <a:pt x="560" y="637"/>
                        <a:pt x="60" y="649"/>
                      </a:cubicBezTo>
                      <a:cubicBezTo>
                        <a:pt x="36" y="649"/>
                        <a:pt x="12" y="684"/>
                        <a:pt x="1" y="732"/>
                      </a:cubicBezTo>
                      <a:cubicBezTo>
                        <a:pt x="1" y="780"/>
                        <a:pt x="1" y="827"/>
                        <a:pt x="12" y="863"/>
                      </a:cubicBezTo>
                      <a:cubicBezTo>
                        <a:pt x="36" y="970"/>
                        <a:pt x="72" y="1054"/>
                        <a:pt x="96" y="1161"/>
                      </a:cubicBezTo>
                      <a:cubicBezTo>
                        <a:pt x="167" y="1435"/>
                        <a:pt x="274" y="1577"/>
                        <a:pt x="405" y="1589"/>
                      </a:cubicBezTo>
                      <a:cubicBezTo>
                        <a:pt x="429" y="1590"/>
                        <a:pt x="453" y="1591"/>
                        <a:pt x="476" y="1591"/>
                      </a:cubicBezTo>
                      <a:cubicBezTo>
                        <a:pt x="661" y="1591"/>
                        <a:pt x="845" y="1565"/>
                        <a:pt x="1029" y="1565"/>
                      </a:cubicBezTo>
                      <a:cubicBezTo>
                        <a:pt x="1119" y="1565"/>
                        <a:pt x="1208" y="1571"/>
                        <a:pt x="1298" y="1589"/>
                      </a:cubicBezTo>
                      <a:cubicBezTo>
                        <a:pt x="1405" y="1612"/>
                        <a:pt x="1512" y="1620"/>
                        <a:pt x="1617" y="1620"/>
                      </a:cubicBezTo>
                      <a:cubicBezTo>
                        <a:pt x="1864" y="1620"/>
                        <a:pt x="2107" y="1577"/>
                        <a:pt x="2350" y="1577"/>
                      </a:cubicBezTo>
                      <a:cubicBezTo>
                        <a:pt x="2444" y="1577"/>
                        <a:pt x="2538" y="1583"/>
                        <a:pt x="2632" y="1601"/>
                      </a:cubicBezTo>
                      <a:cubicBezTo>
                        <a:pt x="2682" y="1610"/>
                        <a:pt x="2734" y="1615"/>
                        <a:pt x="2785" y="1615"/>
                      </a:cubicBezTo>
                      <a:cubicBezTo>
                        <a:pt x="2938" y="1615"/>
                        <a:pt x="3090" y="1574"/>
                        <a:pt x="3215" y="1494"/>
                      </a:cubicBezTo>
                      <a:cubicBezTo>
                        <a:pt x="3267" y="1457"/>
                        <a:pt x="3319" y="1444"/>
                        <a:pt x="3369" y="1444"/>
                      </a:cubicBezTo>
                      <a:cubicBezTo>
                        <a:pt x="3495" y="1444"/>
                        <a:pt x="3618" y="1525"/>
                        <a:pt x="3739" y="1525"/>
                      </a:cubicBezTo>
                      <a:cubicBezTo>
                        <a:pt x="3759" y="1525"/>
                        <a:pt x="3779" y="1523"/>
                        <a:pt x="3799" y="1518"/>
                      </a:cubicBezTo>
                      <a:cubicBezTo>
                        <a:pt x="3976" y="1469"/>
                        <a:pt x="4153" y="1295"/>
                        <a:pt x="4335" y="1295"/>
                      </a:cubicBezTo>
                      <a:cubicBezTo>
                        <a:pt x="4421" y="1295"/>
                        <a:pt x="4508" y="1335"/>
                        <a:pt x="4596" y="1446"/>
                      </a:cubicBezTo>
                      <a:cubicBezTo>
                        <a:pt x="4610" y="1460"/>
                        <a:pt x="4625" y="1465"/>
                        <a:pt x="4641" y="1465"/>
                      </a:cubicBezTo>
                      <a:cubicBezTo>
                        <a:pt x="4697" y="1465"/>
                        <a:pt x="4765" y="1400"/>
                        <a:pt x="4811" y="1363"/>
                      </a:cubicBezTo>
                      <a:cubicBezTo>
                        <a:pt x="4906" y="1304"/>
                        <a:pt x="5001" y="1256"/>
                        <a:pt x="5096" y="1208"/>
                      </a:cubicBezTo>
                      <a:cubicBezTo>
                        <a:pt x="5418" y="1101"/>
                        <a:pt x="5739" y="1280"/>
                        <a:pt x="6049" y="982"/>
                      </a:cubicBezTo>
                      <a:cubicBezTo>
                        <a:pt x="6144" y="1042"/>
                        <a:pt x="6239" y="1161"/>
                        <a:pt x="6335" y="1161"/>
                      </a:cubicBezTo>
                      <a:cubicBezTo>
                        <a:pt x="6430" y="1161"/>
                        <a:pt x="6525" y="1006"/>
                        <a:pt x="6620" y="982"/>
                      </a:cubicBezTo>
                      <a:cubicBezTo>
                        <a:pt x="6623" y="982"/>
                        <a:pt x="6625" y="982"/>
                        <a:pt x="6628" y="982"/>
                      </a:cubicBezTo>
                      <a:cubicBezTo>
                        <a:pt x="6697" y="982"/>
                        <a:pt x="6785" y="1096"/>
                        <a:pt x="6877" y="1096"/>
                      </a:cubicBezTo>
                      <a:cubicBezTo>
                        <a:pt x="6910" y="1096"/>
                        <a:pt x="6944" y="1081"/>
                        <a:pt x="6978" y="1042"/>
                      </a:cubicBezTo>
                      <a:cubicBezTo>
                        <a:pt x="7014" y="998"/>
                        <a:pt x="7055" y="972"/>
                        <a:pt x="7100" y="972"/>
                      </a:cubicBezTo>
                      <a:cubicBezTo>
                        <a:pt x="7129" y="972"/>
                        <a:pt x="7159" y="983"/>
                        <a:pt x="7192" y="1006"/>
                      </a:cubicBezTo>
                      <a:cubicBezTo>
                        <a:pt x="7263" y="1077"/>
                        <a:pt x="7382" y="1089"/>
                        <a:pt x="7478" y="1184"/>
                      </a:cubicBezTo>
                      <a:cubicBezTo>
                        <a:pt x="7554" y="1268"/>
                        <a:pt x="7635" y="1323"/>
                        <a:pt x="7718" y="1323"/>
                      </a:cubicBezTo>
                      <a:cubicBezTo>
                        <a:pt x="7776" y="1323"/>
                        <a:pt x="7835" y="1296"/>
                        <a:pt x="7894" y="1232"/>
                      </a:cubicBezTo>
                      <a:cubicBezTo>
                        <a:pt x="7959" y="1292"/>
                        <a:pt x="8022" y="1313"/>
                        <a:pt x="8084" y="1313"/>
                      </a:cubicBezTo>
                      <a:cubicBezTo>
                        <a:pt x="8183" y="1313"/>
                        <a:pt x="8280" y="1261"/>
                        <a:pt x="8383" y="1232"/>
                      </a:cubicBezTo>
                      <a:cubicBezTo>
                        <a:pt x="8521" y="1182"/>
                        <a:pt x="8660" y="1145"/>
                        <a:pt x="8797" y="1145"/>
                      </a:cubicBezTo>
                      <a:cubicBezTo>
                        <a:pt x="8955" y="1145"/>
                        <a:pt x="9111" y="1194"/>
                        <a:pt x="9264" y="1327"/>
                      </a:cubicBezTo>
                      <a:cubicBezTo>
                        <a:pt x="9320" y="1390"/>
                        <a:pt x="9396" y="1420"/>
                        <a:pt x="9473" y="1420"/>
                      </a:cubicBezTo>
                      <a:cubicBezTo>
                        <a:pt x="9557" y="1420"/>
                        <a:pt x="9642" y="1384"/>
                        <a:pt x="9704" y="1315"/>
                      </a:cubicBezTo>
                      <a:cubicBezTo>
                        <a:pt x="9811" y="1232"/>
                        <a:pt x="9942" y="1220"/>
                        <a:pt x="10049" y="1065"/>
                      </a:cubicBezTo>
                      <a:cubicBezTo>
                        <a:pt x="10101" y="988"/>
                        <a:pt x="10153" y="968"/>
                        <a:pt x="10204" y="968"/>
                      </a:cubicBezTo>
                      <a:cubicBezTo>
                        <a:pt x="10259" y="968"/>
                        <a:pt x="10313" y="990"/>
                        <a:pt x="10368" y="990"/>
                      </a:cubicBezTo>
                      <a:cubicBezTo>
                        <a:pt x="10405" y="990"/>
                        <a:pt x="10441" y="980"/>
                        <a:pt x="10478" y="946"/>
                      </a:cubicBezTo>
                      <a:cubicBezTo>
                        <a:pt x="10788" y="1184"/>
                        <a:pt x="11109" y="1101"/>
                        <a:pt x="11431" y="1137"/>
                      </a:cubicBezTo>
                      <a:cubicBezTo>
                        <a:pt x="11467" y="1147"/>
                        <a:pt x="11505" y="1151"/>
                        <a:pt x="11543" y="1151"/>
                      </a:cubicBezTo>
                      <a:cubicBezTo>
                        <a:pt x="11689" y="1151"/>
                        <a:pt x="11836" y="1081"/>
                        <a:pt x="11931" y="958"/>
                      </a:cubicBezTo>
                      <a:cubicBezTo>
                        <a:pt x="11956" y="929"/>
                        <a:pt x="11980" y="918"/>
                        <a:pt x="12004" y="918"/>
                      </a:cubicBezTo>
                      <a:cubicBezTo>
                        <a:pt x="12056" y="918"/>
                        <a:pt x="12104" y="976"/>
                        <a:pt x="12145" y="1018"/>
                      </a:cubicBezTo>
                      <a:cubicBezTo>
                        <a:pt x="12198" y="1058"/>
                        <a:pt x="12255" y="1090"/>
                        <a:pt x="12310" y="1090"/>
                      </a:cubicBezTo>
                      <a:cubicBezTo>
                        <a:pt x="12353" y="1090"/>
                        <a:pt x="12394" y="1070"/>
                        <a:pt x="12431" y="1018"/>
                      </a:cubicBezTo>
                      <a:cubicBezTo>
                        <a:pt x="12508" y="907"/>
                        <a:pt x="12580" y="853"/>
                        <a:pt x="12652" y="853"/>
                      </a:cubicBezTo>
                      <a:cubicBezTo>
                        <a:pt x="12735" y="853"/>
                        <a:pt x="12818" y="925"/>
                        <a:pt x="12907" y="1065"/>
                      </a:cubicBezTo>
                      <a:cubicBezTo>
                        <a:pt x="12966" y="1173"/>
                        <a:pt x="13062" y="1256"/>
                        <a:pt x="13181" y="1304"/>
                      </a:cubicBezTo>
                      <a:cubicBezTo>
                        <a:pt x="13186" y="1305"/>
                        <a:pt x="13190" y="1306"/>
                        <a:pt x="13195" y="1306"/>
                      </a:cubicBezTo>
                      <a:cubicBezTo>
                        <a:pt x="13246" y="1306"/>
                        <a:pt x="13296" y="1226"/>
                        <a:pt x="13347" y="1226"/>
                      </a:cubicBezTo>
                      <a:cubicBezTo>
                        <a:pt x="13363" y="1226"/>
                        <a:pt x="13379" y="1234"/>
                        <a:pt x="13395" y="1256"/>
                      </a:cubicBezTo>
                      <a:cubicBezTo>
                        <a:pt x="13416" y="1281"/>
                        <a:pt x="13433" y="1293"/>
                        <a:pt x="13449" y="1293"/>
                      </a:cubicBezTo>
                      <a:cubicBezTo>
                        <a:pt x="13479" y="1293"/>
                        <a:pt x="13503" y="1250"/>
                        <a:pt x="13526" y="1173"/>
                      </a:cubicBezTo>
                      <a:cubicBezTo>
                        <a:pt x="13562" y="1054"/>
                        <a:pt x="13586" y="994"/>
                        <a:pt x="13621" y="899"/>
                      </a:cubicBezTo>
                      <a:cubicBezTo>
                        <a:pt x="13645" y="982"/>
                        <a:pt x="13681" y="1065"/>
                        <a:pt x="13717" y="1149"/>
                      </a:cubicBezTo>
                      <a:cubicBezTo>
                        <a:pt x="13734" y="1212"/>
                        <a:pt x="13753" y="1244"/>
                        <a:pt x="13772" y="1244"/>
                      </a:cubicBezTo>
                      <a:cubicBezTo>
                        <a:pt x="13792" y="1244"/>
                        <a:pt x="13811" y="1206"/>
                        <a:pt x="13824" y="1125"/>
                      </a:cubicBezTo>
                      <a:cubicBezTo>
                        <a:pt x="13850" y="1009"/>
                        <a:pt x="13877" y="847"/>
                        <a:pt x="13924" y="847"/>
                      </a:cubicBezTo>
                      <a:cubicBezTo>
                        <a:pt x="13939" y="847"/>
                        <a:pt x="13957" y="866"/>
                        <a:pt x="13978" y="911"/>
                      </a:cubicBezTo>
                      <a:cubicBezTo>
                        <a:pt x="14089" y="1124"/>
                        <a:pt x="14190" y="1301"/>
                        <a:pt x="14307" y="1301"/>
                      </a:cubicBezTo>
                      <a:cubicBezTo>
                        <a:pt x="14367" y="1301"/>
                        <a:pt x="14431" y="1256"/>
                        <a:pt x="14502" y="1149"/>
                      </a:cubicBezTo>
                      <a:cubicBezTo>
                        <a:pt x="14541" y="1088"/>
                        <a:pt x="14587" y="1063"/>
                        <a:pt x="14633" y="1063"/>
                      </a:cubicBezTo>
                      <a:cubicBezTo>
                        <a:pt x="14688" y="1063"/>
                        <a:pt x="14743" y="1097"/>
                        <a:pt x="14788" y="1149"/>
                      </a:cubicBezTo>
                      <a:cubicBezTo>
                        <a:pt x="14837" y="1197"/>
                        <a:pt x="14882" y="1221"/>
                        <a:pt x="14925" y="1221"/>
                      </a:cubicBezTo>
                      <a:cubicBezTo>
                        <a:pt x="14999" y="1221"/>
                        <a:pt x="15066" y="1153"/>
                        <a:pt x="15133" y="1018"/>
                      </a:cubicBezTo>
                      <a:cubicBezTo>
                        <a:pt x="15167" y="935"/>
                        <a:pt x="15205" y="869"/>
                        <a:pt x="15254" y="869"/>
                      </a:cubicBezTo>
                      <a:cubicBezTo>
                        <a:pt x="15275" y="869"/>
                        <a:pt x="15299" y="882"/>
                        <a:pt x="15324" y="911"/>
                      </a:cubicBezTo>
                      <a:cubicBezTo>
                        <a:pt x="15417" y="1023"/>
                        <a:pt x="15509" y="1081"/>
                        <a:pt x="15602" y="1081"/>
                      </a:cubicBezTo>
                      <a:cubicBezTo>
                        <a:pt x="15676" y="1081"/>
                        <a:pt x="15750" y="1044"/>
                        <a:pt x="15824" y="970"/>
                      </a:cubicBezTo>
                      <a:cubicBezTo>
                        <a:pt x="15882" y="913"/>
                        <a:pt x="15935" y="881"/>
                        <a:pt x="15992" y="881"/>
                      </a:cubicBezTo>
                      <a:cubicBezTo>
                        <a:pt x="16029" y="881"/>
                        <a:pt x="16067" y="894"/>
                        <a:pt x="16110" y="923"/>
                      </a:cubicBezTo>
                      <a:cubicBezTo>
                        <a:pt x="16177" y="985"/>
                        <a:pt x="16260" y="1015"/>
                        <a:pt x="16342" y="1015"/>
                      </a:cubicBezTo>
                      <a:cubicBezTo>
                        <a:pt x="16447" y="1015"/>
                        <a:pt x="16549" y="964"/>
                        <a:pt x="16610" y="863"/>
                      </a:cubicBezTo>
                      <a:cubicBezTo>
                        <a:pt x="16645" y="819"/>
                        <a:pt x="16681" y="804"/>
                        <a:pt x="16718" y="804"/>
                      </a:cubicBezTo>
                      <a:cubicBezTo>
                        <a:pt x="16783" y="804"/>
                        <a:pt x="16849" y="850"/>
                        <a:pt x="16913" y="850"/>
                      </a:cubicBezTo>
                      <a:cubicBezTo>
                        <a:pt x="16956" y="850"/>
                        <a:pt x="16998" y="829"/>
                        <a:pt x="17038" y="756"/>
                      </a:cubicBezTo>
                      <a:cubicBezTo>
                        <a:pt x="17217" y="1018"/>
                        <a:pt x="17419" y="958"/>
                        <a:pt x="17610" y="1018"/>
                      </a:cubicBezTo>
                      <a:cubicBezTo>
                        <a:pt x="17740" y="1058"/>
                        <a:pt x="17886" y="1254"/>
                        <a:pt x="18038" y="1254"/>
                      </a:cubicBezTo>
                      <a:cubicBezTo>
                        <a:pt x="18108" y="1254"/>
                        <a:pt x="18181" y="1211"/>
                        <a:pt x="18253" y="1089"/>
                      </a:cubicBezTo>
                      <a:cubicBezTo>
                        <a:pt x="18259" y="1077"/>
                        <a:pt x="18274" y="1071"/>
                        <a:pt x="18289" y="1071"/>
                      </a:cubicBezTo>
                      <a:cubicBezTo>
                        <a:pt x="18303" y="1071"/>
                        <a:pt x="18318" y="1077"/>
                        <a:pt x="18324" y="1089"/>
                      </a:cubicBezTo>
                      <a:cubicBezTo>
                        <a:pt x="18586" y="1458"/>
                        <a:pt x="18908" y="1268"/>
                        <a:pt x="19181" y="1542"/>
                      </a:cubicBezTo>
                      <a:cubicBezTo>
                        <a:pt x="19224" y="1585"/>
                        <a:pt x="19267" y="1603"/>
                        <a:pt x="19310" y="1603"/>
                      </a:cubicBezTo>
                      <a:cubicBezTo>
                        <a:pt x="19363" y="1603"/>
                        <a:pt x="19415" y="1576"/>
                        <a:pt x="19467" y="1530"/>
                      </a:cubicBezTo>
                      <a:cubicBezTo>
                        <a:pt x="19551" y="1458"/>
                        <a:pt x="19646" y="1411"/>
                        <a:pt x="19753" y="1387"/>
                      </a:cubicBezTo>
                      <a:cubicBezTo>
                        <a:pt x="19920" y="1375"/>
                        <a:pt x="20088" y="1353"/>
                        <a:pt x="20255" y="1353"/>
                      </a:cubicBezTo>
                      <a:cubicBezTo>
                        <a:pt x="20433" y="1353"/>
                        <a:pt x="20611" y="1378"/>
                        <a:pt x="20789" y="1470"/>
                      </a:cubicBezTo>
                      <a:cubicBezTo>
                        <a:pt x="20810" y="1481"/>
                        <a:pt x="20834" y="1487"/>
                        <a:pt x="20857" y="1487"/>
                      </a:cubicBezTo>
                      <a:cubicBezTo>
                        <a:pt x="20885" y="1487"/>
                        <a:pt x="20912" y="1478"/>
                        <a:pt x="20932" y="1458"/>
                      </a:cubicBezTo>
                      <a:cubicBezTo>
                        <a:pt x="21046" y="1359"/>
                        <a:pt x="21161" y="1317"/>
                        <a:pt x="21276" y="1317"/>
                      </a:cubicBezTo>
                      <a:cubicBezTo>
                        <a:pt x="21425" y="1317"/>
                        <a:pt x="21575" y="1387"/>
                        <a:pt x="21729" y="1494"/>
                      </a:cubicBezTo>
                      <a:cubicBezTo>
                        <a:pt x="21796" y="1544"/>
                        <a:pt x="21869" y="1600"/>
                        <a:pt x="21935" y="1600"/>
                      </a:cubicBezTo>
                      <a:cubicBezTo>
                        <a:pt x="21963" y="1600"/>
                        <a:pt x="21990" y="1590"/>
                        <a:pt x="22015" y="1565"/>
                      </a:cubicBezTo>
                      <a:cubicBezTo>
                        <a:pt x="22071" y="1505"/>
                        <a:pt x="22129" y="1492"/>
                        <a:pt x="22186" y="1492"/>
                      </a:cubicBezTo>
                      <a:cubicBezTo>
                        <a:pt x="22230" y="1492"/>
                        <a:pt x="22274" y="1500"/>
                        <a:pt x="22317" y="1500"/>
                      </a:cubicBezTo>
                      <a:cubicBezTo>
                        <a:pt x="22361" y="1500"/>
                        <a:pt x="22403" y="1491"/>
                        <a:pt x="22444" y="1458"/>
                      </a:cubicBezTo>
                      <a:cubicBezTo>
                        <a:pt x="22565" y="1364"/>
                        <a:pt x="22690" y="1304"/>
                        <a:pt x="22814" y="1304"/>
                      </a:cubicBezTo>
                      <a:cubicBezTo>
                        <a:pt x="22910" y="1304"/>
                        <a:pt x="23005" y="1340"/>
                        <a:pt x="23099" y="1423"/>
                      </a:cubicBezTo>
                      <a:cubicBezTo>
                        <a:pt x="23224" y="1537"/>
                        <a:pt x="23344" y="1594"/>
                        <a:pt x="23462" y="1594"/>
                      </a:cubicBezTo>
                      <a:cubicBezTo>
                        <a:pt x="23603" y="1594"/>
                        <a:pt x="23742" y="1513"/>
                        <a:pt x="23884" y="1351"/>
                      </a:cubicBezTo>
                      <a:cubicBezTo>
                        <a:pt x="23907" y="1325"/>
                        <a:pt x="23929" y="1314"/>
                        <a:pt x="23952" y="1314"/>
                      </a:cubicBezTo>
                      <a:cubicBezTo>
                        <a:pt x="24000" y="1314"/>
                        <a:pt x="24046" y="1366"/>
                        <a:pt x="24087" y="1423"/>
                      </a:cubicBezTo>
                      <a:cubicBezTo>
                        <a:pt x="24112" y="1450"/>
                        <a:pt x="24135" y="1460"/>
                        <a:pt x="24158" y="1460"/>
                      </a:cubicBezTo>
                      <a:cubicBezTo>
                        <a:pt x="24227" y="1460"/>
                        <a:pt x="24290" y="1361"/>
                        <a:pt x="24357" y="1361"/>
                      </a:cubicBezTo>
                      <a:cubicBezTo>
                        <a:pt x="24362" y="1361"/>
                        <a:pt x="24367" y="1362"/>
                        <a:pt x="24373" y="1363"/>
                      </a:cubicBezTo>
                      <a:cubicBezTo>
                        <a:pt x="24492" y="1411"/>
                        <a:pt x="24611" y="1482"/>
                        <a:pt x="24730" y="1530"/>
                      </a:cubicBezTo>
                      <a:cubicBezTo>
                        <a:pt x="24754" y="1530"/>
                        <a:pt x="24777" y="1494"/>
                        <a:pt x="24801" y="1470"/>
                      </a:cubicBezTo>
                      <a:cubicBezTo>
                        <a:pt x="24832" y="1441"/>
                        <a:pt x="24864" y="1431"/>
                        <a:pt x="24895" y="1431"/>
                      </a:cubicBezTo>
                      <a:cubicBezTo>
                        <a:pt x="24986" y="1431"/>
                        <a:pt x="25079" y="1520"/>
                        <a:pt x="25167" y="1520"/>
                      </a:cubicBezTo>
                      <a:cubicBezTo>
                        <a:pt x="25213" y="1520"/>
                        <a:pt x="25258" y="1496"/>
                        <a:pt x="25301" y="1423"/>
                      </a:cubicBezTo>
                      <a:cubicBezTo>
                        <a:pt x="25310" y="1411"/>
                        <a:pt x="25319" y="1407"/>
                        <a:pt x="25330" y="1407"/>
                      </a:cubicBezTo>
                      <a:cubicBezTo>
                        <a:pt x="25364" y="1407"/>
                        <a:pt x="25408" y="1455"/>
                        <a:pt x="25444" y="1482"/>
                      </a:cubicBezTo>
                      <a:cubicBezTo>
                        <a:pt x="25524" y="1548"/>
                        <a:pt x="25625" y="1581"/>
                        <a:pt x="25726" y="1581"/>
                      </a:cubicBezTo>
                      <a:cubicBezTo>
                        <a:pt x="25807" y="1581"/>
                        <a:pt x="25887" y="1560"/>
                        <a:pt x="25956" y="1518"/>
                      </a:cubicBezTo>
                      <a:cubicBezTo>
                        <a:pt x="25997" y="1487"/>
                        <a:pt x="26038" y="1430"/>
                        <a:pt x="26079" y="1430"/>
                      </a:cubicBezTo>
                      <a:cubicBezTo>
                        <a:pt x="26086" y="1430"/>
                        <a:pt x="26092" y="1431"/>
                        <a:pt x="26099" y="1435"/>
                      </a:cubicBezTo>
                      <a:cubicBezTo>
                        <a:pt x="26294" y="1569"/>
                        <a:pt x="26493" y="1586"/>
                        <a:pt x="26695" y="1586"/>
                      </a:cubicBezTo>
                      <a:cubicBezTo>
                        <a:pt x="26762" y="1586"/>
                        <a:pt x="26830" y="1584"/>
                        <a:pt x="26899" y="1584"/>
                      </a:cubicBezTo>
                      <a:cubicBezTo>
                        <a:pt x="26949" y="1584"/>
                        <a:pt x="27000" y="1586"/>
                        <a:pt x="27052" y="1589"/>
                      </a:cubicBezTo>
                      <a:cubicBezTo>
                        <a:pt x="27182" y="1589"/>
                        <a:pt x="27290" y="1708"/>
                        <a:pt x="27409" y="1792"/>
                      </a:cubicBezTo>
                      <a:cubicBezTo>
                        <a:pt x="27435" y="1805"/>
                        <a:pt x="27466" y="1812"/>
                        <a:pt x="27495" y="1812"/>
                      </a:cubicBezTo>
                      <a:cubicBezTo>
                        <a:pt x="27545" y="1812"/>
                        <a:pt x="27593" y="1793"/>
                        <a:pt x="27623" y="1756"/>
                      </a:cubicBezTo>
                      <a:cubicBezTo>
                        <a:pt x="27659" y="1685"/>
                        <a:pt x="27727" y="1649"/>
                        <a:pt x="27796" y="1649"/>
                      </a:cubicBezTo>
                      <a:cubicBezTo>
                        <a:pt x="27864" y="1649"/>
                        <a:pt x="27933" y="1685"/>
                        <a:pt x="27968" y="1756"/>
                      </a:cubicBezTo>
                      <a:cubicBezTo>
                        <a:pt x="28023" y="1811"/>
                        <a:pt x="28085" y="1851"/>
                        <a:pt x="28137" y="1851"/>
                      </a:cubicBezTo>
                      <a:cubicBezTo>
                        <a:pt x="28153" y="1851"/>
                        <a:pt x="28169" y="1848"/>
                        <a:pt x="28183" y="1839"/>
                      </a:cubicBezTo>
                      <a:cubicBezTo>
                        <a:pt x="28301" y="1773"/>
                        <a:pt x="28417" y="1748"/>
                        <a:pt x="28532" y="1748"/>
                      </a:cubicBezTo>
                      <a:cubicBezTo>
                        <a:pt x="28707" y="1748"/>
                        <a:pt x="28879" y="1806"/>
                        <a:pt x="29052" y="1863"/>
                      </a:cubicBezTo>
                      <a:cubicBezTo>
                        <a:pt x="29089" y="1875"/>
                        <a:pt x="29126" y="1881"/>
                        <a:pt x="29163" y="1881"/>
                      </a:cubicBezTo>
                      <a:cubicBezTo>
                        <a:pt x="29269" y="1881"/>
                        <a:pt x="29368" y="1832"/>
                        <a:pt x="29421" y="1744"/>
                      </a:cubicBezTo>
                      <a:cubicBezTo>
                        <a:pt x="29431" y="1713"/>
                        <a:pt x="29459" y="1682"/>
                        <a:pt x="29474" y="1682"/>
                      </a:cubicBezTo>
                      <a:cubicBezTo>
                        <a:pt x="29477" y="1682"/>
                        <a:pt x="29479" y="1683"/>
                        <a:pt x="29480" y="1685"/>
                      </a:cubicBezTo>
                      <a:cubicBezTo>
                        <a:pt x="29528" y="1732"/>
                        <a:pt x="29576" y="1768"/>
                        <a:pt x="29623" y="1816"/>
                      </a:cubicBezTo>
                      <a:cubicBezTo>
                        <a:pt x="29737" y="1921"/>
                        <a:pt x="29850" y="2037"/>
                        <a:pt x="29970" y="2037"/>
                      </a:cubicBezTo>
                      <a:cubicBezTo>
                        <a:pt x="30038" y="2037"/>
                        <a:pt x="30109" y="1999"/>
                        <a:pt x="30183" y="1899"/>
                      </a:cubicBezTo>
                      <a:cubicBezTo>
                        <a:pt x="30266" y="1792"/>
                        <a:pt x="30373" y="1792"/>
                        <a:pt x="30457" y="1696"/>
                      </a:cubicBezTo>
                      <a:cubicBezTo>
                        <a:pt x="30512" y="1641"/>
                        <a:pt x="30555" y="1610"/>
                        <a:pt x="30594" y="1610"/>
                      </a:cubicBezTo>
                      <a:cubicBezTo>
                        <a:pt x="30621" y="1610"/>
                        <a:pt x="30646" y="1626"/>
                        <a:pt x="30671" y="1661"/>
                      </a:cubicBezTo>
                      <a:cubicBezTo>
                        <a:pt x="30804" y="1782"/>
                        <a:pt x="30967" y="1853"/>
                        <a:pt x="31142" y="1853"/>
                      </a:cubicBezTo>
                      <a:cubicBezTo>
                        <a:pt x="31156" y="1853"/>
                        <a:pt x="31169" y="1852"/>
                        <a:pt x="31183" y="1851"/>
                      </a:cubicBezTo>
                      <a:cubicBezTo>
                        <a:pt x="31382" y="1858"/>
                        <a:pt x="31582" y="1865"/>
                        <a:pt x="31781" y="1865"/>
                      </a:cubicBezTo>
                      <a:cubicBezTo>
                        <a:pt x="31927" y="1865"/>
                        <a:pt x="32073" y="1861"/>
                        <a:pt x="32219" y="1851"/>
                      </a:cubicBezTo>
                      <a:cubicBezTo>
                        <a:pt x="32314" y="1851"/>
                        <a:pt x="32409" y="1756"/>
                        <a:pt x="32505" y="1720"/>
                      </a:cubicBezTo>
                      <a:cubicBezTo>
                        <a:pt x="32537" y="1704"/>
                        <a:pt x="32576" y="1676"/>
                        <a:pt x="32608" y="1676"/>
                      </a:cubicBezTo>
                      <a:cubicBezTo>
                        <a:pt x="32623" y="1676"/>
                        <a:pt x="32636" y="1682"/>
                        <a:pt x="32647" y="1696"/>
                      </a:cubicBezTo>
                      <a:cubicBezTo>
                        <a:pt x="32762" y="1825"/>
                        <a:pt x="32876" y="1851"/>
                        <a:pt x="32993" y="1851"/>
                      </a:cubicBezTo>
                      <a:cubicBezTo>
                        <a:pt x="33071" y="1851"/>
                        <a:pt x="33150" y="1839"/>
                        <a:pt x="33231" y="1839"/>
                      </a:cubicBezTo>
                      <a:cubicBezTo>
                        <a:pt x="33305" y="1844"/>
                        <a:pt x="33377" y="1846"/>
                        <a:pt x="33449" y="1846"/>
                      </a:cubicBezTo>
                      <a:cubicBezTo>
                        <a:pt x="33574" y="1846"/>
                        <a:pt x="33698" y="1838"/>
                        <a:pt x="33826" y="1816"/>
                      </a:cubicBezTo>
                      <a:cubicBezTo>
                        <a:pt x="33890" y="1800"/>
                        <a:pt x="33956" y="1793"/>
                        <a:pt x="34022" y="1793"/>
                      </a:cubicBezTo>
                      <a:cubicBezTo>
                        <a:pt x="34212" y="1793"/>
                        <a:pt x="34402" y="1855"/>
                        <a:pt x="34552" y="1970"/>
                      </a:cubicBezTo>
                      <a:cubicBezTo>
                        <a:pt x="34586" y="1992"/>
                        <a:pt x="34618" y="2003"/>
                        <a:pt x="34649" y="2003"/>
                      </a:cubicBezTo>
                      <a:cubicBezTo>
                        <a:pt x="34717" y="2003"/>
                        <a:pt x="34781" y="1950"/>
                        <a:pt x="34838" y="1851"/>
                      </a:cubicBezTo>
                      <a:cubicBezTo>
                        <a:pt x="35017" y="1577"/>
                        <a:pt x="35219" y="1613"/>
                        <a:pt x="35410" y="1601"/>
                      </a:cubicBezTo>
                      <a:cubicBezTo>
                        <a:pt x="35473" y="1601"/>
                        <a:pt x="35537" y="1633"/>
                        <a:pt x="35600" y="1633"/>
                      </a:cubicBezTo>
                      <a:cubicBezTo>
                        <a:pt x="35632" y="1633"/>
                        <a:pt x="35664" y="1625"/>
                        <a:pt x="35695" y="1601"/>
                      </a:cubicBezTo>
                      <a:cubicBezTo>
                        <a:pt x="35908" y="1769"/>
                        <a:pt x="36121" y="1816"/>
                        <a:pt x="36333" y="1816"/>
                      </a:cubicBezTo>
                      <a:cubicBezTo>
                        <a:pt x="36602" y="1816"/>
                        <a:pt x="36872" y="1741"/>
                        <a:pt x="37141" y="1741"/>
                      </a:cubicBezTo>
                      <a:cubicBezTo>
                        <a:pt x="37171" y="1741"/>
                        <a:pt x="37201" y="1742"/>
                        <a:pt x="37231" y="1744"/>
                      </a:cubicBezTo>
                      <a:cubicBezTo>
                        <a:pt x="37303" y="1744"/>
                        <a:pt x="37386" y="1685"/>
                        <a:pt x="37446" y="1601"/>
                      </a:cubicBezTo>
                      <a:cubicBezTo>
                        <a:pt x="37539" y="1479"/>
                        <a:pt x="37631" y="1423"/>
                        <a:pt x="37723" y="1423"/>
                      </a:cubicBezTo>
                      <a:cubicBezTo>
                        <a:pt x="37819" y="1423"/>
                        <a:pt x="37914" y="1485"/>
                        <a:pt x="38005" y="1601"/>
                      </a:cubicBezTo>
                      <a:cubicBezTo>
                        <a:pt x="38051" y="1663"/>
                        <a:pt x="38102" y="1709"/>
                        <a:pt x="38148" y="1709"/>
                      </a:cubicBezTo>
                      <a:cubicBezTo>
                        <a:pt x="38174" y="1709"/>
                        <a:pt x="38198" y="1695"/>
                        <a:pt x="38220" y="1661"/>
                      </a:cubicBezTo>
                      <a:cubicBezTo>
                        <a:pt x="38446" y="1339"/>
                        <a:pt x="38708" y="1446"/>
                        <a:pt x="38946" y="1411"/>
                      </a:cubicBezTo>
                      <a:cubicBezTo>
                        <a:pt x="38952" y="1410"/>
                        <a:pt x="38958" y="1409"/>
                        <a:pt x="38964" y="1409"/>
                      </a:cubicBezTo>
                      <a:cubicBezTo>
                        <a:pt x="39031" y="1409"/>
                        <a:pt x="39106" y="1465"/>
                        <a:pt x="39160" y="1542"/>
                      </a:cubicBezTo>
                      <a:cubicBezTo>
                        <a:pt x="39222" y="1618"/>
                        <a:pt x="39288" y="1670"/>
                        <a:pt x="39356" y="1670"/>
                      </a:cubicBezTo>
                      <a:cubicBezTo>
                        <a:pt x="39405" y="1670"/>
                        <a:pt x="39455" y="1642"/>
                        <a:pt x="39505" y="1577"/>
                      </a:cubicBezTo>
                      <a:cubicBezTo>
                        <a:pt x="39588" y="1462"/>
                        <a:pt x="39693" y="1438"/>
                        <a:pt x="39801" y="1438"/>
                      </a:cubicBezTo>
                      <a:cubicBezTo>
                        <a:pt x="39849" y="1438"/>
                        <a:pt x="39898" y="1443"/>
                        <a:pt x="39946" y="1446"/>
                      </a:cubicBezTo>
                      <a:cubicBezTo>
                        <a:pt x="40006" y="1458"/>
                        <a:pt x="40029" y="1565"/>
                        <a:pt x="40006" y="1696"/>
                      </a:cubicBezTo>
                      <a:cubicBezTo>
                        <a:pt x="39983" y="1829"/>
                        <a:pt x="39992" y="1973"/>
                        <a:pt x="40041" y="1973"/>
                      </a:cubicBezTo>
                      <a:cubicBezTo>
                        <a:pt x="40045" y="1973"/>
                        <a:pt x="40049" y="1972"/>
                        <a:pt x="40053" y="1970"/>
                      </a:cubicBezTo>
                      <a:cubicBezTo>
                        <a:pt x="40372" y="1811"/>
                        <a:pt x="40703" y="1684"/>
                        <a:pt x="41033" y="1684"/>
                      </a:cubicBezTo>
                      <a:cubicBezTo>
                        <a:pt x="41048" y="1684"/>
                        <a:pt x="41062" y="1684"/>
                        <a:pt x="41077" y="1685"/>
                      </a:cubicBezTo>
                      <a:cubicBezTo>
                        <a:pt x="41091" y="1686"/>
                        <a:pt x="41104" y="1687"/>
                        <a:pt x="41118" y="1687"/>
                      </a:cubicBezTo>
                      <a:cubicBezTo>
                        <a:pt x="41211" y="1687"/>
                        <a:pt x="41300" y="1652"/>
                        <a:pt x="41363" y="1589"/>
                      </a:cubicBezTo>
                      <a:cubicBezTo>
                        <a:pt x="41463" y="1489"/>
                        <a:pt x="41557" y="1436"/>
                        <a:pt x="41649" y="1436"/>
                      </a:cubicBezTo>
                      <a:cubicBezTo>
                        <a:pt x="41744" y="1436"/>
                        <a:pt x="41838" y="1492"/>
                        <a:pt x="41934" y="1613"/>
                      </a:cubicBezTo>
                      <a:lnTo>
                        <a:pt x="42220" y="1482"/>
                      </a:lnTo>
                      <a:cubicBezTo>
                        <a:pt x="42339" y="1613"/>
                        <a:pt x="42456" y="1670"/>
                        <a:pt x="42571" y="1670"/>
                      </a:cubicBezTo>
                      <a:cubicBezTo>
                        <a:pt x="42697" y="1670"/>
                        <a:pt x="42822" y="1601"/>
                        <a:pt x="42946" y="1482"/>
                      </a:cubicBezTo>
                      <a:cubicBezTo>
                        <a:pt x="42981" y="1500"/>
                        <a:pt x="43017" y="1506"/>
                        <a:pt x="43052" y="1506"/>
                      </a:cubicBezTo>
                      <a:cubicBezTo>
                        <a:pt x="43164" y="1506"/>
                        <a:pt x="43276" y="1439"/>
                        <a:pt x="43387" y="1439"/>
                      </a:cubicBezTo>
                      <a:cubicBezTo>
                        <a:pt x="43455" y="1439"/>
                        <a:pt x="43522" y="1463"/>
                        <a:pt x="43589" y="1542"/>
                      </a:cubicBezTo>
                      <a:cubicBezTo>
                        <a:pt x="43622" y="1509"/>
                        <a:pt x="43656" y="1496"/>
                        <a:pt x="43689" y="1496"/>
                      </a:cubicBezTo>
                      <a:cubicBezTo>
                        <a:pt x="43795" y="1496"/>
                        <a:pt x="43901" y="1625"/>
                        <a:pt x="44007" y="1625"/>
                      </a:cubicBezTo>
                      <a:cubicBezTo>
                        <a:pt x="44011" y="1625"/>
                        <a:pt x="44014" y="1625"/>
                        <a:pt x="44018" y="1625"/>
                      </a:cubicBezTo>
                      <a:cubicBezTo>
                        <a:pt x="44173" y="1613"/>
                        <a:pt x="44327" y="1554"/>
                        <a:pt x="44458" y="1458"/>
                      </a:cubicBezTo>
                      <a:cubicBezTo>
                        <a:pt x="44460" y="1457"/>
                        <a:pt x="44461" y="1456"/>
                        <a:pt x="44463" y="1456"/>
                      </a:cubicBezTo>
                      <a:cubicBezTo>
                        <a:pt x="44478" y="1456"/>
                        <a:pt x="44507" y="1497"/>
                        <a:pt x="44518" y="1518"/>
                      </a:cubicBezTo>
                      <a:cubicBezTo>
                        <a:pt x="44561" y="1596"/>
                        <a:pt x="44642" y="1640"/>
                        <a:pt x="44723" y="1640"/>
                      </a:cubicBezTo>
                      <a:cubicBezTo>
                        <a:pt x="44777" y="1640"/>
                        <a:pt x="44832" y="1620"/>
                        <a:pt x="44875" y="1577"/>
                      </a:cubicBezTo>
                      <a:cubicBezTo>
                        <a:pt x="44937" y="1531"/>
                        <a:pt x="45000" y="1489"/>
                        <a:pt x="45062" y="1489"/>
                      </a:cubicBezTo>
                      <a:cubicBezTo>
                        <a:pt x="45095" y="1489"/>
                        <a:pt x="45128" y="1501"/>
                        <a:pt x="45161" y="1530"/>
                      </a:cubicBezTo>
                      <a:cubicBezTo>
                        <a:pt x="45231" y="1606"/>
                        <a:pt x="45331" y="1645"/>
                        <a:pt x="45431" y="1645"/>
                      </a:cubicBezTo>
                      <a:cubicBezTo>
                        <a:pt x="45518" y="1645"/>
                        <a:pt x="45606" y="1615"/>
                        <a:pt x="45673" y="1554"/>
                      </a:cubicBezTo>
                      <a:cubicBezTo>
                        <a:pt x="45718" y="1516"/>
                        <a:pt x="45759" y="1487"/>
                        <a:pt x="45804" y="1487"/>
                      </a:cubicBezTo>
                      <a:cubicBezTo>
                        <a:pt x="45830" y="1487"/>
                        <a:pt x="45857" y="1496"/>
                        <a:pt x="45887" y="1518"/>
                      </a:cubicBezTo>
                      <a:cubicBezTo>
                        <a:pt x="46064" y="1686"/>
                        <a:pt x="46247" y="1783"/>
                        <a:pt x="46436" y="1783"/>
                      </a:cubicBezTo>
                      <a:cubicBezTo>
                        <a:pt x="46514" y="1783"/>
                        <a:pt x="46593" y="1767"/>
                        <a:pt x="46673" y="1732"/>
                      </a:cubicBezTo>
                      <a:cubicBezTo>
                        <a:pt x="46678" y="1729"/>
                        <a:pt x="46682" y="1728"/>
                        <a:pt x="46687" y="1728"/>
                      </a:cubicBezTo>
                      <a:cubicBezTo>
                        <a:pt x="46734" y="1728"/>
                        <a:pt x="46786" y="1847"/>
                        <a:pt x="46840" y="1847"/>
                      </a:cubicBezTo>
                      <a:cubicBezTo>
                        <a:pt x="46852" y="1847"/>
                        <a:pt x="46864" y="1841"/>
                        <a:pt x="46875" y="1827"/>
                      </a:cubicBezTo>
                      <a:cubicBezTo>
                        <a:pt x="47016" y="1681"/>
                        <a:pt x="47160" y="1623"/>
                        <a:pt x="47305" y="1623"/>
                      </a:cubicBezTo>
                      <a:cubicBezTo>
                        <a:pt x="47431" y="1623"/>
                        <a:pt x="47558" y="1666"/>
                        <a:pt x="47685" y="1732"/>
                      </a:cubicBezTo>
                      <a:cubicBezTo>
                        <a:pt x="47876" y="1827"/>
                        <a:pt x="48066" y="1756"/>
                        <a:pt x="48257" y="1875"/>
                      </a:cubicBezTo>
                      <a:cubicBezTo>
                        <a:pt x="48284" y="1893"/>
                        <a:pt x="48311" y="1900"/>
                        <a:pt x="48338" y="1900"/>
                      </a:cubicBezTo>
                      <a:cubicBezTo>
                        <a:pt x="48443" y="1900"/>
                        <a:pt x="48546" y="1792"/>
                        <a:pt x="48655" y="1792"/>
                      </a:cubicBezTo>
                      <a:cubicBezTo>
                        <a:pt x="48688" y="1792"/>
                        <a:pt x="48722" y="1802"/>
                        <a:pt x="48757" y="1827"/>
                      </a:cubicBezTo>
                      <a:cubicBezTo>
                        <a:pt x="48847" y="1884"/>
                        <a:pt x="48929" y="1898"/>
                        <a:pt x="49010" y="1898"/>
                      </a:cubicBezTo>
                      <a:cubicBezTo>
                        <a:pt x="49085" y="1898"/>
                        <a:pt x="49159" y="1886"/>
                        <a:pt x="49237" y="1886"/>
                      </a:cubicBezTo>
                      <a:cubicBezTo>
                        <a:pt x="49251" y="1886"/>
                        <a:pt x="49266" y="1886"/>
                        <a:pt x="49280" y="1887"/>
                      </a:cubicBezTo>
                      <a:cubicBezTo>
                        <a:pt x="49351" y="1894"/>
                        <a:pt x="49422" y="1926"/>
                        <a:pt x="49493" y="1926"/>
                      </a:cubicBezTo>
                      <a:cubicBezTo>
                        <a:pt x="49541" y="1926"/>
                        <a:pt x="49589" y="1911"/>
                        <a:pt x="49638" y="1863"/>
                      </a:cubicBezTo>
                      <a:cubicBezTo>
                        <a:pt x="49694" y="1807"/>
                        <a:pt x="49750" y="1771"/>
                        <a:pt x="49806" y="1771"/>
                      </a:cubicBezTo>
                      <a:cubicBezTo>
                        <a:pt x="49845" y="1771"/>
                        <a:pt x="49884" y="1788"/>
                        <a:pt x="49923" y="1827"/>
                      </a:cubicBezTo>
                      <a:cubicBezTo>
                        <a:pt x="49979" y="1890"/>
                        <a:pt x="50055" y="1920"/>
                        <a:pt x="50132" y="1920"/>
                      </a:cubicBezTo>
                      <a:cubicBezTo>
                        <a:pt x="50187" y="1920"/>
                        <a:pt x="50243" y="1905"/>
                        <a:pt x="50293" y="1875"/>
                      </a:cubicBezTo>
                      <a:cubicBezTo>
                        <a:pt x="50431" y="1794"/>
                        <a:pt x="50558" y="1624"/>
                        <a:pt x="50706" y="1624"/>
                      </a:cubicBezTo>
                      <a:cubicBezTo>
                        <a:pt x="50711" y="1624"/>
                        <a:pt x="50716" y="1625"/>
                        <a:pt x="50721" y="1625"/>
                      </a:cubicBezTo>
                      <a:cubicBezTo>
                        <a:pt x="50843" y="1644"/>
                        <a:pt x="50942" y="1780"/>
                        <a:pt x="51054" y="1780"/>
                      </a:cubicBezTo>
                      <a:cubicBezTo>
                        <a:pt x="51085" y="1780"/>
                        <a:pt x="51117" y="1770"/>
                        <a:pt x="51150" y="1744"/>
                      </a:cubicBezTo>
                      <a:cubicBezTo>
                        <a:pt x="51262" y="1837"/>
                        <a:pt x="51402" y="1887"/>
                        <a:pt x="51544" y="1887"/>
                      </a:cubicBezTo>
                      <a:cubicBezTo>
                        <a:pt x="51583" y="1887"/>
                        <a:pt x="51623" y="1883"/>
                        <a:pt x="51662" y="1875"/>
                      </a:cubicBezTo>
                      <a:cubicBezTo>
                        <a:pt x="52102" y="1863"/>
                        <a:pt x="52555" y="1851"/>
                        <a:pt x="52995" y="1827"/>
                      </a:cubicBezTo>
                      <a:cubicBezTo>
                        <a:pt x="53012" y="1828"/>
                        <a:pt x="53030" y="1829"/>
                        <a:pt x="53047" y="1829"/>
                      </a:cubicBezTo>
                      <a:cubicBezTo>
                        <a:pt x="53267" y="1829"/>
                        <a:pt x="53485" y="1758"/>
                        <a:pt x="53662" y="1637"/>
                      </a:cubicBezTo>
                      <a:cubicBezTo>
                        <a:pt x="53744" y="1585"/>
                        <a:pt x="53839" y="1556"/>
                        <a:pt x="53934" y="1556"/>
                      </a:cubicBezTo>
                      <a:cubicBezTo>
                        <a:pt x="53991" y="1556"/>
                        <a:pt x="54049" y="1567"/>
                        <a:pt x="54103" y="1589"/>
                      </a:cubicBezTo>
                      <a:cubicBezTo>
                        <a:pt x="54213" y="1613"/>
                        <a:pt x="54324" y="1710"/>
                        <a:pt x="54434" y="1710"/>
                      </a:cubicBezTo>
                      <a:cubicBezTo>
                        <a:pt x="54490" y="1710"/>
                        <a:pt x="54547" y="1685"/>
                        <a:pt x="54603" y="1613"/>
                      </a:cubicBezTo>
                      <a:cubicBezTo>
                        <a:pt x="54723" y="1658"/>
                        <a:pt x="54838" y="1784"/>
                        <a:pt x="54958" y="1784"/>
                      </a:cubicBezTo>
                      <a:cubicBezTo>
                        <a:pt x="55028" y="1784"/>
                        <a:pt x="55099" y="1741"/>
                        <a:pt x="55174" y="1613"/>
                      </a:cubicBezTo>
                      <a:cubicBezTo>
                        <a:pt x="55183" y="1590"/>
                        <a:pt x="55200" y="1581"/>
                        <a:pt x="55219" y="1581"/>
                      </a:cubicBezTo>
                      <a:cubicBezTo>
                        <a:pt x="55250" y="1581"/>
                        <a:pt x="55288" y="1603"/>
                        <a:pt x="55317" y="1625"/>
                      </a:cubicBezTo>
                      <a:cubicBezTo>
                        <a:pt x="55526" y="1784"/>
                        <a:pt x="55735" y="1848"/>
                        <a:pt x="55943" y="1848"/>
                      </a:cubicBezTo>
                      <a:cubicBezTo>
                        <a:pt x="56125" y="1848"/>
                        <a:pt x="56306" y="1798"/>
                        <a:pt x="56484" y="1720"/>
                      </a:cubicBezTo>
                      <a:cubicBezTo>
                        <a:pt x="56531" y="1691"/>
                        <a:pt x="56582" y="1676"/>
                        <a:pt x="56633" y="1676"/>
                      </a:cubicBezTo>
                      <a:cubicBezTo>
                        <a:pt x="56683" y="1676"/>
                        <a:pt x="56734" y="1691"/>
                        <a:pt x="56781" y="1720"/>
                      </a:cubicBezTo>
                      <a:cubicBezTo>
                        <a:pt x="56816" y="1745"/>
                        <a:pt x="56851" y="1755"/>
                        <a:pt x="56886" y="1755"/>
                      </a:cubicBezTo>
                      <a:cubicBezTo>
                        <a:pt x="56970" y="1755"/>
                        <a:pt x="57054" y="1696"/>
                        <a:pt x="57139" y="1637"/>
                      </a:cubicBezTo>
                      <a:cubicBezTo>
                        <a:pt x="57187" y="1597"/>
                        <a:pt x="57246" y="1551"/>
                        <a:pt x="57293" y="1551"/>
                      </a:cubicBezTo>
                      <a:cubicBezTo>
                        <a:pt x="57317" y="1551"/>
                        <a:pt x="57337" y="1562"/>
                        <a:pt x="57353" y="1589"/>
                      </a:cubicBezTo>
                      <a:cubicBezTo>
                        <a:pt x="57555" y="1923"/>
                        <a:pt x="57793" y="1708"/>
                        <a:pt x="57996" y="1923"/>
                      </a:cubicBezTo>
                      <a:cubicBezTo>
                        <a:pt x="58113" y="2040"/>
                        <a:pt x="58222" y="2097"/>
                        <a:pt x="58330" y="2097"/>
                      </a:cubicBezTo>
                      <a:cubicBezTo>
                        <a:pt x="58409" y="2097"/>
                        <a:pt x="58487" y="2066"/>
                        <a:pt x="58567" y="2006"/>
                      </a:cubicBezTo>
                      <a:cubicBezTo>
                        <a:pt x="58605" y="1981"/>
                        <a:pt x="58642" y="1973"/>
                        <a:pt x="58677" y="1973"/>
                      </a:cubicBezTo>
                      <a:cubicBezTo>
                        <a:pt x="58725" y="1973"/>
                        <a:pt x="58771" y="1987"/>
                        <a:pt x="58813" y="1987"/>
                      </a:cubicBezTo>
                      <a:cubicBezTo>
                        <a:pt x="58827" y="1987"/>
                        <a:pt x="58840" y="1986"/>
                        <a:pt x="58853" y="1982"/>
                      </a:cubicBezTo>
                      <a:cubicBezTo>
                        <a:pt x="58885" y="1978"/>
                        <a:pt x="58918" y="1976"/>
                        <a:pt x="58951" y="1976"/>
                      </a:cubicBezTo>
                      <a:cubicBezTo>
                        <a:pt x="59017" y="1976"/>
                        <a:pt x="59083" y="1986"/>
                        <a:pt x="59139" y="2018"/>
                      </a:cubicBezTo>
                      <a:cubicBezTo>
                        <a:pt x="59320" y="2089"/>
                        <a:pt x="59502" y="2138"/>
                        <a:pt x="59682" y="2138"/>
                      </a:cubicBezTo>
                      <a:cubicBezTo>
                        <a:pt x="59892" y="2138"/>
                        <a:pt x="60101" y="2072"/>
                        <a:pt x="60306" y="1899"/>
                      </a:cubicBezTo>
                      <a:cubicBezTo>
                        <a:pt x="60345" y="1873"/>
                        <a:pt x="60380" y="1861"/>
                        <a:pt x="60415" y="1861"/>
                      </a:cubicBezTo>
                      <a:cubicBezTo>
                        <a:pt x="60475" y="1861"/>
                        <a:pt x="60531" y="1898"/>
                        <a:pt x="60591" y="1958"/>
                      </a:cubicBezTo>
                      <a:cubicBezTo>
                        <a:pt x="60634" y="2009"/>
                        <a:pt x="60682" y="2042"/>
                        <a:pt x="60726" y="2042"/>
                      </a:cubicBezTo>
                      <a:cubicBezTo>
                        <a:pt x="60755" y="2042"/>
                        <a:pt x="60782" y="2027"/>
                        <a:pt x="60806" y="1994"/>
                      </a:cubicBezTo>
                      <a:cubicBezTo>
                        <a:pt x="60860" y="1925"/>
                        <a:pt x="60943" y="1886"/>
                        <a:pt x="61028" y="1886"/>
                      </a:cubicBezTo>
                      <a:cubicBezTo>
                        <a:pt x="61074" y="1886"/>
                        <a:pt x="61121" y="1897"/>
                        <a:pt x="61163" y="1923"/>
                      </a:cubicBezTo>
                      <a:cubicBezTo>
                        <a:pt x="61306" y="1970"/>
                        <a:pt x="61449" y="1958"/>
                        <a:pt x="61592" y="2018"/>
                      </a:cubicBezTo>
                      <a:cubicBezTo>
                        <a:pt x="61674" y="2054"/>
                        <a:pt x="61760" y="2079"/>
                        <a:pt x="61845" y="2079"/>
                      </a:cubicBezTo>
                      <a:cubicBezTo>
                        <a:pt x="61956" y="2079"/>
                        <a:pt x="62067" y="2037"/>
                        <a:pt x="62175" y="1923"/>
                      </a:cubicBezTo>
                      <a:cubicBezTo>
                        <a:pt x="62261" y="1819"/>
                        <a:pt x="62340" y="1774"/>
                        <a:pt x="62417" y="1774"/>
                      </a:cubicBezTo>
                      <a:cubicBezTo>
                        <a:pt x="62500" y="1774"/>
                        <a:pt x="62583" y="1825"/>
                        <a:pt x="62675" y="1911"/>
                      </a:cubicBezTo>
                      <a:cubicBezTo>
                        <a:pt x="62684" y="1919"/>
                        <a:pt x="62693" y="1922"/>
                        <a:pt x="62702" y="1922"/>
                      </a:cubicBezTo>
                      <a:cubicBezTo>
                        <a:pt x="62765" y="1922"/>
                        <a:pt x="62829" y="1761"/>
                        <a:pt x="62905" y="1761"/>
                      </a:cubicBezTo>
                      <a:cubicBezTo>
                        <a:pt x="62919" y="1761"/>
                        <a:pt x="62934" y="1766"/>
                        <a:pt x="62949" y="1780"/>
                      </a:cubicBezTo>
                      <a:cubicBezTo>
                        <a:pt x="63032" y="1875"/>
                        <a:pt x="63127" y="1946"/>
                        <a:pt x="63235" y="1994"/>
                      </a:cubicBezTo>
                      <a:cubicBezTo>
                        <a:pt x="63261" y="2008"/>
                        <a:pt x="63290" y="2014"/>
                        <a:pt x="63318" y="2014"/>
                      </a:cubicBezTo>
                      <a:cubicBezTo>
                        <a:pt x="63365" y="2014"/>
                        <a:pt x="63412" y="1996"/>
                        <a:pt x="63449" y="1958"/>
                      </a:cubicBezTo>
                      <a:cubicBezTo>
                        <a:pt x="63590" y="1811"/>
                        <a:pt x="63731" y="1749"/>
                        <a:pt x="63874" y="1749"/>
                      </a:cubicBezTo>
                      <a:cubicBezTo>
                        <a:pt x="64020" y="1749"/>
                        <a:pt x="64168" y="1814"/>
                        <a:pt x="64318" y="1923"/>
                      </a:cubicBezTo>
                      <a:cubicBezTo>
                        <a:pt x="64378" y="1970"/>
                        <a:pt x="64449" y="1994"/>
                        <a:pt x="64532" y="1994"/>
                      </a:cubicBezTo>
                      <a:cubicBezTo>
                        <a:pt x="64628" y="1982"/>
                        <a:pt x="64723" y="1875"/>
                        <a:pt x="64818" y="1875"/>
                      </a:cubicBezTo>
                      <a:cubicBezTo>
                        <a:pt x="64937" y="1899"/>
                        <a:pt x="65056" y="2018"/>
                        <a:pt x="65175" y="2054"/>
                      </a:cubicBezTo>
                      <a:cubicBezTo>
                        <a:pt x="65217" y="2065"/>
                        <a:pt x="65259" y="2070"/>
                        <a:pt x="65302" y="2070"/>
                      </a:cubicBezTo>
                      <a:cubicBezTo>
                        <a:pt x="65444" y="2070"/>
                        <a:pt x="65587" y="2011"/>
                        <a:pt x="65687" y="1911"/>
                      </a:cubicBezTo>
                      <a:cubicBezTo>
                        <a:pt x="65736" y="1871"/>
                        <a:pt x="65778" y="1836"/>
                        <a:pt x="65827" y="1836"/>
                      </a:cubicBezTo>
                      <a:cubicBezTo>
                        <a:pt x="65850" y="1836"/>
                        <a:pt x="65875" y="1844"/>
                        <a:pt x="65902" y="1863"/>
                      </a:cubicBezTo>
                      <a:cubicBezTo>
                        <a:pt x="65931" y="1887"/>
                        <a:pt x="65960" y="1895"/>
                        <a:pt x="65988" y="1895"/>
                      </a:cubicBezTo>
                      <a:cubicBezTo>
                        <a:pt x="66055" y="1895"/>
                        <a:pt x="66122" y="1849"/>
                        <a:pt x="66194" y="1849"/>
                      </a:cubicBezTo>
                      <a:cubicBezTo>
                        <a:pt x="66215" y="1849"/>
                        <a:pt x="66236" y="1853"/>
                        <a:pt x="66259" y="1863"/>
                      </a:cubicBezTo>
                      <a:cubicBezTo>
                        <a:pt x="66274" y="1870"/>
                        <a:pt x="66288" y="1873"/>
                        <a:pt x="66303" y="1873"/>
                      </a:cubicBezTo>
                      <a:cubicBezTo>
                        <a:pt x="66383" y="1873"/>
                        <a:pt x="66451" y="1781"/>
                        <a:pt x="66528" y="1781"/>
                      </a:cubicBezTo>
                      <a:cubicBezTo>
                        <a:pt x="66556" y="1781"/>
                        <a:pt x="66585" y="1793"/>
                        <a:pt x="66616" y="1827"/>
                      </a:cubicBezTo>
                      <a:cubicBezTo>
                        <a:pt x="66646" y="1863"/>
                        <a:pt x="66674" y="1876"/>
                        <a:pt x="66702" y="1876"/>
                      </a:cubicBezTo>
                      <a:cubicBezTo>
                        <a:pt x="66796" y="1876"/>
                        <a:pt x="66881" y="1720"/>
                        <a:pt x="66973" y="1720"/>
                      </a:cubicBezTo>
                      <a:cubicBezTo>
                        <a:pt x="66989" y="1720"/>
                        <a:pt x="67005" y="1715"/>
                        <a:pt x="67021" y="1715"/>
                      </a:cubicBezTo>
                      <a:cubicBezTo>
                        <a:pt x="67029" y="1715"/>
                        <a:pt x="67037" y="1716"/>
                        <a:pt x="67045" y="1720"/>
                      </a:cubicBezTo>
                      <a:cubicBezTo>
                        <a:pt x="67104" y="1744"/>
                        <a:pt x="67152" y="1780"/>
                        <a:pt x="67187" y="1816"/>
                      </a:cubicBezTo>
                      <a:cubicBezTo>
                        <a:pt x="67268" y="1918"/>
                        <a:pt x="67348" y="2054"/>
                        <a:pt x="67449" y="2054"/>
                      </a:cubicBezTo>
                      <a:cubicBezTo>
                        <a:pt x="67453" y="2054"/>
                        <a:pt x="67457" y="2054"/>
                        <a:pt x="67461" y="2054"/>
                      </a:cubicBezTo>
                      <a:cubicBezTo>
                        <a:pt x="67783" y="2030"/>
                        <a:pt x="68104" y="1982"/>
                        <a:pt x="68426" y="1946"/>
                      </a:cubicBezTo>
                      <a:cubicBezTo>
                        <a:pt x="68626" y="1702"/>
                        <a:pt x="68835" y="1656"/>
                        <a:pt x="69048" y="1656"/>
                      </a:cubicBezTo>
                      <a:cubicBezTo>
                        <a:pt x="69177" y="1656"/>
                        <a:pt x="69307" y="1673"/>
                        <a:pt x="69438" y="1673"/>
                      </a:cubicBezTo>
                      <a:cubicBezTo>
                        <a:pt x="69545" y="1673"/>
                        <a:pt x="69652" y="1720"/>
                        <a:pt x="69724" y="1804"/>
                      </a:cubicBezTo>
                      <a:cubicBezTo>
                        <a:pt x="69809" y="1895"/>
                        <a:pt x="69889" y="1942"/>
                        <a:pt x="69967" y="1942"/>
                      </a:cubicBezTo>
                      <a:cubicBezTo>
                        <a:pt x="70053" y="1942"/>
                        <a:pt x="70137" y="1886"/>
                        <a:pt x="70224" y="1768"/>
                      </a:cubicBezTo>
                      <a:cubicBezTo>
                        <a:pt x="70265" y="1701"/>
                        <a:pt x="70336" y="1664"/>
                        <a:pt x="70412" y="1664"/>
                      </a:cubicBezTo>
                      <a:cubicBezTo>
                        <a:pt x="70444" y="1664"/>
                        <a:pt x="70477" y="1670"/>
                        <a:pt x="70509" y="1685"/>
                      </a:cubicBezTo>
                      <a:cubicBezTo>
                        <a:pt x="70582" y="1712"/>
                        <a:pt x="70648" y="1830"/>
                        <a:pt x="70718" y="1830"/>
                      </a:cubicBezTo>
                      <a:cubicBezTo>
                        <a:pt x="70739" y="1830"/>
                        <a:pt x="70761" y="1819"/>
                        <a:pt x="70783" y="1792"/>
                      </a:cubicBezTo>
                      <a:cubicBezTo>
                        <a:pt x="70805" y="1768"/>
                        <a:pt x="70828" y="1759"/>
                        <a:pt x="70852" y="1759"/>
                      </a:cubicBezTo>
                      <a:cubicBezTo>
                        <a:pt x="70911" y="1759"/>
                        <a:pt x="70975" y="1812"/>
                        <a:pt x="71036" y="1812"/>
                      </a:cubicBezTo>
                      <a:cubicBezTo>
                        <a:pt x="71073" y="1812"/>
                        <a:pt x="71108" y="1793"/>
                        <a:pt x="71140" y="1732"/>
                      </a:cubicBezTo>
                      <a:cubicBezTo>
                        <a:pt x="71224" y="1774"/>
                        <a:pt x="71301" y="1862"/>
                        <a:pt x="71385" y="1862"/>
                      </a:cubicBezTo>
                      <a:cubicBezTo>
                        <a:pt x="71421" y="1862"/>
                        <a:pt x="71458" y="1846"/>
                        <a:pt x="71498" y="1804"/>
                      </a:cubicBezTo>
                      <a:cubicBezTo>
                        <a:pt x="71531" y="1770"/>
                        <a:pt x="71566" y="1760"/>
                        <a:pt x="71603" y="1760"/>
                      </a:cubicBezTo>
                      <a:cubicBezTo>
                        <a:pt x="71656" y="1760"/>
                        <a:pt x="71712" y="1782"/>
                        <a:pt x="71768" y="1782"/>
                      </a:cubicBezTo>
                      <a:cubicBezTo>
                        <a:pt x="71821" y="1782"/>
                        <a:pt x="71874" y="1762"/>
                        <a:pt x="71926" y="1685"/>
                      </a:cubicBezTo>
                      <a:cubicBezTo>
                        <a:pt x="71954" y="1643"/>
                        <a:pt x="72002" y="1618"/>
                        <a:pt x="72048" y="1618"/>
                      </a:cubicBezTo>
                      <a:cubicBezTo>
                        <a:pt x="72082" y="1618"/>
                        <a:pt x="72116" y="1631"/>
                        <a:pt x="72140" y="1661"/>
                      </a:cubicBezTo>
                      <a:cubicBezTo>
                        <a:pt x="72200" y="1720"/>
                        <a:pt x="72255" y="1743"/>
                        <a:pt x="72310" y="1743"/>
                      </a:cubicBezTo>
                      <a:cubicBezTo>
                        <a:pt x="72397" y="1743"/>
                        <a:pt x="72481" y="1684"/>
                        <a:pt x="72569" y="1625"/>
                      </a:cubicBezTo>
                      <a:cubicBezTo>
                        <a:pt x="72614" y="1598"/>
                        <a:pt x="72665" y="1585"/>
                        <a:pt x="72716" y="1585"/>
                      </a:cubicBezTo>
                      <a:cubicBezTo>
                        <a:pt x="72800" y="1585"/>
                        <a:pt x="72882" y="1622"/>
                        <a:pt x="72926" y="1696"/>
                      </a:cubicBezTo>
                      <a:cubicBezTo>
                        <a:pt x="73069" y="1844"/>
                        <a:pt x="73209" y="1894"/>
                        <a:pt x="73349" y="1894"/>
                      </a:cubicBezTo>
                      <a:cubicBezTo>
                        <a:pt x="73525" y="1894"/>
                        <a:pt x="73700" y="1816"/>
                        <a:pt x="73879" y="1756"/>
                      </a:cubicBezTo>
                      <a:cubicBezTo>
                        <a:pt x="74141" y="1387"/>
                        <a:pt x="74474" y="1673"/>
                        <a:pt x="74736" y="1268"/>
                      </a:cubicBezTo>
                      <a:cubicBezTo>
                        <a:pt x="74748" y="1252"/>
                        <a:pt x="74762" y="1246"/>
                        <a:pt x="74777" y="1246"/>
                      </a:cubicBezTo>
                      <a:cubicBezTo>
                        <a:pt x="74809" y="1246"/>
                        <a:pt x="74847" y="1275"/>
                        <a:pt x="74879" y="1315"/>
                      </a:cubicBezTo>
                      <a:cubicBezTo>
                        <a:pt x="74949" y="1436"/>
                        <a:pt x="75087" y="1514"/>
                        <a:pt x="75229" y="1514"/>
                      </a:cubicBezTo>
                      <a:cubicBezTo>
                        <a:pt x="75255" y="1514"/>
                        <a:pt x="75282" y="1512"/>
                        <a:pt x="75308" y="1506"/>
                      </a:cubicBezTo>
                      <a:cubicBezTo>
                        <a:pt x="75333" y="1499"/>
                        <a:pt x="75359" y="1496"/>
                        <a:pt x="75385" y="1496"/>
                      </a:cubicBezTo>
                      <a:cubicBezTo>
                        <a:pt x="75492" y="1496"/>
                        <a:pt x="75598" y="1553"/>
                        <a:pt x="75665" y="1649"/>
                      </a:cubicBezTo>
                      <a:cubicBezTo>
                        <a:pt x="75690" y="1683"/>
                        <a:pt x="75716" y="1696"/>
                        <a:pt x="75742" y="1696"/>
                      </a:cubicBezTo>
                      <a:cubicBezTo>
                        <a:pt x="75788" y="1696"/>
                        <a:pt x="75833" y="1656"/>
                        <a:pt x="75879" y="1625"/>
                      </a:cubicBezTo>
                      <a:cubicBezTo>
                        <a:pt x="75898" y="1610"/>
                        <a:pt x="75919" y="1603"/>
                        <a:pt x="75941" y="1603"/>
                      </a:cubicBezTo>
                      <a:cubicBezTo>
                        <a:pt x="75990" y="1603"/>
                        <a:pt x="76044" y="1636"/>
                        <a:pt x="76093" y="1685"/>
                      </a:cubicBezTo>
                      <a:cubicBezTo>
                        <a:pt x="76190" y="1787"/>
                        <a:pt x="76297" y="1842"/>
                        <a:pt x="76403" y="1842"/>
                      </a:cubicBezTo>
                      <a:cubicBezTo>
                        <a:pt x="76493" y="1842"/>
                        <a:pt x="76583" y="1802"/>
                        <a:pt x="76665" y="1720"/>
                      </a:cubicBezTo>
                      <a:cubicBezTo>
                        <a:pt x="76806" y="1569"/>
                        <a:pt x="77007" y="1486"/>
                        <a:pt x="77210" y="1486"/>
                      </a:cubicBezTo>
                      <a:cubicBezTo>
                        <a:pt x="77247" y="1486"/>
                        <a:pt x="77283" y="1489"/>
                        <a:pt x="77320" y="1494"/>
                      </a:cubicBezTo>
                      <a:cubicBezTo>
                        <a:pt x="77461" y="1514"/>
                        <a:pt x="77602" y="1533"/>
                        <a:pt x="77742" y="1533"/>
                      </a:cubicBezTo>
                      <a:cubicBezTo>
                        <a:pt x="77945" y="1533"/>
                        <a:pt x="78146" y="1492"/>
                        <a:pt x="78344" y="1351"/>
                      </a:cubicBezTo>
                      <a:cubicBezTo>
                        <a:pt x="78369" y="1332"/>
                        <a:pt x="78394" y="1317"/>
                        <a:pt x="78421" y="1317"/>
                      </a:cubicBezTo>
                      <a:cubicBezTo>
                        <a:pt x="78445" y="1317"/>
                        <a:pt x="78470" y="1329"/>
                        <a:pt x="78498" y="1363"/>
                      </a:cubicBezTo>
                      <a:cubicBezTo>
                        <a:pt x="78570" y="1468"/>
                        <a:pt x="78650" y="1483"/>
                        <a:pt x="78730" y="1483"/>
                      </a:cubicBezTo>
                      <a:cubicBezTo>
                        <a:pt x="78762" y="1483"/>
                        <a:pt x="78794" y="1480"/>
                        <a:pt x="78825" y="1480"/>
                      </a:cubicBezTo>
                      <a:cubicBezTo>
                        <a:pt x="78860" y="1480"/>
                        <a:pt x="78894" y="1483"/>
                        <a:pt x="78927" y="1494"/>
                      </a:cubicBezTo>
                      <a:cubicBezTo>
                        <a:pt x="79106" y="1565"/>
                        <a:pt x="79272" y="1649"/>
                        <a:pt x="79427" y="1732"/>
                      </a:cubicBezTo>
                      <a:cubicBezTo>
                        <a:pt x="79439" y="1738"/>
                        <a:pt x="79454" y="1741"/>
                        <a:pt x="79469" y="1741"/>
                      </a:cubicBezTo>
                      <a:cubicBezTo>
                        <a:pt x="79484" y="1741"/>
                        <a:pt x="79499" y="1738"/>
                        <a:pt x="79510" y="1732"/>
                      </a:cubicBezTo>
                      <a:cubicBezTo>
                        <a:pt x="79606" y="1696"/>
                        <a:pt x="79701" y="1625"/>
                        <a:pt x="79796" y="1625"/>
                      </a:cubicBezTo>
                      <a:cubicBezTo>
                        <a:pt x="79880" y="1637"/>
                        <a:pt x="79987" y="1756"/>
                        <a:pt x="80082" y="1768"/>
                      </a:cubicBezTo>
                      <a:cubicBezTo>
                        <a:pt x="80180" y="1782"/>
                        <a:pt x="80281" y="1788"/>
                        <a:pt x="80382" y="1788"/>
                      </a:cubicBezTo>
                      <a:cubicBezTo>
                        <a:pt x="80454" y="1788"/>
                        <a:pt x="80525" y="1785"/>
                        <a:pt x="80594" y="1780"/>
                      </a:cubicBezTo>
                      <a:cubicBezTo>
                        <a:pt x="80737" y="1744"/>
                        <a:pt x="80868" y="1661"/>
                        <a:pt x="80951" y="1530"/>
                      </a:cubicBezTo>
                      <a:cubicBezTo>
                        <a:pt x="81082" y="1375"/>
                        <a:pt x="81094" y="1268"/>
                        <a:pt x="80987" y="863"/>
                      </a:cubicBezTo>
                      <a:cubicBezTo>
                        <a:pt x="80939" y="565"/>
                        <a:pt x="80939" y="565"/>
                        <a:pt x="80999" y="446"/>
                      </a:cubicBezTo>
                      <a:cubicBezTo>
                        <a:pt x="81046" y="375"/>
                        <a:pt x="81082" y="292"/>
                        <a:pt x="81118" y="220"/>
                      </a:cubicBezTo>
                      <a:cubicBezTo>
                        <a:pt x="81070" y="172"/>
                        <a:pt x="81034" y="89"/>
                        <a:pt x="80987" y="89"/>
                      </a:cubicBezTo>
                      <a:cubicBezTo>
                        <a:pt x="80665" y="113"/>
                        <a:pt x="80344" y="42"/>
                        <a:pt x="80034" y="351"/>
                      </a:cubicBezTo>
                      <a:cubicBezTo>
                        <a:pt x="80005" y="380"/>
                        <a:pt x="79973" y="394"/>
                        <a:pt x="79939" y="394"/>
                      </a:cubicBezTo>
                      <a:cubicBezTo>
                        <a:pt x="79877" y="394"/>
                        <a:pt x="79810" y="349"/>
                        <a:pt x="79749" y="280"/>
                      </a:cubicBezTo>
                      <a:cubicBezTo>
                        <a:pt x="79637" y="163"/>
                        <a:pt x="79526" y="103"/>
                        <a:pt x="79415" y="103"/>
                      </a:cubicBezTo>
                      <a:cubicBezTo>
                        <a:pt x="79288" y="103"/>
                        <a:pt x="79161" y="181"/>
                        <a:pt x="79034" y="339"/>
                      </a:cubicBezTo>
                      <a:cubicBezTo>
                        <a:pt x="79014" y="367"/>
                        <a:pt x="78992" y="379"/>
                        <a:pt x="78968" y="379"/>
                      </a:cubicBezTo>
                      <a:cubicBezTo>
                        <a:pt x="78922" y="379"/>
                        <a:pt x="78871" y="331"/>
                        <a:pt x="78832" y="268"/>
                      </a:cubicBezTo>
                      <a:cubicBezTo>
                        <a:pt x="78761" y="179"/>
                        <a:pt x="78690" y="130"/>
                        <a:pt x="78620" y="130"/>
                      </a:cubicBezTo>
                      <a:cubicBezTo>
                        <a:pt x="78595" y="130"/>
                        <a:pt x="78571" y="136"/>
                        <a:pt x="78546" y="149"/>
                      </a:cubicBezTo>
                      <a:cubicBezTo>
                        <a:pt x="78446" y="195"/>
                        <a:pt x="78356" y="271"/>
                        <a:pt x="78267" y="271"/>
                      </a:cubicBezTo>
                      <a:cubicBezTo>
                        <a:pt x="78217" y="271"/>
                        <a:pt x="78168" y="248"/>
                        <a:pt x="78117" y="184"/>
                      </a:cubicBezTo>
                      <a:lnTo>
                        <a:pt x="77224" y="184"/>
                      </a:lnTo>
                      <a:cubicBezTo>
                        <a:pt x="77141" y="184"/>
                        <a:pt x="77082" y="292"/>
                        <a:pt x="77046" y="470"/>
                      </a:cubicBezTo>
                      <a:cubicBezTo>
                        <a:pt x="77011" y="662"/>
                        <a:pt x="76957" y="758"/>
                        <a:pt x="76888" y="758"/>
                      </a:cubicBezTo>
                      <a:cubicBezTo>
                        <a:pt x="76863" y="758"/>
                        <a:pt x="76836" y="746"/>
                        <a:pt x="76808" y="720"/>
                      </a:cubicBezTo>
                      <a:cubicBezTo>
                        <a:pt x="76500" y="464"/>
                        <a:pt x="76457" y="446"/>
                        <a:pt x="76192" y="446"/>
                      </a:cubicBezTo>
                      <a:cubicBezTo>
                        <a:pt x="76150" y="446"/>
                        <a:pt x="76102" y="446"/>
                        <a:pt x="76046" y="446"/>
                      </a:cubicBezTo>
                      <a:cubicBezTo>
                        <a:pt x="75936" y="446"/>
                        <a:pt x="75819" y="320"/>
                        <a:pt x="75701" y="320"/>
                      </a:cubicBezTo>
                      <a:cubicBezTo>
                        <a:pt x="75654" y="320"/>
                        <a:pt x="75606" y="340"/>
                        <a:pt x="75558" y="399"/>
                      </a:cubicBezTo>
                      <a:cubicBezTo>
                        <a:pt x="75439" y="339"/>
                        <a:pt x="75319" y="244"/>
                        <a:pt x="75200" y="244"/>
                      </a:cubicBezTo>
                      <a:cubicBezTo>
                        <a:pt x="75081" y="256"/>
                        <a:pt x="74962" y="411"/>
                        <a:pt x="74843" y="446"/>
                      </a:cubicBezTo>
                      <a:cubicBezTo>
                        <a:pt x="74759" y="466"/>
                        <a:pt x="74677" y="496"/>
                        <a:pt x="74596" y="496"/>
                      </a:cubicBezTo>
                      <a:cubicBezTo>
                        <a:pt x="74529" y="496"/>
                        <a:pt x="74461" y="475"/>
                        <a:pt x="74391" y="411"/>
                      </a:cubicBezTo>
                      <a:cubicBezTo>
                        <a:pt x="74353" y="373"/>
                        <a:pt x="74316" y="362"/>
                        <a:pt x="74280" y="362"/>
                      </a:cubicBezTo>
                      <a:cubicBezTo>
                        <a:pt x="74226" y="362"/>
                        <a:pt x="74174" y="386"/>
                        <a:pt x="74120" y="386"/>
                      </a:cubicBezTo>
                      <a:cubicBezTo>
                        <a:pt x="74072" y="386"/>
                        <a:pt x="74024" y="366"/>
                        <a:pt x="73974" y="292"/>
                      </a:cubicBezTo>
                      <a:cubicBezTo>
                        <a:pt x="73952" y="263"/>
                        <a:pt x="73930" y="252"/>
                        <a:pt x="73906" y="252"/>
                      </a:cubicBezTo>
                      <a:cubicBezTo>
                        <a:pt x="73836" y="252"/>
                        <a:pt x="73760" y="350"/>
                        <a:pt x="73685" y="350"/>
                      </a:cubicBezTo>
                      <a:cubicBezTo>
                        <a:pt x="73662" y="350"/>
                        <a:pt x="73639" y="340"/>
                        <a:pt x="73617" y="315"/>
                      </a:cubicBezTo>
                      <a:cubicBezTo>
                        <a:pt x="73533" y="232"/>
                        <a:pt x="73435" y="221"/>
                        <a:pt x="73338" y="221"/>
                      </a:cubicBezTo>
                      <a:cubicBezTo>
                        <a:pt x="73304" y="221"/>
                        <a:pt x="73270" y="222"/>
                        <a:pt x="73237" y="222"/>
                      </a:cubicBezTo>
                      <a:cubicBezTo>
                        <a:pt x="73216" y="222"/>
                        <a:pt x="73196" y="222"/>
                        <a:pt x="73176" y="220"/>
                      </a:cubicBezTo>
                      <a:cubicBezTo>
                        <a:pt x="73156" y="218"/>
                        <a:pt x="73135" y="216"/>
                        <a:pt x="73115" y="216"/>
                      </a:cubicBezTo>
                      <a:cubicBezTo>
                        <a:pt x="72934" y="216"/>
                        <a:pt x="72762" y="310"/>
                        <a:pt x="72676" y="470"/>
                      </a:cubicBezTo>
                      <a:cubicBezTo>
                        <a:pt x="72650" y="507"/>
                        <a:pt x="72623" y="521"/>
                        <a:pt x="72596" y="521"/>
                      </a:cubicBezTo>
                      <a:cubicBezTo>
                        <a:pt x="72528" y="521"/>
                        <a:pt x="72459" y="426"/>
                        <a:pt x="72391" y="375"/>
                      </a:cubicBezTo>
                      <a:cubicBezTo>
                        <a:pt x="72384" y="366"/>
                        <a:pt x="72376" y="361"/>
                        <a:pt x="72368" y="361"/>
                      </a:cubicBezTo>
                      <a:cubicBezTo>
                        <a:pt x="72337" y="361"/>
                        <a:pt x="72302" y="434"/>
                        <a:pt x="72283" y="530"/>
                      </a:cubicBezTo>
                      <a:cubicBezTo>
                        <a:pt x="72263" y="633"/>
                        <a:pt x="72233" y="701"/>
                        <a:pt x="72194" y="701"/>
                      </a:cubicBezTo>
                      <a:cubicBezTo>
                        <a:pt x="72188" y="701"/>
                        <a:pt x="72182" y="699"/>
                        <a:pt x="72176" y="696"/>
                      </a:cubicBezTo>
                      <a:cubicBezTo>
                        <a:pt x="72120" y="678"/>
                        <a:pt x="72056" y="607"/>
                        <a:pt x="72003" y="607"/>
                      </a:cubicBezTo>
                      <a:cubicBezTo>
                        <a:pt x="71988" y="607"/>
                        <a:pt x="71975" y="612"/>
                        <a:pt x="71962" y="625"/>
                      </a:cubicBezTo>
                      <a:cubicBezTo>
                        <a:pt x="71907" y="685"/>
                        <a:pt x="71856" y="712"/>
                        <a:pt x="71807" y="712"/>
                      </a:cubicBezTo>
                      <a:cubicBezTo>
                        <a:pt x="71720" y="712"/>
                        <a:pt x="71641" y="623"/>
                        <a:pt x="71557" y="470"/>
                      </a:cubicBezTo>
                      <a:cubicBezTo>
                        <a:pt x="71477" y="310"/>
                        <a:pt x="71386" y="258"/>
                        <a:pt x="71290" y="258"/>
                      </a:cubicBezTo>
                      <a:cubicBezTo>
                        <a:pt x="71214" y="258"/>
                        <a:pt x="71136" y="291"/>
                        <a:pt x="71057" y="327"/>
                      </a:cubicBezTo>
                      <a:cubicBezTo>
                        <a:pt x="71021" y="351"/>
                        <a:pt x="70986" y="458"/>
                        <a:pt x="70950" y="542"/>
                      </a:cubicBezTo>
                      <a:cubicBezTo>
                        <a:pt x="70929" y="625"/>
                        <a:pt x="70890" y="727"/>
                        <a:pt x="70856" y="727"/>
                      </a:cubicBezTo>
                      <a:cubicBezTo>
                        <a:pt x="70852" y="727"/>
                        <a:pt x="70847" y="725"/>
                        <a:pt x="70843" y="720"/>
                      </a:cubicBezTo>
                      <a:cubicBezTo>
                        <a:pt x="70763" y="631"/>
                        <a:pt x="70686" y="589"/>
                        <a:pt x="70608" y="589"/>
                      </a:cubicBezTo>
                      <a:cubicBezTo>
                        <a:pt x="70501" y="589"/>
                        <a:pt x="70394" y="670"/>
                        <a:pt x="70283" y="815"/>
                      </a:cubicBezTo>
                      <a:cubicBezTo>
                        <a:pt x="70268" y="834"/>
                        <a:pt x="70250" y="843"/>
                        <a:pt x="70231" y="843"/>
                      </a:cubicBezTo>
                      <a:cubicBezTo>
                        <a:pt x="70178" y="843"/>
                        <a:pt x="70119" y="772"/>
                        <a:pt x="70093" y="649"/>
                      </a:cubicBezTo>
                      <a:cubicBezTo>
                        <a:pt x="70024" y="413"/>
                        <a:pt x="69939" y="315"/>
                        <a:pt x="69837" y="315"/>
                      </a:cubicBezTo>
                      <a:cubicBezTo>
                        <a:pt x="69816" y="315"/>
                        <a:pt x="69794" y="319"/>
                        <a:pt x="69771" y="327"/>
                      </a:cubicBezTo>
                      <a:cubicBezTo>
                        <a:pt x="69677" y="361"/>
                        <a:pt x="69596" y="450"/>
                        <a:pt x="69514" y="450"/>
                      </a:cubicBezTo>
                      <a:cubicBezTo>
                        <a:pt x="69481" y="450"/>
                        <a:pt x="69448" y="436"/>
                        <a:pt x="69414" y="399"/>
                      </a:cubicBezTo>
                      <a:cubicBezTo>
                        <a:pt x="69412" y="394"/>
                        <a:pt x="69409" y="392"/>
                        <a:pt x="69405" y="392"/>
                      </a:cubicBezTo>
                      <a:cubicBezTo>
                        <a:pt x="69390" y="392"/>
                        <a:pt x="69364" y="431"/>
                        <a:pt x="69354" y="470"/>
                      </a:cubicBezTo>
                      <a:cubicBezTo>
                        <a:pt x="69317" y="583"/>
                        <a:pt x="69289" y="739"/>
                        <a:pt x="69249" y="739"/>
                      </a:cubicBezTo>
                      <a:cubicBezTo>
                        <a:pt x="69226" y="739"/>
                        <a:pt x="69199" y="686"/>
                        <a:pt x="69164" y="542"/>
                      </a:cubicBezTo>
                      <a:cubicBezTo>
                        <a:pt x="69153" y="498"/>
                        <a:pt x="69132" y="433"/>
                        <a:pt x="69119" y="433"/>
                      </a:cubicBezTo>
                      <a:cubicBezTo>
                        <a:pt x="69118" y="433"/>
                        <a:pt x="69117" y="434"/>
                        <a:pt x="69116" y="434"/>
                      </a:cubicBezTo>
                      <a:cubicBezTo>
                        <a:pt x="69073" y="475"/>
                        <a:pt x="69028" y="488"/>
                        <a:pt x="68984" y="488"/>
                      </a:cubicBezTo>
                      <a:cubicBezTo>
                        <a:pt x="68892" y="488"/>
                        <a:pt x="68798" y="429"/>
                        <a:pt x="68710" y="429"/>
                      </a:cubicBezTo>
                      <a:cubicBezTo>
                        <a:pt x="68678" y="429"/>
                        <a:pt x="68647" y="437"/>
                        <a:pt x="68616" y="458"/>
                      </a:cubicBezTo>
                      <a:cubicBezTo>
                        <a:pt x="68462" y="580"/>
                        <a:pt x="68276" y="650"/>
                        <a:pt x="68079" y="650"/>
                      </a:cubicBezTo>
                      <a:cubicBezTo>
                        <a:pt x="68064" y="650"/>
                        <a:pt x="68048" y="650"/>
                        <a:pt x="68033" y="649"/>
                      </a:cubicBezTo>
                      <a:cubicBezTo>
                        <a:pt x="67789" y="655"/>
                        <a:pt x="67542" y="658"/>
                        <a:pt x="67295" y="658"/>
                      </a:cubicBezTo>
                      <a:cubicBezTo>
                        <a:pt x="67048" y="658"/>
                        <a:pt x="66801" y="655"/>
                        <a:pt x="66556" y="649"/>
                      </a:cubicBezTo>
                      <a:cubicBezTo>
                        <a:pt x="66390" y="649"/>
                        <a:pt x="66235" y="601"/>
                        <a:pt x="66116" y="506"/>
                      </a:cubicBezTo>
                      <a:cubicBezTo>
                        <a:pt x="66049" y="454"/>
                        <a:pt x="65987" y="430"/>
                        <a:pt x="65926" y="430"/>
                      </a:cubicBezTo>
                      <a:cubicBezTo>
                        <a:pt x="65846" y="430"/>
                        <a:pt x="65768" y="472"/>
                        <a:pt x="65687" y="553"/>
                      </a:cubicBezTo>
                      <a:cubicBezTo>
                        <a:pt x="65580" y="684"/>
                        <a:pt x="65425" y="780"/>
                        <a:pt x="65259" y="827"/>
                      </a:cubicBezTo>
                      <a:cubicBezTo>
                        <a:pt x="65253" y="829"/>
                        <a:pt x="65248" y="829"/>
                        <a:pt x="65243" y="829"/>
                      </a:cubicBezTo>
                      <a:cubicBezTo>
                        <a:pt x="65163" y="829"/>
                        <a:pt x="65074" y="671"/>
                        <a:pt x="64985" y="649"/>
                      </a:cubicBezTo>
                      <a:cubicBezTo>
                        <a:pt x="64948" y="638"/>
                        <a:pt x="64910" y="635"/>
                        <a:pt x="64871" y="635"/>
                      </a:cubicBezTo>
                      <a:cubicBezTo>
                        <a:pt x="64824" y="635"/>
                        <a:pt x="64776" y="639"/>
                        <a:pt x="64730" y="639"/>
                      </a:cubicBezTo>
                      <a:cubicBezTo>
                        <a:pt x="64691" y="639"/>
                        <a:pt x="64653" y="636"/>
                        <a:pt x="64616" y="625"/>
                      </a:cubicBezTo>
                      <a:cubicBezTo>
                        <a:pt x="64520" y="589"/>
                        <a:pt x="64425" y="423"/>
                        <a:pt x="64342" y="423"/>
                      </a:cubicBezTo>
                      <a:cubicBezTo>
                        <a:pt x="64223" y="423"/>
                        <a:pt x="64104" y="530"/>
                        <a:pt x="63985" y="601"/>
                      </a:cubicBezTo>
                      <a:cubicBezTo>
                        <a:pt x="63924" y="537"/>
                        <a:pt x="63864" y="513"/>
                        <a:pt x="63805" y="513"/>
                      </a:cubicBezTo>
                      <a:cubicBezTo>
                        <a:pt x="63667" y="513"/>
                        <a:pt x="63534" y="639"/>
                        <a:pt x="63401" y="673"/>
                      </a:cubicBezTo>
                      <a:cubicBezTo>
                        <a:pt x="63362" y="680"/>
                        <a:pt x="63321" y="684"/>
                        <a:pt x="63279" y="684"/>
                      </a:cubicBezTo>
                      <a:cubicBezTo>
                        <a:pt x="63196" y="684"/>
                        <a:pt x="63112" y="669"/>
                        <a:pt x="63032" y="637"/>
                      </a:cubicBezTo>
                      <a:cubicBezTo>
                        <a:pt x="62971" y="602"/>
                        <a:pt x="62910" y="535"/>
                        <a:pt x="62839" y="535"/>
                      </a:cubicBezTo>
                      <a:cubicBezTo>
                        <a:pt x="62813" y="535"/>
                        <a:pt x="62787" y="543"/>
                        <a:pt x="62758" y="565"/>
                      </a:cubicBezTo>
                      <a:cubicBezTo>
                        <a:pt x="62651" y="637"/>
                        <a:pt x="62520" y="684"/>
                        <a:pt x="62389" y="684"/>
                      </a:cubicBezTo>
                      <a:cubicBezTo>
                        <a:pt x="62082" y="714"/>
                        <a:pt x="61774" y="724"/>
                        <a:pt x="61465" y="724"/>
                      </a:cubicBezTo>
                      <a:cubicBezTo>
                        <a:pt x="60911" y="724"/>
                        <a:pt x="60356" y="692"/>
                        <a:pt x="59806" y="684"/>
                      </a:cubicBezTo>
                      <a:cubicBezTo>
                        <a:pt x="59722" y="673"/>
                        <a:pt x="59651" y="649"/>
                        <a:pt x="59579" y="601"/>
                      </a:cubicBezTo>
                      <a:cubicBezTo>
                        <a:pt x="59454" y="553"/>
                        <a:pt x="59323" y="530"/>
                        <a:pt x="59191" y="530"/>
                      </a:cubicBezTo>
                      <a:cubicBezTo>
                        <a:pt x="59058" y="530"/>
                        <a:pt x="58925" y="553"/>
                        <a:pt x="58794" y="601"/>
                      </a:cubicBezTo>
                      <a:cubicBezTo>
                        <a:pt x="58660" y="647"/>
                        <a:pt x="58520" y="671"/>
                        <a:pt x="58381" y="671"/>
                      </a:cubicBezTo>
                      <a:cubicBezTo>
                        <a:pt x="58197" y="671"/>
                        <a:pt x="58015" y="630"/>
                        <a:pt x="57853" y="542"/>
                      </a:cubicBezTo>
                      <a:cubicBezTo>
                        <a:pt x="57667" y="444"/>
                        <a:pt x="57466" y="396"/>
                        <a:pt x="57266" y="396"/>
                      </a:cubicBezTo>
                      <a:cubicBezTo>
                        <a:pt x="56977" y="396"/>
                        <a:pt x="56692" y="495"/>
                        <a:pt x="56460" y="684"/>
                      </a:cubicBezTo>
                      <a:cubicBezTo>
                        <a:pt x="56425" y="719"/>
                        <a:pt x="56380" y="735"/>
                        <a:pt x="56335" y="735"/>
                      </a:cubicBezTo>
                      <a:cubicBezTo>
                        <a:pt x="56272" y="735"/>
                        <a:pt x="56209" y="704"/>
                        <a:pt x="56174" y="649"/>
                      </a:cubicBezTo>
                      <a:cubicBezTo>
                        <a:pt x="56091" y="530"/>
                        <a:pt x="55960" y="458"/>
                        <a:pt x="55817" y="458"/>
                      </a:cubicBezTo>
                      <a:cubicBezTo>
                        <a:pt x="55802" y="459"/>
                        <a:pt x="55787" y="459"/>
                        <a:pt x="55772" y="459"/>
                      </a:cubicBezTo>
                      <a:cubicBezTo>
                        <a:pt x="55549" y="459"/>
                        <a:pt x="55330" y="376"/>
                        <a:pt x="55162" y="220"/>
                      </a:cubicBezTo>
                      <a:cubicBezTo>
                        <a:pt x="55147" y="210"/>
                        <a:pt x="55131" y="206"/>
                        <a:pt x="55115" y="206"/>
                      </a:cubicBezTo>
                      <a:cubicBezTo>
                        <a:pt x="55056" y="206"/>
                        <a:pt x="54995" y="261"/>
                        <a:pt x="54948" y="280"/>
                      </a:cubicBezTo>
                      <a:cubicBezTo>
                        <a:pt x="54896" y="297"/>
                        <a:pt x="54837" y="333"/>
                        <a:pt x="54787" y="333"/>
                      </a:cubicBezTo>
                      <a:cubicBezTo>
                        <a:pt x="54768" y="333"/>
                        <a:pt x="54750" y="328"/>
                        <a:pt x="54734" y="315"/>
                      </a:cubicBezTo>
                      <a:cubicBezTo>
                        <a:pt x="54651" y="265"/>
                        <a:pt x="54576" y="224"/>
                        <a:pt x="54500" y="224"/>
                      </a:cubicBezTo>
                      <a:cubicBezTo>
                        <a:pt x="54433" y="224"/>
                        <a:pt x="54365" y="256"/>
                        <a:pt x="54293" y="339"/>
                      </a:cubicBezTo>
                      <a:cubicBezTo>
                        <a:pt x="54271" y="369"/>
                        <a:pt x="54240" y="389"/>
                        <a:pt x="54208" y="389"/>
                      </a:cubicBezTo>
                      <a:cubicBezTo>
                        <a:pt x="54188" y="389"/>
                        <a:pt x="54168" y="381"/>
                        <a:pt x="54150" y="363"/>
                      </a:cubicBezTo>
                      <a:cubicBezTo>
                        <a:pt x="54017" y="212"/>
                        <a:pt x="53881" y="162"/>
                        <a:pt x="53745" y="162"/>
                      </a:cubicBezTo>
                      <a:cubicBezTo>
                        <a:pt x="53613" y="162"/>
                        <a:pt x="53481" y="209"/>
                        <a:pt x="53352" y="256"/>
                      </a:cubicBezTo>
                      <a:cubicBezTo>
                        <a:pt x="53325" y="266"/>
                        <a:pt x="53297" y="271"/>
                        <a:pt x="53270" y="271"/>
                      </a:cubicBezTo>
                      <a:cubicBezTo>
                        <a:pt x="53173" y="271"/>
                        <a:pt x="53081" y="217"/>
                        <a:pt x="52989" y="217"/>
                      </a:cubicBezTo>
                      <a:cubicBezTo>
                        <a:pt x="52963" y="217"/>
                        <a:pt x="52937" y="221"/>
                        <a:pt x="52912" y="232"/>
                      </a:cubicBezTo>
                      <a:cubicBezTo>
                        <a:pt x="52769" y="292"/>
                        <a:pt x="52626" y="387"/>
                        <a:pt x="52471" y="458"/>
                      </a:cubicBezTo>
                      <a:cubicBezTo>
                        <a:pt x="52436" y="482"/>
                        <a:pt x="52376" y="482"/>
                        <a:pt x="52328" y="482"/>
                      </a:cubicBezTo>
                      <a:cubicBezTo>
                        <a:pt x="52007" y="494"/>
                        <a:pt x="51686" y="506"/>
                        <a:pt x="51364" y="518"/>
                      </a:cubicBezTo>
                      <a:cubicBezTo>
                        <a:pt x="51257" y="518"/>
                        <a:pt x="51150" y="458"/>
                        <a:pt x="51078" y="363"/>
                      </a:cubicBezTo>
                      <a:cubicBezTo>
                        <a:pt x="51038" y="306"/>
                        <a:pt x="50998" y="281"/>
                        <a:pt x="50960" y="281"/>
                      </a:cubicBezTo>
                      <a:cubicBezTo>
                        <a:pt x="50886" y="281"/>
                        <a:pt x="50815" y="373"/>
                        <a:pt x="50745" y="506"/>
                      </a:cubicBezTo>
                      <a:cubicBezTo>
                        <a:pt x="50697" y="589"/>
                        <a:pt x="50626" y="661"/>
                        <a:pt x="50554" y="720"/>
                      </a:cubicBezTo>
                      <a:cubicBezTo>
                        <a:pt x="50438" y="535"/>
                        <a:pt x="50314" y="496"/>
                        <a:pt x="50187" y="496"/>
                      </a:cubicBezTo>
                      <a:cubicBezTo>
                        <a:pt x="50092" y="496"/>
                        <a:pt x="49996" y="518"/>
                        <a:pt x="49900" y="518"/>
                      </a:cubicBezTo>
                      <a:cubicBezTo>
                        <a:pt x="49066" y="518"/>
                        <a:pt x="48221" y="553"/>
                        <a:pt x="47387" y="577"/>
                      </a:cubicBezTo>
                      <a:cubicBezTo>
                        <a:pt x="47066" y="577"/>
                        <a:pt x="46744" y="577"/>
                        <a:pt x="46423" y="565"/>
                      </a:cubicBezTo>
                      <a:cubicBezTo>
                        <a:pt x="46409" y="567"/>
                        <a:pt x="46396" y="568"/>
                        <a:pt x="46382" y="568"/>
                      </a:cubicBezTo>
                      <a:cubicBezTo>
                        <a:pt x="46289" y="568"/>
                        <a:pt x="46198" y="532"/>
                        <a:pt x="46125" y="470"/>
                      </a:cubicBezTo>
                      <a:cubicBezTo>
                        <a:pt x="46056" y="386"/>
                        <a:pt x="45987" y="364"/>
                        <a:pt x="45917" y="364"/>
                      </a:cubicBezTo>
                      <a:cubicBezTo>
                        <a:pt x="45839" y="364"/>
                        <a:pt x="45760" y="392"/>
                        <a:pt x="45681" y="392"/>
                      </a:cubicBezTo>
                      <a:cubicBezTo>
                        <a:pt x="45662" y="392"/>
                        <a:pt x="45644" y="391"/>
                        <a:pt x="45625" y="387"/>
                      </a:cubicBezTo>
                      <a:cubicBezTo>
                        <a:pt x="45600" y="381"/>
                        <a:pt x="45576" y="379"/>
                        <a:pt x="45552" y="379"/>
                      </a:cubicBezTo>
                      <a:cubicBezTo>
                        <a:pt x="45460" y="379"/>
                        <a:pt x="45378" y="412"/>
                        <a:pt x="45300" y="412"/>
                      </a:cubicBezTo>
                      <a:cubicBezTo>
                        <a:pt x="45265" y="412"/>
                        <a:pt x="45231" y="405"/>
                        <a:pt x="45197" y="387"/>
                      </a:cubicBezTo>
                      <a:cubicBezTo>
                        <a:pt x="45030" y="303"/>
                        <a:pt x="44851" y="256"/>
                        <a:pt x="44673" y="244"/>
                      </a:cubicBezTo>
                      <a:cubicBezTo>
                        <a:pt x="44637" y="238"/>
                        <a:pt x="44602" y="236"/>
                        <a:pt x="44566" y="236"/>
                      </a:cubicBezTo>
                      <a:cubicBezTo>
                        <a:pt x="44423" y="236"/>
                        <a:pt x="44277" y="272"/>
                        <a:pt x="44132" y="272"/>
                      </a:cubicBezTo>
                      <a:cubicBezTo>
                        <a:pt x="43998" y="272"/>
                        <a:pt x="43864" y="241"/>
                        <a:pt x="43732" y="125"/>
                      </a:cubicBezTo>
                      <a:lnTo>
                        <a:pt x="43577" y="446"/>
                      </a:lnTo>
                      <a:cubicBezTo>
                        <a:pt x="43476" y="317"/>
                        <a:pt x="43372" y="264"/>
                        <a:pt x="43267" y="264"/>
                      </a:cubicBezTo>
                      <a:cubicBezTo>
                        <a:pt x="43151" y="264"/>
                        <a:pt x="43035" y="329"/>
                        <a:pt x="42923" y="423"/>
                      </a:cubicBezTo>
                      <a:cubicBezTo>
                        <a:pt x="42905" y="440"/>
                        <a:pt x="42881" y="449"/>
                        <a:pt x="42856" y="449"/>
                      </a:cubicBezTo>
                      <a:cubicBezTo>
                        <a:pt x="42830" y="449"/>
                        <a:pt x="42803" y="440"/>
                        <a:pt x="42780" y="423"/>
                      </a:cubicBezTo>
                      <a:cubicBezTo>
                        <a:pt x="42649" y="363"/>
                        <a:pt x="42494" y="303"/>
                        <a:pt x="42351" y="268"/>
                      </a:cubicBezTo>
                      <a:cubicBezTo>
                        <a:pt x="42335" y="264"/>
                        <a:pt x="42320" y="263"/>
                        <a:pt x="42304" y="263"/>
                      </a:cubicBezTo>
                      <a:cubicBezTo>
                        <a:pt x="42216" y="263"/>
                        <a:pt x="42136" y="319"/>
                        <a:pt x="42065" y="411"/>
                      </a:cubicBezTo>
                      <a:cubicBezTo>
                        <a:pt x="42030" y="446"/>
                        <a:pt x="41988" y="488"/>
                        <a:pt x="41959" y="488"/>
                      </a:cubicBezTo>
                      <a:cubicBezTo>
                        <a:pt x="41949" y="488"/>
                        <a:pt x="41941" y="482"/>
                        <a:pt x="41934" y="470"/>
                      </a:cubicBezTo>
                      <a:cubicBezTo>
                        <a:pt x="41808" y="325"/>
                        <a:pt x="41678" y="287"/>
                        <a:pt x="41546" y="287"/>
                      </a:cubicBezTo>
                      <a:cubicBezTo>
                        <a:pt x="41430" y="287"/>
                        <a:pt x="41313" y="316"/>
                        <a:pt x="41196" y="327"/>
                      </a:cubicBezTo>
                      <a:cubicBezTo>
                        <a:pt x="41029" y="327"/>
                        <a:pt x="40851" y="363"/>
                        <a:pt x="40684" y="411"/>
                      </a:cubicBezTo>
                      <a:cubicBezTo>
                        <a:pt x="40569" y="460"/>
                        <a:pt x="40460" y="600"/>
                        <a:pt x="40344" y="600"/>
                      </a:cubicBezTo>
                      <a:cubicBezTo>
                        <a:pt x="40293" y="600"/>
                        <a:pt x="40239" y="571"/>
                        <a:pt x="40184" y="494"/>
                      </a:cubicBezTo>
                      <a:cubicBezTo>
                        <a:pt x="40136" y="613"/>
                        <a:pt x="40089" y="720"/>
                        <a:pt x="40029" y="839"/>
                      </a:cubicBezTo>
                      <a:cubicBezTo>
                        <a:pt x="39982" y="708"/>
                        <a:pt x="39934" y="577"/>
                        <a:pt x="39886" y="458"/>
                      </a:cubicBezTo>
                      <a:cubicBezTo>
                        <a:pt x="39875" y="434"/>
                        <a:pt x="39851" y="411"/>
                        <a:pt x="39815" y="411"/>
                      </a:cubicBezTo>
                      <a:cubicBezTo>
                        <a:pt x="39744" y="411"/>
                        <a:pt x="39668" y="385"/>
                        <a:pt x="39593" y="385"/>
                      </a:cubicBezTo>
                      <a:cubicBezTo>
                        <a:pt x="39543" y="385"/>
                        <a:pt x="39494" y="396"/>
                        <a:pt x="39446" y="434"/>
                      </a:cubicBezTo>
                      <a:cubicBezTo>
                        <a:pt x="39368" y="502"/>
                        <a:pt x="39289" y="524"/>
                        <a:pt x="39211" y="524"/>
                      </a:cubicBezTo>
                      <a:cubicBezTo>
                        <a:pt x="39123" y="524"/>
                        <a:pt x="39034" y="495"/>
                        <a:pt x="38946" y="470"/>
                      </a:cubicBezTo>
                      <a:cubicBezTo>
                        <a:pt x="38829" y="407"/>
                        <a:pt x="38698" y="378"/>
                        <a:pt x="38564" y="378"/>
                      </a:cubicBezTo>
                      <a:cubicBezTo>
                        <a:pt x="38521" y="378"/>
                        <a:pt x="38477" y="381"/>
                        <a:pt x="38434" y="387"/>
                      </a:cubicBezTo>
                      <a:cubicBezTo>
                        <a:pt x="38369" y="408"/>
                        <a:pt x="38303" y="415"/>
                        <a:pt x="38237" y="415"/>
                      </a:cubicBezTo>
                      <a:cubicBezTo>
                        <a:pt x="38109" y="415"/>
                        <a:pt x="37978" y="389"/>
                        <a:pt x="37849" y="389"/>
                      </a:cubicBezTo>
                      <a:cubicBezTo>
                        <a:pt x="37701" y="389"/>
                        <a:pt x="37553" y="422"/>
                        <a:pt x="37410" y="565"/>
                      </a:cubicBezTo>
                      <a:cubicBezTo>
                        <a:pt x="37403" y="572"/>
                        <a:pt x="37395" y="575"/>
                        <a:pt x="37386" y="575"/>
                      </a:cubicBezTo>
                      <a:cubicBezTo>
                        <a:pt x="37351" y="575"/>
                        <a:pt x="37305" y="527"/>
                        <a:pt x="37267" y="518"/>
                      </a:cubicBezTo>
                      <a:cubicBezTo>
                        <a:pt x="37124" y="470"/>
                        <a:pt x="36981" y="446"/>
                        <a:pt x="36827" y="423"/>
                      </a:cubicBezTo>
                      <a:cubicBezTo>
                        <a:pt x="36697" y="418"/>
                        <a:pt x="36568" y="403"/>
                        <a:pt x="36439" y="403"/>
                      </a:cubicBezTo>
                      <a:cubicBezTo>
                        <a:pt x="36248" y="403"/>
                        <a:pt x="36059" y="435"/>
                        <a:pt x="35874" y="577"/>
                      </a:cubicBezTo>
                      <a:cubicBezTo>
                        <a:pt x="35763" y="481"/>
                        <a:pt x="35655" y="439"/>
                        <a:pt x="35547" y="439"/>
                      </a:cubicBezTo>
                      <a:cubicBezTo>
                        <a:pt x="35389" y="439"/>
                        <a:pt x="35233" y="531"/>
                        <a:pt x="35076" y="673"/>
                      </a:cubicBezTo>
                      <a:cubicBezTo>
                        <a:pt x="35025" y="724"/>
                        <a:pt x="34965" y="730"/>
                        <a:pt x="34902" y="730"/>
                      </a:cubicBezTo>
                      <a:cubicBezTo>
                        <a:pt x="34881" y="730"/>
                        <a:pt x="34859" y="729"/>
                        <a:pt x="34838" y="729"/>
                      </a:cubicBezTo>
                      <a:cubicBezTo>
                        <a:pt x="34818" y="729"/>
                        <a:pt x="34798" y="730"/>
                        <a:pt x="34779" y="732"/>
                      </a:cubicBezTo>
                      <a:cubicBezTo>
                        <a:pt x="34362" y="744"/>
                        <a:pt x="33945" y="744"/>
                        <a:pt x="33529" y="756"/>
                      </a:cubicBezTo>
                      <a:cubicBezTo>
                        <a:pt x="33421" y="756"/>
                        <a:pt x="33314" y="792"/>
                        <a:pt x="33231" y="863"/>
                      </a:cubicBezTo>
                      <a:cubicBezTo>
                        <a:pt x="33181" y="913"/>
                        <a:pt x="33135" y="934"/>
                        <a:pt x="33092" y="934"/>
                      </a:cubicBezTo>
                      <a:cubicBezTo>
                        <a:pt x="33023" y="934"/>
                        <a:pt x="32959" y="881"/>
                        <a:pt x="32886" y="815"/>
                      </a:cubicBezTo>
                      <a:cubicBezTo>
                        <a:pt x="32855" y="793"/>
                        <a:pt x="32823" y="782"/>
                        <a:pt x="32791" y="782"/>
                      </a:cubicBezTo>
                      <a:cubicBezTo>
                        <a:pt x="32724" y="782"/>
                        <a:pt x="32656" y="830"/>
                        <a:pt x="32600" y="911"/>
                      </a:cubicBezTo>
                      <a:cubicBezTo>
                        <a:pt x="32556" y="969"/>
                        <a:pt x="32517" y="1005"/>
                        <a:pt x="32474" y="1005"/>
                      </a:cubicBezTo>
                      <a:cubicBezTo>
                        <a:pt x="32447" y="1005"/>
                        <a:pt x="32418" y="991"/>
                        <a:pt x="32386" y="958"/>
                      </a:cubicBezTo>
                      <a:cubicBezTo>
                        <a:pt x="32309" y="860"/>
                        <a:pt x="32193" y="802"/>
                        <a:pt x="32064" y="802"/>
                      </a:cubicBezTo>
                      <a:cubicBezTo>
                        <a:pt x="32052" y="802"/>
                        <a:pt x="32040" y="802"/>
                        <a:pt x="32028" y="803"/>
                      </a:cubicBezTo>
                      <a:cubicBezTo>
                        <a:pt x="31832" y="796"/>
                        <a:pt x="31636" y="792"/>
                        <a:pt x="31441" y="792"/>
                      </a:cubicBezTo>
                      <a:cubicBezTo>
                        <a:pt x="31018" y="792"/>
                        <a:pt x="30598" y="810"/>
                        <a:pt x="30183" y="851"/>
                      </a:cubicBezTo>
                      <a:cubicBezTo>
                        <a:pt x="30065" y="863"/>
                        <a:pt x="29945" y="873"/>
                        <a:pt x="29826" y="873"/>
                      </a:cubicBezTo>
                      <a:cubicBezTo>
                        <a:pt x="29572" y="873"/>
                        <a:pt x="29318" y="827"/>
                        <a:pt x="29076" y="649"/>
                      </a:cubicBezTo>
                      <a:cubicBezTo>
                        <a:pt x="29053" y="631"/>
                        <a:pt x="29027" y="625"/>
                        <a:pt x="29000" y="625"/>
                      </a:cubicBezTo>
                      <a:cubicBezTo>
                        <a:pt x="28955" y="625"/>
                        <a:pt x="28906" y="641"/>
                        <a:pt x="28861" y="649"/>
                      </a:cubicBezTo>
                      <a:cubicBezTo>
                        <a:pt x="28796" y="663"/>
                        <a:pt x="28728" y="669"/>
                        <a:pt x="28660" y="669"/>
                      </a:cubicBezTo>
                      <a:cubicBezTo>
                        <a:pt x="28556" y="669"/>
                        <a:pt x="28450" y="654"/>
                        <a:pt x="28349" y="625"/>
                      </a:cubicBezTo>
                      <a:cubicBezTo>
                        <a:pt x="28064" y="577"/>
                        <a:pt x="27766" y="553"/>
                        <a:pt x="27468" y="542"/>
                      </a:cubicBezTo>
                      <a:cubicBezTo>
                        <a:pt x="27322" y="538"/>
                        <a:pt x="27176" y="537"/>
                        <a:pt x="27032" y="537"/>
                      </a:cubicBezTo>
                      <a:cubicBezTo>
                        <a:pt x="26682" y="537"/>
                        <a:pt x="26337" y="545"/>
                        <a:pt x="25992" y="553"/>
                      </a:cubicBezTo>
                      <a:cubicBezTo>
                        <a:pt x="25946" y="553"/>
                        <a:pt x="25900" y="547"/>
                        <a:pt x="25856" y="547"/>
                      </a:cubicBezTo>
                      <a:cubicBezTo>
                        <a:pt x="25797" y="547"/>
                        <a:pt x="25742" y="559"/>
                        <a:pt x="25694" y="613"/>
                      </a:cubicBezTo>
                      <a:cubicBezTo>
                        <a:pt x="25632" y="685"/>
                        <a:pt x="25573" y="715"/>
                        <a:pt x="25516" y="715"/>
                      </a:cubicBezTo>
                      <a:cubicBezTo>
                        <a:pt x="25432" y="715"/>
                        <a:pt x="25351" y="651"/>
                        <a:pt x="25266" y="565"/>
                      </a:cubicBezTo>
                      <a:cubicBezTo>
                        <a:pt x="25170" y="458"/>
                        <a:pt x="25051" y="387"/>
                        <a:pt x="24908" y="363"/>
                      </a:cubicBezTo>
                      <a:cubicBezTo>
                        <a:pt x="24905" y="362"/>
                        <a:pt x="24901" y="362"/>
                        <a:pt x="24897" y="362"/>
                      </a:cubicBezTo>
                      <a:cubicBezTo>
                        <a:pt x="24806" y="362"/>
                        <a:pt x="24714" y="495"/>
                        <a:pt x="24623" y="518"/>
                      </a:cubicBezTo>
                      <a:cubicBezTo>
                        <a:pt x="24504" y="530"/>
                        <a:pt x="24385" y="542"/>
                        <a:pt x="24254" y="542"/>
                      </a:cubicBezTo>
                      <a:cubicBezTo>
                        <a:pt x="24251" y="542"/>
                        <a:pt x="24248" y="542"/>
                        <a:pt x="24245" y="542"/>
                      </a:cubicBezTo>
                      <a:cubicBezTo>
                        <a:pt x="24131" y="542"/>
                        <a:pt x="24011" y="364"/>
                        <a:pt x="23901" y="364"/>
                      </a:cubicBezTo>
                      <a:cubicBezTo>
                        <a:pt x="23875" y="364"/>
                        <a:pt x="23849" y="374"/>
                        <a:pt x="23825" y="399"/>
                      </a:cubicBezTo>
                      <a:cubicBezTo>
                        <a:pt x="23784" y="443"/>
                        <a:pt x="23740" y="460"/>
                        <a:pt x="23696" y="460"/>
                      </a:cubicBezTo>
                      <a:cubicBezTo>
                        <a:pt x="23598" y="460"/>
                        <a:pt x="23494" y="380"/>
                        <a:pt x="23396" y="339"/>
                      </a:cubicBezTo>
                      <a:cubicBezTo>
                        <a:pt x="23325" y="315"/>
                        <a:pt x="23253" y="303"/>
                        <a:pt x="23182" y="292"/>
                      </a:cubicBezTo>
                      <a:cubicBezTo>
                        <a:pt x="23152" y="283"/>
                        <a:pt x="23123" y="279"/>
                        <a:pt x="23094" y="279"/>
                      </a:cubicBezTo>
                      <a:cubicBezTo>
                        <a:pt x="22924" y="279"/>
                        <a:pt x="22761" y="411"/>
                        <a:pt x="22599" y="482"/>
                      </a:cubicBezTo>
                      <a:cubicBezTo>
                        <a:pt x="22444" y="356"/>
                        <a:pt x="22265" y="293"/>
                        <a:pt x="22076" y="293"/>
                      </a:cubicBezTo>
                      <a:cubicBezTo>
                        <a:pt x="22033" y="293"/>
                        <a:pt x="21988" y="297"/>
                        <a:pt x="21944" y="303"/>
                      </a:cubicBezTo>
                      <a:cubicBezTo>
                        <a:pt x="21930" y="302"/>
                        <a:pt x="21917" y="302"/>
                        <a:pt x="21904" y="302"/>
                      </a:cubicBezTo>
                      <a:cubicBezTo>
                        <a:pt x="21786" y="302"/>
                        <a:pt x="21671" y="348"/>
                        <a:pt x="21575" y="423"/>
                      </a:cubicBezTo>
                      <a:cubicBezTo>
                        <a:pt x="21408" y="601"/>
                        <a:pt x="21241" y="577"/>
                        <a:pt x="21063" y="589"/>
                      </a:cubicBezTo>
                      <a:cubicBezTo>
                        <a:pt x="20729" y="625"/>
                        <a:pt x="20372" y="637"/>
                        <a:pt x="20027" y="649"/>
                      </a:cubicBezTo>
                      <a:cubicBezTo>
                        <a:pt x="19932" y="655"/>
                        <a:pt x="19839" y="660"/>
                        <a:pt x="19748" y="660"/>
                      </a:cubicBezTo>
                      <a:cubicBezTo>
                        <a:pt x="19493" y="660"/>
                        <a:pt x="19248" y="618"/>
                        <a:pt x="19003" y="434"/>
                      </a:cubicBezTo>
                      <a:cubicBezTo>
                        <a:pt x="18908" y="375"/>
                        <a:pt x="18812" y="339"/>
                        <a:pt x="18705" y="339"/>
                      </a:cubicBezTo>
                      <a:cubicBezTo>
                        <a:pt x="18253" y="268"/>
                        <a:pt x="17812" y="327"/>
                        <a:pt x="17384" y="53"/>
                      </a:cubicBezTo>
                      <a:cubicBezTo>
                        <a:pt x="17304" y="22"/>
                        <a:pt x="17220" y="0"/>
                        <a:pt x="17137" y="0"/>
                      </a:cubicBezTo>
                      <a:close/>
                    </a:path>
                  </a:pathLst>
                </a:custGeom>
                <a:solidFill>
                  <a:srgbClr val="699D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48;p26">
                  <a:extLst>
                    <a:ext uri="{FF2B5EF4-FFF2-40B4-BE49-F238E27FC236}">
                      <a16:creationId xmlns:a16="http://schemas.microsoft.com/office/drawing/2014/main" id="{16016FE0-86E2-4143-9330-24BC60076FCB}"/>
                    </a:ext>
                  </a:extLst>
                </p:cNvPr>
                <p:cNvSpPr/>
                <p:nvPr/>
              </p:nvSpPr>
              <p:spPr>
                <a:xfrm>
                  <a:off x="6233225" y="3729500"/>
                  <a:ext cx="2257108" cy="53475"/>
                </a:xfrm>
                <a:custGeom>
                  <a:avLst/>
                  <a:gdLst/>
                  <a:ahLst/>
                  <a:cxnLst/>
                  <a:rect l="l" t="t" r="r" b="b"/>
                  <a:pathLst>
                    <a:path w="81118" h="2139" extrusionOk="0">
                      <a:moveTo>
                        <a:pt x="17137" y="0"/>
                      </a:moveTo>
                      <a:cubicBezTo>
                        <a:pt x="17095" y="0"/>
                        <a:pt x="17054" y="6"/>
                        <a:pt x="17015" y="18"/>
                      </a:cubicBezTo>
                      <a:cubicBezTo>
                        <a:pt x="16960" y="22"/>
                        <a:pt x="16906" y="23"/>
                        <a:pt x="16852" y="23"/>
                      </a:cubicBezTo>
                      <a:cubicBezTo>
                        <a:pt x="16657" y="23"/>
                        <a:pt x="16464" y="3"/>
                        <a:pt x="16271" y="3"/>
                      </a:cubicBezTo>
                      <a:cubicBezTo>
                        <a:pt x="16050" y="3"/>
                        <a:pt x="15830" y="30"/>
                        <a:pt x="15610" y="149"/>
                      </a:cubicBezTo>
                      <a:cubicBezTo>
                        <a:pt x="15593" y="157"/>
                        <a:pt x="15574" y="161"/>
                        <a:pt x="15556" y="161"/>
                      </a:cubicBezTo>
                      <a:cubicBezTo>
                        <a:pt x="15521" y="161"/>
                        <a:pt x="15486" y="148"/>
                        <a:pt x="15455" y="125"/>
                      </a:cubicBezTo>
                      <a:cubicBezTo>
                        <a:pt x="15389" y="72"/>
                        <a:pt x="15322" y="54"/>
                        <a:pt x="15254" y="54"/>
                      </a:cubicBezTo>
                      <a:cubicBezTo>
                        <a:pt x="15109" y="54"/>
                        <a:pt x="14963" y="138"/>
                        <a:pt x="14819" y="138"/>
                      </a:cubicBezTo>
                      <a:cubicBezTo>
                        <a:pt x="14789" y="138"/>
                        <a:pt x="14758" y="134"/>
                        <a:pt x="14729" y="125"/>
                      </a:cubicBezTo>
                      <a:cubicBezTo>
                        <a:pt x="14610" y="84"/>
                        <a:pt x="14494" y="74"/>
                        <a:pt x="14378" y="74"/>
                      </a:cubicBezTo>
                      <a:cubicBezTo>
                        <a:pt x="14269" y="74"/>
                        <a:pt x="14160" y="82"/>
                        <a:pt x="14050" y="82"/>
                      </a:cubicBezTo>
                      <a:cubicBezTo>
                        <a:pt x="14006" y="82"/>
                        <a:pt x="13963" y="81"/>
                        <a:pt x="13919" y="77"/>
                      </a:cubicBezTo>
                      <a:cubicBezTo>
                        <a:pt x="13874" y="70"/>
                        <a:pt x="13828" y="66"/>
                        <a:pt x="13784" y="66"/>
                      </a:cubicBezTo>
                      <a:cubicBezTo>
                        <a:pt x="13617" y="66"/>
                        <a:pt x="13458" y="119"/>
                        <a:pt x="13336" y="232"/>
                      </a:cubicBezTo>
                      <a:cubicBezTo>
                        <a:pt x="13316" y="245"/>
                        <a:pt x="13296" y="250"/>
                        <a:pt x="13275" y="250"/>
                      </a:cubicBezTo>
                      <a:cubicBezTo>
                        <a:pt x="13221" y="250"/>
                        <a:pt x="13165" y="214"/>
                        <a:pt x="13121" y="196"/>
                      </a:cubicBezTo>
                      <a:cubicBezTo>
                        <a:pt x="13055" y="174"/>
                        <a:pt x="12979" y="112"/>
                        <a:pt x="12911" y="112"/>
                      </a:cubicBezTo>
                      <a:cubicBezTo>
                        <a:pt x="12906" y="112"/>
                        <a:pt x="12900" y="112"/>
                        <a:pt x="12895" y="113"/>
                      </a:cubicBezTo>
                      <a:cubicBezTo>
                        <a:pt x="12788" y="146"/>
                        <a:pt x="12676" y="161"/>
                        <a:pt x="12566" y="161"/>
                      </a:cubicBezTo>
                      <a:cubicBezTo>
                        <a:pt x="12480" y="161"/>
                        <a:pt x="12395" y="152"/>
                        <a:pt x="12312" y="137"/>
                      </a:cubicBezTo>
                      <a:cubicBezTo>
                        <a:pt x="12197" y="111"/>
                        <a:pt x="12078" y="99"/>
                        <a:pt x="11959" y="99"/>
                      </a:cubicBezTo>
                      <a:cubicBezTo>
                        <a:pt x="11855" y="99"/>
                        <a:pt x="11750" y="108"/>
                        <a:pt x="11645" y="125"/>
                      </a:cubicBezTo>
                      <a:cubicBezTo>
                        <a:pt x="11502" y="125"/>
                        <a:pt x="11347" y="184"/>
                        <a:pt x="11204" y="196"/>
                      </a:cubicBezTo>
                      <a:cubicBezTo>
                        <a:pt x="11061" y="196"/>
                        <a:pt x="10907" y="196"/>
                        <a:pt x="10764" y="184"/>
                      </a:cubicBezTo>
                      <a:cubicBezTo>
                        <a:pt x="10573" y="172"/>
                        <a:pt x="10371" y="137"/>
                        <a:pt x="10180" y="137"/>
                      </a:cubicBezTo>
                      <a:cubicBezTo>
                        <a:pt x="9458" y="137"/>
                        <a:pt x="8736" y="131"/>
                        <a:pt x="8013" y="131"/>
                      </a:cubicBezTo>
                      <a:cubicBezTo>
                        <a:pt x="7652" y="131"/>
                        <a:pt x="7291" y="133"/>
                        <a:pt x="6930" y="137"/>
                      </a:cubicBezTo>
                      <a:cubicBezTo>
                        <a:pt x="6287" y="137"/>
                        <a:pt x="5644" y="184"/>
                        <a:pt x="5001" y="196"/>
                      </a:cubicBezTo>
                      <a:cubicBezTo>
                        <a:pt x="4981" y="195"/>
                        <a:pt x="4961" y="195"/>
                        <a:pt x="4940" y="195"/>
                      </a:cubicBezTo>
                      <a:cubicBezTo>
                        <a:pt x="4675" y="195"/>
                        <a:pt x="4413" y="268"/>
                        <a:pt x="4192" y="423"/>
                      </a:cubicBezTo>
                      <a:cubicBezTo>
                        <a:pt x="4113" y="481"/>
                        <a:pt x="4031" y="519"/>
                        <a:pt x="3949" y="519"/>
                      </a:cubicBezTo>
                      <a:cubicBezTo>
                        <a:pt x="3882" y="519"/>
                        <a:pt x="3815" y="493"/>
                        <a:pt x="3751" y="434"/>
                      </a:cubicBezTo>
                      <a:cubicBezTo>
                        <a:pt x="3662" y="345"/>
                        <a:pt x="3576" y="306"/>
                        <a:pt x="3488" y="306"/>
                      </a:cubicBezTo>
                      <a:cubicBezTo>
                        <a:pt x="3388" y="306"/>
                        <a:pt x="3287" y="357"/>
                        <a:pt x="3179" y="446"/>
                      </a:cubicBezTo>
                      <a:cubicBezTo>
                        <a:pt x="3129" y="489"/>
                        <a:pt x="3071" y="498"/>
                        <a:pt x="3009" y="498"/>
                      </a:cubicBezTo>
                      <a:cubicBezTo>
                        <a:pt x="2968" y="498"/>
                        <a:pt x="2925" y="494"/>
                        <a:pt x="2882" y="494"/>
                      </a:cubicBezTo>
                      <a:lnTo>
                        <a:pt x="1548" y="589"/>
                      </a:lnTo>
                      <a:lnTo>
                        <a:pt x="1548" y="625"/>
                      </a:lnTo>
                      <a:cubicBezTo>
                        <a:pt x="1060" y="637"/>
                        <a:pt x="560" y="637"/>
                        <a:pt x="60" y="649"/>
                      </a:cubicBezTo>
                      <a:cubicBezTo>
                        <a:pt x="36" y="649"/>
                        <a:pt x="12" y="684"/>
                        <a:pt x="1" y="732"/>
                      </a:cubicBezTo>
                      <a:cubicBezTo>
                        <a:pt x="1" y="780"/>
                        <a:pt x="1" y="827"/>
                        <a:pt x="12" y="863"/>
                      </a:cubicBezTo>
                      <a:cubicBezTo>
                        <a:pt x="36" y="970"/>
                        <a:pt x="72" y="1054"/>
                        <a:pt x="96" y="1161"/>
                      </a:cubicBezTo>
                      <a:cubicBezTo>
                        <a:pt x="167" y="1435"/>
                        <a:pt x="274" y="1577"/>
                        <a:pt x="405" y="1589"/>
                      </a:cubicBezTo>
                      <a:cubicBezTo>
                        <a:pt x="429" y="1590"/>
                        <a:pt x="453" y="1591"/>
                        <a:pt x="476" y="1591"/>
                      </a:cubicBezTo>
                      <a:cubicBezTo>
                        <a:pt x="661" y="1591"/>
                        <a:pt x="845" y="1565"/>
                        <a:pt x="1029" y="1565"/>
                      </a:cubicBezTo>
                      <a:cubicBezTo>
                        <a:pt x="1119" y="1565"/>
                        <a:pt x="1208" y="1571"/>
                        <a:pt x="1298" y="1589"/>
                      </a:cubicBezTo>
                      <a:cubicBezTo>
                        <a:pt x="1405" y="1612"/>
                        <a:pt x="1512" y="1620"/>
                        <a:pt x="1617" y="1620"/>
                      </a:cubicBezTo>
                      <a:cubicBezTo>
                        <a:pt x="1864" y="1620"/>
                        <a:pt x="2107" y="1577"/>
                        <a:pt x="2350" y="1577"/>
                      </a:cubicBezTo>
                      <a:cubicBezTo>
                        <a:pt x="2444" y="1577"/>
                        <a:pt x="2538" y="1583"/>
                        <a:pt x="2632" y="1601"/>
                      </a:cubicBezTo>
                      <a:cubicBezTo>
                        <a:pt x="2682" y="1610"/>
                        <a:pt x="2734" y="1615"/>
                        <a:pt x="2785" y="1615"/>
                      </a:cubicBezTo>
                      <a:cubicBezTo>
                        <a:pt x="2938" y="1615"/>
                        <a:pt x="3090" y="1574"/>
                        <a:pt x="3215" y="1494"/>
                      </a:cubicBezTo>
                      <a:cubicBezTo>
                        <a:pt x="3267" y="1457"/>
                        <a:pt x="3319" y="1444"/>
                        <a:pt x="3369" y="1444"/>
                      </a:cubicBezTo>
                      <a:cubicBezTo>
                        <a:pt x="3495" y="1444"/>
                        <a:pt x="3618" y="1525"/>
                        <a:pt x="3739" y="1525"/>
                      </a:cubicBezTo>
                      <a:cubicBezTo>
                        <a:pt x="3759" y="1525"/>
                        <a:pt x="3779" y="1523"/>
                        <a:pt x="3799" y="1518"/>
                      </a:cubicBezTo>
                      <a:cubicBezTo>
                        <a:pt x="3976" y="1469"/>
                        <a:pt x="4153" y="1295"/>
                        <a:pt x="4335" y="1295"/>
                      </a:cubicBezTo>
                      <a:cubicBezTo>
                        <a:pt x="4421" y="1295"/>
                        <a:pt x="4508" y="1335"/>
                        <a:pt x="4596" y="1446"/>
                      </a:cubicBezTo>
                      <a:cubicBezTo>
                        <a:pt x="4610" y="1460"/>
                        <a:pt x="4625" y="1465"/>
                        <a:pt x="4641" y="1465"/>
                      </a:cubicBezTo>
                      <a:cubicBezTo>
                        <a:pt x="4697" y="1465"/>
                        <a:pt x="4765" y="1400"/>
                        <a:pt x="4811" y="1363"/>
                      </a:cubicBezTo>
                      <a:cubicBezTo>
                        <a:pt x="4906" y="1304"/>
                        <a:pt x="5001" y="1256"/>
                        <a:pt x="5096" y="1208"/>
                      </a:cubicBezTo>
                      <a:cubicBezTo>
                        <a:pt x="5418" y="1101"/>
                        <a:pt x="5739" y="1280"/>
                        <a:pt x="6049" y="982"/>
                      </a:cubicBezTo>
                      <a:cubicBezTo>
                        <a:pt x="6144" y="1042"/>
                        <a:pt x="6239" y="1161"/>
                        <a:pt x="6335" y="1161"/>
                      </a:cubicBezTo>
                      <a:cubicBezTo>
                        <a:pt x="6430" y="1161"/>
                        <a:pt x="6525" y="1006"/>
                        <a:pt x="6620" y="982"/>
                      </a:cubicBezTo>
                      <a:cubicBezTo>
                        <a:pt x="6623" y="982"/>
                        <a:pt x="6625" y="982"/>
                        <a:pt x="6628" y="982"/>
                      </a:cubicBezTo>
                      <a:cubicBezTo>
                        <a:pt x="6697" y="982"/>
                        <a:pt x="6785" y="1096"/>
                        <a:pt x="6877" y="1096"/>
                      </a:cubicBezTo>
                      <a:cubicBezTo>
                        <a:pt x="6910" y="1096"/>
                        <a:pt x="6944" y="1081"/>
                        <a:pt x="6978" y="1042"/>
                      </a:cubicBezTo>
                      <a:cubicBezTo>
                        <a:pt x="7014" y="998"/>
                        <a:pt x="7055" y="972"/>
                        <a:pt x="7100" y="972"/>
                      </a:cubicBezTo>
                      <a:cubicBezTo>
                        <a:pt x="7129" y="972"/>
                        <a:pt x="7159" y="983"/>
                        <a:pt x="7192" y="1006"/>
                      </a:cubicBezTo>
                      <a:cubicBezTo>
                        <a:pt x="7263" y="1077"/>
                        <a:pt x="7382" y="1089"/>
                        <a:pt x="7478" y="1184"/>
                      </a:cubicBezTo>
                      <a:cubicBezTo>
                        <a:pt x="7554" y="1268"/>
                        <a:pt x="7635" y="1323"/>
                        <a:pt x="7718" y="1323"/>
                      </a:cubicBezTo>
                      <a:cubicBezTo>
                        <a:pt x="7776" y="1323"/>
                        <a:pt x="7835" y="1296"/>
                        <a:pt x="7894" y="1232"/>
                      </a:cubicBezTo>
                      <a:cubicBezTo>
                        <a:pt x="7959" y="1292"/>
                        <a:pt x="8022" y="1313"/>
                        <a:pt x="8084" y="1313"/>
                      </a:cubicBezTo>
                      <a:cubicBezTo>
                        <a:pt x="8183" y="1313"/>
                        <a:pt x="8280" y="1261"/>
                        <a:pt x="8383" y="1232"/>
                      </a:cubicBezTo>
                      <a:cubicBezTo>
                        <a:pt x="8521" y="1182"/>
                        <a:pt x="8660" y="1145"/>
                        <a:pt x="8797" y="1145"/>
                      </a:cubicBezTo>
                      <a:cubicBezTo>
                        <a:pt x="8955" y="1145"/>
                        <a:pt x="9111" y="1194"/>
                        <a:pt x="9264" y="1327"/>
                      </a:cubicBezTo>
                      <a:cubicBezTo>
                        <a:pt x="9320" y="1390"/>
                        <a:pt x="9396" y="1420"/>
                        <a:pt x="9473" y="1420"/>
                      </a:cubicBezTo>
                      <a:cubicBezTo>
                        <a:pt x="9557" y="1420"/>
                        <a:pt x="9642" y="1384"/>
                        <a:pt x="9704" y="1315"/>
                      </a:cubicBezTo>
                      <a:cubicBezTo>
                        <a:pt x="9811" y="1232"/>
                        <a:pt x="9942" y="1220"/>
                        <a:pt x="10049" y="1065"/>
                      </a:cubicBezTo>
                      <a:cubicBezTo>
                        <a:pt x="10101" y="988"/>
                        <a:pt x="10153" y="968"/>
                        <a:pt x="10204" y="968"/>
                      </a:cubicBezTo>
                      <a:cubicBezTo>
                        <a:pt x="10259" y="968"/>
                        <a:pt x="10313" y="990"/>
                        <a:pt x="10368" y="990"/>
                      </a:cubicBezTo>
                      <a:cubicBezTo>
                        <a:pt x="10405" y="990"/>
                        <a:pt x="10441" y="980"/>
                        <a:pt x="10478" y="946"/>
                      </a:cubicBezTo>
                      <a:cubicBezTo>
                        <a:pt x="10788" y="1184"/>
                        <a:pt x="11109" y="1101"/>
                        <a:pt x="11431" y="1137"/>
                      </a:cubicBezTo>
                      <a:cubicBezTo>
                        <a:pt x="11467" y="1147"/>
                        <a:pt x="11505" y="1151"/>
                        <a:pt x="11543" y="1151"/>
                      </a:cubicBezTo>
                      <a:cubicBezTo>
                        <a:pt x="11689" y="1151"/>
                        <a:pt x="11836" y="1081"/>
                        <a:pt x="11931" y="958"/>
                      </a:cubicBezTo>
                      <a:cubicBezTo>
                        <a:pt x="11956" y="929"/>
                        <a:pt x="11980" y="918"/>
                        <a:pt x="12004" y="918"/>
                      </a:cubicBezTo>
                      <a:cubicBezTo>
                        <a:pt x="12056" y="918"/>
                        <a:pt x="12104" y="976"/>
                        <a:pt x="12145" y="1018"/>
                      </a:cubicBezTo>
                      <a:cubicBezTo>
                        <a:pt x="12198" y="1058"/>
                        <a:pt x="12255" y="1090"/>
                        <a:pt x="12310" y="1090"/>
                      </a:cubicBezTo>
                      <a:cubicBezTo>
                        <a:pt x="12353" y="1090"/>
                        <a:pt x="12394" y="1070"/>
                        <a:pt x="12431" y="1018"/>
                      </a:cubicBezTo>
                      <a:cubicBezTo>
                        <a:pt x="12508" y="907"/>
                        <a:pt x="12580" y="853"/>
                        <a:pt x="12652" y="853"/>
                      </a:cubicBezTo>
                      <a:cubicBezTo>
                        <a:pt x="12735" y="853"/>
                        <a:pt x="12818" y="925"/>
                        <a:pt x="12907" y="1065"/>
                      </a:cubicBezTo>
                      <a:cubicBezTo>
                        <a:pt x="12966" y="1173"/>
                        <a:pt x="13062" y="1256"/>
                        <a:pt x="13181" y="1304"/>
                      </a:cubicBezTo>
                      <a:cubicBezTo>
                        <a:pt x="13186" y="1305"/>
                        <a:pt x="13190" y="1306"/>
                        <a:pt x="13195" y="1306"/>
                      </a:cubicBezTo>
                      <a:cubicBezTo>
                        <a:pt x="13246" y="1306"/>
                        <a:pt x="13296" y="1226"/>
                        <a:pt x="13347" y="1226"/>
                      </a:cubicBezTo>
                      <a:cubicBezTo>
                        <a:pt x="13363" y="1226"/>
                        <a:pt x="13379" y="1234"/>
                        <a:pt x="13395" y="1256"/>
                      </a:cubicBezTo>
                      <a:cubicBezTo>
                        <a:pt x="13416" y="1281"/>
                        <a:pt x="13433" y="1293"/>
                        <a:pt x="13449" y="1293"/>
                      </a:cubicBezTo>
                      <a:cubicBezTo>
                        <a:pt x="13479" y="1293"/>
                        <a:pt x="13503" y="1250"/>
                        <a:pt x="13526" y="1173"/>
                      </a:cubicBezTo>
                      <a:cubicBezTo>
                        <a:pt x="13562" y="1054"/>
                        <a:pt x="13586" y="994"/>
                        <a:pt x="13621" y="899"/>
                      </a:cubicBezTo>
                      <a:cubicBezTo>
                        <a:pt x="13645" y="982"/>
                        <a:pt x="13681" y="1065"/>
                        <a:pt x="13717" y="1149"/>
                      </a:cubicBezTo>
                      <a:cubicBezTo>
                        <a:pt x="13734" y="1212"/>
                        <a:pt x="13753" y="1244"/>
                        <a:pt x="13772" y="1244"/>
                      </a:cubicBezTo>
                      <a:cubicBezTo>
                        <a:pt x="13792" y="1244"/>
                        <a:pt x="13811" y="1206"/>
                        <a:pt x="13824" y="1125"/>
                      </a:cubicBezTo>
                      <a:cubicBezTo>
                        <a:pt x="13850" y="1009"/>
                        <a:pt x="13877" y="847"/>
                        <a:pt x="13924" y="847"/>
                      </a:cubicBezTo>
                      <a:cubicBezTo>
                        <a:pt x="13939" y="847"/>
                        <a:pt x="13957" y="866"/>
                        <a:pt x="13978" y="911"/>
                      </a:cubicBezTo>
                      <a:cubicBezTo>
                        <a:pt x="14089" y="1124"/>
                        <a:pt x="14190" y="1301"/>
                        <a:pt x="14307" y="1301"/>
                      </a:cubicBezTo>
                      <a:cubicBezTo>
                        <a:pt x="14367" y="1301"/>
                        <a:pt x="14431" y="1256"/>
                        <a:pt x="14502" y="1149"/>
                      </a:cubicBezTo>
                      <a:cubicBezTo>
                        <a:pt x="14541" y="1088"/>
                        <a:pt x="14587" y="1063"/>
                        <a:pt x="14633" y="1063"/>
                      </a:cubicBezTo>
                      <a:cubicBezTo>
                        <a:pt x="14688" y="1063"/>
                        <a:pt x="14743" y="1097"/>
                        <a:pt x="14788" y="1149"/>
                      </a:cubicBezTo>
                      <a:cubicBezTo>
                        <a:pt x="14837" y="1197"/>
                        <a:pt x="14882" y="1221"/>
                        <a:pt x="14925" y="1221"/>
                      </a:cubicBezTo>
                      <a:cubicBezTo>
                        <a:pt x="14999" y="1221"/>
                        <a:pt x="15066" y="1153"/>
                        <a:pt x="15133" y="1018"/>
                      </a:cubicBezTo>
                      <a:cubicBezTo>
                        <a:pt x="15167" y="935"/>
                        <a:pt x="15205" y="869"/>
                        <a:pt x="15254" y="869"/>
                      </a:cubicBezTo>
                      <a:cubicBezTo>
                        <a:pt x="15275" y="869"/>
                        <a:pt x="15299" y="882"/>
                        <a:pt x="15324" y="911"/>
                      </a:cubicBezTo>
                      <a:cubicBezTo>
                        <a:pt x="15417" y="1023"/>
                        <a:pt x="15509" y="1081"/>
                        <a:pt x="15602" y="1081"/>
                      </a:cubicBezTo>
                      <a:cubicBezTo>
                        <a:pt x="15676" y="1081"/>
                        <a:pt x="15750" y="1044"/>
                        <a:pt x="15824" y="970"/>
                      </a:cubicBezTo>
                      <a:cubicBezTo>
                        <a:pt x="15882" y="913"/>
                        <a:pt x="15935" y="881"/>
                        <a:pt x="15992" y="881"/>
                      </a:cubicBezTo>
                      <a:cubicBezTo>
                        <a:pt x="16029" y="881"/>
                        <a:pt x="16067" y="894"/>
                        <a:pt x="16110" y="923"/>
                      </a:cubicBezTo>
                      <a:cubicBezTo>
                        <a:pt x="16177" y="985"/>
                        <a:pt x="16260" y="1015"/>
                        <a:pt x="16342" y="1015"/>
                      </a:cubicBezTo>
                      <a:cubicBezTo>
                        <a:pt x="16447" y="1015"/>
                        <a:pt x="16549" y="964"/>
                        <a:pt x="16610" y="863"/>
                      </a:cubicBezTo>
                      <a:cubicBezTo>
                        <a:pt x="16645" y="819"/>
                        <a:pt x="16681" y="804"/>
                        <a:pt x="16718" y="804"/>
                      </a:cubicBezTo>
                      <a:cubicBezTo>
                        <a:pt x="16783" y="804"/>
                        <a:pt x="16849" y="850"/>
                        <a:pt x="16913" y="850"/>
                      </a:cubicBezTo>
                      <a:cubicBezTo>
                        <a:pt x="16956" y="850"/>
                        <a:pt x="16998" y="829"/>
                        <a:pt x="17038" y="756"/>
                      </a:cubicBezTo>
                      <a:cubicBezTo>
                        <a:pt x="17217" y="1018"/>
                        <a:pt x="17419" y="958"/>
                        <a:pt x="17610" y="1018"/>
                      </a:cubicBezTo>
                      <a:cubicBezTo>
                        <a:pt x="17740" y="1058"/>
                        <a:pt x="17886" y="1254"/>
                        <a:pt x="18038" y="1254"/>
                      </a:cubicBezTo>
                      <a:cubicBezTo>
                        <a:pt x="18108" y="1254"/>
                        <a:pt x="18181" y="1211"/>
                        <a:pt x="18253" y="1089"/>
                      </a:cubicBezTo>
                      <a:cubicBezTo>
                        <a:pt x="18259" y="1077"/>
                        <a:pt x="18274" y="1071"/>
                        <a:pt x="18289" y="1071"/>
                      </a:cubicBezTo>
                      <a:cubicBezTo>
                        <a:pt x="18303" y="1071"/>
                        <a:pt x="18318" y="1077"/>
                        <a:pt x="18324" y="1089"/>
                      </a:cubicBezTo>
                      <a:cubicBezTo>
                        <a:pt x="18586" y="1458"/>
                        <a:pt x="18908" y="1268"/>
                        <a:pt x="19181" y="1542"/>
                      </a:cubicBezTo>
                      <a:cubicBezTo>
                        <a:pt x="19224" y="1585"/>
                        <a:pt x="19267" y="1603"/>
                        <a:pt x="19310" y="1603"/>
                      </a:cubicBezTo>
                      <a:cubicBezTo>
                        <a:pt x="19363" y="1603"/>
                        <a:pt x="19415" y="1576"/>
                        <a:pt x="19467" y="1530"/>
                      </a:cubicBezTo>
                      <a:cubicBezTo>
                        <a:pt x="19551" y="1458"/>
                        <a:pt x="19646" y="1411"/>
                        <a:pt x="19753" y="1387"/>
                      </a:cubicBezTo>
                      <a:cubicBezTo>
                        <a:pt x="19920" y="1375"/>
                        <a:pt x="20088" y="1353"/>
                        <a:pt x="20255" y="1353"/>
                      </a:cubicBezTo>
                      <a:cubicBezTo>
                        <a:pt x="20433" y="1353"/>
                        <a:pt x="20611" y="1378"/>
                        <a:pt x="20789" y="1470"/>
                      </a:cubicBezTo>
                      <a:cubicBezTo>
                        <a:pt x="20810" y="1481"/>
                        <a:pt x="20834" y="1487"/>
                        <a:pt x="20857" y="1487"/>
                      </a:cubicBezTo>
                      <a:cubicBezTo>
                        <a:pt x="20885" y="1487"/>
                        <a:pt x="20912" y="1478"/>
                        <a:pt x="20932" y="1458"/>
                      </a:cubicBezTo>
                      <a:cubicBezTo>
                        <a:pt x="21046" y="1359"/>
                        <a:pt x="21161" y="1317"/>
                        <a:pt x="21276" y="1317"/>
                      </a:cubicBezTo>
                      <a:cubicBezTo>
                        <a:pt x="21425" y="1317"/>
                        <a:pt x="21575" y="1387"/>
                        <a:pt x="21729" y="1494"/>
                      </a:cubicBezTo>
                      <a:cubicBezTo>
                        <a:pt x="21796" y="1544"/>
                        <a:pt x="21869" y="1600"/>
                        <a:pt x="21935" y="1600"/>
                      </a:cubicBezTo>
                      <a:cubicBezTo>
                        <a:pt x="21963" y="1600"/>
                        <a:pt x="21990" y="1590"/>
                        <a:pt x="22015" y="1565"/>
                      </a:cubicBezTo>
                      <a:cubicBezTo>
                        <a:pt x="22071" y="1505"/>
                        <a:pt x="22129" y="1492"/>
                        <a:pt x="22186" y="1492"/>
                      </a:cubicBezTo>
                      <a:cubicBezTo>
                        <a:pt x="22230" y="1492"/>
                        <a:pt x="22274" y="1500"/>
                        <a:pt x="22317" y="1500"/>
                      </a:cubicBezTo>
                      <a:cubicBezTo>
                        <a:pt x="22361" y="1500"/>
                        <a:pt x="22403" y="1491"/>
                        <a:pt x="22444" y="1458"/>
                      </a:cubicBezTo>
                      <a:cubicBezTo>
                        <a:pt x="22565" y="1364"/>
                        <a:pt x="22690" y="1304"/>
                        <a:pt x="22814" y="1304"/>
                      </a:cubicBezTo>
                      <a:cubicBezTo>
                        <a:pt x="22910" y="1304"/>
                        <a:pt x="23005" y="1340"/>
                        <a:pt x="23099" y="1423"/>
                      </a:cubicBezTo>
                      <a:cubicBezTo>
                        <a:pt x="23224" y="1537"/>
                        <a:pt x="23344" y="1594"/>
                        <a:pt x="23462" y="1594"/>
                      </a:cubicBezTo>
                      <a:cubicBezTo>
                        <a:pt x="23603" y="1594"/>
                        <a:pt x="23742" y="1513"/>
                        <a:pt x="23884" y="1351"/>
                      </a:cubicBezTo>
                      <a:cubicBezTo>
                        <a:pt x="23907" y="1325"/>
                        <a:pt x="23929" y="1314"/>
                        <a:pt x="23952" y="1314"/>
                      </a:cubicBezTo>
                      <a:cubicBezTo>
                        <a:pt x="24000" y="1314"/>
                        <a:pt x="24046" y="1366"/>
                        <a:pt x="24087" y="1423"/>
                      </a:cubicBezTo>
                      <a:cubicBezTo>
                        <a:pt x="24112" y="1450"/>
                        <a:pt x="24135" y="1460"/>
                        <a:pt x="24158" y="1460"/>
                      </a:cubicBezTo>
                      <a:cubicBezTo>
                        <a:pt x="24227" y="1460"/>
                        <a:pt x="24290" y="1361"/>
                        <a:pt x="24357" y="1361"/>
                      </a:cubicBezTo>
                      <a:cubicBezTo>
                        <a:pt x="24362" y="1361"/>
                        <a:pt x="24367" y="1362"/>
                        <a:pt x="24373" y="1363"/>
                      </a:cubicBezTo>
                      <a:cubicBezTo>
                        <a:pt x="24492" y="1411"/>
                        <a:pt x="24611" y="1482"/>
                        <a:pt x="24730" y="1530"/>
                      </a:cubicBezTo>
                      <a:cubicBezTo>
                        <a:pt x="24754" y="1530"/>
                        <a:pt x="24777" y="1494"/>
                        <a:pt x="24801" y="1470"/>
                      </a:cubicBezTo>
                      <a:cubicBezTo>
                        <a:pt x="24832" y="1441"/>
                        <a:pt x="24864" y="1431"/>
                        <a:pt x="24895" y="1431"/>
                      </a:cubicBezTo>
                      <a:cubicBezTo>
                        <a:pt x="24986" y="1431"/>
                        <a:pt x="25079" y="1520"/>
                        <a:pt x="25167" y="1520"/>
                      </a:cubicBezTo>
                      <a:cubicBezTo>
                        <a:pt x="25213" y="1520"/>
                        <a:pt x="25258" y="1496"/>
                        <a:pt x="25301" y="1423"/>
                      </a:cubicBezTo>
                      <a:cubicBezTo>
                        <a:pt x="25310" y="1411"/>
                        <a:pt x="25319" y="1407"/>
                        <a:pt x="25330" y="1407"/>
                      </a:cubicBezTo>
                      <a:cubicBezTo>
                        <a:pt x="25364" y="1407"/>
                        <a:pt x="25408" y="1455"/>
                        <a:pt x="25444" y="1482"/>
                      </a:cubicBezTo>
                      <a:cubicBezTo>
                        <a:pt x="25524" y="1548"/>
                        <a:pt x="25625" y="1581"/>
                        <a:pt x="25726" y="1581"/>
                      </a:cubicBezTo>
                      <a:cubicBezTo>
                        <a:pt x="25807" y="1581"/>
                        <a:pt x="25887" y="1560"/>
                        <a:pt x="25956" y="1518"/>
                      </a:cubicBezTo>
                      <a:cubicBezTo>
                        <a:pt x="25997" y="1487"/>
                        <a:pt x="26038" y="1430"/>
                        <a:pt x="26079" y="1430"/>
                      </a:cubicBezTo>
                      <a:cubicBezTo>
                        <a:pt x="26086" y="1430"/>
                        <a:pt x="26092" y="1431"/>
                        <a:pt x="26099" y="1435"/>
                      </a:cubicBezTo>
                      <a:cubicBezTo>
                        <a:pt x="26294" y="1569"/>
                        <a:pt x="26493" y="1586"/>
                        <a:pt x="26695" y="1586"/>
                      </a:cubicBezTo>
                      <a:cubicBezTo>
                        <a:pt x="26762" y="1586"/>
                        <a:pt x="26830" y="1584"/>
                        <a:pt x="26899" y="1584"/>
                      </a:cubicBezTo>
                      <a:cubicBezTo>
                        <a:pt x="26949" y="1584"/>
                        <a:pt x="27000" y="1586"/>
                        <a:pt x="27052" y="1589"/>
                      </a:cubicBezTo>
                      <a:cubicBezTo>
                        <a:pt x="27182" y="1589"/>
                        <a:pt x="27290" y="1708"/>
                        <a:pt x="27409" y="1792"/>
                      </a:cubicBezTo>
                      <a:cubicBezTo>
                        <a:pt x="27435" y="1805"/>
                        <a:pt x="27466" y="1812"/>
                        <a:pt x="27495" y="1812"/>
                      </a:cubicBezTo>
                      <a:cubicBezTo>
                        <a:pt x="27545" y="1812"/>
                        <a:pt x="27593" y="1793"/>
                        <a:pt x="27623" y="1756"/>
                      </a:cubicBezTo>
                      <a:cubicBezTo>
                        <a:pt x="27659" y="1685"/>
                        <a:pt x="27727" y="1649"/>
                        <a:pt x="27796" y="1649"/>
                      </a:cubicBezTo>
                      <a:cubicBezTo>
                        <a:pt x="27864" y="1649"/>
                        <a:pt x="27933" y="1685"/>
                        <a:pt x="27968" y="1756"/>
                      </a:cubicBezTo>
                      <a:cubicBezTo>
                        <a:pt x="28023" y="1811"/>
                        <a:pt x="28085" y="1851"/>
                        <a:pt x="28137" y="1851"/>
                      </a:cubicBezTo>
                      <a:cubicBezTo>
                        <a:pt x="28153" y="1851"/>
                        <a:pt x="28169" y="1848"/>
                        <a:pt x="28183" y="1839"/>
                      </a:cubicBezTo>
                      <a:cubicBezTo>
                        <a:pt x="28301" y="1773"/>
                        <a:pt x="28417" y="1748"/>
                        <a:pt x="28532" y="1748"/>
                      </a:cubicBezTo>
                      <a:cubicBezTo>
                        <a:pt x="28707" y="1748"/>
                        <a:pt x="28879" y="1806"/>
                        <a:pt x="29052" y="1863"/>
                      </a:cubicBezTo>
                      <a:cubicBezTo>
                        <a:pt x="29089" y="1875"/>
                        <a:pt x="29126" y="1881"/>
                        <a:pt x="29163" y="1881"/>
                      </a:cubicBezTo>
                      <a:cubicBezTo>
                        <a:pt x="29269" y="1881"/>
                        <a:pt x="29368" y="1832"/>
                        <a:pt x="29421" y="1744"/>
                      </a:cubicBezTo>
                      <a:cubicBezTo>
                        <a:pt x="29431" y="1713"/>
                        <a:pt x="29459" y="1682"/>
                        <a:pt x="29474" y="1682"/>
                      </a:cubicBezTo>
                      <a:cubicBezTo>
                        <a:pt x="29477" y="1682"/>
                        <a:pt x="29479" y="1683"/>
                        <a:pt x="29480" y="1685"/>
                      </a:cubicBezTo>
                      <a:cubicBezTo>
                        <a:pt x="29528" y="1732"/>
                        <a:pt x="29576" y="1768"/>
                        <a:pt x="29623" y="1816"/>
                      </a:cubicBezTo>
                      <a:cubicBezTo>
                        <a:pt x="29737" y="1921"/>
                        <a:pt x="29850" y="2037"/>
                        <a:pt x="29970" y="2037"/>
                      </a:cubicBezTo>
                      <a:cubicBezTo>
                        <a:pt x="30038" y="2037"/>
                        <a:pt x="30109" y="1999"/>
                        <a:pt x="30183" y="1899"/>
                      </a:cubicBezTo>
                      <a:cubicBezTo>
                        <a:pt x="30266" y="1792"/>
                        <a:pt x="30373" y="1792"/>
                        <a:pt x="30457" y="1696"/>
                      </a:cubicBezTo>
                      <a:cubicBezTo>
                        <a:pt x="30512" y="1641"/>
                        <a:pt x="30555" y="1610"/>
                        <a:pt x="30594" y="1610"/>
                      </a:cubicBezTo>
                      <a:cubicBezTo>
                        <a:pt x="30621" y="1610"/>
                        <a:pt x="30646" y="1626"/>
                        <a:pt x="30671" y="1661"/>
                      </a:cubicBezTo>
                      <a:cubicBezTo>
                        <a:pt x="30804" y="1782"/>
                        <a:pt x="30967" y="1853"/>
                        <a:pt x="31142" y="1853"/>
                      </a:cubicBezTo>
                      <a:cubicBezTo>
                        <a:pt x="31156" y="1853"/>
                        <a:pt x="31169" y="1852"/>
                        <a:pt x="31183" y="1851"/>
                      </a:cubicBezTo>
                      <a:cubicBezTo>
                        <a:pt x="31382" y="1858"/>
                        <a:pt x="31582" y="1865"/>
                        <a:pt x="31781" y="1865"/>
                      </a:cubicBezTo>
                      <a:cubicBezTo>
                        <a:pt x="31927" y="1865"/>
                        <a:pt x="32073" y="1861"/>
                        <a:pt x="32219" y="1851"/>
                      </a:cubicBezTo>
                      <a:cubicBezTo>
                        <a:pt x="32314" y="1851"/>
                        <a:pt x="32409" y="1756"/>
                        <a:pt x="32505" y="1720"/>
                      </a:cubicBezTo>
                      <a:cubicBezTo>
                        <a:pt x="32537" y="1704"/>
                        <a:pt x="32576" y="1676"/>
                        <a:pt x="32608" y="1676"/>
                      </a:cubicBezTo>
                      <a:cubicBezTo>
                        <a:pt x="32623" y="1676"/>
                        <a:pt x="32636" y="1682"/>
                        <a:pt x="32647" y="1696"/>
                      </a:cubicBezTo>
                      <a:cubicBezTo>
                        <a:pt x="32762" y="1825"/>
                        <a:pt x="32876" y="1851"/>
                        <a:pt x="32993" y="1851"/>
                      </a:cubicBezTo>
                      <a:cubicBezTo>
                        <a:pt x="33071" y="1851"/>
                        <a:pt x="33150" y="1839"/>
                        <a:pt x="33231" y="1839"/>
                      </a:cubicBezTo>
                      <a:cubicBezTo>
                        <a:pt x="33305" y="1844"/>
                        <a:pt x="33377" y="1846"/>
                        <a:pt x="33449" y="1846"/>
                      </a:cubicBezTo>
                      <a:cubicBezTo>
                        <a:pt x="33574" y="1846"/>
                        <a:pt x="33698" y="1838"/>
                        <a:pt x="33826" y="1816"/>
                      </a:cubicBezTo>
                      <a:cubicBezTo>
                        <a:pt x="33890" y="1800"/>
                        <a:pt x="33956" y="1793"/>
                        <a:pt x="34022" y="1793"/>
                      </a:cubicBezTo>
                      <a:cubicBezTo>
                        <a:pt x="34212" y="1793"/>
                        <a:pt x="34402" y="1855"/>
                        <a:pt x="34552" y="1970"/>
                      </a:cubicBezTo>
                      <a:cubicBezTo>
                        <a:pt x="34586" y="1992"/>
                        <a:pt x="34618" y="2003"/>
                        <a:pt x="34649" y="2003"/>
                      </a:cubicBezTo>
                      <a:cubicBezTo>
                        <a:pt x="34717" y="2003"/>
                        <a:pt x="34781" y="1950"/>
                        <a:pt x="34838" y="1851"/>
                      </a:cubicBezTo>
                      <a:cubicBezTo>
                        <a:pt x="35017" y="1577"/>
                        <a:pt x="35219" y="1613"/>
                        <a:pt x="35410" y="1601"/>
                      </a:cubicBezTo>
                      <a:cubicBezTo>
                        <a:pt x="35473" y="1601"/>
                        <a:pt x="35537" y="1633"/>
                        <a:pt x="35600" y="1633"/>
                      </a:cubicBezTo>
                      <a:cubicBezTo>
                        <a:pt x="35632" y="1633"/>
                        <a:pt x="35664" y="1625"/>
                        <a:pt x="35695" y="1601"/>
                      </a:cubicBezTo>
                      <a:cubicBezTo>
                        <a:pt x="35908" y="1769"/>
                        <a:pt x="36121" y="1816"/>
                        <a:pt x="36333" y="1816"/>
                      </a:cubicBezTo>
                      <a:cubicBezTo>
                        <a:pt x="36602" y="1816"/>
                        <a:pt x="36872" y="1741"/>
                        <a:pt x="37141" y="1741"/>
                      </a:cubicBezTo>
                      <a:cubicBezTo>
                        <a:pt x="37171" y="1741"/>
                        <a:pt x="37201" y="1742"/>
                        <a:pt x="37231" y="1744"/>
                      </a:cubicBezTo>
                      <a:cubicBezTo>
                        <a:pt x="37303" y="1744"/>
                        <a:pt x="37386" y="1685"/>
                        <a:pt x="37446" y="1601"/>
                      </a:cubicBezTo>
                      <a:cubicBezTo>
                        <a:pt x="37539" y="1479"/>
                        <a:pt x="37631" y="1423"/>
                        <a:pt x="37723" y="1423"/>
                      </a:cubicBezTo>
                      <a:cubicBezTo>
                        <a:pt x="37819" y="1423"/>
                        <a:pt x="37914" y="1485"/>
                        <a:pt x="38005" y="1601"/>
                      </a:cubicBezTo>
                      <a:cubicBezTo>
                        <a:pt x="38051" y="1663"/>
                        <a:pt x="38102" y="1709"/>
                        <a:pt x="38148" y="1709"/>
                      </a:cubicBezTo>
                      <a:cubicBezTo>
                        <a:pt x="38174" y="1709"/>
                        <a:pt x="38198" y="1695"/>
                        <a:pt x="38220" y="1661"/>
                      </a:cubicBezTo>
                      <a:cubicBezTo>
                        <a:pt x="38446" y="1339"/>
                        <a:pt x="38708" y="1446"/>
                        <a:pt x="38946" y="1411"/>
                      </a:cubicBezTo>
                      <a:cubicBezTo>
                        <a:pt x="38952" y="1410"/>
                        <a:pt x="38958" y="1409"/>
                        <a:pt x="38964" y="1409"/>
                      </a:cubicBezTo>
                      <a:cubicBezTo>
                        <a:pt x="39031" y="1409"/>
                        <a:pt x="39106" y="1465"/>
                        <a:pt x="39160" y="1542"/>
                      </a:cubicBezTo>
                      <a:cubicBezTo>
                        <a:pt x="39222" y="1618"/>
                        <a:pt x="39288" y="1670"/>
                        <a:pt x="39356" y="1670"/>
                      </a:cubicBezTo>
                      <a:cubicBezTo>
                        <a:pt x="39405" y="1670"/>
                        <a:pt x="39455" y="1642"/>
                        <a:pt x="39505" y="1577"/>
                      </a:cubicBezTo>
                      <a:cubicBezTo>
                        <a:pt x="39588" y="1462"/>
                        <a:pt x="39693" y="1438"/>
                        <a:pt x="39801" y="1438"/>
                      </a:cubicBezTo>
                      <a:cubicBezTo>
                        <a:pt x="39849" y="1438"/>
                        <a:pt x="39898" y="1443"/>
                        <a:pt x="39946" y="1446"/>
                      </a:cubicBezTo>
                      <a:cubicBezTo>
                        <a:pt x="40006" y="1458"/>
                        <a:pt x="40029" y="1565"/>
                        <a:pt x="40006" y="1696"/>
                      </a:cubicBezTo>
                      <a:cubicBezTo>
                        <a:pt x="39983" y="1829"/>
                        <a:pt x="39992" y="1973"/>
                        <a:pt x="40041" y="1973"/>
                      </a:cubicBezTo>
                      <a:cubicBezTo>
                        <a:pt x="40045" y="1973"/>
                        <a:pt x="40049" y="1972"/>
                        <a:pt x="40053" y="1970"/>
                      </a:cubicBezTo>
                      <a:cubicBezTo>
                        <a:pt x="40372" y="1811"/>
                        <a:pt x="40703" y="1684"/>
                        <a:pt x="41033" y="1684"/>
                      </a:cubicBezTo>
                      <a:cubicBezTo>
                        <a:pt x="41048" y="1684"/>
                        <a:pt x="41062" y="1684"/>
                        <a:pt x="41077" y="1685"/>
                      </a:cubicBezTo>
                      <a:cubicBezTo>
                        <a:pt x="41091" y="1686"/>
                        <a:pt x="41104" y="1687"/>
                        <a:pt x="41118" y="1687"/>
                      </a:cubicBezTo>
                      <a:cubicBezTo>
                        <a:pt x="41211" y="1687"/>
                        <a:pt x="41300" y="1652"/>
                        <a:pt x="41363" y="1589"/>
                      </a:cubicBezTo>
                      <a:cubicBezTo>
                        <a:pt x="41463" y="1489"/>
                        <a:pt x="41557" y="1436"/>
                        <a:pt x="41649" y="1436"/>
                      </a:cubicBezTo>
                      <a:cubicBezTo>
                        <a:pt x="41744" y="1436"/>
                        <a:pt x="41838" y="1492"/>
                        <a:pt x="41934" y="1613"/>
                      </a:cubicBezTo>
                      <a:lnTo>
                        <a:pt x="42220" y="1482"/>
                      </a:lnTo>
                      <a:cubicBezTo>
                        <a:pt x="42339" y="1613"/>
                        <a:pt x="42456" y="1670"/>
                        <a:pt x="42571" y="1670"/>
                      </a:cubicBezTo>
                      <a:cubicBezTo>
                        <a:pt x="42697" y="1670"/>
                        <a:pt x="42822" y="1601"/>
                        <a:pt x="42946" y="1482"/>
                      </a:cubicBezTo>
                      <a:cubicBezTo>
                        <a:pt x="42981" y="1500"/>
                        <a:pt x="43017" y="1506"/>
                        <a:pt x="43052" y="1506"/>
                      </a:cubicBezTo>
                      <a:cubicBezTo>
                        <a:pt x="43164" y="1506"/>
                        <a:pt x="43276" y="1439"/>
                        <a:pt x="43387" y="1439"/>
                      </a:cubicBezTo>
                      <a:cubicBezTo>
                        <a:pt x="43455" y="1439"/>
                        <a:pt x="43522" y="1463"/>
                        <a:pt x="43589" y="1542"/>
                      </a:cubicBezTo>
                      <a:cubicBezTo>
                        <a:pt x="43622" y="1509"/>
                        <a:pt x="43656" y="1496"/>
                        <a:pt x="43689" y="1496"/>
                      </a:cubicBezTo>
                      <a:cubicBezTo>
                        <a:pt x="43795" y="1496"/>
                        <a:pt x="43901" y="1625"/>
                        <a:pt x="44007" y="1625"/>
                      </a:cubicBezTo>
                      <a:cubicBezTo>
                        <a:pt x="44011" y="1625"/>
                        <a:pt x="44014" y="1625"/>
                        <a:pt x="44018" y="1625"/>
                      </a:cubicBezTo>
                      <a:cubicBezTo>
                        <a:pt x="44173" y="1613"/>
                        <a:pt x="44327" y="1554"/>
                        <a:pt x="44458" y="1458"/>
                      </a:cubicBezTo>
                      <a:cubicBezTo>
                        <a:pt x="44460" y="1457"/>
                        <a:pt x="44461" y="1456"/>
                        <a:pt x="44463" y="1456"/>
                      </a:cubicBezTo>
                      <a:cubicBezTo>
                        <a:pt x="44478" y="1456"/>
                        <a:pt x="44507" y="1497"/>
                        <a:pt x="44518" y="1518"/>
                      </a:cubicBezTo>
                      <a:cubicBezTo>
                        <a:pt x="44561" y="1596"/>
                        <a:pt x="44642" y="1640"/>
                        <a:pt x="44723" y="1640"/>
                      </a:cubicBezTo>
                      <a:cubicBezTo>
                        <a:pt x="44777" y="1640"/>
                        <a:pt x="44832" y="1620"/>
                        <a:pt x="44875" y="1577"/>
                      </a:cubicBezTo>
                      <a:cubicBezTo>
                        <a:pt x="44937" y="1531"/>
                        <a:pt x="45000" y="1489"/>
                        <a:pt x="45062" y="1489"/>
                      </a:cubicBezTo>
                      <a:cubicBezTo>
                        <a:pt x="45095" y="1489"/>
                        <a:pt x="45128" y="1501"/>
                        <a:pt x="45161" y="1530"/>
                      </a:cubicBezTo>
                      <a:cubicBezTo>
                        <a:pt x="45231" y="1606"/>
                        <a:pt x="45331" y="1645"/>
                        <a:pt x="45431" y="1645"/>
                      </a:cubicBezTo>
                      <a:cubicBezTo>
                        <a:pt x="45518" y="1645"/>
                        <a:pt x="45606" y="1615"/>
                        <a:pt x="45673" y="1554"/>
                      </a:cubicBezTo>
                      <a:cubicBezTo>
                        <a:pt x="45718" y="1516"/>
                        <a:pt x="45759" y="1487"/>
                        <a:pt x="45804" y="1487"/>
                      </a:cubicBezTo>
                      <a:cubicBezTo>
                        <a:pt x="45830" y="1487"/>
                        <a:pt x="45857" y="1496"/>
                        <a:pt x="45887" y="1518"/>
                      </a:cubicBezTo>
                      <a:cubicBezTo>
                        <a:pt x="46064" y="1686"/>
                        <a:pt x="46247" y="1783"/>
                        <a:pt x="46436" y="1783"/>
                      </a:cubicBezTo>
                      <a:cubicBezTo>
                        <a:pt x="46514" y="1783"/>
                        <a:pt x="46593" y="1767"/>
                        <a:pt x="46673" y="1732"/>
                      </a:cubicBezTo>
                      <a:cubicBezTo>
                        <a:pt x="46678" y="1729"/>
                        <a:pt x="46682" y="1728"/>
                        <a:pt x="46687" y="1728"/>
                      </a:cubicBezTo>
                      <a:cubicBezTo>
                        <a:pt x="46734" y="1728"/>
                        <a:pt x="46786" y="1847"/>
                        <a:pt x="46840" y="1847"/>
                      </a:cubicBezTo>
                      <a:cubicBezTo>
                        <a:pt x="46852" y="1847"/>
                        <a:pt x="46864" y="1841"/>
                        <a:pt x="46875" y="1827"/>
                      </a:cubicBezTo>
                      <a:cubicBezTo>
                        <a:pt x="47016" y="1681"/>
                        <a:pt x="47160" y="1623"/>
                        <a:pt x="47305" y="1623"/>
                      </a:cubicBezTo>
                      <a:cubicBezTo>
                        <a:pt x="47431" y="1623"/>
                        <a:pt x="47558" y="1666"/>
                        <a:pt x="47685" y="1732"/>
                      </a:cubicBezTo>
                      <a:cubicBezTo>
                        <a:pt x="47876" y="1827"/>
                        <a:pt x="48066" y="1756"/>
                        <a:pt x="48257" y="1875"/>
                      </a:cubicBezTo>
                      <a:cubicBezTo>
                        <a:pt x="48284" y="1893"/>
                        <a:pt x="48311" y="1900"/>
                        <a:pt x="48338" y="1900"/>
                      </a:cubicBezTo>
                      <a:cubicBezTo>
                        <a:pt x="48443" y="1900"/>
                        <a:pt x="48546" y="1792"/>
                        <a:pt x="48655" y="1792"/>
                      </a:cubicBezTo>
                      <a:cubicBezTo>
                        <a:pt x="48688" y="1792"/>
                        <a:pt x="48722" y="1802"/>
                        <a:pt x="48757" y="1827"/>
                      </a:cubicBezTo>
                      <a:cubicBezTo>
                        <a:pt x="48847" y="1884"/>
                        <a:pt x="48929" y="1898"/>
                        <a:pt x="49010" y="1898"/>
                      </a:cubicBezTo>
                      <a:cubicBezTo>
                        <a:pt x="49085" y="1898"/>
                        <a:pt x="49159" y="1886"/>
                        <a:pt x="49237" y="1886"/>
                      </a:cubicBezTo>
                      <a:cubicBezTo>
                        <a:pt x="49251" y="1886"/>
                        <a:pt x="49266" y="1886"/>
                        <a:pt x="49280" y="1887"/>
                      </a:cubicBezTo>
                      <a:cubicBezTo>
                        <a:pt x="49351" y="1894"/>
                        <a:pt x="49422" y="1926"/>
                        <a:pt x="49493" y="1926"/>
                      </a:cubicBezTo>
                      <a:cubicBezTo>
                        <a:pt x="49541" y="1926"/>
                        <a:pt x="49589" y="1911"/>
                        <a:pt x="49638" y="1863"/>
                      </a:cubicBezTo>
                      <a:cubicBezTo>
                        <a:pt x="49694" y="1807"/>
                        <a:pt x="49750" y="1771"/>
                        <a:pt x="49806" y="1771"/>
                      </a:cubicBezTo>
                      <a:cubicBezTo>
                        <a:pt x="49845" y="1771"/>
                        <a:pt x="49884" y="1788"/>
                        <a:pt x="49923" y="1827"/>
                      </a:cubicBezTo>
                      <a:cubicBezTo>
                        <a:pt x="49979" y="1890"/>
                        <a:pt x="50055" y="1920"/>
                        <a:pt x="50132" y="1920"/>
                      </a:cubicBezTo>
                      <a:cubicBezTo>
                        <a:pt x="50187" y="1920"/>
                        <a:pt x="50243" y="1905"/>
                        <a:pt x="50293" y="1875"/>
                      </a:cubicBezTo>
                      <a:cubicBezTo>
                        <a:pt x="50431" y="1794"/>
                        <a:pt x="50558" y="1624"/>
                        <a:pt x="50706" y="1624"/>
                      </a:cubicBezTo>
                      <a:cubicBezTo>
                        <a:pt x="50711" y="1624"/>
                        <a:pt x="50716" y="1625"/>
                        <a:pt x="50721" y="1625"/>
                      </a:cubicBezTo>
                      <a:cubicBezTo>
                        <a:pt x="50843" y="1644"/>
                        <a:pt x="50942" y="1780"/>
                        <a:pt x="51054" y="1780"/>
                      </a:cubicBezTo>
                      <a:cubicBezTo>
                        <a:pt x="51085" y="1780"/>
                        <a:pt x="51117" y="1770"/>
                        <a:pt x="51150" y="1744"/>
                      </a:cubicBezTo>
                      <a:cubicBezTo>
                        <a:pt x="51262" y="1837"/>
                        <a:pt x="51402" y="1887"/>
                        <a:pt x="51544" y="1887"/>
                      </a:cubicBezTo>
                      <a:cubicBezTo>
                        <a:pt x="51583" y="1887"/>
                        <a:pt x="51623" y="1883"/>
                        <a:pt x="51662" y="1875"/>
                      </a:cubicBezTo>
                      <a:cubicBezTo>
                        <a:pt x="52102" y="1863"/>
                        <a:pt x="52555" y="1851"/>
                        <a:pt x="52995" y="1827"/>
                      </a:cubicBezTo>
                      <a:cubicBezTo>
                        <a:pt x="53012" y="1828"/>
                        <a:pt x="53030" y="1829"/>
                        <a:pt x="53047" y="1829"/>
                      </a:cubicBezTo>
                      <a:cubicBezTo>
                        <a:pt x="53267" y="1829"/>
                        <a:pt x="53485" y="1758"/>
                        <a:pt x="53662" y="1637"/>
                      </a:cubicBezTo>
                      <a:cubicBezTo>
                        <a:pt x="53744" y="1585"/>
                        <a:pt x="53839" y="1556"/>
                        <a:pt x="53934" y="1556"/>
                      </a:cubicBezTo>
                      <a:cubicBezTo>
                        <a:pt x="53991" y="1556"/>
                        <a:pt x="54049" y="1567"/>
                        <a:pt x="54103" y="1589"/>
                      </a:cubicBezTo>
                      <a:cubicBezTo>
                        <a:pt x="54213" y="1613"/>
                        <a:pt x="54324" y="1710"/>
                        <a:pt x="54434" y="1710"/>
                      </a:cubicBezTo>
                      <a:cubicBezTo>
                        <a:pt x="54490" y="1710"/>
                        <a:pt x="54547" y="1685"/>
                        <a:pt x="54603" y="1613"/>
                      </a:cubicBezTo>
                      <a:cubicBezTo>
                        <a:pt x="54723" y="1658"/>
                        <a:pt x="54838" y="1784"/>
                        <a:pt x="54958" y="1784"/>
                      </a:cubicBezTo>
                      <a:cubicBezTo>
                        <a:pt x="55028" y="1784"/>
                        <a:pt x="55099" y="1741"/>
                        <a:pt x="55174" y="1613"/>
                      </a:cubicBezTo>
                      <a:cubicBezTo>
                        <a:pt x="55183" y="1590"/>
                        <a:pt x="55200" y="1581"/>
                        <a:pt x="55219" y="1581"/>
                      </a:cubicBezTo>
                      <a:cubicBezTo>
                        <a:pt x="55250" y="1581"/>
                        <a:pt x="55288" y="1603"/>
                        <a:pt x="55317" y="1625"/>
                      </a:cubicBezTo>
                      <a:cubicBezTo>
                        <a:pt x="55526" y="1784"/>
                        <a:pt x="55735" y="1848"/>
                        <a:pt x="55943" y="1848"/>
                      </a:cubicBezTo>
                      <a:cubicBezTo>
                        <a:pt x="56125" y="1848"/>
                        <a:pt x="56306" y="1798"/>
                        <a:pt x="56484" y="1720"/>
                      </a:cubicBezTo>
                      <a:cubicBezTo>
                        <a:pt x="56531" y="1691"/>
                        <a:pt x="56582" y="1676"/>
                        <a:pt x="56633" y="1676"/>
                      </a:cubicBezTo>
                      <a:cubicBezTo>
                        <a:pt x="56683" y="1676"/>
                        <a:pt x="56734" y="1691"/>
                        <a:pt x="56781" y="1720"/>
                      </a:cubicBezTo>
                      <a:cubicBezTo>
                        <a:pt x="56816" y="1745"/>
                        <a:pt x="56851" y="1755"/>
                        <a:pt x="56886" y="1755"/>
                      </a:cubicBezTo>
                      <a:cubicBezTo>
                        <a:pt x="56970" y="1755"/>
                        <a:pt x="57054" y="1696"/>
                        <a:pt x="57139" y="1637"/>
                      </a:cubicBezTo>
                      <a:cubicBezTo>
                        <a:pt x="57187" y="1597"/>
                        <a:pt x="57246" y="1551"/>
                        <a:pt x="57293" y="1551"/>
                      </a:cubicBezTo>
                      <a:cubicBezTo>
                        <a:pt x="57317" y="1551"/>
                        <a:pt x="57337" y="1562"/>
                        <a:pt x="57353" y="1589"/>
                      </a:cubicBezTo>
                      <a:cubicBezTo>
                        <a:pt x="57555" y="1923"/>
                        <a:pt x="57793" y="1708"/>
                        <a:pt x="57996" y="1923"/>
                      </a:cubicBezTo>
                      <a:cubicBezTo>
                        <a:pt x="58113" y="2040"/>
                        <a:pt x="58222" y="2097"/>
                        <a:pt x="58330" y="2097"/>
                      </a:cubicBezTo>
                      <a:cubicBezTo>
                        <a:pt x="58409" y="2097"/>
                        <a:pt x="58487" y="2066"/>
                        <a:pt x="58567" y="2006"/>
                      </a:cubicBezTo>
                      <a:cubicBezTo>
                        <a:pt x="58605" y="1981"/>
                        <a:pt x="58642" y="1973"/>
                        <a:pt x="58677" y="1973"/>
                      </a:cubicBezTo>
                      <a:cubicBezTo>
                        <a:pt x="58725" y="1973"/>
                        <a:pt x="58771" y="1987"/>
                        <a:pt x="58813" y="1987"/>
                      </a:cubicBezTo>
                      <a:cubicBezTo>
                        <a:pt x="58827" y="1987"/>
                        <a:pt x="58840" y="1986"/>
                        <a:pt x="58853" y="1982"/>
                      </a:cubicBezTo>
                      <a:cubicBezTo>
                        <a:pt x="58885" y="1978"/>
                        <a:pt x="58918" y="1976"/>
                        <a:pt x="58951" y="1976"/>
                      </a:cubicBezTo>
                      <a:cubicBezTo>
                        <a:pt x="59017" y="1976"/>
                        <a:pt x="59083" y="1986"/>
                        <a:pt x="59139" y="2018"/>
                      </a:cubicBezTo>
                      <a:cubicBezTo>
                        <a:pt x="59320" y="2089"/>
                        <a:pt x="59502" y="2138"/>
                        <a:pt x="59682" y="2138"/>
                      </a:cubicBezTo>
                      <a:cubicBezTo>
                        <a:pt x="59892" y="2138"/>
                        <a:pt x="60101" y="2072"/>
                        <a:pt x="60306" y="1899"/>
                      </a:cubicBezTo>
                      <a:cubicBezTo>
                        <a:pt x="60345" y="1873"/>
                        <a:pt x="60380" y="1861"/>
                        <a:pt x="60415" y="1861"/>
                      </a:cubicBezTo>
                      <a:cubicBezTo>
                        <a:pt x="60475" y="1861"/>
                        <a:pt x="60531" y="1898"/>
                        <a:pt x="60591" y="1958"/>
                      </a:cubicBezTo>
                      <a:cubicBezTo>
                        <a:pt x="60634" y="2009"/>
                        <a:pt x="60682" y="2042"/>
                        <a:pt x="60726" y="2042"/>
                      </a:cubicBezTo>
                      <a:cubicBezTo>
                        <a:pt x="60755" y="2042"/>
                        <a:pt x="60782" y="2027"/>
                        <a:pt x="60806" y="1994"/>
                      </a:cubicBezTo>
                      <a:cubicBezTo>
                        <a:pt x="60860" y="1925"/>
                        <a:pt x="60943" y="1886"/>
                        <a:pt x="61028" y="1886"/>
                      </a:cubicBezTo>
                      <a:cubicBezTo>
                        <a:pt x="61074" y="1886"/>
                        <a:pt x="61121" y="1897"/>
                        <a:pt x="61163" y="1923"/>
                      </a:cubicBezTo>
                      <a:cubicBezTo>
                        <a:pt x="61306" y="1970"/>
                        <a:pt x="61449" y="1958"/>
                        <a:pt x="61592" y="2018"/>
                      </a:cubicBezTo>
                      <a:cubicBezTo>
                        <a:pt x="61674" y="2054"/>
                        <a:pt x="61760" y="2079"/>
                        <a:pt x="61845" y="2079"/>
                      </a:cubicBezTo>
                      <a:cubicBezTo>
                        <a:pt x="61956" y="2079"/>
                        <a:pt x="62067" y="2037"/>
                        <a:pt x="62175" y="1923"/>
                      </a:cubicBezTo>
                      <a:cubicBezTo>
                        <a:pt x="62261" y="1819"/>
                        <a:pt x="62340" y="1774"/>
                        <a:pt x="62417" y="1774"/>
                      </a:cubicBezTo>
                      <a:cubicBezTo>
                        <a:pt x="62500" y="1774"/>
                        <a:pt x="62583" y="1825"/>
                        <a:pt x="62675" y="1911"/>
                      </a:cubicBezTo>
                      <a:cubicBezTo>
                        <a:pt x="62684" y="1919"/>
                        <a:pt x="62693" y="1922"/>
                        <a:pt x="62702" y="1922"/>
                      </a:cubicBezTo>
                      <a:cubicBezTo>
                        <a:pt x="62765" y="1922"/>
                        <a:pt x="62829" y="1761"/>
                        <a:pt x="62905" y="1761"/>
                      </a:cubicBezTo>
                      <a:cubicBezTo>
                        <a:pt x="62919" y="1761"/>
                        <a:pt x="62934" y="1766"/>
                        <a:pt x="62949" y="1780"/>
                      </a:cubicBezTo>
                      <a:cubicBezTo>
                        <a:pt x="63032" y="1875"/>
                        <a:pt x="63127" y="1946"/>
                        <a:pt x="63235" y="1994"/>
                      </a:cubicBezTo>
                      <a:cubicBezTo>
                        <a:pt x="63261" y="2008"/>
                        <a:pt x="63290" y="2014"/>
                        <a:pt x="63318" y="2014"/>
                      </a:cubicBezTo>
                      <a:cubicBezTo>
                        <a:pt x="63365" y="2014"/>
                        <a:pt x="63412" y="1996"/>
                        <a:pt x="63449" y="1958"/>
                      </a:cubicBezTo>
                      <a:cubicBezTo>
                        <a:pt x="63590" y="1811"/>
                        <a:pt x="63731" y="1749"/>
                        <a:pt x="63874" y="1749"/>
                      </a:cubicBezTo>
                      <a:cubicBezTo>
                        <a:pt x="64020" y="1749"/>
                        <a:pt x="64168" y="1814"/>
                        <a:pt x="64318" y="1923"/>
                      </a:cubicBezTo>
                      <a:cubicBezTo>
                        <a:pt x="64378" y="1970"/>
                        <a:pt x="64449" y="1994"/>
                        <a:pt x="64532" y="1994"/>
                      </a:cubicBezTo>
                      <a:cubicBezTo>
                        <a:pt x="64628" y="1982"/>
                        <a:pt x="64723" y="1875"/>
                        <a:pt x="64818" y="1875"/>
                      </a:cubicBezTo>
                      <a:cubicBezTo>
                        <a:pt x="64937" y="1899"/>
                        <a:pt x="65056" y="2018"/>
                        <a:pt x="65175" y="2054"/>
                      </a:cubicBezTo>
                      <a:cubicBezTo>
                        <a:pt x="65217" y="2065"/>
                        <a:pt x="65259" y="2070"/>
                        <a:pt x="65302" y="2070"/>
                      </a:cubicBezTo>
                      <a:cubicBezTo>
                        <a:pt x="65444" y="2070"/>
                        <a:pt x="65587" y="2011"/>
                        <a:pt x="65687" y="1911"/>
                      </a:cubicBezTo>
                      <a:cubicBezTo>
                        <a:pt x="65736" y="1871"/>
                        <a:pt x="65778" y="1836"/>
                        <a:pt x="65827" y="1836"/>
                      </a:cubicBezTo>
                      <a:cubicBezTo>
                        <a:pt x="65850" y="1836"/>
                        <a:pt x="65875" y="1844"/>
                        <a:pt x="65902" y="1863"/>
                      </a:cubicBezTo>
                      <a:cubicBezTo>
                        <a:pt x="65931" y="1887"/>
                        <a:pt x="65960" y="1895"/>
                        <a:pt x="65988" y="1895"/>
                      </a:cubicBezTo>
                      <a:cubicBezTo>
                        <a:pt x="66055" y="1895"/>
                        <a:pt x="66122" y="1849"/>
                        <a:pt x="66194" y="1849"/>
                      </a:cubicBezTo>
                      <a:cubicBezTo>
                        <a:pt x="66215" y="1849"/>
                        <a:pt x="66236" y="1853"/>
                        <a:pt x="66259" y="1863"/>
                      </a:cubicBezTo>
                      <a:cubicBezTo>
                        <a:pt x="66274" y="1870"/>
                        <a:pt x="66288" y="1873"/>
                        <a:pt x="66303" y="1873"/>
                      </a:cubicBezTo>
                      <a:cubicBezTo>
                        <a:pt x="66383" y="1873"/>
                        <a:pt x="66451" y="1781"/>
                        <a:pt x="66528" y="1781"/>
                      </a:cubicBezTo>
                      <a:cubicBezTo>
                        <a:pt x="66556" y="1781"/>
                        <a:pt x="66585" y="1793"/>
                        <a:pt x="66616" y="1827"/>
                      </a:cubicBezTo>
                      <a:cubicBezTo>
                        <a:pt x="66646" y="1863"/>
                        <a:pt x="66674" y="1876"/>
                        <a:pt x="66702" y="1876"/>
                      </a:cubicBezTo>
                      <a:cubicBezTo>
                        <a:pt x="66796" y="1876"/>
                        <a:pt x="66881" y="1720"/>
                        <a:pt x="66973" y="1720"/>
                      </a:cubicBezTo>
                      <a:cubicBezTo>
                        <a:pt x="66989" y="1720"/>
                        <a:pt x="67005" y="1715"/>
                        <a:pt x="67021" y="1715"/>
                      </a:cubicBezTo>
                      <a:cubicBezTo>
                        <a:pt x="67029" y="1715"/>
                        <a:pt x="67037" y="1716"/>
                        <a:pt x="67045" y="1720"/>
                      </a:cubicBezTo>
                      <a:cubicBezTo>
                        <a:pt x="67104" y="1744"/>
                        <a:pt x="67152" y="1780"/>
                        <a:pt x="67187" y="1816"/>
                      </a:cubicBezTo>
                      <a:cubicBezTo>
                        <a:pt x="67268" y="1918"/>
                        <a:pt x="67348" y="2054"/>
                        <a:pt x="67449" y="2054"/>
                      </a:cubicBezTo>
                      <a:cubicBezTo>
                        <a:pt x="67453" y="2054"/>
                        <a:pt x="67457" y="2054"/>
                        <a:pt x="67461" y="2054"/>
                      </a:cubicBezTo>
                      <a:cubicBezTo>
                        <a:pt x="67783" y="2030"/>
                        <a:pt x="68104" y="1982"/>
                        <a:pt x="68426" y="1946"/>
                      </a:cubicBezTo>
                      <a:cubicBezTo>
                        <a:pt x="68626" y="1702"/>
                        <a:pt x="68835" y="1656"/>
                        <a:pt x="69048" y="1656"/>
                      </a:cubicBezTo>
                      <a:cubicBezTo>
                        <a:pt x="69177" y="1656"/>
                        <a:pt x="69307" y="1673"/>
                        <a:pt x="69438" y="1673"/>
                      </a:cubicBezTo>
                      <a:cubicBezTo>
                        <a:pt x="69545" y="1673"/>
                        <a:pt x="69652" y="1720"/>
                        <a:pt x="69724" y="1804"/>
                      </a:cubicBezTo>
                      <a:cubicBezTo>
                        <a:pt x="69809" y="1895"/>
                        <a:pt x="69889" y="1942"/>
                        <a:pt x="69967" y="1942"/>
                      </a:cubicBezTo>
                      <a:cubicBezTo>
                        <a:pt x="70053" y="1942"/>
                        <a:pt x="70137" y="1886"/>
                        <a:pt x="70224" y="1768"/>
                      </a:cubicBezTo>
                      <a:cubicBezTo>
                        <a:pt x="70265" y="1701"/>
                        <a:pt x="70336" y="1664"/>
                        <a:pt x="70412" y="1664"/>
                      </a:cubicBezTo>
                      <a:cubicBezTo>
                        <a:pt x="70444" y="1664"/>
                        <a:pt x="70477" y="1670"/>
                        <a:pt x="70509" y="1685"/>
                      </a:cubicBezTo>
                      <a:cubicBezTo>
                        <a:pt x="70582" y="1712"/>
                        <a:pt x="70648" y="1830"/>
                        <a:pt x="70718" y="1830"/>
                      </a:cubicBezTo>
                      <a:cubicBezTo>
                        <a:pt x="70739" y="1830"/>
                        <a:pt x="70761" y="1819"/>
                        <a:pt x="70783" y="1792"/>
                      </a:cubicBezTo>
                      <a:cubicBezTo>
                        <a:pt x="70805" y="1768"/>
                        <a:pt x="70828" y="1759"/>
                        <a:pt x="70852" y="1759"/>
                      </a:cubicBezTo>
                      <a:cubicBezTo>
                        <a:pt x="70911" y="1759"/>
                        <a:pt x="70975" y="1812"/>
                        <a:pt x="71036" y="1812"/>
                      </a:cubicBezTo>
                      <a:cubicBezTo>
                        <a:pt x="71073" y="1812"/>
                        <a:pt x="71108" y="1793"/>
                        <a:pt x="71140" y="1732"/>
                      </a:cubicBezTo>
                      <a:cubicBezTo>
                        <a:pt x="71224" y="1774"/>
                        <a:pt x="71301" y="1862"/>
                        <a:pt x="71385" y="1862"/>
                      </a:cubicBezTo>
                      <a:cubicBezTo>
                        <a:pt x="71421" y="1862"/>
                        <a:pt x="71458" y="1846"/>
                        <a:pt x="71498" y="1804"/>
                      </a:cubicBezTo>
                      <a:cubicBezTo>
                        <a:pt x="71531" y="1770"/>
                        <a:pt x="71566" y="1760"/>
                        <a:pt x="71603" y="1760"/>
                      </a:cubicBezTo>
                      <a:cubicBezTo>
                        <a:pt x="71656" y="1760"/>
                        <a:pt x="71712" y="1782"/>
                        <a:pt x="71768" y="1782"/>
                      </a:cubicBezTo>
                      <a:cubicBezTo>
                        <a:pt x="71821" y="1782"/>
                        <a:pt x="71874" y="1762"/>
                        <a:pt x="71926" y="1685"/>
                      </a:cubicBezTo>
                      <a:cubicBezTo>
                        <a:pt x="71954" y="1643"/>
                        <a:pt x="72002" y="1618"/>
                        <a:pt x="72048" y="1618"/>
                      </a:cubicBezTo>
                      <a:cubicBezTo>
                        <a:pt x="72082" y="1618"/>
                        <a:pt x="72116" y="1631"/>
                        <a:pt x="72140" y="1661"/>
                      </a:cubicBezTo>
                      <a:cubicBezTo>
                        <a:pt x="72200" y="1720"/>
                        <a:pt x="72255" y="1743"/>
                        <a:pt x="72310" y="1743"/>
                      </a:cubicBezTo>
                      <a:cubicBezTo>
                        <a:pt x="72397" y="1743"/>
                        <a:pt x="72481" y="1684"/>
                        <a:pt x="72569" y="1625"/>
                      </a:cubicBezTo>
                      <a:cubicBezTo>
                        <a:pt x="72614" y="1598"/>
                        <a:pt x="72665" y="1585"/>
                        <a:pt x="72716" y="1585"/>
                      </a:cubicBezTo>
                      <a:cubicBezTo>
                        <a:pt x="72800" y="1585"/>
                        <a:pt x="72882" y="1622"/>
                        <a:pt x="72926" y="1696"/>
                      </a:cubicBezTo>
                      <a:cubicBezTo>
                        <a:pt x="73069" y="1844"/>
                        <a:pt x="73209" y="1894"/>
                        <a:pt x="73349" y="1894"/>
                      </a:cubicBezTo>
                      <a:cubicBezTo>
                        <a:pt x="73525" y="1894"/>
                        <a:pt x="73700" y="1816"/>
                        <a:pt x="73879" y="1756"/>
                      </a:cubicBezTo>
                      <a:cubicBezTo>
                        <a:pt x="74141" y="1387"/>
                        <a:pt x="74474" y="1673"/>
                        <a:pt x="74736" y="1268"/>
                      </a:cubicBezTo>
                      <a:cubicBezTo>
                        <a:pt x="74748" y="1252"/>
                        <a:pt x="74762" y="1246"/>
                        <a:pt x="74777" y="1246"/>
                      </a:cubicBezTo>
                      <a:cubicBezTo>
                        <a:pt x="74809" y="1246"/>
                        <a:pt x="74847" y="1275"/>
                        <a:pt x="74879" y="1315"/>
                      </a:cubicBezTo>
                      <a:cubicBezTo>
                        <a:pt x="74949" y="1436"/>
                        <a:pt x="75087" y="1514"/>
                        <a:pt x="75229" y="1514"/>
                      </a:cubicBezTo>
                      <a:cubicBezTo>
                        <a:pt x="75255" y="1514"/>
                        <a:pt x="75282" y="1512"/>
                        <a:pt x="75308" y="1506"/>
                      </a:cubicBezTo>
                      <a:cubicBezTo>
                        <a:pt x="75333" y="1499"/>
                        <a:pt x="75359" y="1496"/>
                        <a:pt x="75385" y="1496"/>
                      </a:cubicBezTo>
                      <a:cubicBezTo>
                        <a:pt x="75492" y="1496"/>
                        <a:pt x="75598" y="1553"/>
                        <a:pt x="75665" y="1649"/>
                      </a:cubicBezTo>
                      <a:cubicBezTo>
                        <a:pt x="75690" y="1683"/>
                        <a:pt x="75716" y="1696"/>
                        <a:pt x="75742" y="1696"/>
                      </a:cubicBezTo>
                      <a:cubicBezTo>
                        <a:pt x="75788" y="1696"/>
                        <a:pt x="75833" y="1656"/>
                        <a:pt x="75879" y="1625"/>
                      </a:cubicBezTo>
                      <a:cubicBezTo>
                        <a:pt x="75898" y="1610"/>
                        <a:pt x="75919" y="1603"/>
                        <a:pt x="75941" y="1603"/>
                      </a:cubicBezTo>
                      <a:cubicBezTo>
                        <a:pt x="75990" y="1603"/>
                        <a:pt x="76044" y="1636"/>
                        <a:pt x="76093" y="1685"/>
                      </a:cubicBezTo>
                      <a:cubicBezTo>
                        <a:pt x="76190" y="1787"/>
                        <a:pt x="76297" y="1842"/>
                        <a:pt x="76403" y="1842"/>
                      </a:cubicBezTo>
                      <a:cubicBezTo>
                        <a:pt x="76493" y="1842"/>
                        <a:pt x="76583" y="1802"/>
                        <a:pt x="76665" y="1720"/>
                      </a:cubicBezTo>
                      <a:cubicBezTo>
                        <a:pt x="76806" y="1569"/>
                        <a:pt x="77007" y="1486"/>
                        <a:pt x="77210" y="1486"/>
                      </a:cubicBezTo>
                      <a:cubicBezTo>
                        <a:pt x="77247" y="1486"/>
                        <a:pt x="77283" y="1489"/>
                        <a:pt x="77320" y="1494"/>
                      </a:cubicBezTo>
                      <a:cubicBezTo>
                        <a:pt x="77461" y="1514"/>
                        <a:pt x="77602" y="1533"/>
                        <a:pt x="77742" y="1533"/>
                      </a:cubicBezTo>
                      <a:cubicBezTo>
                        <a:pt x="77945" y="1533"/>
                        <a:pt x="78146" y="1492"/>
                        <a:pt x="78344" y="1351"/>
                      </a:cubicBezTo>
                      <a:cubicBezTo>
                        <a:pt x="78369" y="1332"/>
                        <a:pt x="78394" y="1317"/>
                        <a:pt x="78421" y="1317"/>
                      </a:cubicBezTo>
                      <a:cubicBezTo>
                        <a:pt x="78445" y="1317"/>
                        <a:pt x="78470" y="1329"/>
                        <a:pt x="78498" y="1363"/>
                      </a:cubicBezTo>
                      <a:cubicBezTo>
                        <a:pt x="78570" y="1468"/>
                        <a:pt x="78650" y="1483"/>
                        <a:pt x="78730" y="1483"/>
                      </a:cubicBezTo>
                      <a:cubicBezTo>
                        <a:pt x="78762" y="1483"/>
                        <a:pt x="78794" y="1480"/>
                        <a:pt x="78825" y="1480"/>
                      </a:cubicBezTo>
                      <a:cubicBezTo>
                        <a:pt x="78860" y="1480"/>
                        <a:pt x="78894" y="1483"/>
                        <a:pt x="78927" y="1494"/>
                      </a:cubicBezTo>
                      <a:cubicBezTo>
                        <a:pt x="79106" y="1565"/>
                        <a:pt x="79272" y="1649"/>
                        <a:pt x="79427" y="1732"/>
                      </a:cubicBezTo>
                      <a:cubicBezTo>
                        <a:pt x="79439" y="1738"/>
                        <a:pt x="79454" y="1741"/>
                        <a:pt x="79469" y="1741"/>
                      </a:cubicBezTo>
                      <a:cubicBezTo>
                        <a:pt x="79484" y="1741"/>
                        <a:pt x="79499" y="1738"/>
                        <a:pt x="79510" y="1732"/>
                      </a:cubicBezTo>
                      <a:cubicBezTo>
                        <a:pt x="79606" y="1696"/>
                        <a:pt x="79701" y="1625"/>
                        <a:pt x="79796" y="1625"/>
                      </a:cubicBezTo>
                      <a:cubicBezTo>
                        <a:pt x="79880" y="1637"/>
                        <a:pt x="79987" y="1756"/>
                        <a:pt x="80082" y="1768"/>
                      </a:cubicBezTo>
                      <a:cubicBezTo>
                        <a:pt x="80180" y="1782"/>
                        <a:pt x="80281" y="1788"/>
                        <a:pt x="80382" y="1788"/>
                      </a:cubicBezTo>
                      <a:cubicBezTo>
                        <a:pt x="80454" y="1788"/>
                        <a:pt x="80525" y="1785"/>
                        <a:pt x="80594" y="1780"/>
                      </a:cubicBezTo>
                      <a:cubicBezTo>
                        <a:pt x="80737" y="1744"/>
                        <a:pt x="80868" y="1661"/>
                        <a:pt x="80951" y="1530"/>
                      </a:cubicBezTo>
                      <a:cubicBezTo>
                        <a:pt x="81082" y="1375"/>
                        <a:pt x="81094" y="1268"/>
                        <a:pt x="80987" y="863"/>
                      </a:cubicBezTo>
                      <a:cubicBezTo>
                        <a:pt x="80939" y="565"/>
                        <a:pt x="80939" y="565"/>
                        <a:pt x="80999" y="446"/>
                      </a:cubicBezTo>
                      <a:cubicBezTo>
                        <a:pt x="81046" y="375"/>
                        <a:pt x="81082" y="292"/>
                        <a:pt x="81118" y="220"/>
                      </a:cubicBezTo>
                      <a:cubicBezTo>
                        <a:pt x="81070" y="172"/>
                        <a:pt x="81034" y="89"/>
                        <a:pt x="80987" y="89"/>
                      </a:cubicBezTo>
                      <a:cubicBezTo>
                        <a:pt x="80665" y="113"/>
                        <a:pt x="80344" y="42"/>
                        <a:pt x="80034" y="351"/>
                      </a:cubicBezTo>
                      <a:cubicBezTo>
                        <a:pt x="80005" y="380"/>
                        <a:pt x="79973" y="394"/>
                        <a:pt x="79939" y="394"/>
                      </a:cubicBezTo>
                      <a:cubicBezTo>
                        <a:pt x="79877" y="394"/>
                        <a:pt x="79810" y="349"/>
                        <a:pt x="79749" y="280"/>
                      </a:cubicBezTo>
                      <a:cubicBezTo>
                        <a:pt x="79637" y="163"/>
                        <a:pt x="79526" y="103"/>
                        <a:pt x="79415" y="103"/>
                      </a:cubicBezTo>
                      <a:cubicBezTo>
                        <a:pt x="79288" y="103"/>
                        <a:pt x="79161" y="181"/>
                        <a:pt x="79034" y="339"/>
                      </a:cubicBezTo>
                      <a:cubicBezTo>
                        <a:pt x="79014" y="367"/>
                        <a:pt x="78992" y="379"/>
                        <a:pt x="78968" y="379"/>
                      </a:cubicBezTo>
                      <a:cubicBezTo>
                        <a:pt x="78922" y="379"/>
                        <a:pt x="78871" y="331"/>
                        <a:pt x="78832" y="268"/>
                      </a:cubicBezTo>
                      <a:cubicBezTo>
                        <a:pt x="78761" y="179"/>
                        <a:pt x="78690" y="130"/>
                        <a:pt x="78620" y="130"/>
                      </a:cubicBezTo>
                      <a:cubicBezTo>
                        <a:pt x="78595" y="130"/>
                        <a:pt x="78571" y="136"/>
                        <a:pt x="78546" y="149"/>
                      </a:cubicBezTo>
                      <a:cubicBezTo>
                        <a:pt x="78446" y="195"/>
                        <a:pt x="78356" y="271"/>
                        <a:pt x="78267" y="271"/>
                      </a:cubicBezTo>
                      <a:cubicBezTo>
                        <a:pt x="78217" y="271"/>
                        <a:pt x="78168" y="248"/>
                        <a:pt x="78117" y="184"/>
                      </a:cubicBezTo>
                      <a:lnTo>
                        <a:pt x="77224" y="184"/>
                      </a:lnTo>
                      <a:cubicBezTo>
                        <a:pt x="77141" y="184"/>
                        <a:pt x="77082" y="292"/>
                        <a:pt x="77046" y="470"/>
                      </a:cubicBezTo>
                      <a:cubicBezTo>
                        <a:pt x="77011" y="662"/>
                        <a:pt x="76957" y="758"/>
                        <a:pt x="76888" y="758"/>
                      </a:cubicBezTo>
                      <a:cubicBezTo>
                        <a:pt x="76863" y="758"/>
                        <a:pt x="76836" y="746"/>
                        <a:pt x="76808" y="720"/>
                      </a:cubicBezTo>
                      <a:cubicBezTo>
                        <a:pt x="76500" y="464"/>
                        <a:pt x="76457" y="446"/>
                        <a:pt x="76192" y="446"/>
                      </a:cubicBezTo>
                      <a:cubicBezTo>
                        <a:pt x="76150" y="446"/>
                        <a:pt x="76102" y="446"/>
                        <a:pt x="76046" y="446"/>
                      </a:cubicBezTo>
                      <a:cubicBezTo>
                        <a:pt x="75936" y="446"/>
                        <a:pt x="75819" y="320"/>
                        <a:pt x="75701" y="320"/>
                      </a:cubicBezTo>
                      <a:cubicBezTo>
                        <a:pt x="75654" y="320"/>
                        <a:pt x="75606" y="340"/>
                        <a:pt x="75558" y="399"/>
                      </a:cubicBezTo>
                      <a:cubicBezTo>
                        <a:pt x="75439" y="339"/>
                        <a:pt x="75319" y="244"/>
                        <a:pt x="75200" y="244"/>
                      </a:cubicBezTo>
                      <a:cubicBezTo>
                        <a:pt x="75081" y="256"/>
                        <a:pt x="74962" y="411"/>
                        <a:pt x="74843" y="446"/>
                      </a:cubicBezTo>
                      <a:cubicBezTo>
                        <a:pt x="74759" y="466"/>
                        <a:pt x="74677" y="496"/>
                        <a:pt x="74596" y="496"/>
                      </a:cubicBezTo>
                      <a:cubicBezTo>
                        <a:pt x="74529" y="496"/>
                        <a:pt x="74461" y="475"/>
                        <a:pt x="74391" y="411"/>
                      </a:cubicBezTo>
                      <a:cubicBezTo>
                        <a:pt x="74353" y="373"/>
                        <a:pt x="74316" y="362"/>
                        <a:pt x="74280" y="362"/>
                      </a:cubicBezTo>
                      <a:cubicBezTo>
                        <a:pt x="74226" y="362"/>
                        <a:pt x="74174" y="386"/>
                        <a:pt x="74120" y="386"/>
                      </a:cubicBezTo>
                      <a:cubicBezTo>
                        <a:pt x="74072" y="386"/>
                        <a:pt x="74024" y="366"/>
                        <a:pt x="73974" y="292"/>
                      </a:cubicBezTo>
                      <a:cubicBezTo>
                        <a:pt x="73952" y="263"/>
                        <a:pt x="73930" y="252"/>
                        <a:pt x="73906" y="252"/>
                      </a:cubicBezTo>
                      <a:cubicBezTo>
                        <a:pt x="73836" y="252"/>
                        <a:pt x="73760" y="350"/>
                        <a:pt x="73685" y="350"/>
                      </a:cubicBezTo>
                      <a:cubicBezTo>
                        <a:pt x="73662" y="350"/>
                        <a:pt x="73639" y="340"/>
                        <a:pt x="73617" y="315"/>
                      </a:cubicBezTo>
                      <a:cubicBezTo>
                        <a:pt x="73533" y="232"/>
                        <a:pt x="73435" y="221"/>
                        <a:pt x="73338" y="221"/>
                      </a:cubicBezTo>
                      <a:cubicBezTo>
                        <a:pt x="73304" y="221"/>
                        <a:pt x="73270" y="222"/>
                        <a:pt x="73237" y="222"/>
                      </a:cubicBezTo>
                      <a:cubicBezTo>
                        <a:pt x="73216" y="222"/>
                        <a:pt x="73196" y="222"/>
                        <a:pt x="73176" y="220"/>
                      </a:cubicBezTo>
                      <a:cubicBezTo>
                        <a:pt x="73156" y="218"/>
                        <a:pt x="73135" y="216"/>
                        <a:pt x="73115" y="216"/>
                      </a:cubicBezTo>
                      <a:cubicBezTo>
                        <a:pt x="72934" y="216"/>
                        <a:pt x="72762" y="310"/>
                        <a:pt x="72676" y="470"/>
                      </a:cubicBezTo>
                      <a:cubicBezTo>
                        <a:pt x="72650" y="507"/>
                        <a:pt x="72623" y="521"/>
                        <a:pt x="72596" y="521"/>
                      </a:cubicBezTo>
                      <a:cubicBezTo>
                        <a:pt x="72528" y="521"/>
                        <a:pt x="72459" y="426"/>
                        <a:pt x="72391" y="375"/>
                      </a:cubicBezTo>
                      <a:cubicBezTo>
                        <a:pt x="72384" y="366"/>
                        <a:pt x="72376" y="361"/>
                        <a:pt x="72368" y="361"/>
                      </a:cubicBezTo>
                      <a:cubicBezTo>
                        <a:pt x="72337" y="361"/>
                        <a:pt x="72302" y="434"/>
                        <a:pt x="72283" y="530"/>
                      </a:cubicBezTo>
                      <a:cubicBezTo>
                        <a:pt x="72263" y="633"/>
                        <a:pt x="72233" y="701"/>
                        <a:pt x="72194" y="701"/>
                      </a:cubicBezTo>
                      <a:cubicBezTo>
                        <a:pt x="72188" y="701"/>
                        <a:pt x="72182" y="699"/>
                        <a:pt x="72176" y="696"/>
                      </a:cubicBezTo>
                      <a:cubicBezTo>
                        <a:pt x="72120" y="678"/>
                        <a:pt x="72056" y="607"/>
                        <a:pt x="72003" y="607"/>
                      </a:cubicBezTo>
                      <a:cubicBezTo>
                        <a:pt x="71988" y="607"/>
                        <a:pt x="71975" y="612"/>
                        <a:pt x="71962" y="625"/>
                      </a:cubicBezTo>
                      <a:cubicBezTo>
                        <a:pt x="71907" y="685"/>
                        <a:pt x="71856" y="712"/>
                        <a:pt x="71807" y="712"/>
                      </a:cubicBezTo>
                      <a:cubicBezTo>
                        <a:pt x="71720" y="712"/>
                        <a:pt x="71641" y="623"/>
                        <a:pt x="71557" y="470"/>
                      </a:cubicBezTo>
                      <a:cubicBezTo>
                        <a:pt x="71477" y="310"/>
                        <a:pt x="71386" y="258"/>
                        <a:pt x="71290" y="258"/>
                      </a:cubicBezTo>
                      <a:cubicBezTo>
                        <a:pt x="71214" y="258"/>
                        <a:pt x="71136" y="291"/>
                        <a:pt x="71057" y="327"/>
                      </a:cubicBezTo>
                      <a:cubicBezTo>
                        <a:pt x="71021" y="351"/>
                        <a:pt x="70986" y="458"/>
                        <a:pt x="70950" y="542"/>
                      </a:cubicBezTo>
                      <a:cubicBezTo>
                        <a:pt x="70929" y="625"/>
                        <a:pt x="70890" y="727"/>
                        <a:pt x="70856" y="727"/>
                      </a:cubicBezTo>
                      <a:cubicBezTo>
                        <a:pt x="70852" y="727"/>
                        <a:pt x="70847" y="725"/>
                        <a:pt x="70843" y="720"/>
                      </a:cubicBezTo>
                      <a:cubicBezTo>
                        <a:pt x="70763" y="631"/>
                        <a:pt x="70686" y="589"/>
                        <a:pt x="70608" y="589"/>
                      </a:cubicBezTo>
                      <a:cubicBezTo>
                        <a:pt x="70501" y="589"/>
                        <a:pt x="70394" y="670"/>
                        <a:pt x="70283" y="815"/>
                      </a:cubicBezTo>
                      <a:cubicBezTo>
                        <a:pt x="70268" y="834"/>
                        <a:pt x="70250" y="843"/>
                        <a:pt x="70231" y="843"/>
                      </a:cubicBezTo>
                      <a:cubicBezTo>
                        <a:pt x="70178" y="843"/>
                        <a:pt x="70119" y="772"/>
                        <a:pt x="70093" y="649"/>
                      </a:cubicBezTo>
                      <a:cubicBezTo>
                        <a:pt x="70024" y="413"/>
                        <a:pt x="69939" y="315"/>
                        <a:pt x="69837" y="315"/>
                      </a:cubicBezTo>
                      <a:cubicBezTo>
                        <a:pt x="69816" y="315"/>
                        <a:pt x="69794" y="319"/>
                        <a:pt x="69771" y="327"/>
                      </a:cubicBezTo>
                      <a:cubicBezTo>
                        <a:pt x="69677" y="361"/>
                        <a:pt x="69596" y="450"/>
                        <a:pt x="69514" y="450"/>
                      </a:cubicBezTo>
                      <a:cubicBezTo>
                        <a:pt x="69481" y="450"/>
                        <a:pt x="69448" y="436"/>
                        <a:pt x="69414" y="399"/>
                      </a:cubicBezTo>
                      <a:cubicBezTo>
                        <a:pt x="69412" y="394"/>
                        <a:pt x="69409" y="392"/>
                        <a:pt x="69405" y="392"/>
                      </a:cubicBezTo>
                      <a:cubicBezTo>
                        <a:pt x="69390" y="392"/>
                        <a:pt x="69364" y="431"/>
                        <a:pt x="69354" y="470"/>
                      </a:cubicBezTo>
                      <a:cubicBezTo>
                        <a:pt x="69317" y="583"/>
                        <a:pt x="69289" y="739"/>
                        <a:pt x="69249" y="739"/>
                      </a:cubicBezTo>
                      <a:cubicBezTo>
                        <a:pt x="69226" y="739"/>
                        <a:pt x="69199" y="686"/>
                        <a:pt x="69164" y="542"/>
                      </a:cubicBezTo>
                      <a:cubicBezTo>
                        <a:pt x="69153" y="498"/>
                        <a:pt x="69132" y="433"/>
                        <a:pt x="69119" y="433"/>
                      </a:cubicBezTo>
                      <a:cubicBezTo>
                        <a:pt x="69118" y="433"/>
                        <a:pt x="69117" y="434"/>
                        <a:pt x="69116" y="434"/>
                      </a:cubicBezTo>
                      <a:cubicBezTo>
                        <a:pt x="69073" y="475"/>
                        <a:pt x="69028" y="488"/>
                        <a:pt x="68984" y="488"/>
                      </a:cubicBezTo>
                      <a:cubicBezTo>
                        <a:pt x="68892" y="488"/>
                        <a:pt x="68798" y="429"/>
                        <a:pt x="68710" y="429"/>
                      </a:cubicBezTo>
                      <a:cubicBezTo>
                        <a:pt x="68678" y="429"/>
                        <a:pt x="68647" y="437"/>
                        <a:pt x="68616" y="458"/>
                      </a:cubicBezTo>
                      <a:cubicBezTo>
                        <a:pt x="68462" y="580"/>
                        <a:pt x="68276" y="650"/>
                        <a:pt x="68079" y="650"/>
                      </a:cubicBezTo>
                      <a:cubicBezTo>
                        <a:pt x="68064" y="650"/>
                        <a:pt x="68048" y="650"/>
                        <a:pt x="68033" y="649"/>
                      </a:cubicBezTo>
                      <a:cubicBezTo>
                        <a:pt x="67789" y="655"/>
                        <a:pt x="67542" y="658"/>
                        <a:pt x="67295" y="658"/>
                      </a:cubicBezTo>
                      <a:cubicBezTo>
                        <a:pt x="67048" y="658"/>
                        <a:pt x="66801" y="655"/>
                        <a:pt x="66556" y="649"/>
                      </a:cubicBezTo>
                      <a:cubicBezTo>
                        <a:pt x="66390" y="649"/>
                        <a:pt x="66235" y="601"/>
                        <a:pt x="66116" y="506"/>
                      </a:cubicBezTo>
                      <a:cubicBezTo>
                        <a:pt x="66049" y="454"/>
                        <a:pt x="65987" y="430"/>
                        <a:pt x="65926" y="430"/>
                      </a:cubicBezTo>
                      <a:cubicBezTo>
                        <a:pt x="65846" y="430"/>
                        <a:pt x="65768" y="472"/>
                        <a:pt x="65687" y="553"/>
                      </a:cubicBezTo>
                      <a:cubicBezTo>
                        <a:pt x="65580" y="684"/>
                        <a:pt x="65425" y="780"/>
                        <a:pt x="65259" y="827"/>
                      </a:cubicBezTo>
                      <a:cubicBezTo>
                        <a:pt x="65253" y="829"/>
                        <a:pt x="65248" y="829"/>
                        <a:pt x="65243" y="829"/>
                      </a:cubicBezTo>
                      <a:cubicBezTo>
                        <a:pt x="65163" y="829"/>
                        <a:pt x="65074" y="671"/>
                        <a:pt x="64985" y="649"/>
                      </a:cubicBezTo>
                      <a:cubicBezTo>
                        <a:pt x="64948" y="638"/>
                        <a:pt x="64910" y="635"/>
                        <a:pt x="64871" y="635"/>
                      </a:cubicBezTo>
                      <a:cubicBezTo>
                        <a:pt x="64824" y="635"/>
                        <a:pt x="64776" y="639"/>
                        <a:pt x="64730" y="639"/>
                      </a:cubicBezTo>
                      <a:cubicBezTo>
                        <a:pt x="64691" y="639"/>
                        <a:pt x="64653" y="636"/>
                        <a:pt x="64616" y="625"/>
                      </a:cubicBezTo>
                      <a:cubicBezTo>
                        <a:pt x="64520" y="589"/>
                        <a:pt x="64425" y="423"/>
                        <a:pt x="64342" y="423"/>
                      </a:cubicBezTo>
                      <a:cubicBezTo>
                        <a:pt x="64223" y="423"/>
                        <a:pt x="64104" y="530"/>
                        <a:pt x="63985" y="601"/>
                      </a:cubicBezTo>
                      <a:cubicBezTo>
                        <a:pt x="63924" y="537"/>
                        <a:pt x="63864" y="513"/>
                        <a:pt x="63805" y="513"/>
                      </a:cubicBezTo>
                      <a:cubicBezTo>
                        <a:pt x="63667" y="513"/>
                        <a:pt x="63534" y="639"/>
                        <a:pt x="63401" y="673"/>
                      </a:cubicBezTo>
                      <a:cubicBezTo>
                        <a:pt x="63362" y="680"/>
                        <a:pt x="63321" y="684"/>
                        <a:pt x="63279" y="684"/>
                      </a:cubicBezTo>
                      <a:cubicBezTo>
                        <a:pt x="63196" y="684"/>
                        <a:pt x="63112" y="669"/>
                        <a:pt x="63032" y="637"/>
                      </a:cubicBezTo>
                      <a:cubicBezTo>
                        <a:pt x="62971" y="602"/>
                        <a:pt x="62910" y="535"/>
                        <a:pt x="62839" y="535"/>
                      </a:cubicBezTo>
                      <a:cubicBezTo>
                        <a:pt x="62813" y="535"/>
                        <a:pt x="62787" y="543"/>
                        <a:pt x="62758" y="565"/>
                      </a:cubicBezTo>
                      <a:cubicBezTo>
                        <a:pt x="62651" y="637"/>
                        <a:pt x="62520" y="684"/>
                        <a:pt x="62389" y="684"/>
                      </a:cubicBezTo>
                      <a:cubicBezTo>
                        <a:pt x="62082" y="714"/>
                        <a:pt x="61774" y="724"/>
                        <a:pt x="61465" y="724"/>
                      </a:cubicBezTo>
                      <a:cubicBezTo>
                        <a:pt x="60911" y="724"/>
                        <a:pt x="60356" y="692"/>
                        <a:pt x="59806" y="684"/>
                      </a:cubicBezTo>
                      <a:cubicBezTo>
                        <a:pt x="59722" y="673"/>
                        <a:pt x="59651" y="649"/>
                        <a:pt x="59579" y="601"/>
                      </a:cubicBezTo>
                      <a:cubicBezTo>
                        <a:pt x="59454" y="553"/>
                        <a:pt x="59323" y="530"/>
                        <a:pt x="59191" y="530"/>
                      </a:cubicBezTo>
                      <a:cubicBezTo>
                        <a:pt x="59058" y="530"/>
                        <a:pt x="58925" y="553"/>
                        <a:pt x="58794" y="601"/>
                      </a:cubicBezTo>
                      <a:cubicBezTo>
                        <a:pt x="58660" y="647"/>
                        <a:pt x="58520" y="671"/>
                        <a:pt x="58381" y="671"/>
                      </a:cubicBezTo>
                      <a:cubicBezTo>
                        <a:pt x="58197" y="671"/>
                        <a:pt x="58015" y="630"/>
                        <a:pt x="57853" y="542"/>
                      </a:cubicBezTo>
                      <a:cubicBezTo>
                        <a:pt x="57667" y="444"/>
                        <a:pt x="57466" y="396"/>
                        <a:pt x="57266" y="396"/>
                      </a:cubicBezTo>
                      <a:cubicBezTo>
                        <a:pt x="56977" y="396"/>
                        <a:pt x="56692" y="495"/>
                        <a:pt x="56460" y="684"/>
                      </a:cubicBezTo>
                      <a:cubicBezTo>
                        <a:pt x="56425" y="719"/>
                        <a:pt x="56380" y="735"/>
                        <a:pt x="56335" y="735"/>
                      </a:cubicBezTo>
                      <a:cubicBezTo>
                        <a:pt x="56272" y="735"/>
                        <a:pt x="56209" y="704"/>
                        <a:pt x="56174" y="649"/>
                      </a:cubicBezTo>
                      <a:cubicBezTo>
                        <a:pt x="56091" y="530"/>
                        <a:pt x="55960" y="458"/>
                        <a:pt x="55817" y="458"/>
                      </a:cubicBezTo>
                      <a:cubicBezTo>
                        <a:pt x="55802" y="459"/>
                        <a:pt x="55787" y="459"/>
                        <a:pt x="55772" y="459"/>
                      </a:cubicBezTo>
                      <a:cubicBezTo>
                        <a:pt x="55549" y="459"/>
                        <a:pt x="55330" y="376"/>
                        <a:pt x="55162" y="220"/>
                      </a:cubicBezTo>
                      <a:cubicBezTo>
                        <a:pt x="55147" y="210"/>
                        <a:pt x="55131" y="206"/>
                        <a:pt x="55115" y="206"/>
                      </a:cubicBezTo>
                      <a:cubicBezTo>
                        <a:pt x="55056" y="206"/>
                        <a:pt x="54995" y="261"/>
                        <a:pt x="54948" y="280"/>
                      </a:cubicBezTo>
                      <a:cubicBezTo>
                        <a:pt x="54896" y="297"/>
                        <a:pt x="54837" y="333"/>
                        <a:pt x="54787" y="333"/>
                      </a:cubicBezTo>
                      <a:cubicBezTo>
                        <a:pt x="54768" y="333"/>
                        <a:pt x="54750" y="328"/>
                        <a:pt x="54734" y="315"/>
                      </a:cubicBezTo>
                      <a:cubicBezTo>
                        <a:pt x="54651" y="265"/>
                        <a:pt x="54576" y="224"/>
                        <a:pt x="54500" y="224"/>
                      </a:cubicBezTo>
                      <a:cubicBezTo>
                        <a:pt x="54433" y="224"/>
                        <a:pt x="54365" y="256"/>
                        <a:pt x="54293" y="339"/>
                      </a:cubicBezTo>
                      <a:cubicBezTo>
                        <a:pt x="54271" y="369"/>
                        <a:pt x="54240" y="389"/>
                        <a:pt x="54208" y="389"/>
                      </a:cubicBezTo>
                      <a:cubicBezTo>
                        <a:pt x="54188" y="389"/>
                        <a:pt x="54168" y="381"/>
                        <a:pt x="54150" y="363"/>
                      </a:cubicBezTo>
                      <a:cubicBezTo>
                        <a:pt x="54017" y="212"/>
                        <a:pt x="53881" y="162"/>
                        <a:pt x="53745" y="162"/>
                      </a:cubicBezTo>
                      <a:cubicBezTo>
                        <a:pt x="53613" y="162"/>
                        <a:pt x="53481" y="209"/>
                        <a:pt x="53352" y="256"/>
                      </a:cubicBezTo>
                      <a:cubicBezTo>
                        <a:pt x="53325" y="266"/>
                        <a:pt x="53297" y="271"/>
                        <a:pt x="53270" y="271"/>
                      </a:cubicBezTo>
                      <a:cubicBezTo>
                        <a:pt x="53173" y="271"/>
                        <a:pt x="53081" y="217"/>
                        <a:pt x="52989" y="217"/>
                      </a:cubicBezTo>
                      <a:cubicBezTo>
                        <a:pt x="52963" y="217"/>
                        <a:pt x="52937" y="221"/>
                        <a:pt x="52912" y="232"/>
                      </a:cubicBezTo>
                      <a:cubicBezTo>
                        <a:pt x="52769" y="292"/>
                        <a:pt x="52626" y="387"/>
                        <a:pt x="52471" y="458"/>
                      </a:cubicBezTo>
                      <a:cubicBezTo>
                        <a:pt x="52436" y="482"/>
                        <a:pt x="52376" y="482"/>
                        <a:pt x="52328" y="482"/>
                      </a:cubicBezTo>
                      <a:cubicBezTo>
                        <a:pt x="52007" y="494"/>
                        <a:pt x="51686" y="506"/>
                        <a:pt x="51364" y="518"/>
                      </a:cubicBezTo>
                      <a:cubicBezTo>
                        <a:pt x="51257" y="518"/>
                        <a:pt x="51150" y="458"/>
                        <a:pt x="51078" y="363"/>
                      </a:cubicBezTo>
                      <a:cubicBezTo>
                        <a:pt x="51038" y="306"/>
                        <a:pt x="50998" y="281"/>
                        <a:pt x="50960" y="281"/>
                      </a:cubicBezTo>
                      <a:cubicBezTo>
                        <a:pt x="50886" y="281"/>
                        <a:pt x="50815" y="373"/>
                        <a:pt x="50745" y="506"/>
                      </a:cubicBezTo>
                      <a:cubicBezTo>
                        <a:pt x="50697" y="589"/>
                        <a:pt x="50626" y="661"/>
                        <a:pt x="50554" y="720"/>
                      </a:cubicBezTo>
                      <a:cubicBezTo>
                        <a:pt x="50438" y="535"/>
                        <a:pt x="50314" y="496"/>
                        <a:pt x="50187" y="496"/>
                      </a:cubicBezTo>
                      <a:cubicBezTo>
                        <a:pt x="50092" y="496"/>
                        <a:pt x="49996" y="518"/>
                        <a:pt x="49900" y="518"/>
                      </a:cubicBezTo>
                      <a:cubicBezTo>
                        <a:pt x="49066" y="518"/>
                        <a:pt x="48221" y="553"/>
                        <a:pt x="47387" y="577"/>
                      </a:cubicBezTo>
                      <a:cubicBezTo>
                        <a:pt x="47066" y="577"/>
                        <a:pt x="46744" y="577"/>
                        <a:pt x="46423" y="565"/>
                      </a:cubicBezTo>
                      <a:cubicBezTo>
                        <a:pt x="46409" y="567"/>
                        <a:pt x="46396" y="568"/>
                        <a:pt x="46382" y="568"/>
                      </a:cubicBezTo>
                      <a:cubicBezTo>
                        <a:pt x="46289" y="568"/>
                        <a:pt x="46198" y="532"/>
                        <a:pt x="46125" y="470"/>
                      </a:cubicBezTo>
                      <a:cubicBezTo>
                        <a:pt x="46056" y="386"/>
                        <a:pt x="45987" y="364"/>
                        <a:pt x="45917" y="364"/>
                      </a:cubicBezTo>
                      <a:cubicBezTo>
                        <a:pt x="45839" y="364"/>
                        <a:pt x="45760" y="392"/>
                        <a:pt x="45681" y="392"/>
                      </a:cubicBezTo>
                      <a:cubicBezTo>
                        <a:pt x="45662" y="392"/>
                        <a:pt x="45644" y="391"/>
                        <a:pt x="45625" y="387"/>
                      </a:cubicBezTo>
                      <a:cubicBezTo>
                        <a:pt x="45600" y="381"/>
                        <a:pt x="45576" y="379"/>
                        <a:pt x="45552" y="379"/>
                      </a:cubicBezTo>
                      <a:cubicBezTo>
                        <a:pt x="45460" y="379"/>
                        <a:pt x="45378" y="412"/>
                        <a:pt x="45300" y="412"/>
                      </a:cubicBezTo>
                      <a:cubicBezTo>
                        <a:pt x="45265" y="412"/>
                        <a:pt x="45231" y="405"/>
                        <a:pt x="45197" y="387"/>
                      </a:cubicBezTo>
                      <a:cubicBezTo>
                        <a:pt x="45030" y="303"/>
                        <a:pt x="44851" y="256"/>
                        <a:pt x="44673" y="244"/>
                      </a:cubicBezTo>
                      <a:cubicBezTo>
                        <a:pt x="44637" y="238"/>
                        <a:pt x="44602" y="236"/>
                        <a:pt x="44566" y="236"/>
                      </a:cubicBezTo>
                      <a:cubicBezTo>
                        <a:pt x="44423" y="236"/>
                        <a:pt x="44277" y="272"/>
                        <a:pt x="44132" y="272"/>
                      </a:cubicBezTo>
                      <a:cubicBezTo>
                        <a:pt x="43998" y="272"/>
                        <a:pt x="43864" y="241"/>
                        <a:pt x="43732" y="125"/>
                      </a:cubicBezTo>
                      <a:lnTo>
                        <a:pt x="43577" y="446"/>
                      </a:lnTo>
                      <a:cubicBezTo>
                        <a:pt x="43476" y="317"/>
                        <a:pt x="43372" y="264"/>
                        <a:pt x="43267" y="264"/>
                      </a:cubicBezTo>
                      <a:cubicBezTo>
                        <a:pt x="43151" y="264"/>
                        <a:pt x="43035" y="329"/>
                        <a:pt x="42923" y="423"/>
                      </a:cubicBezTo>
                      <a:cubicBezTo>
                        <a:pt x="42905" y="440"/>
                        <a:pt x="42881" y="449"/>
                        <a:pt x="42856" y="449"/>
                      </a:cubicBezTo>
                      <a:cubicBezTo>
                        <a:pt x="42830" y="449"/>
                        <a:pt x="42803" y="440"/>
                        <a:pt x="42780" y="423"/>
                      </a:cubicBezTo>
                      <a:cubicBezTo>
                        <a:pt x="42649" y="363"/>
                        <a:pt x="42494" y="303"/>
                        <a:pt x="42351" y="268"/>
                      </a:cubicBezTo>
                      <a:cubicBezTo>
                        <a:pt x="42335" y="264"/>
                        <a:pt x="42320" y="263"/>
                        <a:pt x="42304" y="263"/>
                      </a:cubicBezTo>
                      <a:cubicBezTo>
                        <a:pt x="42216" y="263"/>
                        <a:pt x="42136" y="319"/>
                        <a:pt x="42065" y="411"/>
                      </a:cubicBezTo>
                      <a:cubicBezTo>
                        <a:pt x="42030" y="446"/>
                        <a:pt x="41988" y="488"/>
                        <a:pt x="41959" y="488"/>
                      </a:cubicBezTo>
                      <a:cubicBezTo>
                        <a:pt x="41949" y="488"/>
                        <a:pt x="41941" y="482"/>
                        <a:pt x="41934" y="470"/>
                      </a:cubicBezTo>
                      <a:cubicBezTo>
                        <a:pt x="41808" y="325"/>
                        <a:pt x="41678" y="287"/>
                        <a:pt x="41546" y="287"/>
                      </a:cubicBezTo>
                      <a:cubicBezTo>
                        <a:pt x="41430" y="287"/>
                        <a:pt x="41313" y="316"/>
                        <a:pt x="41196" y="327"/>
                      </a:cubicBezTo>
                      <a:cubicBezTo>
                        <a:pt x="41029" y="327"/>
                        <a:pt x="40851" y="363"/>
                        <a:pt x="40684" y="411"/>
                      </a:cubicBezTo>
                      <a:cubicBezTo>
                        <a:pt x="40569" y="460"/>
                        <a:pt x="40460" y="600"/>
                        <a:pt x="40344" y="600"/>
                      </a:cubicBezTo>
                      <a:cubicBezTo>
                        <a:pt x="40293" y="600"/>
                        <a:pt x="40239" y="571"/>
                        <a:pt x="40184" y="494"/>
                      </a:cubicBezTo>
                      <a:cubicBezTo>
                        <a:pt x="40136" y="613"/>
                        <a:pt x="40089" y="720"/>
                        <a:pt x="40029" y="839"/>
                      </a:cubicBezTo>
                      <a:cubicBezTo>
                        <a:pt x="39982" y="708"/>
                        <a:pt x="39934" y="577"/>
                        <a:pt x="39886" y="458"/>
                      </a:cubicBezTo>
                      <a:cubicBezTo>
                        <a:pt x="39875" y="434"/>
                        <a:pt x="39851" y="411"/>
                        <a:pt x="39815" y="411"/>
                      </a:cubicBezTo>
                      <a:cubicBezTo>
                        <a:pt x="39744" y="411"/>
                        <a:pt x="39668" y="385"/>
                        <a:pt x="39593" y="385"/>
                      </a:cubicBezTo>
                      <a:cubicBezTo>
                        <a:pt x="39543" y="385"/>
                        <a:pt x="39494" y="396"/>
                        <a:pt x="39446" y="434"/>
                      </a:cubicBezTo>
                      <a:cubicBezTo>
                        <a:pt x="39368" y="502"/>
                        <a:pt x="39289" y="524"/>
                        <a:pt x="39211" y="524"/>
                      </a:cubicBezTo>
                      <a:cubicBezTo>
                        <a:pt x="39123" y="524"/>
                        <a:pt x="39034" y="495"/>
                        <a:pt x="38946" y="470"/>
                      </a:cubicBezTo>
                      <a:cubicBezTo>
                        <a:pt x="38829" y="407"/>
                        <a:pt x="38698" y="378"/>
                        <a:pt x="38564" y="378"/>
                      </a:cubicBezTo>
                      <a:cubicBezTo>
                        <a:pt x="38521" y="378"/>
                        <a:pt x="38477" y="381"/>
                        <a:pt x="38434" y="387"/>
                      </a:cubicBezTo>
                      <a:cubicBezTo>
                        <a:pt x="38369" y="408"/>
                        <a:pt x="38303" y="415"/>
                        <a:pt x="38237" y="415"/>
                      </a:cubicBezTo>
                      <a:cubicBezTo>
                        <a:pt x="38109" y="415"/>
                        <a:pt x="37978" y="389"/>
                        <a:pt x="37849" y="389"/>
                      </a:cubicBezTo>
                      <a:cubicBezTo>
                        <a:pt x="37701" y="389"/>
                        <a:pt x="37553" y="422"/>
                        <a:pt x="37410" y="565"/>
                      </a:cubicBezTo>
                      <a:cubicBezTo>
                        <a:pt x="37403" y="572"/>
                        <a:pt x="37395" y="575"/>
                        <a:pt x="37386" y="575"/>
                      </a:cubicBezTo>
                      <a:cubicBezTo>
                        <a:pt x="37351" y="575"/>
                        <a:pt x="37305" y="527"/>
                        <a:pt x="37267" y="518"/>
                      </a:cubicBezTo>
                      <a:cubicBezTo>
                        <a:pt x="37124" y="470"/>
                        <a:pt x="36981" y="446"/>
                        <a:pt x="36827" y="423"/>
                      </a:cubicBezTo>
                      <a:cubicBezTo>
                        <a:pt x="36697" y="418"/>
                        <a:pt x="36568" y="403"/>
                        <a:pt x="36439" y="403"/>
                      </a:cubicBezTo>
                      <a:cubicBezTo>
                        <a:pt x="36248" y="403"/>
                        <a:pt x="36059" y="435"/>
                        <a:pt x="35874" y="577"/>
                      </a:cubicBezTo>
                      <a:cubicBezTo>
                        <a:pt x="35763" y="481"/>
                        <a:pt x="35655" y="439"/>
                        <a:pt x="35547" y="439"/>
                      </a:cubicBezTo>
                      <a:cubicBezTo>
                        <a:pt x="35389" y="439"/>
                        <a:pt x="35233" y="531"/>
                        <a:pt x="35076" y="673"/>
                      </a:cubicBezTo>
                      <a:cubicBezTo>
                        <a:pt x="35025" y="724"/>
                        <a:pt x="34965" y="730"/>
                        <a:pt x="34902" y="730"/>
                      </a:cubicBezTo>
                      <a:cubicBezTo>
                        <a:pt x="34881" y="730"/>
                        <a:pt x="34859" y="729"/>
                        <a:pt x="34838" y="729"/>
                      </a:cubicBezTo>
                      <a:cubicBezTo>
                        <a:pt x="34818" y="729"/>
                        <a:pt x="34798" y="730"/>
                        <a:pt x="34779" y="732"/>
                      </a:cubicBezTo>
                      <a:cubicBezTo>
                        <a:pt x="34362" y="744"/>
                        <a:pt x="33945" y="744"/>
                        <a:pt x="33529" y="756"/>
                      </a:cubicBezTo>
                      <a:cubicBezTo>
                        <a:pt x="33421" y="756"/>
                        <a:pt x="33314" y="792"/>
                        <a:pt x="33231" y="863"/>
                      </a:cubicBezTo>
                      <a:cubicBezTo>
                        <a:pt x="33181" y="913"/>
                        <a:pt x="33135" y="934"/>
                        <a:pt x="33092" y="934"/>
                      </a:cubicBezTo>
                      <a:cubicBezTo>
                        <a:pt x="33023" y="934"/>
                        <a:pt x="32959" y="881"/>
                        <a:pt x="32886" y="815"/>
                      </a:cubicBezTo>
                      <a:cubicBezTo>
                        <a:pt x="32855" y="793"/>
                        <a:pt x="32823" y="782"/>
                        <a:pt x="32791" y="782"/>
                      </a:cubicBezTo>
                      <a:cubicBezTo>
                        <a:pt x="32724" y="782"/>
                        <a:pt x="32656" y="830"/>
                        <a:pt x="32600" y="911"/>
                      </a:cubicBezTo>
                      <a:cubicBezTo>
                        <a:pt x="32556" y="969"/>
                        <a:pt x="32517" y="1005"/>
                        <a:pt x="32474" y="1005"/>
                      </a:cubicBezTo>
                      <a:cubicBezTo>
                        <a:pt x="32447" y="1005"/>
                        <a:pt x="32418" y="991"/>
                        <a:pt x="32386" y="958"/>
                      </a:cubicBezTo>
                      <a:cubicBezTo>
                        <a:pt x="32309" y="860"/>
                        <a:pt x="32193" y="802"/>
                        <a:pt x="32064" y="802"/>
                      </a:cubicBezTo>
                      <a:cubicBezTo>
                        <a:pt x="32052" y="802"/>
                        <a:pt x="32040" y="802"/>
                        <a:pt x="32028" y="803"/>
                      </a:cubicBezTo>
                      <a:cubicBezTo>
                        <a:pt x="31832" y="796"/>
                        <a:pt x="31636" y="792"/>
                        <a:pt x="31441" y="792"/>
                      </a:cubicBezTo>
                      <a:cubicBezTo>
                        <a:pt x="31018" y="792"/>
                        <a:pt x="30598" y="810"/>
                        <a:pt x="30183" y="851"/>
                      </a:cubicBezTo>
                      <a:cubicBezTo>
                        <a:pt x="30065" y="863"/>
                        <a:pt x="29945" y="873"/>
                        <a:pt x="29826" y="873"/>
                      </a:cubicBezTo>
                      <a:cubicBezTo>
                        <a:pt x="29572" y="873"/>
                        <a:pt x="29318" y="827"/>
                        <a:pt x="29076" y="649"/>
                      </a:cubicBezTo>
                      <a:cubicBezTo>
                        <a:pt x="29053" y="631"/>
                        <a:pt x="29027" y="625"/>
                        <a:pt x="29000" y="625"/>
                      </a:cubicBezTo>
                      <a:cubicBezTo>
                        <a:pt x="28955" y="625"/>
                        <a:pt x="28906" y="641"/>
                        <a:pt x="28861" y="649"/>
                      </a:cubicBezTo>
                      <a:cubicBezTo>
                        <a:pt x="28796" y="663"/>
                        <a:pt x="28728" y="669"/>
                        <a:pt x="28660" y="669"/>
                      </a:cubicBezTo>
                      <a:cubicBezTo>
                        <a:pt x="28556" y="669"/>
                        <a:pt x="28450" y="654"/>
                        <a:pt x="28349" y="625"/>
                      </a:cubicBezTo>
                      <a:cubicBezTo>
                        <a:pt x="28064" y="577"/>
                        <a:pt x="27766" y="553"/>
                        <a:pt x="27468" y="542"/>
                      </a:cubicBezTo>
                      <a:cubicBezTo>
                        <a:pt x="27322" y="538"/>
                        <a:pt x="27176" y="537"/>
                        <a:pt x="27032" y="537"/>
                      </a:cubicBezTo>
                      <a:cubicBezTo>
                        <a:pt x="26682" y="537"/>
                        <a:pt x="26337" y="545"/>
                        <a:pt x="25992" y="553"/>
                      </a:cubicBezTo>
                      <a:cubicBezTo>
                        <a:pt x="25946" y="553"/>
                        <a:pt x="25900" y="547"/>
                        <a:pt x="25856" y="547"/>
                      </a:cubicBezTo>
                      <a:cubicBezTo>
                        <a:pt x="25797" y="547"/>
                        <a:pt x="25742" y="559"/>
                        <a:pt x="25694" y="613"/>
                      </a:cubicBezTo>
                      <a:cubicBezTo>
                        <a:pt x="25632" y="685"/>
                        <a:pt x="25573" y="715"/>
                        <a:pt x="25516" y="715"/>
                      </a:cubicBezTo>
                      <a:cubicBezTo>
                        <a:pt x="25432" y="715"/>
                        <a:pt x="25351" y="651"/>
                        <a:pt x="25266" y="565"/>
                      </a:cubicBezTo>
                      <a:cubicBezTo>
                        <a:pt x="25170" y="458"/>
                        <a:pt x="25051" y="387"/>
                        <a:pt x="24908" y="363"/>
                      </a:cubicBezTo>
                      <a:cubicBezTo>
                        <a:pt x="24905" y="362"/>
                        <a:pt x="24901" y="362"/>
                        <a:pt x="24897" y="362"/>
                      </a:cubicBezTo>
                      <a:cubicBezTo>
                        <a:pt x="24806" y="362"/>
                        <a:pt x="24714" y="495"/>
                        <a:pt x="24623" y="518"/>
                      </a:cubicBezTo>
                      <a:cubicBezTo>
                        <a:pt x="24504" y="530"/>
                        <a:pt x="24385" y="542"/>
                        <a:pt x="24254" y="542"/>
                      </a:cubicBezTo>
                      <a:cubicBezTo>
                        <a:pt x="24251" y="542"/>
                        <a:pt x="24248" y="542"/>
                        <a:pt x="24245" y="542"/>
                      </a:cubicBezTo>
                      <a:cubicBezTo>
                        <a:pt x="24131" y="542"/>
                        <a:pt x="24011" y="364"/>
                        <a:pt x="23901" y="364"/>
                      </a:cubicBezTo>
                      <a:cubicBezTo>
                        <a:pt x="23875" y="364"/>
                        <a:pt x="23849" y="374"/>
                        <a:pt x="23825" y="399"/>
                      </a:cubicBezTo>
                      <a:cubicBezTo>
                        <a:pt x="23784" y="443"/>
                        <a:pt x="23740" y="460"/>
                        <a:pt x="23696" y="460"/>
                      </a:cubicBezTo>
                      <a:cubicBezTo>
                        <a:pt x="23598" y="460"/>
                        <a:pt x="23494" y="380"/>
                        <a:pt x="23396" y="339"/>
                      </a:cubicBezTo>
                      <a:cubicBezTo>
                        <a:pt x="23325" y="315"/>
                        <a:pt x="23253" y="303"/>
                        <a:pt x="23182" y="292"/>
                      </a:cubicBezTo>
                      <a:cubicBezTo>
                        <a:pt x="23152" y="283"/>
                        <a:pt x="23123" y="279"/>
                        <a:pt x="23094" y="279"/>
                      </a:cubicBezTo>
                      <a:cubicBezTo>
                        <a:pt x="22924" y="279"/>
                        <a:pt x="22761" y="411"/>
                        <a:pt x="22599" y="482"/>
                      </a:cubicBezTo>
                      <a:cubicBezTo>
                        <a:pt x="22444" y="356"/>
                        <a:pt x="22265" y="293"/>
                        <a:pt x="22076" y="293"/>
                      </a:cubicBezTo>
                      <a:cubicBezTo>
                        <a:pt x="22033" y="293"/>
                        <a:pt x="21988" y="297"/>
                        <a:pt x="21944" y="303"/>
                      </a:cubicBezTo>
                      <a:cubicBezTo>
                        <a:pt x="21930" y="302"/>
                        <a:pt x="21917" y="302"/>
                        <a:pt x="21904" y="302"/>
                      </a:cubicBezTo>
                      <a:cubicBezTo>
                        <a:pt x="21786" y="302"/>
                        <a:pt x="21671" y="348"/>
                        <a:pt x="21575" y="423"/>
                      </a:cubicBezTo>
                      <a:cubicBezTo>
                        <a:pt x="21408" y="601"/>
                        <a:pt x="21241" y="577"/>
                        <a:pt x="21063" y="589"/>
                      </a:cubicBezTo>
                      <a:cubicBezTo>
                        <a:pt x="20729" y="625"/>
                        <a:pt x="20372" y="637"/>
                        <a:pt x="20027" y="649"/>
                      </a:cubicBezTo>
                      <a:cubicBezTo>
                        <a:pt x="19932" y="655"/>
                        <a:pt x="19839" y="660"/>
                        <a:pt x="19748" y="660"/>
                      </a:cubicBezTo>
                      <a:cubicBezTo>
                        <a:pt x="19493" y="660"/>
                        <a:pt x="19248" y="618"/>
                        <a:pt x="19003" y="434"/>
                      </a:cubicBezTo>
                      <a:cubicBezTo>
                        <a:pt x="18908" y="375"/>
                        <a:pt x="18812" y="339"/>
                        <a:pt x="18705" y="339"/>
                      </a:cubicBezTo>
                      <a:cubicBezTo>
                        <a:pt x="18253" y="268"/>
                        <a:pt x="17812" y="327"/>
                        <a:pt x="17384" y="53"/>
                      </a:cubicBezTo>
                      <a:cubicBezTo>
                        <a:pt x="17304" y="22"/>
                        <a:pt x="17220" y="0"/>
                        <a:pt x="17137" y="0"/>
                      </a:cubicBezTo>
                      <a:close/>
                    </a:path>
                  </a:pathLst>
                </a:custGeom>
                <a:solidFill>
                  <a:srgbClr val="699D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749022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886DEEDA-51FC-45CD-9B60-71F1698A0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28" name="Grupo 27">
            <a:extLst>
              <a:ext uri="{FF2B5EF4-FFF2-40B4-BE49-F238E27FC236}">
                <a16:creationId xmlns:a16="http://schemas.microsoft.com/office/drawing/2014/main" id="{4F9AF334-A729-44E2-A201-A6F02A3CD935}"/>
              </a:ext>
            </a:extLst>
          </p:cNvPr>
          <p:cNvGrpSpPr/>
          <p:nvPr/>
        </p:nvGrpSpPr>
        <p:grpSpPr>
          <a:xfrm>
            <a:off x="1108241" y="1481752"/>
            <a:ext cx="10116484" cy="5170974"/>
            <a:chOff x="551326" y="1145850"/>
            <a:chExt cx="8030099" cy="3578550"/>
          </a:xfrm>
        </p:grpSpPr>
        <p:cxnSp>
          <p:nvCxnSpPr>
            <p:cNvPr id="4" name="Google Shape;1021;p42">
              <a:extLst>
                <a:ext uri="{FF2B5EF4-FFF2-40B4-BE49-F238E27FC236}">
                  <a16:creationId xmlns:a16="http://schemas.microsoft.com/office/drawing/2014/main" id="{E1AC6229-0B1B-46B8-B193-D4375734512B}"/>
                </a:ext>
              </a:extLst>
            </p:cNvPr>
            <p:cNvCxnSpPr>
              <a:cxnSpLocks/>
              <a:stCxn id="5" idx="1"/>
              <a:endCxn id="3" idx="1"/>
            </p:cNvCxnSpPr>
            <p:nvPr/>
          </p:nvCxnSpPr>
          <p:spPr>
            <a:xfrm rot="16200000" flipH="1">
              <a:off x="1857528" y="2423628"/>
              <a:ext cx="1245544" cy="2231050"/>
            </a:xfrm>
            <a:prstGeom prst="bentConnector2">
              <a:avLst/>
            </a:prstGeom>
            <a:noFill/>
            <a:ln w="28575" cap="flat" cmpd="sng">
              <a:solidFill>
                <a:srgbClr val="FF6CA9"/>
              </a:solidFill>
              <a:prstDash val="dot"/>
              <a:round/>
              <a:headEnd type="diamond" w="med" len="med"/>
              <a:tailEnd type="diamond" w="med" len="med"/>
            </a:ln>
          </p:spPr>
        </p:cxnSp>
        <p:sp>
          <p:nvSpPr>
            <p:cNvPr id="5" name="Google Shape;1022;p42">
              <a:extLst>
                <a:ext uri="{FF2B5EF4-FFF2-40B4-BE49-F238E27FC236}">
                  <a16:creationId xmlns:a16="http://schemas.microsoft.com/office/drawing/2014/main" id="{9DCB894F-476C-473A-9353-3B2773A9DF5A}"/>
                </a:ext>
              </a:extLst>
            </p:cNvPr>
            <p:cNvSpPr/>
            <p:nvPr/>
          </p:nvSpPr>
          <p:spPr>
            <a:xfrm>
              <a:off x="562575" y="1151700"/>
              <a:ext cx="1604400" cy="1764682"/>
            </a:xfrm>
            <a:prstGeom prst="round2SameRect">
              <a:avLst>
                <a:gd name="adj1" fmla="val 16667"/>
                <a:gd name="adj2" fmla="val 0"/>
              </a:avLst>
            </a:prstGeom>
            <a:solidFill>
              <a:srgbClr val="EEEEE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1023;p42">
              <a:extLst>
                <a:ext uri="{FF2B5EF4-FFF2-40B4-BE49-F238E27FC236}">
                  <a16:creationId xmlns:a16="http://schemas.microsoft.com/office/drawing/2014/main" id="{EE3C49F4-FE36-42A2-A89B-18A0EF5FFCB7}"/>
                </a:ext>
              </a:extLst>
            </p:cNvPr>
            <p:cNvSpPr/>
            <p:nvPr/>
          </p:nvSpPr>
          <p:spPr>
            <a:xfrm>
              <a:off x="562563" y="1151700"/>
              <a:ext cx="1604400" cy="417900"/>
            </a:xfrm>
            <a:prstGeom prst="round2SameRect">
              <a:avLst>
                <a:gd name="adj1" fmla="val 16667"/>
                <a:gd name="adj2" fmla="val 0"/>
              </a:avLst>
            </a:prstGeom>
            <a:solidFill>
              <a:srgbClr val="BCB7A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1024;p42">
              <a:extLst>
                <a:ext uri="{FF2B5EF4-FFF2-40B4-BE49-F238E27FC236}">
                  <a16:creationId xmlns:a16="http://schemas.microsoft.com/office/drawing/2014/main" id="{816DE199-9344-422F-999F-5576BBFC58C6}"/>
                </a:ext>
              </a:extLst>
            </p:cNvPr>
            <p:cNvSpPr/>
            <p:nvPr/>
          </p:nvSpPr>
          <p:spPr>
            <a:xfrm>
              <a:off x="2700725" y="1151700"/>
              <a:ext cx="1604400" cy="1270800"/>
            </a:xfrm>
            <a:prstGeom prst="round2SameRect">
              <a:avLst>
                <a:gd name="adj1" fmla="val 16667"/>
                <a:gd name="adj2" fmla="val 0"/>
              </a:avLst>
            </a:prstGeom>
            <a:solidFill>
              <a:srgbClr val="EEEEE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1025;p42">
              <a:extLst>
                <a:ext uri="{FF2B5EF4-FFF2-40B4-BE49-F238E27FC236}">
                  <a16:creationId xmlns:a16="http://schemas.microsoft.com/office/drawing/2014/main" id="{8BA46FC0-9135-4472-A1FE-BB828B8BD8D6}"/>
                </a:ext>
              </a:extLst>
            </p:cNvPr>
            <p:cNvSpPr/>
            <p:nvPr/>
          </p:nvSpPr>
          <p:spPr>
            <a:xfrm>
              <a:off x="2700713" y="1151700"/>
              <a:ext cx="1604400" cy="417900"/>
            </a:xfrm>
            <a:prstGeom prst="round2SameRect">
              <a:avLst>
                <a:gd name="adj1" fmla="val 16667"/>
                <a:gd name="adj2" fmla="val 0"/>
              </a:avLst>
            </a:prstGeom>
            <a:solidFill>
              <a:srgbClr val="BCB7A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1026;p42">
              <a:extLst>
                <a:ext uri="{FF2B5EF4-FFF2-40B4-BE49-F238E27FC236}">
                  <a16:creationId xmlns:a16="http://schemas.microsoft.com/office/drawing/2014/main" id="{0E8C4934-0243-4A26-9654-7795414EC876}"/>
                </a:ext>
              </a:extLst>
            </p:cNvPr>
            <p:cNvSpPr/>
            <p:nvPr/>
          </p:nvSpPr>
          <p:spPr>
            <a:xfrm>
              <a:off x="4838875" y="1151700"/>
              <a:ext cx="1604400" cy="1270800"/>
            </a:xfrm>
            <a:prstGeom prst="round2SameRect">
              <a:avLst>
                <a:gd name="adj1" fmla="val 16667"/>
                <a:gd name="adj2" fmla="val 0"/>
              </a:avLst>
            </a:prstGeom>
            <a:solidFill>
              <a:srgbClr val="EEEEE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1027;p42">
              <a:extLst>
                <a:ext uri="{FF2B5EF4-FFF2-40B4-BE49-F238E27FC236}">
                  <a16:creationId xmlns:a16="http://schemas.microsoft.com/office/drawing/2014/main" id="{37E71ADA-9048-4490-8189-FFD3EAD77DF1}"/>
                </a:ext>
              </a:extLst>
            </p:cNvPr>
            <p:cNvSpPr/>
            <p:nvPr/>
          </p:nvSpPr>
          <p:spPr>
            <a:xfrm>
              <a:off x="4838863" y="1151700"/>
              <a:ext cx="1604400" cy="417900"/>
            </a:xfrm>
            <a:prstGeom prst="round2SameRect">
              <a:avLst>
                <a:gd name="adj1" fmla="val 16667"/>
                <a:gd name="adj2" fmla="val 0"/>
              </a:avLst>
            </a:prstGeom>
            <a:solidFill>
              <a:srgbClr val="BCB7A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1028;p42">
              <a:extLst>
                <a:ext uri="{FF2B5EF4-FFF2-40B4-BE49-F238E27FC236}">
                  <a16:creationId xmlns:a16="http://schemas.microsoft.com/office/drawing/2014/main" id="{31A940CD-5E67-4DBB-9183-CE265E18A362}"/>
                </a:ext>
              </a:extLst>
            </p:cNvPr>
            <p:cNvSpPr/>
            <p:nvPr/>
          </p:nvSpPr>
          <p:spPr>
            <a:xfrm>
              <a:off x="6977025" y="1151700"/>
              <a:ext cx="1604400" cy="1270800"/>
            </a:xfrm>
            <a:prstGeom prst="round2SameRect">
              <a:avLst>
                <a:gd name="adj1" fmla="val 16667"/>
                <a:gd name="adj2" fmla="val 0"/>
              </a:avLst>
            </a:prstGeom>
            <a:solidFill>
              <a:srgbClr val="EEEEE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1029;p42">
              <a:extLst>
                <a:ext uri="{FF2B5EF4-FFF2-40B4-BE49-F238E27FC236}">
                  <a16:creationId xmlns:a16="http://schemas.microsoft.com/office/drawing/2014/main" id="{A6D30D39-7C2A-4EFE-890C-77551882E98A}"/>
                </a:ext>
              </a:extLst>
            </p:cNvPr>
            <p:cNvSpPr/>
            <p:nvPr/>
          </p:nvSpPr>
          <p:spPr>
            <a:xfrm>
              <a:off x="6977013" y="1151700"/>
              <a:ext cx="1604400" cy="417900"/>
            </a:xfrm>
            <a:prstGeom prst="round2SameRect">
              <a:avLst>
                <a:gd name="adj1" fmla="val 16667"/>
                <a:gd name="adj2" fmla="val 0"/>
              </a:avLst>
            </a:prstGeom>
            <a:solidFill>
              <a:srgbClr val="BCB7A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1030;p42">
              <a:extLst>
                <a:ext uri="{FF2B5EF4-FFF2-40B4-BE49-F238E27FC236}">
                  <a16:creationId xmlns:a16="http://schemas.microsoft.com/office/drawing/2014/main" id="{62FD419E-3615-4FE5-8FC8-CD809992E401}"/>
                </a:ext>
              </a:extLst>
            </p:cNvPr>
            <p:cNvSpPr txBox="1"/>
            <p:nvPr/>
          </p:nvSpPr>
          <p:spPr>
            <a:xfrm>
              <a:off x="562625" y="1145850"/>
              <a:ext cx="1604400" cy="429600"/>
            </a:xfrm>
            <a:prstGeom prst="rect">
              <a:avLst/>
            </a:prstGeom>
            <a:solidFill>
              <a:srgbClr val="FF6CA9"/>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100" b="1" i="0" u="none" strike="noStrike" kern="0" cap="none" spc="0" normalizeH="0" baseline="0" noProof="0" dirty="0">
                  <a:ln>
                    <a:noFill/>
                  </a:ln>
                  <a:solidFill>
                    <a:srgbClr val="FFFF00"/>
                  </a:solidFill>
                  <a:effectLst/>
                  <a:uLnTx/>
                  <a:uFillTx/>
                  <a:latin typeface="Arial Narrow" panose="020B0606020202030204" pitchFamily="34" charset="0"/>
                  <a:ea typeface="Fira Sans Extra Condensed Medium"/>
                  <a:cs typeface="Fira Sans Extra Condensed Medium"/>
                  <a:sym typeface="Fira Sans Extra Condensed Medium"/>
                </a:rPr>
                <a:t>En principio</a:t>
              </a:r>
              <a:endParaRPr kumimoji="0" sz="2100" b="1" i="0" u="none" strike="noStrike" kern="0" cap="none" spc="0" normalizeH="0" baseline="0" noProof="0" dirty="0">
                <a:ln>
                  <a:noFill/>
                </a:ln>
                <a:solidFill>
                  <a:srgbClr val="FFFF00"/>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sp>
          <p:nvSpPr>
            <p:cNvPr id="14" name="Google Shape;1031;p42">
              <a:extLst>
                <a:ext uri="{FF2B5EF4-FFF2-40B4-BE49-F238E27FC236}">
                  <a16:creationId xmlns:a16="http://schemas.microsoft.com/office/drawing/2014/main" id="{7E3DF435-4DAC-4D3C-9FA2-A2D864F5FC5E}"/>
                </a:ext>
              </a:extLst>
            </p:cNvPr>
            <p:cNvSpPr txBox="1"/>
            <p:nvPr/>
          </p:nvSpPr>
          <p:spPr>
            <a:xfrm>
              <a:off x="562572" y="1698349"/>
              <a:ext cx="1604400" cy="1043687"/>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MX" sz="1400" b="1" kern="0" dirty="0">
                  <a:solidFill>
                    <a:srgbClr val="000000"/>
                  </a:solidFill>
                  <a:latin typeface="Arial Narrow" panose="020B0606020202030204" pitchFamily="34" charset="0"/>
                  <a:ea typeface="Roboto"/>
                  <a:cs typeface="Roboto"/>
                  <a:sym typeface="Roboto"/>
                </a:rPr>
                <a:t>Toda aquella información en posesión de los SSOO, porque se relaciona con el ejercicio de las facultades, competencias o funciones legalmente establecidas</a:t>
              </a:r>
              <a:endParaRPr sz="1400" b="1" kern="0" dirty="0">
                <a:solidFill>
                  <a:srgbClr val="000000"/>
                </a:solidFill>
                <a:latin typeface="Arial Narrow" panose="020B0606020202030204" pitchFamily="34" charset="0"/>
                <a:ea typeface="Roboto"/>
                <a:cs typeface="Roboto"/>
                <a:sym typeface="Roboto"/>
              </a:endParaRPr>
            </a:p>
          </p:txBody>
        </p:sp>
        <p:sp>
          <p:nvSpPr>
            <p:cNvPr id="15" name="Google Shape;1032;p42">
              <a:extLst>
                <a:ext uri="{FF2B5EF4-FFF2-40B4-BE49-F238E27FC236}">
                  <a16:creationId xmlns:a16="http://schemas.microsoft.com/office/drawing/2014/main" id="{0690CE0A-AC37-47A2-96B0-00B9D032B865}"/>
                </a:ext>
              </a:extLst>
            </p:cNvPr>
            <p:cNvSpPr txBox="1"/>
            <p:nvPr/>
          </p:nvSpPr>
          <p:spPr>
            <a:xfrm>
              <a:off x="2700722" y="1145850"/>
              <a:ext cx="1604400" cy="429600"/>
            </a:xfrm>
            <a:prstGeom prst="rect">
              <a:avLst/>
            </a:prstGeom>
            <a:solidFill>
              <a:srgbClr val="E74C84"/>
            </a:solidFill>
            <a:ln>
              <a:noFill/>
            </a:ln>
          </p:spPr>
          <p:txBody>
            <a:bodyPr spcFirstLastPara="1" wrap="square" lIns="91425" tIns="91425" rIns="91425" bIns="91425" anchor="ctr" anchorCtr="0">
              <a:noAutofit/>
            </a:bodyPr>
            <a:lstStyle/>
            <a:p>
              <a:pPr algn="ctr">
                <a:buClr>
                  <a:srgbClr val="000000"/>
                </a:buClr>
              </a:pPr>
              <a:r>
                <a:rPr lang="en" sz="2100" b="1" kern="0" dirty="0">
                  <a:solidFill>
                    <a:srgbClr val="FFFF00"/>
                  </a:solidFill>
                  <a:latin typeface="Arial Narrow" panose="020B0606020202030204" pitchFamily="34" charset="0"/>
                  <a:sym typeface="Fira Sans Extra Condensed Medium"/>
                </a:rPr>
                <a:t>Límite interno</a:t>
              </a:r>
              <a:endParaRPr sz="2100" b="1" kern="0" dirty="0">
                <a:solidFill>
                  <a:srgbClr val="FFFF00"/>
                </a:solidFill>
                <a:latin typeface="Arial Narrow" panose="020B0606020202030204" pitchFamily="34" charset="0"/>
                <a:sym typeface="Fira Sans Extra Condensed Medium"/>
              </a:endParaRPr>
            </a:p>
          </p:txBody>
        </p:sp>
        <p:sp>
          <p:nvSpPr>
            <p:cNvPr id="16" name="Google Shape;1033;p42">
              <a:extLst>
                <a:ext uri="{FF2B5EF4-FFF2-40B4-BE49-F238E27FC236}">
                  <a16:creationId xmlns:a16="http://schemas.microsoft.com/office/drawing/2014/main" id="{6100EFB9-3955-4B22-9806-B9F30FB564A5}"/>
                </a:ext>
              </a:extLst>
            </p:cNvPr>
            <p:cNvSpPr txBox="1"/>
            <p:nvPr/>
          </p:nvSpPr>
          <p:spPr>
            <a:xfrm>
              <a:off x="2700722" y="1698350"/>
              <a:ext cx="1604400" cy="5349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400" b="1" kern="0" dirty="0">
                  <a:solidFill>
                    <a:srgbClr val="000000"/>
                  </a:solidFill>
                  <a:latin typeface="Arial Narrow" panose="020B0606020202030204" pitchFamily="34" charset="0"/>
                  <a:ea typeface="Roboto"/>
                  <a:sym typeface="Roboto"/>
                </a:rPr>
                <a:t>La </a:t>
              </a:r>
              <a:r>
                <a:rPr lang="en" sz="1400" b="1" kern="0" dirty="0" err="1">
                  <a:solidFill>
                    <a:srgbClr val="000000"/>
                  </a:solidFill>
                  <a:latin typeface="Arial Narrow" panose="020B0606020202030204" pitchFamily="34" charset="0"/>
                  <a:ea typeface="Roboto"/>
                  <a:sym typeface="Roboto"/>
                </a:rPr>
                <a:t>definición</a:t>
              </a:r>
              <a:r>
                <a:rPr lang="en" sz="1400" b="1" kern="0" dirty="0">
                  <a:solidFill>
                    <a:srgbClr val="000000"/>
                  </a:solidFill>
                  <a:latin typeface="Arial Narrow" panose="020B0606020202030204" pitchFamily="34" charset="0"/>
                  <a:ea typeface="Roboto"/>
                  <a:sym typeface="Roboto"/>
                </a:rPr>
                <a:t> del derecho es, al mismo tiempo, </a:t>
              </a:r>
              <a:r>
                <a:rPr lang="en" sz="1400" b="1" kern="0" dirty="0" err="1">
                  <a:solidFill>
                    <a:srgbClr val="000000"/>
                  </a:solidFill>
                  <a:latin typeface="Arial Narrow" panose="020B0606020202030204" pitchFamily="34" charset="0"/>
                  <a:ea typeface="Roboto"/>
                  <a:sym typeface="Roboto"/>
                </a:rPr>
                <a:t>su</a:t>
              </a:r>
              <a:r>
                <a:rPr lang="en" sz="1400" b="1" kern="0" dirty="0">
                  <a:solidFill>
                    <a:srgbClr val="000000"/>
                  </a:solidFill>
                  <a:latin typeface="Arial Narrow" panose="020B0606020202030204" pitchFamily="34" charset="0"/>
                  <a:ea typeface="Roboto"/>
                  <a:sym typeface="Roboto"/>
                </a:rPr>
                <a:t> </a:t>
              </a:r>
              <a:r>
                <a:rPr lang="en" sz="1400" b="1" kern="0" dirty="0" err="1">
                  <a:solidFill>
                    <a:srgbClr val="000000"/>
                  </a:solidFill>
                  <a:latin typeface="Arial Narrow" panose="020B0606020202030204" pitchFamily="34" charset="0"/>
                  <a:ea typeface="Roboto"/>
                  <a:sym typeface="Roboto"/>
                </a:rPr>
                <a:t>delimitación</a:t>
              </a:r>
              <a:r>
                <a:rPr lang="en" sz="1400" b="1" kern="0" dirty="0">
                  <a:solidFill>
                    <a:srgbClr val="000000"/>
                  </a:solidFill>
                  <a:latin typeface="Arial Narrow" panose="020B0606020202030204" pitchFamily="34" charset="0"/>
                  <a:ea typeface="Roboto"/>
                  <a:sym typeface="Roboto"/>
                </a:rPr>
                <a:t>, </a:t>
              </a:r>
              <a:r>
                <a:rPr lang="en" sz="1400" b="1" kern="0" dirty="0" err="1">
                  <a:solidFill>
                    <a:srgbClr val="000000"/>
                  </a:solidFill>
                  <a:latin typeface="Arial Narrow" panose="020B0606020202030204" pitchFamily="34" charset="0"/>
                  <a:ea typeface="Roboto"/>
                  <a:sym typeface="Roboto"/>
                </a:rPr>
                <a:t>límite</a:t>
              </a:r>
              <a:r>
                <a:rPr lang="en" sz="1400" b="1" kern="0" dirty="0">
                  <a:solidFill>
                    <a:srgbClr val="000000"/>
                  </a:solidFill>
                  <a:latin typeface="Arial Narrow" panose="020B0606020202030204" pitchFamily="34" charset="0"/>
                  <a:ea typeface="Roboto"/>
                  <a:sym typeface="Roboto"/>
                </a:rPr>
                <a:t> interno</a:t>
              </a:r>
              <a:endParaRPr sz="1400" b="1" kern="0" dirty="0">
                <a:solidFill>
                  <a:srgbClr val="000000"/>
                </a:solidFill>
                <a:latin typeface="Arial Narrow" panose="020B0606020202030204" pitchFamily="34" charset="0"/>
                <a:ea typeface="Roboto"/>
                <a:sym typeface="Roboto"/>
              </a:endParaRPr>
            </a:p>
          </p:txBody>
        </p:sp>
        <p:sp>
          <p:nvSpPr>
            <p:cNvPr id="17" name="Google Shape;1034;p42">
              <a:extLst>
                <a:ext uri="{FF2B5EF4-FFF2-40B4-BE49-F238E27FC236}">
                  <a16:creationId xmlns:a16="http://schemas.microsoft.com/office/drawing/2014/main" id="{DD5A6EBC-93C1-43D9-A50D-3BEAF9667E65}"/>
                </a:ext>
              </a:extLst>
            </p:cNvPr>
            <p:cNvSpPr txBox="1"/>
            <p:nvPr/>
          </p:nvSpPr>
          <p:spPr>
            <a:xfrm>
              <a:off x="4838823" y="1145850"/>
              <a:ext cx="1604400" cy="429600"/>
            </a:xfrm>
            <a:prstGeom prst="rect">
              <a:avLst/>
            </a:prstGeom>
            <a:solidFill>
              <a:srgbClr val="A5A3CE"/>
            </a:solidFill>
            <a:ln>
              <a:noFill/>
            </a:ln>
          </p:spPr>
          <p:txBody>
            <a:bodyPr spcFirstLastPara="1" wrap="square" lIns="91425" tIns="91425" rIns="91425" bIns="91425" anchor="ctr" anchorCtr="0">
              <a:noAutofit/>
            </a:bodyPr>
            <a:lstStyle/>
            <a:p>
              <a:pPr algn="ctr">
                <a:buClr>
                  <a:srgbClr val="000000"/>
                </a:buClr>
              </a:pPr>
              <a:r>
                <a:rPr lang="en" sz="2100" b="1" kern="0" dirty="0">
                  <a:solidFill>
                    <a:srgbClr val="FFFF00"/>
                  </a:solidFill>
                  <a:latin typeface="Arial Narrow" panose="020B0606020202030204" pitchFamily="34" charset="0"/>
                  <a:sym typeface="Fira Sans Extra Condensed Medium"/>
                </a:rPr>
                <a:t>…en posesión</a:t>
              </a:r>
              <a:endParaRPr sz="2100" b="1" kern="0" dirty="0">
                <a:solidFill>
                  <a:srgbClr val="FFFF00"/>
                </a:solidFill>
                <a:latin typeface="Arial Narrow" panose="020B0606020202030204" pitchFamily="34" charset="0"/>
                <a:sym typeface="Fira Sans Extra Condensed Medium"/>
              </a:endParaRPr>
            </a:p>
          </p:txBody>
        </p:sp>
        <p:sp>
          <p:nvSpPr>
            <p:cNvPr id="18" name="Google Shape;1035;p42">
              <a:extLst>
                <a:ext uri="{FF2B5EF4-FFF2-40B4-BE49-F238E27FC236}">
                  <a16:creationId xmlns:a16="http://schemas.microsoft.com/office/drawing/2014/main" id="{F0FD5D21-9B1C-4226-8111-60B25779B237}"/>
                </a:ext>
              </a:extLst>
            </p:cNvPr>
            <p:cNvSpPr txBox="1"/>
            <p:nvPr/>
          </p:nvSpPr>
          <p:spPr>
            <a:xfrm>
              <a:off x="4838873" y="1581300"/>
              <a:ext cx="1604400" cy="7935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400" b="1" kern="0" dirty="0">
                  <a:solidFill>
                    <a:srgbClr val="000000"/>
                  </a:solidFill>
                  <a:latin typeface="Arial Narrow" panose="020B0606020202030204" pitchFamily="34" charset="0"/>
                  <a:ea typeface="Roboto"/>
                  <a:sym typeface="Roboto"/>
                </a:rPr>
                <a:t>La información en posesión porque se relaciona con las facultades, competencias o funciones </a:t>
              </a:r>
              <a:endParaRPr sz="1400" b="1" kern="0" dirty="0">
                <a:solidFill>
                  <a:srgbClr val="000000"/>
                </a:solidFill>
                <a:latin typeface="Arial Narrow" panose="020B0606020202030204" pitchFamily="34" charset="0"/>
                <a:ea typeface="Roboto"/>
                <a:sym typeface="Roboto"/>
              </a:endParaRPr>
            </a:p>
          </p:txBody>
        </p:sp>
        <p:sp>
          <p:nvSpPr>
            <p:cNvPr id="19" name="Google Shape;1036;p42">
              <a:extLst>
                <a:ext uri="{FF2B5EF4-FFF2-40B4-BE49-F238E27FC236}">
                  <a16:creationId xmlns:a16="http://schemas.microsoft.com/office/drawing/2014/main" id="{E6D2C335-D558-497D-8AAB-0D759C290454}"/>
                </a:ext>
              </a:extLst>
            </p:cNvPr>
            <p:cNvSpPr txBox="1"/>
            <p:nvPr/>
          </p:nvSpPr>
          <p:spPr>
            <a:xfrm>
              <a:off x="6977025" y="1698350"/>
              <a:ext cx="1604400" cy="5349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400" b="1" kern="0" dirty="0">
                  <a:solidFill>
                    <a:srgbClr val="000000"/>
                  </a:solidFill>
                  <a:latin typeface="Arial Narrow" panose="020B0606020202030204" pitchFamily="34" charset="0"/>
                  <a:ea typeface="Roboto"/>
                  <a:sym typeface="Roboto"/>
                </a:rPr>
                <a:t>La información que no está en su posesión, porque no se relaciona con facultades, competencias o funciones</a:t>
              </a:r>
              <a:endParaRPr sz="1400" b="1" kern="0" dirty="0">
                <a:solidFill>
                  <a:srgbClr val="000000"/>
                </a:solidFill>
                <a:latin typeface="Arial Narrow" panose="020B0606020202030204" pitchFamily="34" charset="0"/>
                <a:ea typeface="Roboto"/>
                <a:sym typeface="Roboto"/>
              </a:endParaRPr>
            </a:p>
          </p:txBody>
        </p:sp>
        <p:sp>
          <p:nvSpPr>
            <p:cNvPr id="20" name="Google Shape;1037;p42">
              <a:extLst>
                <a:ext uri="{FF2B5EF4-FFF2-40B4-BE49-F238E27FC236}">
                  <a16:creationId xmlns:a16="http://schemas.microsoft.com/office/drawing/2014/main" id="{3FA3A159-0576-42DE-BCB9-A9F859297181}"/>
                </a:ext>
              </a:extLst>
            </p:cNvPr>
            <p:cNvSpPr txBox="1"/>
            <p:nvPr/>
          </p:nvSpPr>
          <p:spPr>
            <a:xfrm>
              <a:off x="6977025" y="1145850"/>
              <a:ext cx="1604400" cy="429600"/>
            </a:xfrm>
            <a:prstGeom prst="rect">
              <a:avLst/>
            </a:prstGeom>
            <a:solidFill>
              <a:srgbClr val="786EA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100" b="1" kern="0" dirty="0">
                  <a:solidFill>
                    <a:srgbClr val="FFFF00"/>
                  </a:solidFill>
                  <a:latin typeface="Arial Narrow" panose="020B0606020202030204" pitchFamily="34" charset="0"/>
                  <a:sym typeface="Fira Sans Extra Condensed Medium"/>
                </a:rPr>
                <a:t>…no en posesión</a:t>
              </a:r>
              <a:endParaRPr sz="2100" b="1" kern="0" dirty="0">
                <a:solidFill>
                  <a:srgbClr val="FFFF00"/>
                </a:solidFill>
                <a:latin typeface="Arial Narrow" panose="020B0606020202030204" pitchFamily="34" charset="0"/>
                <a:sym typeface="Fira Sans Extra Condensed Medium"/>
              </a:endParaRPr>
            </a:p>
          </p:txBody>
        </p:sp>
        <p:cxnSp>
          <p:nvCxnSpPr>
            <p:cNvPr id="21" name="Google Shape;1038;p42">
              <a:extLst>
                <a:ext uri="{FF2B5EF4-FFF2-40B4-BE49-F238E27FC236}">
                  <a16:creationId xmlns:a16="http://schemas.microsoft.com/office/drawing/2014/main" id="{2B023255-C497-49F0-9FD3-6645724FF832}"/>
                </a:ext>
              </a:extLst>
            </p:cNvPr>
            <p:cNvCxnSpPr/>
            <p:nvPr/>
          </p:nvCxnSpPr>
          <p:spPr>
            <a:xfrm rot="-5400000" flipH="1">
              <a:off x="2879975" y="3056700"/>
              <a:ext cx="1647000" cy="378600"/>
            </a:xfrm>
            <a:prstGeom prst="bentConnector3">
              <a:avLst>
                <a:gd name="adj1" fmla="val 50000"/>
              </a:avLst>
            </a:prstGeom>
            <a:noFill/>
            <a:ln w="28575" cap="flat" cmpd="sng">
              <a:solidFill>
                <a:srgbClr val="E74C84"/>
              </a:solidFill>
              <a:prstDash val="dot"/>
              <a:round/>
              <a:headEnd type="diamond" w="med" len="med"/>
              <a:tailEnd type="diamond" w="med" len="med"/>
            </a:ln>
          </p:spPr>
        </p:cxnSp>
        <p:cxnSp>
          <p:nvCxnSpPr>
            <p:cNvPr id="22" name="Google Shape;1039;p42">
              <a:extLst>
                <a:ext uri="{FF2B5EF4-FFF2-40B4-BE49-F238E27FC236}">
                  <a16:creationId xmlns:a16="http://schemas.microsoft.com/office/drawing/2014/main" id="{7A4382C4-710E-4DF3-A73E-72AE063180F7}"/>
                </a:ext>
              </a:extLst>
            </p:cNvPr>
            <p:cNvCxnSpPr/>
            <p:nvPr/>
          </p:nvCxnSpPr>
          <p:spPr>
            <a:xfrm rot="5400000">
              <a:off x="4617025" y="3056700"/>
              <a:ext cx="1647000" cy="378600"/>
            </a:xfrm>
            <a:prstGeom prst="bentConnector3">
              <a:avLst>
                <a:gd name="adj1" fmla="val 50000"/>
              </a:avLst>
            </a:prstGeom>
            <a:noFill/>
            <a:ln w="28575" cap="flat" cmpd="sng">
              <a:solidFill>
                <a:srgbClr val="A5A3CE"/>
              </a:solidFill>
              <a:prstDash val="dot"/>
              <a:round/>
              <a:headEnd type="diamond" w="med" len="med"/>
              <a:tailEnd type="diamond" w="med" len="med"/>
            </a:ln>
          </p:spPr>
        </p:cxnSp>
        <p:cxnSp>
          <p:nvCxnSpPr>
            <p:cNvPr id="23" name="Google Shape;1040;p42">
              <a:extLst>
                <a:ext uri="{FF2B5EF4-FFF2-40B4-BE49-F238E27FC236}">
                  <a16:creationId xmlns:a16="http://schemas.microsoft.com/office/drawing/2014/main" id="{7CFE3133-A7AF-4CDC-8E33-116E19023D00}"/>
                </a:ext>
              </a:extLst>
            </p:cNvPr>
            <p:cNvCxnSpPr/>
            <p:nvPr/>
          </p:nvCxnSpPr>
          <p:spPr>
            <a:xfrm rot="5400000">
              <a:off x="5677075" y="2293650"/>
              <a:ext cx="1973400" cy="2231100"/>
            </a:xfrm>
            <a:prstGeom prst="bentConnector2">
              <a:avLst/>
            </a:prstGeom>
            <a:noFill/>
            <a:ln w="28575" cap="flat" cmpd="sng">
              <a:solidFill>
                <a:srgbClr val="786EAC"/>
              </a:solidFill>
              <a:prstDash val="dot"/>
              <a:round/>
              <a:headEnd type="diamond" w="med" len="med"/>
              <a:tailEnd type="diamond" w="med" len="med"/>
            </a:ln>
          </p:spPr>
        </p:cxnSp>
        <p:sp>
          <p:nvSpPr>
            <p:cNvPr id="24" name="Google Shape;1041;p42">
              <a:extLst>
                <a:ext uri="{FF2B5EF4-FFF2-40B4-BE49-F238E27FC236}">
                  <a16:creationId xmlns:a16="http://schemas.microsoft.com/office/drawing/2014/main" id="{A083F011-D238-4CC7-88AA-33012484BF3D}"/>
                </a:ext>
              </a:extLst>
            </p:cNvPr>
            <p:cNvSpPr/>
            <p:nvPr/>
          </p:nvSpPr>
          <p:spPr>
            <a:xfrm>
              <a:off x="551326" y="2847757"/>
              <a:ext cx="1604400" cy="47700"/>
            </a:xfrm>
            <a:prstGeom prst="rect">
              <a:avLst/>
            </a:prstGeom>
            <a:solidFill>
              <a:srgbClr val="FF6C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42;p42">
              <a:extLst>
                <a:ext uri="{FF2B5EF4-FFF2-40B4-BE49-F238E27FC236}">
                  <a16:creationId xmlns:a16="http://schemas.microsoft.com/office/drawing/2014/main" id="{0C0353F8-C277-4266-A886-DCFE36B022BD}"/>
                </a:ext>
              </a:extLst>
            </p:cNvPr>
            <p:cNvSpPr/>
            <p:nvPr/>
          </p:nvSpPr>
          <p:spPr>
            <a:xfrm>
              <a:off x="2700725" y="2374800"/>
              <a:ext cx="1604400" cy="47700"/>
            </a:xfrm>
            <a:prstGeom prst="rect">
              <a:avLst/>
            </a:prstGeom>
            <a:solidFill>
              <a:srgbClr val="E74C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43;p42">
              <a:extLst>
                <a:ext uri="{FF2B5EF4-FFF2-40B4-BE49-F238E27FC236}">
                  <a16:creationId xmlns:a16="http://schemas.microsoft.com/office/drawing/2014/main" id="{D35183F2-8C2E-4BDD-BF75-3779AE6817DD}"/>
                </a:ext>
              </a:extLst>
            </p:cNvPr>
            <p:cNvSpPr/>
            <p:nvPr/>
          </p:nvSpPr>
          <p:spPr>
            <a:xfrm>
              <a:off x="4838875" y="2374800"/>
              <a:ext cx="1604400" cy="47700"/>
            </a:xfrm>
            <a:prstGeom prst="rect">
              <a:avLst/>
            </a:prstGeom>
            <a:solidFill>
              <a:srgbClr val="A5A3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44;p42">
              <a:extLst>
                <a:ext uri="{FF2B5EF4-FFF2-40B4-BE49-F238E27FC236}">
                  <a16:creationId xmlns:a16="http://schemas.microsoft.com/office/drawing/2014/main" id="{BEFD66A6-E18F-4CDD-AB90-6A0C38F17975}"/>
                </a:ext>
              </a:extLst>
            </p:cNvPr>
            <p:cNvSpPr/>
            <p:nvPr/>
          </p:nvSpPr>
          <p:spPr>
            <a:xfrm>
              <a:off x="6977025" y="2374800"/>
              <a:ext cx="1604400" cy="47700"/>
            </a:xfrm>
            <a:prstGeom prst="rect">
              <a:avLst/>
            </a:prstGeom>
            <a:solidFill>
              <a:srgbClr val="786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1019;p42">
              <a:extLst>
                <a:ext uri="{FF2B5EF4-FFF2-40B4-BE49-F238E27FC236}">
                  <a16:creationId xmlns:a16="http://schemas.microsoft.com/office/drawing/2014/main" id="{35B0C044-EA9F-40E2-B0D7-51D63E1B2B7D}"/>
                </a:ext>
              </a:extLst>
            </p:cNvPr>
            <p:cNvSpPr/>
            <p:nvPr/>
          </p:nvSpPr>
          <p:spPr>
            <a:xfrm>
              <a:off x="3595825" y="3599450"/>
              <a:ext cx="1952400" cy="112495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s-MX" sz="2000" b="1" kern="0" dirty="0">
                  <a:solidFill>
                    <a:srgbClr val="FFFFFF"/>
                  </a:solidFill>
                  <a:latin typeface="Arial Narrow" panose="020B0606020202030204" pitchFamily="34" charset="0"/>
                  <a:ea typeface="Fira Sans Extra Condensed Medium"/>
                  <a:cs typeface="Fira Sans Extra Condensed Medium"/>
                  <a:sym typeface="Fira Sans Extra Condensed Medium"/>
                </a:rPr>
                <a:t>Cómo</a:t>
              </a:r>
              <a:r>
                <a:rPr lang="en" sz="2000" b="1" kern="0" dirty="0">
                  <a:solidFill>
                    <a:srgbClr val="FFFFFF"/>
                  </a:solidFill>
                  <a:latin typeface="Arial Narrow" panose="020B0606020202030204" pitchFamily="34" charset="0"/>
                  <a:ea typeface="Fira Sans Extra Condensed Medium"/>
                  <a:cs typeface="Fira Sans Extra Condensed Medium"/>
                  <a:sym typeface="Fira Sans Extra Condensed Medium"/>
                </a:rPr>
                <a:t> saber ¿cuál es el objeto del derecho? ¿qué información se puede buscar, recibir y difundir?</a:t>
              </a:r>
              <a:endParaRPr kumimoji="0" sz="2000" b="1" i="0" u="none" strike="noStrike" kern="0" cap="none" spc="0" normalizeH="0" baseline="0" noProof="0" dirty="0">
                <a:ln>
                  <a:noFill/>
                </a:ln>
                <a:solidFill>
                  <a:srgbClr val="FFFFFF"/>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89401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09E88E0A-56F8-4A32-A25B-52E9AFA09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sp>
        <p:nvSpPr>
          <p:cNvPr id="11" name="Google Shape;920;p45">
            <a:extLst>
              <a:ext uri="{FF2B5EF4-FFF2-40B4-BE49-F238E27FC236}">
                <a16:creationId xmlns:a16="http://schemas.microsoft.com/office/drawing/2014/main" id="{1FD243B1-1066-4DA4-85C4-A03CBF9558FE}"/>
              </a:ext>
            </a:extLst>
          </p:cNvPr>
          <p:cNvSpPr txBox="1">
            <a:spLocks/>
          </p:cNvSpPr>
          <p:nvPr/>
        </p:nvSpPr>
        <p:spPr>
          <a:xfrm>
            <a:off x="2237250" y="1239886"/>
            <a:ext cx="7717500" cy="47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800"/>
              <a:buFont typeface="Fredoka One"/>
              <a:buNone/>
              <a:defRPr sz="2800" b="1" i="0" u="none" strike="noStrike" cap="none">
                <a:solidFill>
                  <a:schemeClr val="accent5"/>
                </a:solidFill>
                <a:latin typeface="Fredoka One"/>
                <a:ea typeface="Fredoka One"/>
                <a:cs typeface="Fredoka One"/>
                <a:sym typeface="Fredoka One"/>
              </a:defRPr>
            </a:lvl1pPr>
            <a:lvl2pPr marR="0" lvl="1" algn="l" rtl="0">
              <a:lnSpc>
                <a:spcPct val="100000"/>
              </a:lnSpc>
              <a:spcBef>
                <a:spcPts val="0"/>
              </a:spcBef>
              <a:spcAft>
                <a:spcPts val="0"/>
              </a:spcAft>
              <a:buClr>
                <a:schemeClr val="accent5"/>
              </a:buClr>
              <a:buSzPts val="2800"/>
              <a:buFont typeface="Modak"/>
              <a:buNone/>
              <a:defRPr sz="2800" b="0" i="0" u="none" strike="noStrike" cap="none">
                <a:solidFill>
                  <a:schemeClr val="accent5"/>
                </a:solidFill>
                <a:latin typeface="Modak"/>
                <a:ea typeface="Modak"/>
                <a:cs typeface="Modak"/>
                <a:sym typeface="Modak"/>
              </a:defRPr>
            </a:lvl2pPr>
            <a:lvl3pPr marR="0" lvl="2" algn="l" rtl="0">
              <a:lnSpc>
                <a:spcPct val="100000"/>
              </a:lnSpc>
              <a:spcBef>
                <a:spcPts val="0"/>
              </a:spcBef>
              <a:spcAft>
                <a:spcPts val="0"/>
              </a:spcAft>
              <a:buClr>
                <a:schemeClr val="accent5"/>
              </a:buClr>
              <a:buSzPts val="2800"/>
              <a:buFont typeface="Modak"/>
              <a:buNone/>
              <a:defRPr sz="2800" b="0" i="0" u="none" strike="noStrike" cap="none">
                <a:solidFill>
                  <a:schemeClr val="accent5"/>
                </a:solidFill>
                <a:latin typeface="Modak"/>
                <a:ea typeface="Modak"/>
                <a:cs typeface="Modak"/>
                <a:sym typeface="Modak"/>
              </a:defRPr>
            </a:lvl3pPr>
            <a:lvl4pPr marR="0" lvl="3" algn="l" rtl="0">
              <a:lnSpc>
                <a:spcPct val="100000"/>
              </a:lnSpc>
              <a:spcBef>
                <a:spcPts val="0"/>
              </a:spcBef>
              <a:spcAft>
                <a:spcPts val="0"/>
              </a:spcAft>
              <a:buClr>
                <a:schemeClr val="accent5"/>
              </a:buClr>
              <a:buSzPts val="2800"/>
              <a:buFont typeface="Modak"/>
              <a:buNone/>
              <a:defRPr sz="2800" b="0" i="0" u="none" strike="noStrike" cap="none">
                <a:solidFill>
                  <a:schemeClr val="accent5"/>
                </a:solidFill>
                <a:latin typeface="Modak"/>
                <a:ea typeface="Modak"/>
                <a:cs typeface="Modak"/>
                <a:sym typeface="Modak"/>
              </a:defRPr>
            </a:lvl4pPr>
            <a:lvl5pPr marR="0" lvl="4" algn="l" rtl="0">
              <a:lnSpc>
                <a:spcPct val="100000"/>
              </a:lnSpc>
              <a:spcBef>
                <a:spcPts val="0"/>
              </a:spcBef>
              <a:spcAft>
                <a:spcPts val="0"/>
              </a:spcAft>
              <a:buClr>
                <a:schemeClr val="accent5"/>
              </a:buClr>
              <a:buSzPts val="2800"/>
              <a:buFont typeface="Modak"/>
              <a:buNone/>
              <a:defRPr sz="2800" b="0" i="0" u="none" strike="noStrike" cap="none">
                <a:solidFill>
                  <a:schemeClr val="accent5"/>
                </a:solidFill>
                <a:latin typeface="Modak"/>
                <a:ea typeface="Modak"/>
                <a:cs typeface="Modak"/>
                <a:sym typeface="Modak"/>
              </a:defRPr>
            </a:lvl5pPr>
            <a:lvl6pPr marR="0" lvl="5" algn="l" rtl="0">
              <a:lnSpc>
                <a:spcPct val="100000"/>
              </a:lnSpc>
              <a:spcBef>
                <a:spcPts val="0"/>
              </a:spcBef>
              <a:spcAft>
                <a:spcPts val="0"/>
              </a:spcAft>
              <a:buClr>
                <a:schemeClr val="accent5"/>
              </a:buClr>
              <a:buSzPts val="2800"/>
              <a:buFont typeface="Modak"/>
              <a:buNone/>
              <a:defRPr sz="2800" b="0" i="0" u="none" strike="noStrike" cap="none">
                <a:solidFill>
                  <a:schemeClr val="accent5"/>
                </a:solidFill>
                <a:latin typeface="Modak"/>
                <a:ea typeface="Modak"/>
                <a:cs typeface="Modak"/>
                <a:sym typeface="Modak"/>
              </a:defRPr>
            </a:lvl6pPr>
            <a:lvl7pPr marR="0" lvl="6" algn="l" rtl="0">
              <a:lnSpc>
                <a:spcPct val="100000"/>
              </a:lnSpc>
              <a:spcBef>
                <a:spcPts val="0"/>
              </a:spcBef>
              <a:spcAft>
                <a:spcPts val="0"/>
              </a:spcAft>
              <a:buClr>
                <a:schemeClr val="accent5"/>
              </a:buClr>
              <a:buSzPts val="2800"/>
              <a:buFont typeface="Modak"/>
              <a:buNone/>
              <a:defRPr sz="2800" b="0" i="0" u="none" strike="noStrike" cap="none">
                <a:solidFill>
                  <a:schemeClr val="accent5"/>
                </a:solidFill>
                <a:latin typeface="Modak"/>
                <a:ea typeface="Modak"/>
                <a:cs typeface="Modak"/>
                <a:sym typeface="Modak"/>
              </a:defRPr>
            </a:lvl7pPr>
            <a:lvl8pPr marR="0" lvl="7" algn="l" rtl="0">
              <a:lnSpc>
                <a:spcPct val="100000"/>
              </a:lnSpc>
              <a:spcBef>
                <a:spcPts val="0"/>
              </a:spcBef>
              <a:spcAft>
                <a:spcPts val="0"/>
              </a:spcAft>
              <a:buClr>
                <a:schemeClr val="accent5"/>
              </a:buClr>
              <a:buSzPts val="2800"/>
              <a:buFont typeface="Modak"/>
              <a:buNone/>
              <a:defRPr sz="2800" b="0" i="0" u="none" strike="noStrike" cap="none">
                <a:solidFill>
                  <a:schemeClr val="accent5"/>
                </a:solidFill>
                <a:latin typeface="Modak"/>
                <a:ea typeface="Modak"/>
                <a:cs typeface="Modak"/>
                <a:sym typeface="Modak"/>
              </a:defRPr>
            </a:lvl8pPr>
            <a:lvl9pPr marR="0" lvl="8" algn="l" rtl="0">
              <a:lnSpc>
                <a:spcPct val="100000"/>
              </a:lnSpc>
              <a:spcBef>
                <a:spcPts val="0"/>
              </a:spcBef>
              <a:spcAft>
                <a:spcPts val="0"/>
              </a:spcAft>
              <a:buClr>
                <a:schemeClr val="accent5"/>
              </a:buClr>
              <a:buSzPts val="2800"/>
              <a:buFont typeface="Modak"/>
              <a:buNone/>
              <a:defRPr sz="2800" b="0" i="0" u="none" strike="noStrike" cap="none">
                <a:solidFill>
                  <a:schemeClr val="accent5"/>
                </a:solidFill>
                <a:latin typeface="Modak"/>
                <a:ea typeface="Modak"/>
                <a:cs typeface="Modak"/>
                <a:sym typeface="Modak"/>
              </a:defRPr>
            </a:lvl9pPr>
          </a:lstStyle>
          <a:p>
            <a:pPr marL="0" marR="0" lvl="0" indent="0" algn="ctr" defTabSz="914400" rtl="0" eaLnBrk="1" fontAlgn="auto" latinLnBrk="0" hangingPunct="1">
              <a:lnSpc>
                <a:spcPct val="100000"/>
              </a:lnSpc>
              <a:spcBef>
                <a:spcPts val="0"/>
              </a:spcBef>
              <a:spcAft>
                <a:spcPts val="0"/>
              </a:spcAft>
              <a:buClr>
                <a:srgbClr val="631007"/>
              </a:buClr>
              <a:buSzPts val="2800"/>
              <a:buFont typeface="Fredoka One"/>
              <a:buNone/>
              <a:tabLst/>
              <a:defRPr/>
            </a:pPr>
            <a:r>
              <a:rPr kumimoji="0" lang="es-MX" sz="2800" b="1" i="0" u="none" strike="noStrike" kern="0" cap="none" spc="0" normalizeH="0" baseline="0" noProof="0" dirty="0">
                <a:ln>
                  <a:noFill/>
                </a:ln>
                <a:solidFill>
                  <a:srgbClr val="7030A0"/>
                </a:solidFill>
                <a:effectLst/>
                <a:uLnTx/>
                <a:uFillTx/>
                <a:latin typeface="Arial Narrow" panose="020B0606020202030204" pitchFamily="34" charset="0"/>
                <a:sym typeface="Fredoka One"/>
              </a:rPr>
              <a:t>Precisiones legislativas a los límites internos</a:t>
            </a:r>
          </a:p>
        </p:txBody>
      </p:sp>
      <p:grpSp>
        <p:nvGrpSpPr>
          <p:cNvPr id="30" name="Grupo 29">
            <a:extLst>
              <a:ext uri="{FF2B5EF4-FFF2-40B4-BE49-F238E27FC236}">
                <a16:creationId xmlns:a16="http://schemas.microsoft.com/office/drawing/2014/main" id="{AA0F90E8-A37E-4636-ABCF-B27879ED39DE}"/>
              </a:ext>
            </a:extLst>
          </p:cNvPr>
          <p:cNvGrpSpPr/>
          <p:nvPr/>
        </p:nvGrpSpPr>
        <p:grpSpPr>
          <a:xfrm>
            <a:off x="1498593" y="2301751"/>
            <a:ext cx="9194814" cy="3907459"/>
            <a:chOff x="941963" y="1709570"/>
            <a:chExt cx="7259967" cy="2699988"/>
          </a:xfrm>
        </p:grpSpPr>
        <p:sp>
          <p:nvSpPr>
            <p:cNvPr id="3" name="Google Shape;912;p45">
              <a:extLst>
                <a:ext uri="{FF2B5EF4-FFF2-40B4-BE49-F238E27FC236}">
                  <a16:creationId xmlns:a16="http://schemas.microsoft.com/office/drawing/2014/main" id="{2CB3FA30-6516-4946-B906-3FD0BF1322DB}"/>
                </a:ext>
              </a:extLst>
            </p:cNvPr>
            <p:cNvSpPr/>
            <p:nvPr/>
          </p:nvSpPr>
          <p:spPr>
            <a:xfrm rot="2802891">
              <a:off x="6197634" y="1785338"/>
              <a:ext cx="520193" cy="387229"/>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rgbClr val="FD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13;p45">
              <a:extLst>
                <a:ext uri="{FF2B5EF4-FFF2-40B4-BE49-F238E27FC236}">
                  <a16:creationId xmlns:a16="http://schemas.microsoft.com/office/drawing/2014/main" id="{3FF55E89-96F1-4566-B632-5A7AA37FB3FB}"/>
                </a:ext>
              </a:extLst>
            </p:cNvPr>
            <p:cNvSpPr/>
            <p:nvPr/>
          </p:nvSpPr>
          <p:spPr>
            <a:xfrm rot="4950743">
              <a:off x="2426233" y="1785338"/>
              <a:ext cx="520194" cy="387232"/>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rgbClr val="FD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14;p45">
              <a:extLst>
                <a:ext uri="{FF2B5EF4-FFF2-40B4-BE49-F238E27FC236}">
                  <a16:creationId xmlns:a16="http://schemas.microsoft.com/office/drawing/2014/main" id="{B5B1A1B8-04BC-4F60-BC68-5681899AABA4}"/>
                </a:ext>
              </a:extLst>
            </p:cNvPr>
            <p:cNvSpPr/>
            <p:nvPr/>
          </p:nvSpPr>
          <p:spPr>
            <a:xfrm>
              <a:off x="4818230" y="1872158"/>
              <a:ext cx="3383700" cy="2537400"/>
            </a:xfrm>
            <a:prstGeom prst="roundRect">
              <a:avLst>
                <a:gd name="adj" fmla="val 7854"/>
              </a:avLst>
            </a:prstGeom>
            <a:solidFill>
              <a:srgbClr val="63100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15;p45">
              <a:extLst>
                <a:ext uri="{FF2B5EF4-FFF2-40B4-BE49-F238E27FC236}">
                  <a16:creationId xmlns:a16="http://schemas.microsoft.com/office/drawing/2014/main" id="{9482F6BA-186C-4A03-82D0-93A4A9C2E49B}"/>
                </a:ext>
              </a:extLst>
            </p:cNvPr>
            <p:cNvSpPr/>
            <p:nvPr/>
          </p:nvSpPr>
          <p:spPr>
            <a:xfrm>
              <a:off x="4765713" y="1829100"/>
              <a:ext cx="3383700" cy="2537400"/>
            </a:xfrm>
            <a:prstGeom prst="roundRect">
              <a:avLst>
                <a:gd name="adj" fmla="val 7854"/>
              </a:avLst>
            </a:prstGeom>
            <a:solidFill>
              <a:srgbClr val="5682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16;p45">
              <a:extLst>
                <a:ext uri="{FF2B5EF4-FFF2-40B4-BE49-F238E27FC236}">
                  <a16:creationId xmlns:a16="http://schemas.microsoft.com/office/drawing/2014/main" id="{12D7063B-22CC-4E98-956C-7873A4E60520}"/>
                </a:ext>
              </a:extLst>
            </p:cNvPr>
            <p:cNvSpPr/>
            <p:nvPr/>
          </p:nvSpPr>
          <p:spPr>
            <a:xfrm>
              <a:off x="4925783" y="1982458"/>
              <a:ext cx="3063900" cy="2230800"/>
            </a:xfrm>
            <a:prstGeom prst="roundRect">
              <a:avLst>
                <a:gd name="adj" fmla="val 7854"/>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17;p45">
              <a:extLst>
                <a:ext uri="{FF2B5EF4-FFF2-40B4-BE49-F238E27FC236}">
                  <a16:creationId xmlns:a16="http://schemas.microsoft.com/office/drawing/2014/main" id="{491CBDE4-E488-4E30-BFEF-BF53838DF8AB}"/>
                </a:ext>
              </a:extLst>
            </p:cNvPr>
            <p:cNvSpPr/>
            <p:nvPr/>
          </p:nvSpPr>
          <p:spPr>
            <a:xfrm>
              <a:off x="994480" y="1872158"/>
              <a:ext cx="3383700" cy="2537400"/>
            </a:xfrm>
            <a:prstGeom prst="roundRect">
              <a:avLst>
                <a:gd name="adj" fmla="val 7854"/>
              </a:avLst>
            </a:prstGeom>
            <a:solidFill>
              <a:srgbClr val="80A5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18;p45">
              <a:extLst>
                <a:ext uri="{FF2B5EF4-FFF2-40B4-BE49-F238E27FC236}">
                  <a16:creationId xmlns:a16="http://schemas.microsoft.com/office/drawing/2014/main" id="{F2ACF7B4-3C25-4E7B-8281-9A3372F28329}"/>
                </a:ext>
              </a:extLst>
            </p:cNvPr>
            <p:cNvSpPr/>
            <p:nvPr/>
          </p:nvSpPr>
          <p:spPr>
            <a:xfrm>
              <a:off x="941963" y="1829100"/>
              <a:ext cx="3383700" cy="2537400"/>
            </a:xfrm>
            <a:prstGeom prst="roundRect">
              <a:avLst>
                <a:gd name="adj" fmla="val 7854"/>
              </a:avLst>
            </a:prstGeom>
            <a:solidFill>
              <a:srgbClr val="F132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19;p45">
              <a:extLst>
                <a:ext uri="{FF2B5EF4-FFF2-40B4-BE49-F238E27FC236}">
                  <a16:creationId xmlns:a16="http://schemas.microsoft.com/office/drawing/2014/main" id="{3A0B3166-B35A-4B27-9C6E-07B183955684}"/>
                </a:ext>
              </a:extLst>
            </p:cNvPr>
            <p:cNvSpPr/>
            <p:nvPr/>
          </p:nvSpPr>
          <p:spPr>
            <a:xfrm>
              <a:off x="1102033" y="1982458"/>
              <a:ext cx="3063900" cy="2230800"/>
            </a:xfrm>
            <a:prstGeom prst="roundRect">
              <a:avLst>
                <a:gd name="adj" fmla="val 7854"/>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3;p45">
              <a:extLst>
                <a:ext uri="{FF2B5EF4-FFF2-40B4-BE49-F238E27FC236}">
                  <a16:creationId xmlns:a16="http://schemas.microsoft.com/office/drawing/2014/main" id="{489CF780-DF52-42FC-950C-B901BD27E9DF}"/>
                </a:ext>
              </a:extLst>
            </p:cNvPr>
            <p:cNvSpPr txBox="1">
              <a:spLocks/>
            </p:cNvSpPr>
            <p:nvPr/>
          </p:nvSpPr>
          <p:spPr>
            <a:xfrm>
              <a:off x="1314063" y="2765874"/>
              <a:ext cx="2692200" cy="11803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1pPr>
              <a:lvl2pPr marL="914400" marR="0" lvl="1"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2pPr>
              <a:lvl3pPr marL="1371600" marR="0" lvl="2"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3pPr>
              <a:lvl4pPr marL="1828800" marR="0" lvl="3"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4pPr>
              <a:lvl5pPr marL="2286000" marR="0" lvl="4"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5pPr>
              <a:lvl6pPr marL="2743200" marR="0" lvl="5"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6pPr>
              <a:lvl7pPr marL="3200400" marR="0" lvl="6"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7pPr>
              <a:lvl8pPr marL="3657600" marR="0" lvl="7"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8pPr>
              <a:lvl9pPr marL="4114800" marR="0" lvl="8" indent="-317500" algn="ctr" rtl="0">
                <a:lnSpc>
                  <a:spcPct val="100000"/>
                </a:lnSpc>
                <a:spcBef>
                  <a:spcPts val="1600"/>
                </a:spcBef>
                <a:spcAft>
                  <a:spcPts val="1600"/>
                </a:spcAft>
                <a:buClr>
                  <a:schemeClr val="accent5"/>
                </a:buClr>
                <a:buSzPts val="1800"/>
                <a:buFont typeface="Alata"/>
                <a:buNone/>
                <a:defRPr sz="1800" b="1" i="0" u="none" strike="noStrike" cap="none">
                  <a:solidFill>
                    <a:schemeClr val="accent5"/>
                  </a:solidFill>
                  <a:latin typeface="Alata"/>
                  <a:ea typeface="Alata"/>
                  <a:cs typeface="Alata"/>
                  <a:sym typeface="Alata"/>
                </a:defRPr>
              </a:lvl9pPr>
            </a:lstStyle>
            <a:p>
              <a:pPr marL="0" marR="0" lvl="0" indent="0" algn="ctr" defTabSz="914400" rtl="0" eaLnBrk="1" fontAlgn="auto" latinLnBrk="0" hangingPunct="1">
                <a:lnSpc>
                  <a:spcPct val="100000"/>
                </a:lnSpc>
                <a:spcBef>
                  <a:spcPts val="0"/>
                </a:spcBef>
                <a:spcAft>
                  <a:spcPts val="1600"/>
                </a:spcAft>
                <a:buClr>
                  <a:srgbClr val="631007"/>
                </a:buClr>
                <a:buSzPts val="1800"/>
                <a:buFont typeface="Alata"/>
                <a:buNone/>
                <a:tabLst/>
                <a:defRPr/>
              </a:pPr>
              <a:r>
                <a:rPr kumimoji="0" lang="es-MX" sz="2000" b="1" i="0" u="none" strike="noStrike" kern="0" cap="none" spc="0" normalizeH="0" baseline="0" noProof="0" dirty="0">
                  <a:ln>
                    <a:noFill/>
                  </a:ln>
                  <a:solidFill>
                    <a:srgbClr val="F13249"/>
                  </a:solidFill>
                  <a:effectLst/>
                  <a:uLnTx/>
                  <a:uFillTx/>
                  <a:latin typeface="Arial Narrow" panose="020B0606020202030204" pitchFamily="34" charset="0"/>
                  <a:sym typeface="Alata"/>
                </a:rPr>
                <a:t>¿Los SSOO deben contar con toda la información que se relaciona con el ejercicio de facultades, competencias o funciones?</a:t>
              </a:r>
              <a:endParaRPr kumimoji="0" lang="es-MX" sz="1800" b="1" i="0" u="none" strike="noStrike" kern="0" cap="none" spc="0" normalizeH="0" baseline="0" noProof="0" dirty="0">
                <a:ln>
                  <a:noFill/>
                </a:ln>
                <a:solidFill>
                  <a:srgbClr val="F13249"/>
                </a:solidFill>
                <a:effectLst/>
                <a:uLnTx/>
                <a:uFillTx/>
                <a:latin typeface="Arial Narrow" panose="020B0606020202030204" pitchFamily="34" charset="0"/>
                <a:sym typeface="Alata"/>
              </a:endParaRPr>
            </a:p>
          </p:txBody>
        </p:sp>
        <p:sp>
          <p:nvSpPr>
            <p:cNvPr id="15" name="Google Shape;924;p45">
              <a:extLst>
                <a:ext uri="{FF2B5EF4-FFF2-40B4-BE49-F238E27FC236}">
                  <a16:creationId xmlns:a16="http://schemas.microsoft.com/office/drawing/2014/main" id="{D8A7CA86-C58A-4BBB-8326-7D157316BD66}"/>
                </a:ext>
              </a:extLst>
            </p:cNvPr>
            <p:cNvSpPr txBox="1">
              <a:spLocks/>
            </p:cNvSpPr>
            <p:nvPr/>
          </p:nvSpPr>
          <p:spPr>
            <a:xfrm>
              <a:off x="5137813" y="2765874"/>
              <a:ext cx="2692200" cy="11321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1pPr>
              <a:lvl2pPr marL="914400" marR="0" lvl="1"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2pPr>
              <a:lvl3pPr marL="1371600" marR="0" lvl="2"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3pPr>
              <a:lvl4pPr marL="1828800" marR="0" lvl="3"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4pPr>
              <a:lvl5pPr marL="2286000" marR="0" lvl="4"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5pPr>
              <a:lvl6pPr marL="2743200" marR="0" lvl="5"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6pPr>
              <a:lvl7pPr marL="3200400" marR="0" lvl="6"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7pPr>
              <a:lvl8pPr marL="3657600" marR="0" lvl="7" indent="-317500" algn="ctr" rtl="0">
                <a:lnSpc>
                  <a:spcPct val="100000"/>
                </a:lnSpc>
                <a:spcBef>
                  <a:spcPts val="1600"/>
                </a:spcBef>
                <a:spcAft>
                  <a:spcPts val="0"/>
                </a:spcAft>
                <a:buClr>
                  <a:schemeClr val="accent5"/>
                </a:buClr>
                <a:buSzPts val="1800"/>
                <a:buFont typeface="Alata"/>
                <a:buNone/>
                <a:defRPr sz="1800" b="1" i="0" u="none" strike="noStrike" cap="none">
                  <a:solidFill>
                    <a:schemeClr val="accent5"/>
                  </a:solidFill>
                  <a:latin typeface="Alata"/>
                  <a:ea typeface="Alata"/>
                  <a:cs typeface="Alata"/>
                  <a:sym typeface="Alata"/>
                </a:defRPr>
              </a:lvl8pPr>
              <a:lvl9pPr marL="4114800" marR="0" lvl="8" indent="-317500" algn="ctr" rtl="0">
                <a:lnSpc>
                  <a:spcPct val="100000"/>
                </a:lnSpc>
                <a:spcBef>
                  <a:spcPts val="1600"/>
                </a:spcBef>
                <a:spcAft>
                  <a:spcPts val="1600"/>
                </a:spcAft>
                <a:buClr>
                  <a:schemeClr val="accent5"/>
                </a:buClr>
                <a:buSzPts val="1800"/>
                <a:buFont typeface="Alata"/>
                <a:buNone/>
                <a:defRPr sz="1800" b="1" i="0" u="none" strike="noStrike" cap="none">
                  <a:solidFill>
                    <a:schemeClr val="accent5"/>
                  </a:solidFill>
                  <a:latin typeface="Alata"/>
                  <a:ea typeface="Alata"/>
                  <a:cs typeface="Alata"/>
                  <a:sym typeface="Alata"/>
                </a:defRPr>
              </a:lvl9pPr>
            </a:lstStyle>
            <a:p>
              <a:pPr marL="0" indent="0">
                <a:spcAft>
                  <a:spcPts val="1600"/>
                </a:spcAft>
                <a:buClr>
                  <a:srgbClr val="631007"/>
                </a:buClr>
              </a:pPr>
              <a:r>
                <a:rPr lang="es-MX" sz="2400" kern="0" dirty="0">
                  <a:solidFill>
                    <a:srgbClr val="56829D"/>
                  </a:solidFill>
                  <a:latin typeface="Arial Narrow" panose="020B0606020202030204" pitchFamily="34" charset="0"/>
                </a:rPr>
                <a:t>En principio sí, porque se presume su existencia</a:t>
              </a:r>
            </a:p>
            <a:p>
              <a:pPr marL="0" indent="0">
                <a:spcAft>
                  <a:spcPts val="1600"/>
                </a:spcAft>
                <a:buClr>
                  <a:srgbClr val="631007"/>
                </a:buClr>
              </a:pPr>
              <a:r>
                <a:rPr lang="es-MX" kern="0" dirty="0">
                  <a:solidFill>
                    <a:srgbClr val="56829D"/>
                  </a:solidFill>
                  <a:latin typeface="Arial Narrow" panose="020B0606020202030204" pitchFamily="34" charset="0"/>
                </a:rPr>
                <a:t>Art. 19, </a:t>
              </a:r>
              <a:r>
                <a:rPr lang="es-MX" kern="0" dirty="0" err="1">
                  <a:solidFill>
                    <a:srgbClr val="56829D"/>
                  </a:solidFill>
                  <a:latin typeface="Arial Narrow" panose="020B0606020202030204" pitchFamily="34" charset="0"/>
                </a:rPr>
                <a:t>LGTAyP</a:t>
              </a:r>
              <a:endParaRPr lang="es-MX" kern="0" dirty="0">
                <a:solidFill>
                  <a:srgbClr val="56829D"/>
                </a:solidFill>
                <a:latin typeface="Arial Narrow" panose="020B0606020202030204" pitchFamily="34" charset="0"/>
              </a:endParaRPr>
            </a:p>
          </p:txBody>
        </p:sp>
        <p:grpSp>
          <p:nvGrpSpPr>
            <p:cNvPr id="16" name="Google Shape;925;p45">
              <a:extLst>
                <a:ext uri="{FF2B5EF4-FFF2-40B4-BE49-F238E27FC236}">
                  <a16:creationId xmlns:a16="http://schemas.microsoft.com/office/drawing/2014/main" id="{5B2ABCEC-C746-4306-84F3-C5E51BCF094F}"/>
                </a:ext>
              </a:extLst>
            </p:cNvPr>
            <p:cNvGrpSpPr/>
            <p:nvPr/>
          </p:nvGrpSpPr>
          <p:grpSpPr>
            <a:xfrm>
              <a:off x="2551100" y="2255975"/>
              <a:ext cx="218131" cy="228540"/>
              <a:chOff x="1567788" y="4831150"/>
              <a:chExt cx="218131" cy="228540"/>
            </a:xfrm>
          </p:grpSpPr>
          <p:sp>
            <p:nvSpPr>
              <p:cNvPr id="17" name="Google Shape;926;p45">
                <a:extLst>
                  <a:ext uri="{FF2B5EF4-FFF2-40B4-BE49-F238E27FC236}">
                    <a16:creationId xmlns:a16="http://schemas.microsoft.com/office/drawing/2014/main" id="{5AEA4DE8-0C2E-4924-A82B-00B94CEF87BE}"/>
                  </a:ext>
                </a:extLst>
              </p:cNvPr>
              <p:cNvSpPr/>
              <p:nvPr/>
            </p:nvSpPr>
            <p:spPr>
              <a:xfrm>
                <a:off x="1691630" y="4831150"/>
                <a:ext cx="18367" cy="63597"/>
              </a:xfrm>
              <a:custGeom>
                <a:avLst/>
                <a:gdLst/>
                <a:ahLst/>
                <a:cxnLst/>
                <a:rect l="l" t="t" r="r" b="b"/>
                <a:pathLst>
                  <a:path w="307" h="1063" extrusionOk="0">
                    <a:moveTo>
                      <a:pt x="154" y="1"/>
                    </a:moveTo>
                    <a:cubicBezTo>
                      <a:pt x="77" y="1"/>
                      <a:pt x="0" y="50"/>
                      <a:pt x="0" y="149"/>
                    </a:cubicBezTo>
                    <a:lnTo>
                      <a:pt x="0" y="915"/>
                    </a:lnTo>
                    <a:cubicBezTo>
                      <a:pt x="0" y="1013"/>
                      <a:pt x="77" y="1062"/>
                      <a:pt x="154" y="1062"/>
                    </a:cubicBezTo>
                    <a:cubicBezTo>
                      <a:pt x="230" y="1062"/>
                      <a:pt x="307" y="1013"/>
                      <a:pt x="307" y="915"/>
                    </a:cubicBezTo>
                    <a:lnTo>
                      <a:pt x="307" y="149"/>
                    </a:lnTo>
                    <a:cubicBezTo>
                      <a:pt x="307" y="50"/>
                      <a:pt x="230" y="1"/>
                      <a:pt x="154" y="1"/>
                    </a:cubicBezTo>
                    <a:close/>
                  </a:path>
                </a:pathLst>
              </a:custGeom>
              <a:solidFill>
                <a:srgbClr val="FF92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7;p45">
                <a:extLst>
                  <a:ext uri="{FF2B5EF4-FFF2-40B4-BE49-F238E27FC236}">
                    <a16:creationId xmlns:a16="http://schemas.microsoft.com/office/drawing/2014/main" id="{5F656B67-FE46-4E0D-A638-B93527D3FBF6}"/>
                  </a:ext>
                </a:extLst>
              </p:cNvPr>
              <p:cNvSpPr/>
              <p:nvPr/>
            </p:nvSpPr>
            <p:spPr>
              <a:xfrm>
                <a:off x="1627256" y="4858670"/>
                <a:ext cx="40503" cy="54862"/>
              </a:xfrm>
              <a:custGeom>
                <a:avLst/>
                <a:gdLst/>
                <a:ahLst/>
                <a:cxnLst/>
                <a:rect l="l" t="t" r="r" b="b"/>
                <a:pathLst>
                  <a:path w="677" h="917" extrusionOk="0">
                    <a:moveTo>
                      <a:pt x="150" y="1"/>
                    </a:moveTo>
                    <a:cubicBezTo>
                      <a:pt x="74" y="1"/>
                      <a:pt x="0" y="50"/>
                      <a:pt x="4" y="148"/>
                    </a:cubicBezTo>
                    <a:cubicBezTo>
                      <a:pt x="16" y="411"/>
                      <a:pt x="177" y="684"/>
                      <a:pt x="355" y="869"/>
                    </a:cubicBezTo>
                    <a:cubicBezTo>
                      <a:pt x="387" y="902"/>
                      <a:pt x="422" y="916"/>
                      <a:pt x="457" y="916"/>
                    </a:cubicBezTo>
                    <a:cubicBezTo>
                      <a:pt x="573" y="916"/>
                      <a:pt x="677" y="762"/>
                      <a:pt x="571" y="653"/>
                    </a:cubicBezTo>
                    <a:cubicBezTo>
                      <a:pt x="453" y="528"/>
                      <a:pt x="318" y="326"/>
                      <a:pt x="310" y="148"/>
                    </a:cubicBezTo>
                    <a:cubicBezTo>
                      <a:pt x="305" y="50"/>
                      <a:pt x="226" y="1"/>
                      <a:pt x="150" y="1"/>
                    </a:cubicBezTo>
                    <a:close/>
                  </a:path>
                </a:pathLst>
              </a:custGeom>
              <a:solidFill>
                <a:srgbClr val="FF92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28;p45">
                <a:extLst>
                  <a:ext uri="{FF2B5EF4-FFF2-40B4-BE49-F238E27FC236}">
                    <a16:creationId xmlns:a16="http://schemas.microsoft.com/office/drawing/2014/main" id="{DA5C7B21-228B-4450-8655-4F7742A2BA6B}"/>
                  </a:ext>
                </a:extLst>
              </p:cNvPr>
              <p:cNvSpPr/>
              <p:nvPr/>
            </p:nvSpPr>
            <p:spPr>
              <a:xfrm>
                <a:off x="1567788" y="4931959"/>
                <a:ext cx="80707" cy="27222"/>
              </a:xfrm>
              <a:custGeom>
                <a:avLst/>
                <a:gdLst/>
                <a:ahLst/>
                <a:cxnLst/>
                <a:rect l="l" t="t" r="r" b="b"/>
                <a:pathLst>
                  <a:path w="1349" h="455" extrusionOk="0">
                    <a:moveTo>
                      <a:pt x="240" y="1"/>
                    </a:moveTo>
                    <a:cubicBezTo>
                      <a:pt x="96" y="1"/>
                      <a:pt x="0" y="209"/>
                      <a:pt x="154" y="281"/>
                    </a:cubicBezTo>
                    <a:cubicBezTo>
                      <a:pt x="467" y="426"/>
                      <a:pt x="812" y="455"/>
                      <a:pt x="1152" y="455"/>
                    </a:cubicBezTo>
                    <a:cubicBezTo>
                      <a:pt x="1349" y="455"/>
                      <a:pt x="1349" y="148"/>
                      <a:pt x="1152" y="148"/>
                    </a:cubicBezTo>
                    <a:cubicBezTo>
                      <a:pt x="870" y="148"/>
                      <a:pt x="569" y="136"/>
                      <a:pt x="309" y="17"/>
                    </a:cubicBezTo>
                    <a:cubicBezTo>
                      <a:pt x="285" y="6"/>
                      <a:pt x="262" y="1"/>
                      <a:pt x="240" y="1"/>
                    </a:cubicBezTo>
                    <a:close/>
                  </a:path>
                </a:pathLst>
              </a:custGeom>
              <a:solidFill>
                <a:srgbClr val="FF92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929;p45">
                <a:extLst>
                  <a:ext uri="{FF2B5EF4-FFF2-40B4-BE49-F238E27FC236}">
                    <a16:creationId xmlns:a16="http://schemas.microsoft.com/office/drawing/2014/main" id="{A7DB0F57-1124-4902-B9E4-5BA4FA6AD807}"/>
                  </a:ext>
                </a:extLst>
              </p:cNvPr>
              <p:cNvSpPr/>
              <p:nvPr/>
            </p:nvSpPr>
            <p:spPr>
              <a:xfrm>
                <a:off x="1599735" y="4986641"/>
                <a:ext cx="48759" cy="36375"/>
              </a:xfrm>
              <a:custGeom>
                <a:avLst/>
                <a:gdLst/>
                <a:ahLst/>
                <a:cxnLst/>
                <a:rect l="l" t="t" r="r" b="b"/>
                <a:pathLst>
                  <a:path w="815" h="608" extrusionOk="0">
                    <a:moveTo>
                      <a:pt x="622" y="1"/>
                    </a:moveTo>
                    <a:cubicBezTo>
                      <a:pt x="621" y="1"/>
                      <a:pt x="619" y="1"/>
                      <a:pt x="618" y="1"/>
                    </a:cubicBezTo>
                    <a:cubicBezTo>
                      <a:pt x="336" y="5"/>
                      <a:pt x="16" y="138"/>
                      <a:pt x="4" y="459"/>
                    </a:cubicBezTo>
                    <a:cubicBezTo>
                      <a:pt x="1" y="558"/>
                      <a:pt x="76" y="607"/>
                      <a:pt x="152" y="607"/>
                    </a:cubicBezTo>
                    <a:cubicBezTo>
                      <a:pt x="229" y="607"/>
                      <a:pt x="307" y="558"/>
                      <a:pt x="311" y="459"/>
                    </a:cubicBezTo>
                    <a:cubicBezTo>
                      <a:pt x="311" y="433"/>
                      <a:pt x="324" y="399"/>
                      <a:pt x="367" y="369"/>
                    </a:cubicBezTo>
                    <a:cubicBezTo>
                      <a:pt x="440" y="318"/>
                      <a:pt x="530" y="307"/>
                      <a:pt x="618" y="306"/>
                    </a:cubicBezTo>
                    <a:cubicBezTo>
                      <a:pt x="814" y="303"/>
                      <a:pt x="815" y="1"/>
                      <a:pt x="622" y="1"/>
                    </a:cubicBezTo>
                    <a:close/>
                  </a:path>
                </a:pathLst>
              </a:custGeom>
              <a:solidFill>
                <a:srgbClr val="FF92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30;p45">
                <a:extLst>
                  <a:ext uri="{FF2B5EF4-FFF2-40B4-BE49-F238E27FC236}">
                    <a16:creationId xmlns:a16="http://schemas.microsoft.com/office/drawing/2014/main" id="{1A55E0F6-E2F8-4B3B-AD7B-9737764C2467}"/>
                  </a:ext>
                </a:extLst>
              </p:cNvPr>
              <p:cNvSpPr/>
              <p:nvPr/>
            </p:nvSpPr>
            <p:spPr>
              <a:xfrm>
                <a:off x="1660580" y="5004828"/>
                <a:ext cx="31110" cy="54862"/>
              </a:xfrm>
              <a:custGeom>
                <a:avLst/>
                <a:gdLst/>
                <a:ahLst/>
                <a:cxnLst/>
                <a:rect l="l" t="t" r="r" b="b"/>
                <a:pathLst>
                  <a:path w="520" h="917" extrusionOk="0">
                    <a:moveTo>
                      <a:pt x="219" y="0"/>
                    </a:moveTo>
                    <a:cubicBezTo>
                      <a:pt x="104" y="0"/>
                      <a:pt x="0" y="153"/>
                      <a:pt x="105" y="263"/>
                    </a:cubicBezTo>
                    <a:cubicBezTo>
                      <a:pt x="235" y="399"/>
                      <a:pt x="213" y="593"/>
                      <a:pt x="213" y="769"/>
                    </a:cubicBezTo>
                    <a:cubicBezTo>
                      <a:pt x="213" y="867"/>
                      <a:pt x="289" y="916"/>
                      <a:pt x="366" y="916"/>
                    </a:cubicBezTo>
                    <a:cubicBezTo>
                      <a:pt x="443" y="916"/>
                      <a:pt x="519" y="867"/>
                      <a:pt x="519" y="769"/>
                    </a:cubicBezTo>
                    <a:cubicBezTo>
                      <a:pt x="519" y="501"/>
                      <a:pt x="515" y="250"/>
                      <a:pt x="321" y="47"/>
                    </a:cubicBezTo>
                    <a:cubicBezTo>
                      <a:pt x="289" y="14"/>
                      <a:pt x="254" y="0"/>
                      <a:pt x="219" y="0"/>
                    </a:cubicBezTo>
                    <a:close/>
                  </a:path>
                </a:pathLst>
              </a:custGeom>
              <a:solidFill>
                <a:srgbClr val="FF92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31;p45">
                <a:extLst>
                  <a:ext uri="{FF2B5EF4-FFF2-40B4-BE49-F238E27FC236}">
                    <a16:creationId xmlns:a16="http://schemas.microsoft.com/office/drawing/2014/main" id="{EC4C7267-DD79-4E5B-8B1E-4DF1B961ABCA}"/>
                  </a:ext>
                </a:extLst>
              </p:cNvPr>
              <p:cNvSpPr/>
              <p:nvPr/>
            </p:nvSpPr>
            <p:spPr>
              <a:xfrm>
                <a:off x="1707245" y="4986641"/>
                <a:ext cx="39666" cy="36375"/>
              </a:xfrm>
              <a:custGeom>
                <a:avLst/>
                <a:gdLst/>
                <a:ahLst/>
                <a:cxnLst/>
                <a:rect l="l" t="t" r="r" b="b"/>
                <a:pathLst>
                  <a:path w="663" h="608" extrusionOk="0">
                    <a:moveTo>
                      <a:pt x="190" y="1"/>
                    </a:moveTo>
                    <a:cubicBezTo>
                      <a:pt x="1" y="1"/>
                      <a:pt x="5" y="297"/>
                      <a:pt x="198" y="306"/>
                    </a:cubicBezTo>
                    <a:cubicBezTo>
                      <a:pt x="272" y="310"/>
                      <a:pt x="348" y="385"/>
                      <a:pt x="351" y="459"/>
                    </a:cubicBezTo>
                    <a:cubicBezTo>
                      <a:pt x="355" y="558"/>
                      <a:pt x="434" y="607"/>
                      <a:pt x="511" y="607"/>
                    </a:cubicBezTo>
                    <a:cubicBezTo>
                      <a:pt x="588" y="607"/>
                      <a:pt x="662" y="558"/>
                      <a:pt x="658" y="459"/>
                    </a:cubicBezTo>
                    <a:cubicBezTo>
                      <a:pt x="646" y="214"/>
                      <a:pt x="445" y="11"/>
                      <a:pt x="198" y="1"/>
                    </a:cubicBezTo>
                    <a:cubicBezTo>
                      <a:pt x="195" y="1"/>
                      <a:pt x="192" y="1"/>
                      <a:pt x="190" y="1"/>
                    </a:cubicBezTo>
                    <a:close/>
                  </a:path>
                </a:pathLst>
              </a:custGeom>
              <a:solidFill>
                <a:srgbClr val="FF92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32;p45">
                <a:extLst>
                  <a:ext uri="{FF2B5EF4-FFF2-40B4-BE49-F238E27FC236}">
                    <a16:creationId xmlns:a16="http://schemas.microsoft.com/office/drawing/2014/main" id="{479C2952-203F-4B63-A75F-83649BFD394D}"/>
                  </a:ext>
                </a:extLst>
              </p:cNvPr>
              <p:cNvSpPr/>
              <p:nvPr/>
            </p:nvSpPr>
            <p:spPr>
              <a:xfrm>
                <a:off x="1725612" y="4931600"/>
                <a:ext cx="60306" cy="18427"/>
              </a:xfrm>
              <a:custGeom>
                <a:avLst/>
                <a:gdLst/>
                <a:ahLst/>
                <a:cxnLst/>
                <a:rect l="l" t="t" r="r" b="b"/>
                <a:pathLst>
                  <a:path w="1008" h="308" extrusionOk="0">
                    <a:moveTo>
                      <a:pt x="197" y="1"/>
                    </a:moveTo>
                    <a:cubicBezTo>
                      <a:pt x="0" y="1"/>
                      <a:pt x="0" y="307"/>
                      <a:pt x="197" y="307"/>
                    </a:cubicBezTo>
                    <a:lnTo>
                      <a:pt x="811" y="307"/>
                    </a:lnTo>
                    <a:cubicBezTo>
                      <a:pt x="1008" y="307"/>
                      <a:pt x="1008" y="1"/>
                      <a:pt x="811" y="1"/>
                    </a:cubicBezTo>
                    <a:close/>
                  </a:path>
                </a:pathLst>
              </a:custGeom>
              <a:solidFill>
                <a:srgbClr val="FF92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33;p45">
                <a:extLst>
                  <a:ext uri="{FF2B5EF4-FFF2-40B4-BE49-F238E27FC236}">
                    <a16:creationId xmlns:a16="http://schemas.microsoft.com/office/drawing/2014/main" id="{ECCAC847-1005-4E74-93FD-5394DFF537D9}"/>
                  </a:ext>
                </a:extLst>
              </p:cNvPr>
              <p:cNvSpPr/>
              <p:nvPr/>
            </p:nvSpPr>
            <p:spPr>
              <a:xfrm>
                <a:off x="1727946" y="4858670"/>
                <a:ext cx="28179" cy="45230"/>
              </a:xfrm>
              <a:custGeom>
                <a:avLst/>
                <a:gdLst/>
                <a:ahLst/>
                <a:cxnLst/>
                <a:rect l="l" t="t" r="r" b="b"/>
                <a:pathLst>
                  <a:path w="471" h="756" extrusionOk="0">
                    <a:moveTo>
                      <a:pt x="320" y="1"/>
                    </a:moveTo>
                    <a:cubicBezTo>
                      <a:pt x="243" y="1"/>
                      <a:pt x="164" y="50"/>
                      <a:pt x="158" y="148"/>
                    </a:cubicBezTo>
                    <a:cubicBezTo>
                      <a:pt x="154" y="221"/>
                      <a:pt x="109" y="288"/>
                      <a:pt x="78" y="352"/>
                    </a:cubicBezTo>
                    <a:cubicBezTo>
                      <a:pt x="37" y="434"/>
                      <a:pt x="9" y="516"/>
                      <a:pt x="5" y="608"/>
                    </a:cubicBezTo>
                    <a:cubicBezTo>
                      <a:pt x="0" y="706"/>
                      <a:pt x="74" y="755"/>
                      <a:pt x="150" y="755"/>
                    </a:cubicBezTo>
                    <a:cubicBezTo>
                      <a:pt x="227" y="755"/>
                      <a:pt x="307" y="706"/>
                      <a:pt x="312" y="608"/>
                    </a:cubicBezTo>
                    <a:cubicBezTo>
                      <a:pt x="316" y="536"/>
                      <a:pt x="361" y="468"/>
                      <a:pt x="392" y="405"/>
                    </a:cubicBezTo>
                    <a:cubicBezTo>
                      <a:pt x="433" y="322"/>
                      <a:pt x="459" y="240"/>
                      <a:pt x="465" y="148"/>
                    </a:cubicBezTo>
                    <a:cubicBezTo>
                      <a:pt x="470" y="50"/>
                      <a:pt x="396" y="1"/>
                      <a:pt x="320" y="1"/>
                    </a:cubicBezTo>
                    <a:close/>
                  </a:path>
                </a:pathLst>
              </a:custGeom>
              <a:solidFill>
                <a:srgbClr val="FF92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 name="Google Shape;934;p45">
              <a:extLst>
                <a:ext uri="{FF2B5EF4-FFF2-40B4-BE49-F238E27FC236}">
                  <a16:creationId xmlns:a16="http://schemas.microsoft.com/office/drawing/2014/main" id="{3B37A741-72E6-4DF1-9A95-53A1E79DBF23}"/>
                </a:ext>
              </a:extLst>
            </p:cNvPr>
            <p:cNvGrpSpPr/>
            <p:nvPr/>
          </p:nvGrpSpPr>
          <p:grpSpPr>
            <a:xfrm>
              <a:off x="6352087" y="2238461"/>
              <a:ext cx="263669" cy="263588"/>
              <a:chOff x="4028549" y="3239505"/>
              <a:chExt cx="131381" cy="131321"/>
            </a:xfrm>
          </p:grpSpPr>
          <p:sp>
            <p:nvSpPr>
              <p:cNvPr id="26" name="Google Shape;935;p45">
                <a:extLst>
                  <a:ext uri="{FF2B5EF4-FFF2-40B4-BE49-F238E27FC236}">
                    <a16:creationId xmlns:a16="http://schemas.microsoft.com/office/drawing/2014/main" id="{C820B50C-8DFE-456A-BA7C-4A64AD508F51}"/>
                  </a:ext>
                </a:extLst>
              </p:cNvPr>
              <p:cNvSpPr/>
              <p:nvPr/>
            </p:nvSpPr>
            <p:spPr>
              <a:xfrm>
                <a:off x="4028549" y="3239505"/>
                <a:ext cx="73767" cy="106254"/>
              </a:xfrm>
              <a:custGeom>
                <a:avLst/>
                <a:gdLst/>
                <a:ahLst/>
                <a:cxnLst/>
                <a:rect l="l" t="t" r="r" b="b"/>
                <a:pathLst>
                  <a:path w="1233" h="1776" extrusionOk="0">
                    <a:moveTo>
                      <a:pt x="992" y="153"/>
                    </a:moveTo>
                    <a:cubicBezTo>
                      <a:pt x="997" y="153"/>
                      <a:pt x="1002" y="154"/>
                      <a:pt x="1006" y="154"/>
                    </a:cubicBezTo>
                    <a:cubicBezTo>
                      <a:pt x="1007" y="154"/>
                      <a:pt x="1018" y="155"/>
                      <a:pt x="1020" y="155"/>
                    </a:cubicBezTo>
                    <a:lnTo>
                      <a:pt x="1020" y="155"/>
                    </a:lnTo>
                    <a:cubicBezTo>
                      <a:pt x="1025" y="156"/>
                      <a:pt x="1029" y="157"/>
                      <a:pt x="1034" y="158"/>
                    </a:cubicBezTo>
                    <a:cubicBezTo>
                      <a:pt x="1042" y="160"/>
                      <a:pt x="1049" y="161"/>
                      <a:pt x="1056" y="164"/>
                    </a:cubicBezTo>
                    <a:lnTo>
                      <a:pt x="1056" y="164"/>
                    </a:lnTo>
                    <a:cubicBezTo>
                      <a:pt x="1057" y="164"/>
                      <a:pt x="1057" y="165"/>
                      <a:pt x="1057" y="166"/>
                    </a:cubicBezTo>
                    <a:cubicBezTo>
                      <a:pt x="1060" y="170"/>
                      <a:pt x="1062" y="174"/>
                      <a:pt x="1064" y="177"/>
                    </a:cubicBezTo>
                    <a:lnTo>
                      <a:pt x="1064" y="177"/>
                    </a:lnTo>
                    <a:cubicBezTo>
                      <a:pt x="1064" y="177"/>
                      <a:pt x="1065" y="178"/>
                      <a:pt x="1065" y="179"/>
                    </a:cubicBezTo>
                    <a:cubicBezTo>
                      <a:pt x="1068" y="186"/>
                      <a:pt x="1071" y="195"/>
                      <a:pt x="1072" y="204"/>
                    </a:cubicBezTo>
                    <a:cubicBezTo>
                      <a:pt x="1073" y="208"/>
                      <a:pt x="1074" y="212"/>
                      <a:pt x="1075" y="217"/>
                    </a:cubicBezTo>
                    <a:lnTo>
                      <a:pt x="1075" y="217"/>
                    </a:lnTo>
                    <a:cubicBezTo>
                      <a:pt x="1075" y="218"/>
                      <a:pt x="1075" y="220"/>
                      <a:pt x="1075" y="221"/>
                    </a:cubicBezTo>
                    <a:cubicBezTo>
                      <a:pt x="1078" y="275"/>
                      <a:pt x="1075" y="293"/>
                      <a:pt x="1060" y="345"/>
                    </a:cubicBezTo>
                    <a:cubicBezTo>
                      <a:pt x="1030" y="458"/>
                      <a:pt x="971" y="561"/>
                      <a:pt x="906" y="664"/>
                    </a:cubicBezTo>
                    <a:cubicBezTo>
                      <a:pt x="746" y="912"/>
                      <a:pt x="546" y="1137"/>
                      <a:pt x="341" y="1347"/>
                    </a:cubicBezTo>
                    <a:cubicBezTo>
                      <a:pt x="285" y="1404"/>
                      <a:pt x="228" y="1460"/>
                      <a:pt x="171" y="1515"/>
                    </a:cubicBezTo>
                    <a:lnTo>
                      <a:pt x="171" y="1515"/>
                    </a:lnTo>
                    <a:cubicBezTo>
                      <a:pt x="178" y="1463"/>
                      <a:pt x="189" y="1411"/>
                      <a:pt x="202" y="1354"/>
                    </a:cubicBezTo>
                    <a:cubicBezTo>
                      <a:pt x="237" y="1205"/>
                      <a:pt x="284" y="1059"/>
                      <a:pt x="339" y="918"/>
                    </a:cubicBezTo>
                    <a:cubicBezTo>
                      <a:pt x="395" y="778"/>
                      <a:pt x="460" y="640"/>
                      <a:pt x="541" y="512"/>
                    </a:cubicBezTo>
                    <a:cubicBezTo>
                      <a:pt x="577" y="455"/>
                      <a:pt x="615" y="401"/>
                      <a:pt x="659" y="351"/>
                    </a:cubicBezTo>
                    <a:cubicBezTo>
                      <a:pt x="695" y="309"/>
                      <a:pt x="749" y="256"/>
                      <a:pt x="784" y="230"/>
                    </a:cubicBezTo>
                    <a:cubicBezTo>
                      <a:pt x="809" y="212"/>
                      <a:pt x="836" y="196"/>
                      <a:pt x="863" y="183"/>
                    </a:cubicBezTo>
                    <a:cubicBezTo>
                      <a:pt x="868" y="180"/>
                      <a:pt x="873" y="177"/>
                      <a:pt x="878" y="175"/>
                    </a:cubicBezTo>
                    <a:lnTo>
                      <a:pt x="878" y="175"/>
                    </a:lnTo>
                    <a:cubicBezTo>
                      <a:pt x="878" y="175"/>
                      <a:pt x="878" y="175"/>
                      <a:pt x="878" y="175"/>
                    </a:cubicBezTo>
                    <a:cubicBezTo>
                      <a:pt x="880" y="175"/>
                      <a:pt x="896" y="170"/>
                      <a:pt x="897" y="169"/>
                    </a:cubicBezTo>
                    <a:cubicBezTo>
                      <a:pt x="910" y="164"/>
                      <a:pt x="925" y="160"/>
                      <a:pt x="938" y="157"/>
                    </a:cubicBezTo>
                    <a:cubicBezTo>
                      <a:pt x="942" y="157"/>
                      <a:pt x="947" y="156"/>
                      <a:pt x="951" y="156"/>
                    </a:cubicBezTo>
                    <a:cubicBezTo>
                      <a:pt x="955" y="154"/>
                      <a:pt x="956" y="154"/>
                      <a:pt x="955" y="154"/>
                    </a:cubicBezTo>
                    <a:lnTo>
                      <a:pt x="955" y="154"/>
                    </a:lnTo>
                    <a:cubicBezTo>
                      <a:pt x="956" y="154"/>
                      <a:pt x="959" y="154"/>
                      <a:pt x="966" y="154"/>
                    </a:cubicBezTo>
                    <a:cubicBezTo>
                      <a:pt x="974" y="154"/>
                      <a:pt x="983" y="153"/>
                      <a:pt x="992" y="153"/>
                    </a:cubicBezTo>
                    <a:close/>
                    <a:moveTo>
                      <a:pt x="991" y="0"/>
                    </a:moveTo>
                    <a:cubicBezTo>
                      <a:pt x="903" y="0"/>
                      <a:pt x="815" y="29"/>
                      <a:pt x="739" y="77"/>
                    </a:cubicBezTo>
                    <a:cubicBezTo>
                      <a:pt x="497" y="229"/>
                      <a:pt x="346" y="513"/>
                      <a:pt x="235" y="769"/>
                    </a:cubicBezTo>
                    <a:cubicBezTo>
                      <a:pt x="165" y="932"/>
                      <a:pt x="107" y="1100"/>
                      <a:pt x="65" y="1273"/>
                    </a:cubicBezTo>
                    <a:cubicBezTo>
                      <a:pt x="33" y="1405"/>
                      <a:pt x="6" y="1543"/>
                      <a:pt x="5" y="1681"/>
                    </a:cubicBezTo>
                    <a:lnTo>
                      <a:pt x="5" y="1681"/>
                    </a:lnTo>
                    <a:cubicBezTo>
                      <a:pt x="0" y="1695"/>
                      <a:pt x="2" y="1710"/>
                      <a:pt x="8" y="1724"/>
                    </a:cubicBezTo>
                    <a:lnTo>
                      <a:pt x="8" y="1724"/>
                    </a:lnTo>
                    <a:cubicBezTo>
                      <a:pt x="17" y="1755"/>
                      <a:pt x="45" y="1772"/>
                      <a:pt x="75" y="1775"/>
                    </a:cubicBezTo>
                    <a:lnTo>
                      <a:pt x="75" y="1775"/>
                    </a:lnTo>
                    <a:cubicBezTo>
                      <a:pt x="78" y="1775"/>
                      <a:pt x="81" y="1776"/>
                      <a:pt x="85" y="1776"/>
                    </a:cubicBezTo>
                    <a:cubicBezTo>
                      <a:pt x="94" y="1776"/>
                      <a:pt x="104" y="1774"/>
                      <a:pt x="113" y="1770"/>
                    </a:cubicBezTo>
                    <a:lnTo>
                      <a:pt x="113" y="1770"/>
                    </a:lnTo>
                    <a:cubicBezTo>
                      <a:pt x="125" y="1765"/>
                      <a:pt x="135" y="1758"/>
                      <a:pt x="143" y="1749"/>
                    </a:cubicBezTo>
                    <a:lnTo>
                      <a:pt x="143" y="1749"/>
                    </a:lnTo>
                    <a:cubicBezTo>
                      <a:pt x="378" y="1542"/>
                      <a:pt x="597" y="1312"/>
                      <a:pt x="795" y="1070"/>
                    </a:cubicBezTo>
                    <a:cubicBezTo>
                      <a:pt x="901" y="941"/>
                      <a:pt x="1002" y="807"/>
                      <a:pt x="1087" y="662"/>
                    </a:cubicBezTo>
                    <a:cubicBezTo>
                      <a:pt x="1152" y="548"/>
                      <a:pt x="1211" y="426"/>
                      <a:pt x="1227" y="294"/>
                    </a:cubicBezTo>
                    <a:cubicBezTo>
                      <a:pt x="1233" y="242"/>
                      <a:pt x="1230" y="188"/>
                      <a:pt x="1212" y="138"/>
                    </a:cubicBezTo>
                    <a:cubicBezTo>
                      <a:pt x="1205" y="115"/>
                      <a:pt x="1193" y="91"/>
                      <a:pt x="1179" y="71"/>
                    </a:cubicBezTo>
                    <a:cubicBezTo>
                      <a:pt x="1154" y="36"/>
                      <a:pt x="1123" y="21"/>
                      <a:pt x="1082" y="11"/>
                    </a:cubicBezTo>
                    <a:cubicBezTo>
                      <a:pt x="1052" y="4"/>
                      <a:pt x="1021" y="0"/>
                      <a:pt x="991" y="0"/>
                    </a:cubicBezTo>
                    <a:close/>
                  </a:path>
                </a:pathLst>
              </a:custGeom>
              <a:solidFill>
                <a:srgbClr val="F132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36;p45">
                <a:extLst>
                  <a:ext uri="{FF2B5EF4-FFF2-40B4-BE49-F238E27FC236}">
                    <a16:creationId xmlns:a16="http://schemas.microsoft.com/office/drawing/2014/main" id="{1B155757-BD60-4DF9-88B1-603BDF979B0F}"/>
                  </a:ext>
                </a:extLst>
              </p:cNvPr>
              <p:cNvSpPr/>
              <p:nvPr/>
            </p:nvSpPr>
            <p:spPr>
              <a:xfrm>
                <a:off x="4050446" y="3325177"/>
                <a:ext cx="109484" cy="45648"/>
              </a:xfrm>
              <a:custGeom>
                <a:avLst/>
                <a:gdLst/>
                <a:ahLst/>
                <a:cxnLst/>
                <a:rect l="l" t="t" r="r" b="b"/>
                <a:pathLst>
                  <a:path w="1830" h="763" extrusionOk="0">
                    <a:moveTo>
                      <a:pt x="1643" y="229"/>
                    </a:moveTo>
                    <a:cubicBezTo>
                      <a:pt x="1643" y="229"/>
                      <a:pt x="1643" y="232"/>
                      <a:pt x="1642" y="235"/>
                    </a:cubicBezTo>
                    <a:lnTo>
                      <a:pt x="1642" y="235"/>
                    </a:lnTo>
                    <a:cubicBezTo>
                      <a:pt x="1642" y="235"/>
                      <a:pt x="1642" y="235"/>
                      <a:pt x="1642" y="235"/>
                    </a:cubicBezTo>
                    <a:cubicBezTo>
                      <a:pt x="1643" y="231"/>
                      <a:pt x="1643" y="229"/>
                      <a:pt x="1643" y="229"/>
                    </a:cubicBezTo>
                    <a:close/>
                    <a:moveTo>
                      <a:pt x="1606" y="317"/>
                    </a:moveTo>
                    <a:cubicBezTo>
                      <a:pt x="1605" y="318"/>
                      <a:pt x="1604" y="319"/>
                      <a:pt x="1603" y="321"/>
                    </a:cubicBezTo>
                    <a:lnTo>
                      <a:pt x="1603" y="321"/>
                    </a:lnTo>
                    <a:cubicBezTo>
                      <a:pt x="1604" y="319"/>
                      <a:pt x="1605" y="318"/>
                      <a:pt x="1606" y="317"/>
                    </a:cubicBezTo>
                    <a:close/>
                    <a:moveTo>
                      <a:pt x="1404" y="155"/>
                    </a:moveTo>
                    <a:cubicBezTo>
                      <a:pt x="1424" y="155"/>
                      <a:pt x="1444" y="156"/>
                      <a:pt x="1464" y="157"/>
                    </a:cubicBezTo>
                    <a:cubicBezTo>
                      <a:pt x="1493" y="159"/>
                      <a:pt x="1553" y="175"/>
                      <a:pt x="1579" y="190"/>
                    </a:cubicBezTo>
                    <a:cubicBezTo>
                      <a:pt x="1584" y="193"/>
                      <a:pt x="1599" y="203"/>
                      <a:pt x="1603" y="206"/>
                    </a:cubicBezTo>
                    <a:lnTo>
                      <a:pt x="1603" y="206"/>
                    </a:lnTo>
                    <a:cubicBezTo>
                      <a:pt x="1602" y="205"/>
                      <a:pt x="1602" y="205"/>
                      <a:pt x="1602" y="205"/>
                    </a:cubicBezTo>
                    <a:lnTo>
                      <a:pt x="1602" y="205"/>
                    </a:lnTo>
                    <a:cubicBezTo>
                      <a:pt x="1602" y="205"/>
                      <a:pt x="1603" y="206"/>
                      <a:pt x="1603" y="206"/>
                    </a:cubicBezTo>
                    <a:lnTo>
                      <a:pt x="1603" y="206"/>
                    </a:lnTo>
                    <a:cubicBezTo>
                      <a:pt x="1603" y="206"/>
                      <a:pt x="1603" y="206"/>
                      <a:pt x="1603" y="206"/>
                    </a:cubicBezTo>
                    <a:lnTo>
                      <a:pt x="1603" y="206"/>
                    </a:lnTo>
                    <a:cubicBezTo>
                      <a:pt x="1603" y="206"/>
                      <a:pt x="1603" y="206"/>
                      <a:pt x="1603" y="206"/>
                    </a:cubicBez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6" y="209"/>
                      <a:pt x="1620" y="221"/>
                      <a:pt x="1623" y="225"/>
                    </a:cubicBezTo>
                    <a:cubicBezTo>
                      <a:pt x="1629" y="231"/>
                      <a:pt x="1630" y="231"/>
                      <a:pt x="1630" y="231"/>
                    </a:cubicBezTo>
                    <a:cubicBezTo>
                      <a:pt x="1630" y="231"/>
                      <a:pt x="1630" y="231"/>
                      <a:pt x="1630" y="231"/>
                    </a:cubicBezTo>
                    <a:lnTo>
                      <a:pt x="1630" y="231"/>
                    </a:lnTo>
                    <a:cubicBezTo>
                      <a:pt x="1630" y="231"/>
                      <a:pt x="1630" y="231"/>
                      <a:pt x="1635" y="239"/>
                    </a:cubicBezTo>
                    <a:cubicBezTo>
                      <a:pt x="1636" y="242"/>
                      <a:pt x="1638" y="245"/>
                      <a:pt x="1640" y="249"/>
                    </a:cubicBezTo>
                    <a:lnTo>
                      <a:pt x="1640" y="249"/>
                    </a:lnTo>
                    <a:cubicBezTo>
                      <a:pt x="1640" y="250"/>
                      <a:pt x="1639" y="250"/>
                      <a:pt x="1639" y="251"/>
                    </a:cubicBezTo>
                    <a:cubicBezTo>
                      <a:pt x="1637" y="258"/>
                      <a:pt x="1634" y="265"/>
                      <a:pt x="1632" y="273"/>
                    </a:cubicBezTo>
                    <a:lnTo>
                      <a:pt x="1632" y="273"/>
                    </a:lnTo>
                    <a:cubicBezTo>
                      <a:pt x="1631" y="273"/>
                      <a:pt x="1625" y="286"/>
                      <a:pt x="1623" y="289"/>
                    </a:cubicBezTo>
                    <a:cubicBezTo>
                      <a:pt x="1619" y="299"/>
                      <a:pt x="1613" y="308"/>
                      <a:pt x="1606" y="317"/>
                    </a:cubicBezTo>
                    <a:cubicBezTo>
                      <a:pt x="1606" y="317"/>
                      <a:pt x="1606" y="317"/>
                      <a:pt x="1606" y="317"/>
                    </a:cubicBezTo>
                    <a:lnTo>
                      <a:pt x="1606" y="317"/>
                    </a:lnTo>
                    <a:cubicBezTo>
                      <a:pt x="1602" y="321"/>
                      <a:pt x="1601" y="322"/>
                      <a:pt x="1601" y="322"/>
                    </a:cubicBezTo>
                    <a:cubicBezTo>
                      <a:pt x="1601" y="322"/>
                      <a:pt x="1602" y="321"/>
                      <a:pt x="1603" y="321"/>
                    </a:cubicBezTo>
                    <a:lnTo>
                      <a:pt x="1603" y="321"/>
                    </a:lnTo>
                    <a:cubicBezTo>
                      <a:pt x="1601" y="323"/>
                      <a:pt x="1599" y="325"/>
                      <a:pt x="1597" y="327"/>
                    </a:cubicBezTo>
                    <a:cubicBezTo>
                      <a:pt x="1591" y="334"/>
                      <a:pt x="1584" y="341"/>
                      <a:pt x="1578" y="347"/>
                    </a:cubicBezTo>
                    <a:cubicBezTo>
                      <a:pt x="1556" y="368"/>
                      <a:pt x="1554" y="369"/>
                      <a:pt x="1533" y="384"/>
                    </a:cubicBezTo>
                    <a:cubicBezTo>
                      <a:pt x="1445" y="442"/>
                      <a:pt x="1353" y="473"/>
                      <a:pt x="1252" y="501"/>
                    </a:cubicBezTo>
                    <a:cubicBezTo>
                      <a:pt x="1003" y="569"/>
                      <a:pt x="740" y="591"/>
                      <a:pt x="483" y="601"/>
                    </a:cubicBezTo>
                    <a:cubicBezTo>
                      <a:pt x="415" y="604"/>
                      <a:pt x="348" y="606"/>
                      <a:pt x="281" y="608"/>
                    </a:cubicBezTo>
                    <a:lnTo>
                      <a:pt x="281" y="608"/>
                    </a:lnTo>
                    <a:cubicBezTo>
                      <a:pt x="424" y="498"/>
                      <a:pt x="590" y="410"/>
                      <a:pt x="751" y="336"/>
                    </a:cubicBezTo>
                    <a:cubicBezTo>
                      <a:pt x="954" y="242"/>
                      <a:pt x="1182" y="155"/>
                      <a:pt x="1404" y="155"/>
                    </a:cubicBezTo>
                    <a:close/>
                    <a:moveTo>
                      <a:pt x="1392" y="1"/>
                    </a:moveTo>
                    <a:cubicBezTo>
                      <a:pt x="1186" y="1"/>
                      <a:pt x="972" y="77"/>
                      <a:pt x="789" y="153"/>
                    </a:cubicBezTo>
                    <a:cubicBezTo>
                      <a:pt x="521" y="266"/>
                      <a:pt x="239" y="413"/>
                      <a:pt x="33" y="624"/>
                    </a:cubicBezTo>
                    <a:lnTo>
                      <a:pt x="33" y="624"/>
                    </a:lnTo>
                    <a:cubicBezTo>
                      <a:pt x="27" y="628"/>
                      <a:pt x="22" y="633"/>
                      <a:pt x="18" y="639"/>
                    </a:cubicBezTo>
                    <a:lnTo>
                      <a:pt x="18" y="639"/>
                    </a:lnTo>
                    <a:cubicBezTo>
                      <a:pt x="2" y="661"/>
                      <a:pt x="1" y="684"/>
                      <a:pt x="8" y="705"/>
                    </a:cubicBezTo>
                    <a:lnTo>
                      <a:pt x="8" y="705"/>
                    </a:lnTo>
                    <a:cubicBezTo>
                      <a:pt x="15" y="735"/>
                      <a:pt x="39" y="761"/>
                      <a:pt x="80" y="762"/>
                    </a:cubicBezTo>
                    <a:cubicBezTo>
                      <a:pt x="99" y="762"/>
                      <a:pt x="118" y="762"/>
                      <a:pt x="137" y="762"/>
                    </a:cubicBezTo>
                    <a:cubicBezTo>
                      <a:pt x="400" y="762"/>
                      <a:pt x="664" y="752"/>
                      <a:pt x="925" y="718"/>
                    </a:cubicBezTo>
                    <a:cubicBezTo>
                      <a:pt x="1176" y="685"/>
                      <a:pt x="1471" y="641"/>
                      <a:pt x="1670" y="470"/>
                    </a:cubicBezTo>
                    <a:cubicBezTo>
                      <a:pt x="1746" y="406"/>
                      <a:pt x="1829" y="279"/>
                      <a:pt x="1776" y="179"/>
                    </a:cubicBezTo>
                    <a:cubicBezTo>
                      <a:pt x="1730" y="90"/>
                      <a:pt x="1639" y="36"/>
                      <a:pt x="1543" y="16"/>
                    </a:cubicBezTo>
                    <a:cubicBezTo>
                      <a:pt x="1493" y="5"/>
                      <a:pt x="1443" y="1"/>
                      <a:pt x="1392" y="1"/>
                    </a:cubicBezTo>
                    <a:close/>
                  </a:path>
                </a:pathLst>
              </a:custGeom>
              <a:solidFill>
                <a:srgbClr val="F132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 name="Google Shape;937;p45">
              <a:extLst>
                <a:ext uri="{FF2B5EF4-FFF2-40B4-BE49-F238E27FC236}">
                  <a16:creationId xmlns:a16="http://schemas.microsoft.com/office/drawing/2014/main" id="{1D11CDDB-1838-4620-B432-A99DD9E6FC20}"/>
                </a:ext>
              </a:extLst>
            </p:cNvPr>
            <p:cNvSpPr/>
            <p:nvPr/>
          </p:nvSpPr>
          <p:spPr>
            <a:xfrm rot="4950743">
              <a:off x="2539628" y="1758248"/>
              <a:ext cx="357343" cy="263842"/>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rgbClr val="FF92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38;p45">
              <a:extLst>
                <a:ext uri="{FF2B5EF4-FFF2-40B4-BE49-F238E27FC236}">
                  <a16:creationId xmlns:a16="http://schemas.microsoft.com/office/drawing/2014/main" id="{E5B17CFE-2159-47D4-AD49-B1D293ED7AEE}"/>
                </a:ext>
              </a:extLst>
            </p:cNvPr>
            <p:cNvSpPr/>
            <p:nvPr/>
          </p:nvSpPr>
          <p:spPr>
            <a:xfrm rot="2802891">
              <a:off x="6253057" y="1756321"/>
              <a:ext cx="357342" cy="263840"/>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rgbClr val="FF92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333028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F5D91EB0-9B02-4B99-97E4-5F8717404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sp>
        <p:nvSpPr>
          <p:cNvPr id="3" name="Google Shape;549;p31">
            <a:extLst>
              <a:ext uri="{FF2B5EF4-FFF2-40B4-BE49-F238E27FC236}">
                <a16:creationId xmlns:a16="http://schemas.microsoft.com/office/drawing/2014/main" id="{90E21887-1460-491B-9302-65491E3AE624}"/>
              </a:ext>
            </a:extLst>
          </p:cNvPr>
          <p:cNvSpPr txBox="1">
            <a:spLocks/>
          </p:cNvSpPr>
          <p:nvPr/>
        </p:nvSpPr>
        <p:spPr>
          <a:xfrm>
            <a:off x="1976877" y="1088879"/>
            <a:ext cx="8229600" cy="29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9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Medium"/>
              <a:buNone/>
              <a:tabLst/>
              <a:defRPr/>
            </a:pPr>
            <a:r>
              <a:rPr kumimoji="0" lang="es-MX" sz="28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rPr>
              <a:t>2do Párrafo, Art. 19, ensancha el límite</a:t>
            </a:r>
          </a:p>
        </p:txBody>
      </p:sp>
      <p:grpSp>
        <p:nvGrpSpPr>
          <p:cNvPr id="52" name="Grupo 51">
            <a:extLst>
              <a:ext uri="{FF2B5EF4-FFF2-40B4-BE49-F238E27FC236}">
                <a16:creationId xmlns:a16="http://schemas.microsoft.com/office/drawing/2014/main" id="{000DDE18-6F11-48B7-A82A-CD2EC497763A}"/>
              </a:ext>
            </a:extLst>
          </p:cNvPr>
          <p:cNvGrpSpPr/>
          <p:nvPr/>
        </p:nvGrpSpPr>
        <p:grpSpPr>
          <a:xfrm>
            <a:off x="736979" y="1658939"/>
            <a:ext cx="10617958" cy="4970361"/>
            <a:chOff x="1087551" y="1136425"/>
            <a:chExt cx="6966199" cy="3718008"/>
          </a:xfrm>
        </p:grpSpPr>
        <p:sp>
          <p:nvSpPr>
            <p:cNvPr id="4" name="Google Shape;550;p31">
              <a:extLst>
                <a:ext uri="{FF2B5EF4-FFF2-40B4-BE49-F238E27FC236}">
                  <a16:creationId xmlns:a16="http://schemas.microsoft.com/office/drawing/2014/main" id="{63E37914-D732-4196-AAD7-4B34FF00ECC3}"/>
                </a:ext>
              </a:extLst>
            </p:cNvPr>
            <p:cNvSpPr/>
            <p:nvPr/>
          </p:nvSpPr>
          <p:spPr>
            <a:xfrm>
              <a:off x="4559451" y="2111791"/>
              <a:ext cx="25096" cy="740567"/>
            </a:xfrm>
            <a:custGeom>
              <a:avLst/>
              <a:gdLst/>
              <a:ahLst/>
              <a:cxnLst/>
              <a:rect l="l" t="t" r="r" b="b"/>
              <a:pathLst>
                <a:path w="110" h="3246" extrusionOk="0">
                  <a:moveTo>
                    <a:pt x="1" y="1"/>
                  </a:moveTo>
                  <a:lnTo>
                    <a:pt x="1" y="3246"/>
                  </a:lnTo>
                  <a:lnTo>
                    <a:pt x="110" y="3246"/>
                  </a:lnTo>
                  <a:lnTo>
                    <a:pt x="110" y="1"/>
                  </a:lnTo>
                  <a:close/>
                </a:path>
              </a:pathLst>
            </a:custGeom>
            <a:solidFill>
              <a:srgbClr val="9292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551;p31">
              <a:extLst>
                <a:ext uri="{FF2B5EF4-FFF2-40B4-BE49-F238E27FC236}">
                  <a16:creationId xmlns:a16="http://schemas.microsoft.com/office/drawing/2014/main" id="{4CD33E9E-2FDC-4BFC-BA7A-A0914E74AA55}"/>
                </a:ext>
              </a:extLst>
            </p:cNvPr>
            <p:cNvSpPr/>
            <p:nvPr/>
          </p:nvSpPr>
          <p:spPr>
            <a:xfrm>
              <a:off x="5073465" y="1866533"/>
              <a:ext cx="943162" cy="985825"/>
            </a:xfrm>
            <a:custGeom>
              <a:avLst/>
              <a:gdLst/>
              <a:ahLst/>
              <a:cxnLst/>
              <a:rect l="l" t="t" r="r" b="b"/>
              <a:pathLst>
                <a:path w="4134" h="4321" extrusionOk="0">
                  <a:moveTo>
                    <a:pt x="27" y="1"/>
                  </a:moveTo>
                  <a:lnTo>
                    <a:pt x="1" y="110"/>
                  </a:lnTo>
                  <a:lnTo>
                    <a:pt x="4024" y="2042"/>
                  </a:lnTo>
                  <a:lnTo>
                    <a:pt x="4024" y="4321"/>
                  </a:lnTo>
                  <a:lnTo>
                    <a:pt x="4134" y="4321"/>
                  </a:lnTo>
                  <a:lnTo>
                    <a:pt x="4134" y="1984"/>
                  </a:lnTo>
                  <a:lnTo>
                    <a:pt x="27" y="1"/>
                  </a:lnTo>
                  <a:close/>
                </a:path>
              </a:pathLst>
            </a:custGeom>
            <a:solidFill>
              <a:srgbClr val="9292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552;p31">
              <a:extLst>
                <a:ext uri="{FF2B5EF4-FFF2-40B4-BE49-F238E27FC236}">
                  <a16:creationId xmlns:a16="http://schemas.microsoft.com/office/drawing/2014/main" id="{53C3069D-D4C3-4D19-8DDE-AFC202484744}"/>
                </a:ext>
              </a:extLst>
            </p:cNvPr>
            <p:cNvSpPr/>
            <p:nvPr/>
          </p:nvSpPr>
          <p:spPr>
            <a:xfrm>
              <a:off x="5440782" y="1493514"/>
              <a:ext cx="2001994" cy="1358847"/>
            </a:xfrm>
            <a:custGeom>
              <a:avLst/>
              <a:gdLst/>
              <a:ahLst/>
              <a:cxnLst/>
              <a:rect l="l" t="t" r="r" b="b"/>
              <a:pathLst>
                <a:path w="8775" h="5956" extrusionOk="0">
                  <a:moveTo>
                    <a:pt x="52" y="1"/>
                  </a:moveTo>
                  <a:lnTo>
                    <a:pt x="0" y="110"/>
                  </a:lnTo>
                  <a:lnTo>
                    <a:pt x="8665" y="3702"/>
                  </a:lnTo>
                  <a:lnTo>
                    <a:pt x="8665" y="5956"/>
                  </a:lnTo>
                  <a:lnTo>
                    <a:pt x="8775" y="5956"/>
                  </a:lnTo>
                  <a:lnTo>
                    <a:pt x="8775" y="3619"/>
                  </a:lnTo>
                  <a:lnTo>
                    <a:pt x="52" y="1"/>
                  </a:lnTo>
                  <a:close/>
                </a:path>
              </a:pathLst>
            </a:custGeom>
            <a:solidFill>
              <a:srgbClr val="9292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553;p31">
              <a:extLst>
                <a:ext uri="{FF2B5EF4-FFF2-40B4-BE49-F238E27FC236}">
                  <a16:creationId xmlns:a16="http://schemas.microsoft.com/office/drawing/2014/main" id="{A8FAE9F4-DE2D-4377-A33C-928CC22CAD61}"/>
                </a:ext>
              </a:extLst>
            </p:cNvPr>
            <p:cNvSpPr/>
            <p:nvPr/>
          </p:nvSpPr>
          <p:spPr>
            <a:xfrm>
              <a:off x="3127373" y="1866533"/>
              <a:ext cx="943162" cy="985825"/>
            </a:xfrm>
            <a:custGeom>
              <a:avLst/>
              <a:gdLst/>
              <a:ahLst/>
              <a:cxnLst/>
              <a:rect l="l" t="t" r="r" b="b"/>
              <a:pathLst>
                <a:path w="4134" h="4321" extrusionOk="0">
                  <a:moveTo>
                    <a:pt x="4076" y="1"/>
                  </a:moveTo>
                  <a:lnTo>
                    <a:pt x="1" y="1984"/>
                  </a:lnTo>
                  <a:lnTo>
                    <a:pt x="1" y="4321"/>
                  </a:lnTo>
                  <a:lnTo>
                    <a:pt x="110" y="4321"/>
                  </a:lnTo>
                  <a:lnTo>
                    <a:pt x="110" y="2042"/>
                  </a:lnTo>
                  <a:lnTo>
                    <a:pt x="4134" y="110"/>
                  </a:lnTo>
                  <a:lnTo>
                    <a:pt x="4076" y="1"/>
                  </a:lnTo>
                  <a:close/>
                </a:path>
              </a:pathLst>
            </a:custGeom>
            <a:solidFill>
              <a:srgbClr val="9292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554;p31">
              <a:extLst>
                <a:ext uri="{FF2B5EF4-FFF2-40B4-BE49-F238E27FC236}">
                  <a16:creationId xmlns:a16="http://schemas.microsoft.com/office/drawing/2014/main" id="{45D4E741-E5B8-456D-8F52-3BB6B891BD32}"/>
                </a:ext>
              </a:extLst>
            </p:cNvPr>
            <p:cNvSpPr/>
            <p:nvPr/>
          </p:nvSpPr>
          <p:spPr>
            <a:xfrm>
              <a:off x="1695295" y="1493514"/>
              <a:ext cx="2008154" cy="1358847"/>
            </a:xfrm>
            <a:custGeom>
              <a:avLst/>
              <a:gdLst/>
              <a:ahLst/>
              <a:cxnLst/>
              <a:rect l="l" t="t" r="r" b="b"/>
              <a:pathLst>
                <a:path w="8802" h="5956" extrusionOk="0">
                  <a:moveTo>
                    <a:pt x="8743" y="1"/>
                  </a:moveTo>
                  <a:lnTo>
                    <a:pt x="1" y="3619"/>
                  </a:lnTo>
                  <a:lnTo>
                    <a:pt x="1" y="5956"/>
                  </a:lnTo>
                  <a:lnTo>
                    <a:pt x="110" y="5956"/>
                  </a:lnTo>
                  <a:lnTo>
                    <a:pt x="110" y="3702"/>
                  </a:lnTo>
                  <a:lnTo>
                    <a:pt x="8801" y="110"/>
                  </a:lnTo>
                  <a:lnTo>
                    <a:pt x="8743" y="1"/>
                  </a:lnTo>
                  <a:close/>
                </a:path>
              </a:pathLst>
            </a:custGeom>
            <a:solidFill>
              <a:srgbClr val="9292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55;p31">
              <a:extLst>
                <a:ext uri="{FF2B5EF4-FFF2-40B4-BE49-F238E27FC236}">
                  <a16:creationId xmlns:a16="http://schemas.microsoft.com/office/drawing/2014/main" id="{25428636-B278-4AF0-9D0E-A4DC1D091860}"/>
                </a:ext>
              </a:extLst>
            </p:cNvPr>
            <p:cNvSpPr/>
            <p:nvPr/>
          </p:nvSpPr>
          <p:spPr>
            <a:xfrm>
              <a:off x="1511865" y="4367076"/>
              <a:ext cx="398117" cy="398346"/>
            </a:xfrm>
            <a:custGeom>
              <a:avLst/>
              <a:gdLst/>
              <a:ahLst/>
              <a:cxnLst/>
              <a:rect l="l" t="t" r="r" b="b"/>
              <a:pathLst>
                <a:path w="1745" h="1746" extrusionOk="0">
                  <a:moveTo>
                    <a:pt x="856" y="1"/>
                  </a:moveTo>
                  <a:cubicBezTo>
                    <a:pt x="374" y="1"/>
                    <a:pt x="0" y="407"/>
                    <a:pt x="0" y="889"/>
                  </a:cubicBezTo>
                  <a:cubicBezTo>
                    <a:pt x="0" y="1372"/>
                    <a:pt x="374" y="1746"/>
                    <a:pt x="856" y="1746"/>
                  </a:cubicBezTo>
                  <a:cubicBezTo>
                    <a:pt x="1339" y="1746"/>
                    <a:pt x="1745" y="1372"/>
                    <a:pt x="1745" y="889"/>
                  </a:cubicBezTo>
                  <a:cubicBezTo>
                    <a:pt x="1745" y="407"/>
                    <a:pt x="1339" y="1"/>
                    <a:pt x="856" y="1"/>
                  </a:cubicBezTo>
                  <a:close/>
                </a:path>
              </a:pathLst>
            </a:custGeom>
            <a:solidFill>
              <a:srgbClr val="D3B1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56;p31">
              <a:extLst>
                <a:ext uri="{FF2B5EF4-FFF2-40B4-BE49-F238E27FC236}">
                  <a16:creationId xmlns:a16="http://schemas.microsoft.com/office/drawing/2014/main" id="{B7A0CFE3-6367-4784-8A2D-80056175694B}"/>
                </a:ext>
              </a:extLst>
            </p:cNvPr>
            <p:cNvSpPr/>
            <p:nvPr/>
          </p:nvSpPr>
          <p:spPr>
            <a:xfrm>
              <a:off x="1090250" y="3078218"/>
              <a:ext cx="1241351" cy="1488031"/>
            </a:xfrm>
            <a:custGeom>
              <a:avLst/>
              <a:gdLst/>
              <a:ahLst/>
              <a:cxnLst/>
              <a:rect l="l" t="t" r="r" b="b"/>
              <a:pathLst>
                <a:path w="5441" h="6066" extrusionOk="0">
                  <a:moveTo>
                    <a:pt x="0" y="1"/>
                  </a:moveTo>
                  <a:lnTo>
                    <a:pt x="0" y="6065"/>
                  </a:lnTo>
                  <a:lnTo>
                    <a:pt x="5440" y="6065"/>
                  </a:lnTo>
                  <a:lnTo>
                    <a:pt x="5440" y="1"/>
                  </a:lnTo>
                  <a:close/>
                </a:path>
              </a:pathLst>
            </a:custGeom>
            <a:gradFill>
              <a:gsLst>
                <a:gs pos="0">
                  <a:srgbClr val="F2F2F2"/>
                </a:gs>
                <a:gs pos="100000">
                  <a:srgbClr val="E0E0E0"/>
                </a:gs>
              </a:gsLst>
              <a:lin ang="5400012" scaled="0"/>
            </a:gradFill>
            <a:ln w="28575" cap="flat" cmpd="sng">
              <a:solidFill>
                <a:srgbClr val="FFFFFF"/>
              </a:solidFill>
              <a:prstDash val="solid"/>
              <a:round/>
              <a:headEnd type="none" w="sm" len="sm"/>
              <a:tailEnd type="none" w="sm" len="sm"/>
            </a:ln>
            <a:effectLst>
              <a:outerShdw blurRad="57150" dist="19050" dir="5400000" algn="bl" rotWithShape="0">
                <a:srgbClr val="000000">
                  <a:alpha val="27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57;p31">
              <a:extLst>
                <a:ext uri="{FF2B5EF4-FFF2-40B4-BE49-F238E27FC236}">
                  <a16:creationId xmlns:a16="http://schemas.microsoft.com/office/drawing/2014/main" id="{0F680D50-E12C-47F8-8D7A-41D9224DAA91}"/>
                </a:ext>
              </a:extLst>
            </p:cNvPr>
            <p:cNvSpPr/>
            <p:nvPr/>
          </p:nvSpPr>
          <p:spPr>
            <a:xfrm>
              <a:off x="2938011" y="4259103"/>
              <a:ext cx="404049" cy="398346"/>
            </a:xfrm>
            <a:custGeom>
              <a:avLst/>
              <a:gdLst/>
              <a:ahLst/>
              <a:cxnLst/>
              <a:rect l="l" t="t" r="r" b="b"/>
              <a:pathLst>
                <a:path w="1771" h="1746" extrusionOk="0">
                  <a:moveTo>
                    <a:pt x="882" y="1"/>
                  </a:moveTo>
                  <a:cubicBezTo>
                    <a:pt x="399" y="1"/>
                    <a:pt x="0" y="407"/>
                    <a:pt x="0" y="889"/>
                  </a:cubicBezTo>
                  <a:cubicBezTo>
                    <a:pt x="0" y="1372"/>
                    <a:pt x="399" y="1746"/>
                    <a:pt x="882" y="1746"/>
                  </a:cubicBezTo>
                  <a:cubicBezTo>
                    <a:pt x="1365" y="1746"/>
                    <a:pt x="1771" y="1372"/>
                    <a:pt x="1771" y="889"/>
                  </a:cubicBezTo>
                  <a:cubicBezTo>
                    <a:pt x="1771" y="407"/>
                    <a:pt x="1365" y="1"/>
                    <a:pt x="882" y="1"/>
                  </a:cubicBezTo>
                  <a:close/>
                </a:path>
              </a:pathLst>
            </a:custGeom>
            <a:solidFill>
              <a:srgbClr val="FF6C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58;p31">
              <a:extLst>
                <a:ext uri="{FF2B5EF4-FFF2-40B4-BE49-F238E27FC236}">
                  <a16:creationId xmlns:a16="http://schemas.microsoft.com/office/drawing/2014/main" id="{F0FE40D0-552C-42EE-BA2D-A6832E73FE29}"/>
                </a:ext>
              </a:extLst>
            </p:cNvPr>
            <p:cNvSpPr/>
            <p:nvPr/>
          </p:nvSpPr>
          <p:spPr>
            <a:xfrm>
              <a:off x="2515027" y="3078218"/>
              <a:ext cx="1248651" cy="1383943"/>
            </a:xfrm>
            <a:custGeom>
              <a:avLst/>
              <a:gdLst/>
              <a:ahLst/>
              <a:cxnLst/>
              <a:rect l="l" t="t" r="r" b="b"/>
              <a:pathLst>
                <a:path w="5473" h="6066" extrusionOk="0">
                  <a:moveTo>
                    <a:pt x="0" y="1"/>
                  </a:moveTo>
                  <a:lnTo>
                    <a:pt x="0" y="6065"/>
                  </a:lnTo>
                  <a:lnTo>
                    <a:pt x="5472" y="6065"/>
                  </a:lnTo>
                  <a:lnTo>
                    <a:pt x="5472" y="1"/>
                  </a:lnTo>
                  <a:close/>
                </a:path>
              </a:pathLst>
            </a:custGeom>
            <a:gradFill>
              <a:gsLst>
                <a:gs pos="0">
                  <a:srgbClr val="FFFFFF"/>
                </a:gs>
                <a:gs pos="100000">
                  <a:srgbClr val="D5D5D5"/>
                </a:gs>
              </a:gsLst>
              <a:lin ang="5400012" scaled="0"/>
            </a:gradFill>
            <a:ln w="28575" cap="flat" cmpd="sng">
              <a:solidFill>
                <a:srgbClr val="FFFFFF"/>
              </a:solidFill>
              <a:prstDash val="solid"/>
              <a:round/>
              <a:headEnd type="none" w="sm" len="sm"/>
              <a:tailEnd type="none" w="sm" len="sm"/>
            </a:ln>
            <a:effectLst>
              <a:outerShdw blurRad="57150" dist="19050" dir="5400000" algn="bl" rotWithShape="0">
                <a:srgbClr val="000000">
                  <a:alpha val="27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59;p31">
              <a:extLst>
                <a:ext uri="{FF2B5EF4-FFF2-40B4-BE49-F238E27FC236}">
                  <a16:creationId xmlns:a16="http://schemas.microsoft.com/office/drawing/2014/main" id="{52BA1403-1AD0-4A91-AAE2-E83ADBD6E9AB}"/>
                </a:ext>
              </a:extLst>
            </p:cNvPr>
            <p:cNvSpPr/>
            <p:nvPr/>
          </p:nvSpPr>
          <p:spPr>
            <a:xfrm>
              <a:off x="4370089" y="4259103"/>
              <a:ext cx="404049" cy="398346"/>
            </a:xfrm>
            <a:custGeom>
              <a:avLst/>
              <a:gdLst/>
              <a:ahLst/>
              <a:cxnLst/>
              <a:rect l="l" t="t" r="r" b="b"/>
              <a:pathLst>
                <a:path w="1771" h="1746" extrusionOk="0">
                  <a:moveTo>
                    <a:pt x="882" y="1"/>
                  </a:moveTo>
                  <a:cubicBezTo>
                    <a:pt x="399" y="1"/>
                    <a:pt x="0" y="407"/>
                    <a:pt x="0" y="889"/>
                  </a:cubicBezTo>
                  <a:cubicBezTo>
                    <a:pt x="0" y="1372"/>
                    <a:pt x="399" y="1746"/>
                    <a:pt x="882" y="1746"/>
                  </a:cubicBezTo>
                  <a:cubicBezTo>
                    <a:pt x="1365" y="1746"/>
                    <a:pt x="1770" y="1372"/>
                    <a:pt x="1770" y="889"/>
                  </a:cubicBezTo>
                  <a:cubicBezTo>
                    <a:pt x="1770" y="407"/>
                    <a:pt x="1365" y="1"/>
                    <a:pt x="882" y="1"/>
                  </a:cubicBezTo>
                  <a:close/>
                </a:path>
              </a:pathLst>
            </a:custGeom>
            <a:solidFill>
              <a:srgbClr val="E74C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60;p31">
              <a:extLst>
                <a:ext uri="{FF2B5EF4-FFF2-40B4-BE49-F238E27FC236}">
                  <a16:creationId xmlns:a16="http://schemas.microsoft.com/office/drawing/2014/main" id="{336B62D3-4C08-4055-ACED-D58E3F3C6172}"/>
                </a:ext>
              </a:extLst>
            </p:cNvPr>
            <p:cNvSpPr/>
            <p:nvPr/>
          </p:nvSpPr>
          <p:spPr>
            <a:xfrm>
              <a:off x="3946876" y="3078218"/>
              <a:ext cx="1242948" cy="1383943"/>
            </a:xfrm>
            <a:custGeom>
              <a:avLst/>
              <a:gdLst/>
              <a:ahLst/>
              <a:cxnLst/>
              <a:rect l="l" t="t" r="r" b="b"/>
              <a:pathLst>
                <a:path w="5448" h="6066" extrusionOk="0">
                  <a:moveTo>
                    <a:pt x="1" y="1"/>
                  </a:moveTo>
                  <a:lnTo>
                    <a:pt x="1" y="6065"/>
                  </a:lnTo>
                  <a:lnTo>
                    <a:pt x="5447" y="6065"/>
                  </a:lnTo>
                  <a:lnTo>
                    <a:pt x="5447" y="1"/>
                  </a:lnTo>
                  <a:close/>
                </a:path>
              </a:pathLst>
            </a:custGeom>
            <a:gradFill>
              <a:gsLst>
                <a:gs pos="0">
                  <a:srgbClr val="FFFFFF"/>
                </a:gs>
                <a:gs pos="100000">
                  <a:srgbClr val="D5D5D5"/>
                </a:gs>
              </a:gsLst>
              <a:lin ang="5400012" scaled="0"/>
            </a:gradFill>
            <a:ln w="28575" cap="flat" cmpd="sng">
              <a:solidFill>
                <a:srgbClr val="FFFFFF"/>
              </a:solidFill>
              <a:prstDash val="solid"/>
              <a:round/>
              <a:headEnd type="none" w="sm" len="sm"/>
              <a:tailEnd type="none" w="sm" len="sm"/>
            </a:ln>
            <a:effectLst>
              <a:outerShdw blurRad="57150" dist="19050" dir="5400000" algn="bl" rotWithShape="0">
                <a:srgbClr val="000000">
                  <a:alpha val="27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61;p31">
              <a:extLst>
                <a:ext uri="{FF2B5EF4-FFF2-40B4-BE49-F238E27FC236}">
                  <a16:creationId xmlns:a16="http://schemas.microsoft.com/office/drawing/2014/main" id="{694F78E8-E735-4EEB-8E30-C19FC73829B0}"/>
                </a:ext>
              </a:extLst>
            </p:cNvPr>
            <p:cNvSpPr/>
            <p:nvPr/>
          </p:nvSpPr>
          <p:spPr>
            <a:xfrm>
              <a:off x="5801938" y="4259103"/>
              <a:ext cx="398346" cy="398346"/>
            </a:xfrm>
            <a:custGeom>
              <a:avLst/>
              <a:gdLst/>
              <a:ahLst/>
              <a:cxnLst/>
              <a:rect l="l" t="t" r="r" b="b"/>
              <a:pathLst>
                <a:path w="1746" h="1746" extrusionOk="0">
                  <a:moveTo>
                    <a:pt x="883" y="1"/>
                  </a:moveTo>
                  <a:cubicBezTo>
                    <a:pt x="400" y="1"/>
                    <a:pt x="1" y="407"/>
                    <a:pt x="1" y="889"/>
                  </a:cubicBezTo>
                  <a:cubicBezTo>
                    <a:pt x="1" y="1372"/>
                    <a:pt x="400" y="1746"/>
                    <a:pt x="883" y="1746"/>
                  </a:cubicBezTo>
                  <a:cubicBezTo>
                    <a:pt x="1366" y="1746"/>
                    <a:pt x="1746" y="1372"/>
                    <a:pt x="1746" y="889"/>
                  </a:cubicBezTo>
                  <a:cubicBezTo>
                    <a:pt x="1746" y="407"/>
                    <a:pt x="1366" y="1"/>
                    <a:pt x="883" y="1"/>
                  </a:cubicBezTo>
                  <a:close/>
                </a:path>
              </a:pathLst>
            </a:custGeom>
            <a:solidFill>
              <a:srgbClr val="A5A3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62;p31">
              <a:extLst>
                <a:ext uri="{FF2B5EF4-FFF2-40B4-BE49-F238E27FC236}">
                  <a16:creationId xmlns:a16="http://schemas.microsoft.com/office/drawing/2014/main" id="{3C95128D-FB9B-45B1-9342-22EFF1C96054}"/>
                </a:ext>
              </a:extLst>
            </p:cNvPr>
            <p:cNvSpPr/>
            <p:nvPr/>
          </p:nvSpPr>
          <p:spPr>
            <a:xfrm>
              <a:off x="5378954" y="3078218"/>
              <a:ext cx="1242948" cy="1383943"/>
            </a:xfrm>
            <a:custGeom>
              <a:avLst/>
              <a:gdLst/>
              <a:ahLst/>
              <a:cxnLst/>
              <a:rect l="l" t="t" r="r" b="b"/>
              <a:pathLst>
                <a:path w="5448" h="6066" extrusionOk="0">
                  <a:moveTo>
                    <a:pt x="1" y="1"/>
                  </a:moveTo>
                  <a:lnTo>
                    <a:pt x="1" y="6065"/>
                  </a:lnTo>
                  <a:lnTo>
                    <a:pt x="5447" y="6065"/>
                  </a:lnTo>
                  <a:lnTo>
                    <a:pt x="5447" y="1"/>
                  </a:lnTo>
                  <a:close/>
                </a:path>
              </a:pathLst>
            </a:custGeom>
            <a:gradFill>
              <a:gsLst>
                <a:gs pos="0">
                  <a:srgbClr val="FFFFFF"/>
                </a:gs>
                <a:gs pos="100000">
                  <a:srgbClr val="D5D5D5"/>
                </a:gs>
              </a:gsLst>
              <a:lin ang="5400012" scaled="0"/>
            </a:gradFill>
            <a:ln w="28575" cap="flat" cmpd="sng">
              <a:solidFill>
                <a:srgbClr val="FFFFFF"/>
              </a:solidFill>
              <a:prstDash val="solid"/>
              <a:round/>
              <a:headEnd type="none" w="sm" len="sm"/>
              <a:tailEnd type="none" w="sm" len="sm"/>
            </a:ln>
            <a:effectLst>
              <a:outerShdw blurRad="57150" dist="19050" dir="5400000" algn="bl" rotWithShape="0">
                <a:srgbClr val="000000">
                  <a:alpha val="27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63;p31">
              <a:extLst>
                <a:ext uri="{FF2B5EF4-FFF2-40B4-BE49-F238E27FC236}">
                  <a16:creationId xmlns:a16="http://schemas.microsoft.com/office/drawing/2014/main" id="{54E1C8AA-7000-4E69-BF02-07B8E37C9E44}"/>
                </a:ext>
              </a:extLst>
            </p:cNvPr>
            <p:cNvSpPr/>
            <p:nvPr/>
          </p:nvSpPr>
          <p:spPr>
            <a:xfrm>
              <a:off x="7256324" y="4456087"/>
              <a:ext cx="398346" cy="398346"/>
            </a:xfrm>
            <a:custGeom>
              <a:avLst/>
              <a:gdLst/>
              <a:ahLst/>
              <a:cxnLst/>
              <a:rect l="l" t="t" r="r" b="b"/>
              <a:pathLst>
                <a:path w="1746" h="1746" extrusionOk="0">
                  <a:moveTo>
                    <a:pt x="857" y="1"/>
                  </a:moveTo>
                  <a:cubicBezTo>
                    <a:pt x="374" y="1"/>
                    <a:pt x="1" y="407"/>
                    <a:pt x="1" y="889"/>
                  </a:cubicBezTo>
                  <a:cubicBezTo>
                    <a:pt x="1" y="1372"/>
                    <a:pt x="374" y="1746"/>
                    <a:pt x="857" y="1746"/>
                  </a:cubicBezTo>
                  <a:cubicBezTo>
                    <a:pt x="1340" y="1746"/>
                    <a:pt x="1745" y="1372"/>
                    <a:pt x="1745" y="889"/>
                  </a:cubicBezTo>
                  <a:cubicBezTo>
                    <a:pt x="1745" y="407"/>
                    <a:pt x="1340" y="1"/>
                    <a:pt x="857" y="1"/>
                  </a:cubicBezTo>
                  <a:close/>
                </a:path>
              </a:pathLst>
            </a:custGeom>
            <a:solidFill>
              <a:srgbClr val="786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64;p31">
              <a:extLst>
                <a:ext uri="{FF2B5EF4-FFF2-40B4-BE49-F238E27FC236}">
                  <a16:creationId xmlns:a16="http://schemas.microsoft.com/office/drawing/2014/main" id="{16781AC5-A1A5-4F58-A9C1-DA3618B8D9DB}"/>
                </a:ext>
              </a:extLst>
            </p:cNvPr>
            <p:cNvSpPr/>
            <p:nvPr/>
          </p:nvSpPr>
          <p:spPr>
            <a:xfrm>
              <a:off x="6811031" y="3078218"/>
              <a:ext cx="1242719" cy="1579231"/>
            </a:xfrm>
            <a:custGeom>
              <a:avLst/>
              <a:gdLst/>
              <a:ahLst/>
              <a:cxnLst/>
              <a:rect l="l" t="t" r="r" b="b"/>
              <a:pathLst>
                <a:path w="5447" h="6066" extrusionOk="0">
                  <a:moveTo>
                    <a:pt x="1" y="1"/>
                  </a:moveTo>
                  <a:lnTo>
                    <a:pt x="1" y="6065"/>
                  </a:lnTo>
                  <a:lnTo>
                    <a:pt x="5447" y="6065"/>
                  </a:lnTo>
                  <a:lnTo>
                    <a:pt x="5447" y="1"/>
                  </a:lnTo>
                  <a:close/>
                </a:path>
              </a:pathLst>
            </a:custGeom>
            <a:gradFill>
              <a:gsLst>
                <a:gs pos="0">
                  <a:srgbClr val="FFFFFF"/>
                </a:gs>
                <a:gs pos="100000">
                  <a:srgbClr val="D5D5D5"/>
                </a:gs>
              </a:gsLst>
              <a:lin ang="5400012" scaled="0"/>
            </a:gradFill>
            <a:ln w="28575" cap="flat" cmpd="sng">
              <a:solidFill>
                <a:srgbClr val="FFFFFF"/>
              </a:solidFill>
              <a:prstDash val="solid"/>
              <a:round/>
              <a:headEnd type="none" w="sm" len="sm"/>
              <a:tailEnd type="none" w="sm" len="sm"/>
            </a:ln>
            <a:effectLst>
              <a:outerShdw blurRad="57150" dist="19050" dir="5400000" algn="bl" rotWithShape="0">
                <a:srgbClr val="000000">
                  <a:alpha val="27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65;p31">
              <a:extLst>
                <a:ext uri="{FF2B5EF4-FFF2-40B4-BE49-F238E27FC236}">
                  <a16:creationId xmlns:a16="http://schemas.microsoft.com/office/drawing/2014/main" id="{71D635E3-3084-4071-94D9-14E67F632BE3}"/>
                </a:ext>
              </a:extLst>
            </p:cNvPr>
            <p:cNvSpPr/>
            <p:nvPr/>
          </p:nvSpPr>
          <p:spPr>
            <a:xfrm>
              <a:off x="1285544" y="2429142"/>
              <a:ext cx="844830" cy="844830"/>
            </a:xfrm>
            <a:custGeom>
              <a:avLst/>
              <a:gdLst/>
              <a:ahLst/>
              <a:cxnLst/>
              <a:rect l="l" t="t" r="r" b="b"/>
              <a:pathLst>
                <a:path w="3703" h="3703" extrusionOk="0">
                  <a:moveTo>
                    <a:pt x="1848" y="0"/>
                  </a:moveTo>
                  <a:cubicBezTo>
                    <a:pt x="831" y="0"/>
                    <a:pt x="1" y="837"/>
                    <a:pt x="1" y="1855"/>
                  </a:cubicBezTo>
                  <a:cubicBezTo>
                    <a:pt x="1" y="2872"/>
                    <a:pt x="831" y="3702"/>
                    <a:pt x="1848" y="3702"/>
                  </a:cubicBezTo>
                  <a:cubicBezTo>
                    <a:pt x="2872" y="3702"/>
                    <a:pt x="3702" y="2872"/>
                    <a:pt x="3702" y="1855"/>
                  </a:cubicBezTo>
                  <a:cubicBezTo>
                    <a:pt x="3702" y="837"/>
                    <a:pt x="2872" y="0"/>
                    <a:pt x="1848" y="0"/>
                  </a:cubicBezTo>
                  <a:close/>
                </a:path>
              </a:pathLst>
            </a:custGeom>
            <a:solidFill>
              <a:srgbClr val="D3B191"/>
            </a:solidFill>
            <a:ln w="28575" cap="flat" cmpd="sng">
              <a:solidFill>
                <a:srgbClr val="FFFFFF"/>
              </a:solidFill>
              <a:prstDash val="solid"/>
              <a:round/>
              <a:headEnd type="none" w="sm" len="sm"/>
              <a:tailEnd type="none" w="sm" len="sm"/>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66;p31">
              <a:extLst>
                <a:ext uri="{FF2B5EF4-FFF2-40B4-BE49-F238E27FC236}">
                  <a16:creationId xmlns:a16="http://schemas.microsoft.com/office/drawing/2014/main" id="{204356EF-30DB-4C7B-9F04-0ABB8E868BFC}"/>
                </a:ext>
              </a:extLst>
            </p:cNvPr>
            <p:cNvSpPr/>
            <p:nvPr/>
          </p:nvSpPr>
          <p:spPr>
            <a:xfrm>
              <a:off x="2717621" y="2429142"/>
              <a:ext cx="844830" cy="844830"/>
            </a:xfrm>
            <a:custGeom>
              <a:avLst/>
              <a:gdLst/>
              <a:ahLst/>
              <a:cxnLst/>
              <a:rect l="l" t="t" r="r" b="b"/>
              <a:pathLst>
                <a:path w="3703" h="3703" extrusionOk="0">
                  <a:moveTo>
                    <a:pt x="1848" y="0"/>
                  </a:moveTo>
                  <a:cubicBezTo>
                    <a:pt x="831" y="0"/>
                    <a:pt x="1" y="837"/>
                    <a:pt x="1" y="1855"/>
                  </a:cubicBezTo>
                  <a:cubicBezTo>
                    <a:pt x="1" y="2872"/>
                    <a:pt x="831" y="3702"/>
                    <a:pt x="1848" y="3702"/>
                  </a:cubicBezTo>
                  <a:cubicBezTo>
                    <a:pt x="2872" y="3702"/>
                    <a:pt x="3702" y="2872"/>
                    <a:pt x="3702" y="1855"/>
                  </a:cubicBezTo>
                  <a:cubicBezTo>
                    <a:pt x="3702" y="837"/>
                    <a:pt x="2872" y="0"/>
                    <a:pt x="1848" y="0"/>
                  </a:cubicBezTo>
                  <a:close/>
                </a:path>
              </a:pathLst>
            </a:custGeom>
            <a:solidFill>
              <a:srgbClr val="FF6CA9"/>
            </a:solidFill>
            <a:ln w="28575" cap="flat" cmpd="sng">
              <a:solidFill>
                <a:srgbClr val="FFFFFF"/>
              </a:solidFill>
              <a:prstDash val="solid"/>
              <a:round/>
              <a:headEnd type="none" w="sm" len="sm"/>
              <a:tailEnd type="none" w="sm" len="sm"/>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7;p31">
              <a:extLst>
                <a:ext uri="{FF2B5EF4-FFF2-40B4-BE49-F238E27FC236}">
                  <a16:creationId xmlns:a16="http://schemas.microsoft.com/office/drawing/2014/main" id="{C48F1E04-24A1-49E1-B3C9-3FA65ED785C6}"/>
                </a:ext>
              </a:extLst>
            </p:cNvPr>
            <p:cNvSpPr/>
            <p:nvPr/>
          </p:nvSpPr>
          <p:spPr>
            <a:xfrm>
              <a:off x="4149699" y="2429142"/>
              <a:ext cx="844830" cy="844830"/>
            </a:xfrm>
            <a:custGeom>
              <a:avLst/>
              <a:gdLst/>
              <a:ahLst/>
              <a:cxnLst/>
              <a:rect l="l" t="t" r="r" b="b"/>
              <a:pathLst>
                <a:path w="3703" h="3703" extrusionOk="0">
                  <a:moveTo>
                    <a:pt x="1848" y="0"/>
                  </a:moveTo>
                  <a:cubicBezTo>
                    <a:pt x="831" y="0"/>
                    <a:pt x="0" y="837"/>
                    <a:pt x="0" y="1855"/>
                  </a:cubicBezTo>
                  <a:cubicBezTo>
                    <a:pt x="0" y="2872"/>
                    <a:pt x="831" y="3702"/>
                    <a:pt x="1848" y="3702"/>
                  </a:cubicBezTo>
                  <a:cubicBezTo>
                    <a:pt x="2872" y="3702"/>
                    <a:pt x="3702" y="2872"/>
                    <a:pt x="3702" y="1855"/>
                  </a:cubicBezTo>
                  <a:cubicBezTo>
                    <a:pt x="3702" y="837"/>
                    <a:pt x="2872" y="0"/>
                    <a:pt x="1848" y="0"/>
                  </a:cubicBezTo>
                  <a:close/>
                </a:path>
              </a:pathLst>
            </a:custGeom>
            <a:solidFill>
              <a:srgbClr val="E74C84"/>
            </a:solidFill>
            <a:ln w="28575" cap="flat" cmpd="sng">
              <a:solidFill>
                <a:srgbClr val="FFFFFF"/>
              </a:solidFill>
              <a:prstDash val="solid"/>
              <a:round/>
              <a:headEnd type="none" w="sm" len="sm"/>
              <a:tailEnd type="none" w="sm" len="sm"/>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68;p31">
              <a:extLst>
                <a:ext uri="{FF2B5EF4-FFF2-40B4-BE49-F238E27FC236}">
                  <a16:creationId xmlns:a16="http://schemas.microsoft.com/office/drawing/2014/main" id="{542AAF68-49CE-443B-9B49-4FE73CFCD606}"/>
                </a:ext>
              </a:extLst>
            </p:cNvPr>
            <p:cNvSpPr/>
            <p:nvPr/>
          </p:nvSpPr>
          <p:spPr>
            <a:xfrm>
              <a:off x="5581776" y="2429142"/>
              <a:ext cx="844602" cy="844830"/>
            </a:xfrm>
            <a:custGeom>
              <a:avLst/>
              <a:gdLst/>
              <a:ahLst/>
              <a:cxnLst/>
              <a:rect l="l" t="t" r="r" b="b"/>
              <a:pathLst>
                <a:path w="3702" h="3703" extrusionOk="0">
                  <a:moveTo>
                    <a:pt x="1848" y="0"/>
                  </a:moveTo>
                  <a:cubicBezTo>
                    <a:pt x="805" y="0"/>
                    <a:pt x="0" y="837"/>
                    <a:pt x="0" y="1855"/>
                  </a:cubicBezTo>
                  <a:cubicBezTo>
                    <a:pt x="0" y="2872"/>
                    <a:pt x="805" y="3702"/>
                    <a:pt x="1848" y="3702"/>
                  </a:cubicBezTo>
                  <a:cubicBezTo>
                    <a:pt x="2871" y="3702"/>
                    <a:pt x="3702" y="2872"/>
                    <a:pt x="3702" y="1855"/>
                  </a:cubicBezTo>
                  <a:cubicBezTo>
                    <a:pt x="3702" y="837"/>
                    <a:pt x="2871" y="0"/>
                    <a:pt x="1848" y="0"/>
                  </a:cubicBezTo>
                  <a:close/>
                </a:path>
              </a:pathLst>
            </a:custGeom>
            <a:solidFill>
              <a:srgbClr val="A5A3CE"/>
            </a:solidFill>
            <a:ln w="28575" cap="flat" cmpd="sng">
              <a:solidFill>
                <a:srgbClr val="FFFFFF"/>
              </a:solidFill>
              <a:prstDash val="solid"/>
              <a:round/>
              <a:headEnd type="none" w="sm" len="sm"/>
              <a:tailEnd type="none" w="sm" len="sm"/>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69;p31">
              <a:extLst>
                <a:ext uri="{FF2B5EF4-FFF2-40B4-BE49-F238E27FC236}">
                  <a16:creationId xmlns:a16="http://schemas.microsoft.com/office/drawing/2014/main" id="{DDFF9EFE-4A24-41B0-86D9-69FD226B1BAB}"/>
                </a:ext>
              </a:extLst>
            </p:cNvPr>
            <p:cNvSpPr/>
            <p:nvPr/>
          </p:nvSpPr>
          <p:spPr>
            <a:xfrm>
              <a:off x="7007922" y="2429142"/>
              <a:ext cx="844830" cy="844830"/>
            </a:xfrm>
            <a:custGeom>
              <a:avLst/>
              <a:gdLst/>
              <a:ahLst/>
              <a:cxnLst/>
              <a:rect l="l" t="t" r="r" b="b"/>
              <a:pathLst>
                <a:path w="3703" h="3703" extrusionOk="0">
                  <a:moveTo>
                    <a:pt x="1848" y="0"/>
                  </a:moveTo>
                  <a:cubicBezTo>
                    <a:pt x="831" y="0"/>
                    <a:pt x="0" y="837"/>
                    <a:pt x="0" y="1855"/>
                  </a:cubicBezTo>
                  <a:cubicBezTo>
                    <a:pt x="0" y="2872"/>
                    <a:pt x="831" y="3702"/>
                    <a:pt x="1848" y="3702"/>
                  </a:cubicBezTo>
                  <a:cubicBezTo>
                    <a:pt x="2872" y="3702"/>
                    <a:pt x="3702" y="2872"/>
                    <a:pt x="3702" y="1855"/>
                  </a:cubicBezTo>
                  <a:cubicBezTo>
                    <a:pt x="3702" y="837"/>
                    <a:pt x="2872" y="0"/>
                    <a:pt x="1848" y="0"/>
                  </a:cubicBezTo>
                  <a:close/>
                </a:path>
              </a:pathLst>
            </a:custGeom>
            <a:solidFill>
              <a:srgbClr val="786EAC"/>
            </a:solidFill>
            <a:ln w="28575" cap="flat" cmpd="sng">
              <a:solidFill>
                <a:srgbClr val="FFFFFF"/>
              </a:solidFill>
              <a:prstDash val="solid"/>
              <a:round/>
              <a:headEnd type="none" w="sm" len="sm"/>
              <a:tailEnd type="none" w="sm" len="sm"/>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70;p31">
              <a:extLst>
                <a:ext uri="{FF2B5EF4-FFF2-40B4-BE49-F238E27FC236}">
                  <a16:creationId xmlns:a16="http://schemas.microsoft.com/office/drawing/2014/main" id="{2CBFA249-1E80-4062-A539-C3053565536F}"/>
                </a:ext>
              </a:extLst>
            </p:cNvPr>
            <p:cNvSpPr/>
            <p:nvPr/>
          </p:nvSpPr>
          <p:spPr>
            <a:xfrm>
              <a:off x="3587089" y="1273125"/>
              <a:ext cx="1964122" cy="752430"/>
            </a:xfrm>
            <a:custGeom>
              <a:avLst/>
              <a:gdLst/>
              <a:ahLst/>
              <a:cxnLst/>
              <a:rect l="l" t="t" r="r" b="b"/>
              <a:pathLst>
                <a:path w="8609" h="3298" extrusionOk="0">
                  <a:moveTo>
                    <a:pt x="104" y="1"/>
                  </a:moveTo>
                  <a:lnTo>
                    <a:pt x="1" y="27"/>
                  </a:lnTo>
                  <a:cubicBezTo>
                    <a:pt x="535" y="1932"/>
                    <a:pt x="2254" y="3297"/>
                    <a:pt x="4314" y="3297"/>
                  </a:cubicBezTo>
                  <a:cubicBezTo>
                    <a:pt x="6355" y="3297"/>
                    <a:pt x="8099" y="1932"/>
                    <a:pt x="8608" y="27"/>
                  </a:cubicBezTo>
                  <a:lnTo>
                    <a:pt x="8499" y="1"/>
                  </a:lnTo>
                  <a:cubicBezTo>
                    <a:pt x="7990" y="1849"/>
                    <a:pt x="6303" y="3194"/>
                    <a:pt x="4314" y="3194"/>
                  </a:cubicBezTo>
                  <a:cubicBezTo>
                    <a:pt x="2305" y="3194"/>
                    <a:pt x="612" y="1849"/>
                    <a:pt x="104" y="1"/>
                  </a:cubicBez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71;p31">
              <a:extLst>
                <a:ext uri="{FF2B5EF4-FFF2-40B4-BE49-F238E27FC236}">
                  <a16:creationId xmlns:a16="http://schemas.microsoft.com/office/drawing/2014/main" id="{DD8B1BA4-0213-4EFF-BB0F-2357C7508AC0}"/>
                </a:ext>
              </a:extLst>
            </p:cNvPr>
            <p:cNvSpPr/>
            <p:nvPr/>
          </p:nvSpPr>
          <p:spPr>
            <a:xfrm>
              <a:off x="4474352" y="1915128"/>
              <a:ext cx="195522" cy="196891"/>
            </a:xfrm>
            <a:custGeom>
              <a:avLst/>
              <a:gdLst/>
              <a:ahLst/>
              <a:cxnLst/>
              <a:rect l="l" t="t" r="r" b="b"/>
              <a:pathLst>
                <a:path w="857" h="863" extrusionOk="0">
                  <a:moveTo>
                    <a:pt x="425" y="0"/>
                  </a:moveTo>
                  <a:cubicBezTo>
                    <a:pt x="187" y="0"/>
                    <a:pt x="0" y="193"/>
                    <a:pt x="0" y="432"/>
                  </a:cubicBezTo>
                  <a:cubicBezTo>
                    <a:pt x="0" y="676"/>
                    <a:pt x="187" y="863"/>
                    <a:pt x="425" y="863"/>
                  </a:cubicBezTo>
                  <a:cubicBezTo>
                    <a:pt x="644" y="863"/>
                    <a:pt x="856" y="676"/>
                    <a:pt x="856" y="432"/>
                  </a:cubicBezTo>
                  <a:cubicBezTo>
                    <a:pt x="856" y="193"/>
                    <a:pt x="644" y="0"/>
                    <a:pt x="425" y="0"/>
                  </a:cubicBezTo>
                  <a:close/>
                </a:path>
              </a:pathLst>
            </a:custGeom>
            <a:solidFill>
              <a:srgbClr val="E74C8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72;p31">
              <a:extLst>
                <a:ext uri="{FF2B5EF4-FFF2-40B4-BE49-F238E27FC236}">
                  <a16:creationId xmlns:a16="http://schemas.microsoft.com/office/drawing/2014/main" id="{28F329A5-3E15-48F7-BC9A-29E5D6509CB8}"/>
                </a:ext>
              </a:extLst>
            </p:cNvPr>
            <p:cNvSpPr/>
            <p:nvPr/>
          </p:nvSpPr>
          <p:spPr>
            <a:xfrm>
              <a:off x="4969202" y="1780750"/>
              <a:ext cx="214687" cy="193241"/>
            </a:xfrm>
            <a:custGeom>
              <a:avLst/>
              <a:gdLst/>
              <a:ahLst/>
              <a:cxnLst/>
              <a:rect l="l" t="t" r="r" b="b"/>
              <a:pathLst>
                <a:path w="941" h="847" extrusionOk="0">
                  <a:moveTo>
                    <a:pt x="475" y="1"/>
                  </a:moveTo>
                  <a:cubicBezTo>
                    <a:pt x="404" y="1"/>
                    <a:pt x="333" y="19"/>
                    <a:pt x="271" y="55"/>
                  </a:cubicBezTo>
                  <a:cubicBezTo>
                    <a:pt x="59" y="190"/>
                    <a:pt x="1" y="428"/>
                    <a:pt x="110" y="647"/>
                  </a:cubicBezTo>
                  <a:cubicBezTo>
                    <a:pt x="182" y="770"/>
                    <a:pt x="322" y="846"/>
                    <a:pt x="462" y="846"/>
                  </a:cubicBezTo>
                  <a:cubicBezTo>
                    <a:pt x="535" y="846"/>
                    <a:pt x="607" y="826"/>
                    <a:pt x="670" y="782"/>
                  </a:cubicBezTo>
                  <a:cubicBezTo>
                    <a:pt x="889" y="673"/>
                    <a:pt x="941" y="403"/>
                    <a:pt x="831" y="216"/>
                  </a:cubicBezTo>
                  <a:cubicBezTo>
                    <a:pt x="762" y="74"/>
                    <a:pt x="618" y="1"/>
                    <a:pt x="475" y="1"/>
                  </a:cubicBezTo>
                  <a:close/>
                </a:path>
              </a:pathLst>
            </a:custGeom>
            <a:solidFill>
              <a:srgbClr val="A5A3CE"/>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73;p31">
              <a:extLst>
                <a:ext uri="{FF2B5EF4-FFF2-40B4-BE49-F238E27FC236}">
                  <a16:creationId xmlns:a16="http://schemas.microsoft.com/office/drawing/2014/main" id="{9B689E29-5FD6-4EF5-8CF5-A7867E765729}"/>
                </a:ext>
              </a:extLst>
            </p:cNvPr>
            <p:cNvSpPr/>
            <p:nvPr/>
          </p:nvSpPr>
          <p:spPr>
            <a:xfrm>
              <a:off x="5336519" y="1408872"/>
              <a:ext cx="220390" cy="193697"/>
            </a:xfrm>
            <a:custGeom>
              <a:avLst/>
              <a:gdLst/>
              <a:ahLst/>
              <a:cxnLst/>
              <a:rect l="l" t="t" r="r" b="b"/>
              <a:pathLst>
                <a:path w="966" h="849" extrusionOk="0">
                  <a:moveTo>
                    <a:pt x="500" y="1"/>
                  </a:moveTo>
                  <a:cubicBezTo>
                    <a:pt x="347" y="1"/>
                    <a:pt x="204" y="81"/>
                    <a:pt x="110" y="211"/>
                  </a:cubicBezTo>
                  <a:cubicBezTo>
                    <a:pt x="0" y="423"/>
                    <a:pt x="84" y="668"/>
                    <a:pt x="271" y="803"/>
                  </a:cubicBezTo>
                  <a:cubicBezTo>
                    <a:pt x="335" y="834"/>
                    <a:pt x="403" y="849"/>
                    <a:pt x="468" y="849"/>
                  </a:cubicBezTo>
                  <a:cubicBezTo>
                    <a:pt x="619" y="849"/>
                    <a:pt x="759" y="772"/>
                    <a:pt x="831" y="642"/>
                  </a:cubicBezTo>
                  <a:cubicBezTo>
                    <a:pt x="966" y="423"/>
                    <a:pt x="889" y="185"/>
                    <a:pt x="702" y="50"/>
                  </a:cubicBezTo>
                  <a:cubicBezTo>
                    <a:pt x="635" y="16"/>
                    <a:pt x="566" y="1"/>
                    <a:pt x="500" y="1"/>
                  </a:cubicBezTo>
                  <a:close/>
                </a:path>
              </a:pathLst>
            </a:custGeom>
            <a:solidFill>
              <a:srgbClr val="786EAC"/>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74;p31">
              <a:extLst>
                <a:ext uri="{FF2B5EF4-FFF2-40B4-BE49-F238E27FC236}">
                  <a16:creationId xmlns:a16="http://schemas.microsoft.com/office/drawing/2014/main" id="{B39B5089-FE76-498D-B1C2-C3A90D4C2ACF}"/>
                </a:ext>
              </a:extLst>
            </p:cNvPr>
            <p:cNvSpPr/>
            <p:nvPr/>
          </p:nvSpPr>
          <p:spPr>
            <a:xfrm>
              <a:off x="3954405" y="1780750"/>
              <a:ext cx="220390" cy="193241"/>
            </a:xfrm>
            <a:custGeom>
              <a:avLst/>
              <a:gdLst/>
              <a:ahLst/>
              <a:cxnLst/>
              <a:rect l="l" t="t" r="r" b="b"/>
              <a:pathLst>
                <a:path w="966" h="847" extrusionOk="0">
                  <a:moveTo>
                    <a:pt x="480" y="1"/>
                  </a:moveTo>
                  <a:cubicBezTo>
                    <a:pt x="336" y="1"/>
                    <a:pt x="202" y="74"/>
                    <a:pt x="129" y="216"/>
                  </a:cubicBezTo>
                  <a:cubicBezTo>
                    <a:pt x="0" y="403"/>
                    <a:pt x="77" y="673"/>
                    <a:pt x="264" y="782"/>
                  </a:cubicBezTo>
                  <a:cubicBezTo>
                    <a:pt x="338" y="826"/>
                    <a:pt x="415" y="846"/>
                    <a:pt x="489" y="846"/>
                  </a:cubicBezTo>
                  <a:cubicBezTo>
                    <a:pt x="633" y="846"/>
                    <a:pt x="767" y="770"/>
                    <a:pt x="856" y="647"/>
                  </a:cubicBezTo>
                  <a:cubicBezTo>
                    <a:pt x="966" y="428"/>
                    <a:pt x="882" y="190"/>
                    <a:pt x="695" y="55"/>
                  </a:cubicBezTo>
                  <a:cubicBezTo>
                    <a:pt x="625" y="19"/>
                    <a:pt x="551" y="1"/>
                    <a:pt x="480" y="1"/>
                  </a:cubicBezTo>
                  <a:close/>
                </a:path>
              </a:pathLst>
            </a:custGeom>
            <a:solidFill>
              <a:srgbClr val="FF6CA9"/>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75;p31">
              <a:extLst>
                <a:ext uri="{FF2B5EF4-FFF2-40B4-BE49-F238E27FC236}">
                  <a16:creationId xmlns:a16="http://schemas.microsoft.com/office/drawing/2014/main" id="{E874C44C-4BA0-4DC6-A442-EA9825898255}"/>
                </a:ext>
              </a:extLst>
            </p:cNvPr>
            <p:cNvSpPr/>
            <p:nvPr/>
          </p:nvSpPr>
          <p:spPr>
            <a:xfrm>
              <a:off x="3587089" y="1408872"/>
              <a:ext cx="220619" cy="193697"/>
            </a:xfrm>
            <a:custGeom>
              <a:avLst/>
              <a:gdLst/>
              <a:ahLst/>
              <a:cxnLst/>
              <a:rect l="l" t="t" r="r" b="b"/>
              <a:pathLst>
                <a:path w="967" h="849" extrusionOk="0">
                  <a:moveTo>
                    <a:pt x="466" y="1"/>
                  </a:moveTo>
                  <a:cubicBezTo>
                    <a:pt x="400" y="1"/>
                    <a:pt x="331" y="16"/>
                    <a:pt x="265" y="50"/>
                  </a:cubicBezTo>
                  <a:cubicBezTo>
                    <a:pt x="78" y="185"/>
                    <a:pt x="1" y="423"/>
                    <a:pt x="104" y="642"/>
                  </a:cubicBezTo>
                  <a:cubicBezTo>
                    <a:pt x="180" y="772"/>
                    <a:pt x="334" y="849"/>
                    <a:pt x="492" y="849"/>
                  </a:cubicBezTo>
                  <a:cubicBezTo>
                    <a:pt x="562" y="849"/>
                    <a:pt x="631" y="834"/>
                    <a:pt x="696" y="803"/>
                  </a:cubicBezTo>
                  <a:cubicBezTo>
                    <a:pt x="883" y="668"/>
                    <a:pt x="966" y="423"/>
                    <a:pt x="831" y="211"/>
                  </a:cubicBezTo>
                  <a:cubicBezTo>
                    <a:pt x="755" y="81"/>
                    <a:pt x="617" y="1"/>
                    <a:pt x="466" y="1"/>
                  </a:cubicBezTo>
                  <a:close/>
                </a:path>
              </a:pathLst>
            </a:custGeom>
            <a:solidFill>
              <a:srgbClr val="D3B19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0" name="Google Shape;576;p31">
              <a:extLst>
                <a:ext uri="{FF2B5EF4-FFF2-40B4-BE49-F238E27FC236}">
                  <a16:creationId xmlns:a16="http://schemas.microsoft.com/office/drawing/2014/main" id="{8965A643-7D85-4AA6-B2E3-1C715966E2FC}"/>
                </a:ext>
              </a:extLst>
            </p:cNvPr>
            <p:cNvGrpSpPr/>
            <p:nvPr/>
          </p:nvGrpSpPr>
          <p:grpSpPr>
            <a:xfrm>
              <a:off x="1463270" y="2741930"/>
              <a:ext cx="495307" cy="220619"/>
              <a:chOff x="1463270" y="2703830"/>
              <a:chExt cx="495307" cy="220619"/>
            </a:xfrm>
          </p:grpSpPr>
          <p:sp>
            <p:nvSpPr>
              <p:cNvPr id="31" name="Google Shape;577;p31">
                <a:extLst>
                  <a:ext uri="{FF2B5EF4-FFF2-40B4-BE49-F238E27FC236}">
                    <a16:creationId xmlns:a16="http://schemas.microsoft.com/office/drawing/2014/main" id="{E9D7E91C-A1B9-405D-A908-32C7FF3EE995}"/>
                  </a:ext>
                </a:extLst>
              </p:cNvPr>
              <p:cNvSpPr/>
              <p:nvPr/>
            </p:nvSpPr>
            <p:spPr>
              <a:xfrm>
                <a:off x="1726323" y="2740562"/>
                <a:ext cx="232254" cy="183887"/>
              </a:xfrm>
              <a:custGeom>
                <a:avLst/>
                <a:gdLst/>
                <a:ahLst/>
                <a:cxnLst/>
                <a:rect l="l" t="t" r="r" b="b"/>
                <a:pathLst>
                  <a:path w="1018" h="806" extrusionOk="0">
                    <a:moveTo>
                      <a:pt x="399" y="1"/>
                    </a:moveTo>
                    <a:cubicBezTo>
                      <a:pt x="348" y="1"/>
                      <a:pt x="270" y="26"/>
                      <a:pt x="213" y="26"/>
                    </a:cubicBezTo>
                    <a:cubicBezTo>
                      <a:pt x="296" y="110"/>
                      <a:pt x="322" y="187"/>
                      <a:pt x="322" y="271"/>
                    </a:cubicBezTo>
                    <a:cubicBezTo>
                      <a:pt x="322" y="432"/>
                      <a:pt x="187" y="561"/>
                      <a:pt x="0" y="644"/>
                    </a:cubicBezTo>
                    <a:cubicBezTo>
                      <a:pt x="109" y="696"/>
                      <a:pt x="238" y="754"/>
                      <a:pt x="399" y="754"/>
                    </a:cubicBezTo>
                    <a:cubicBezTo>
                      <a:pt x="509" y="754"/>
                      <a:pt x="618" y="722"/>
                      <a:pt x="721" y="696"/>
                    </a:cubicBezTo>
                    <a:lnTo>
                      <a:pt x="1017" y="805"/>
                    </a:lnTo>
                    <a:lnTo>
                      <a:pt x="914" y="593"/>
                    </a:lnTo>
                    <a:cubicBezTo>
                      <a:pt x="966" y="535"/>
                      <a:pt x="1017" y="458"/>
                      <a:pt x="1017" y="374"/>
                    </a:cubicBezTo>
                    <a:cubicBezTo>
                      <a:pt x="1017" y="187"/>
                      <a:pt x="753" y="1"/>
                      <a:pt x="39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578;p31">
                <a:extLst>
                  <a:ext uri="{FF2B5EF4-FFF2-40B4-BE49-F238E27FC236}">
                    <a16:creationId xmlns:a16="http://schemas.microsoft.com/office/drawing/2014/main" id="{A6276F6C-37A4-4468-A14B-487333C6865E}"/>
                  </a:ext>
                </a:extLst>
              </p:cNvPr>
              <p:cNvSpPr/>
              <p:nvPr/>
            </p:nvSpPr>
            <p:spPr>
              <a:xfrm>
                <a:off x="1463270" y="2703830"/>
                <a:ext cx="311649" cy="220619"/>
              </a:xfrm>
              <a:custGeom>
                <a:avLst/>
                <a:gdLst/>
                <a:ahLst/>
                <a:cxnLst/>
                <a:rect l="l" t="t" r="r" b="b"/>
                <a:pathLst>
                  <a:path w="1366" h="967" extrusionOk="0">
                    <a:moveTo>
                      <a:pt x="747" y="1"/>
                    </a:moveTo>
                    <a:cubicBezTo>
                      <a:pt x="323" y="1"/>
                      <a:pt x="1" y="187"/>
                      <a:pt x="1" y="432"/>
                    </a:cubicBezTo>
                    <a:cubicBezTo>
                      <a:pt x="1" y="535"/>
                      <a:pt x="52" y="619"/>
                      <a:pt x="136" y="696"/>
                    </a:cubicBezTo>
                    <a:lnTo>
                      <a:pt x="1" y="966"/>
                    </a:lnTo>
                    <a:lnTo>
                      <a:pt x="374" y="831"/>
                    </a:lnTo>
                    <a:cubicBezTo>
                      <a:pt x="484" y="857"/>
                      <a:pt x="587" y="883"/>
                      <a:pt x="747" y="883"/>
                    </a:cubicBezTo>
                    <a:cubicBezTo>
                      <a:pt x="883" y="883"/>
                      <a:pt x="1044" y="857"/>
                      <a:pt x="1153" y="805"/>
                    </a:cubicBezTo>
                    <a:cubicBezTo>
                      <a:pt x="1044" y="754"/>
                      <a:pt x="966" y="644"/>
                      <a:pt x="966" y="535"/>
                    </a:cubicBezTo>
                    <a:cubicBezTo>
                      <a:pt x="966" y="374"/>
                      <a:pt x="1127" y="239"/>
                      <a:pt x="1366" y="187"/>
                    </a:cubicBezTo>
                    <a:cubicBezTo>
                      <a:pt x="1230" y="78"/>
                      <a:pt x="992" y="1"/>
                      <a:pt x="74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33" name="Google Shape;579;p31">
              <a:extLst>
                <a:ext uri="{FF2B5EF4-FFF2-40B4-BE49-F238E27FC236}">
                  <a16:creationId xmlns:a16="http://schemas.microsoft.com/office/drawing/2014/main" id="{9C43E371-5EA8-4FC7-A640-6B54E8DF49CA}"/>
                </a:ext>
              </a:extLst>
            </p:cNvPr>
            <p:cNvSpPr/>
            <p:nvPr/>
          </p:nvSpPr>
          <p:spPr>
            <a:xfrm>
              <a:off x="2943715" y="2670292"/>
              <a:ext cx="379181" cy="364123"/>
            </a:xfrm>
            <a:custGeom>
              <a:avLst/>
              <a:gdLst/>
              <a:ahLst/>
              <a:cxnLst/>
              <a:rect l="l" t="t" r="r" b="b"/>
              <a:pathLst>
                <a:path w="1662" h="1596" extrusionOk="0">
                  <a:moveTo>
                    <a:pt x="671" y="118"/>
                  </a:moveTo>
                  <a:cubicBezTo>
                    <a:pt x="798" y="118"/>
                    <a:pt x="925" y="167"/>
                    <a:pt x="1018" y="263"/>
                  </a:cubicBezTo>
                  <a:cubicBezTo>
                    <a:pt x="1211" y="450"/>
                    <a:pt x="1211" y="772"/>
                    <a:pt x="1018" y="958"/>
                  </a:cubicBezTo>
                  <a:cubicBezTo>
                    <a:pt x="925" y="1052"/>
                    <a:pt x="798" y="1098"/>
                    <a:pt x="671" y="1098"/>
                  </a:cubicBezTo>
                  <a:cubicBezTo>
                    <a:pt x="543" y="1098"/>
                    <a:pt x="416" y="1052"/>
                    <a:pt x="323" y="958"/>
                  </a:cubicBezTo>
                  <a:cubicBezTo>
                    <a:pt x="136" y="772"/>
                    <a:pt x="136" y="450"/>
                    <a:pt x="323" y="263"/>
                  </a:cubicBezTo>
                  <a:cubicBezTo>
                    <a:pt x="416" y="167"/>
                    <a:pt x="543" y="118"/>
                    <a:pt x="671" y="118"/>
                  </a:cubicBezTo>
                  <a:close/>
                  <a:moveTo>
                    <a:pt x="671" y="1"/>
                  </a:moveTo>
                  <a:cubicBezTo>
                    <a:pt x="518" y="1"/>
                    <a:pt x="365" y="60"/>
                    <a:pt x="246" y="180"/>
                  </a:cubicBezTo>
                  <a:cubicBezTo>
                    <a:pt x="1" y="424"/>
                    <a:pt x="1" y="798"/>
                    <a:pt x="246" y="1036"/>
                  </a:cubicBezTo>
                  <a:cubicBezTo>
                    <a:pt x="363" y="1156"/>
                    <a:pt x="521" y="1218"/>
                    <a:pt x="680" y="1218"/>
                  </a:cubicBezTo>
                  <a:cubicBezTo>
                    <a:pt x="810" y="1218"/>
                    <a:pt x="941" y="1177"/>
                    <a:pt x="1050" y="1094"/>
                  </a:cubicBezTo>
                  <a:lnTo>
                    <a:pt x="1501" y="1577"/>
                  </a:lnTo>
                  <a:cubicBezTo>
                    <a:pt x="1517" y="1589"/>
                    <a:pt x="1538" y="1596"/>
                    <a:pt x="1561" y="1596"/>
                  </a:cubicBezTo>
                  <a:cubicBezTo>
                    <a:pt x="1585" y="1596"/>
                    <a:pt x="1610" y="1589"/>
                    <a:pt x="1636" y="1577"/>
                  </a:cubicBezTo>
                  <a:cubicBezTo>
                    <a:pt x="1662" y="1519"/>
                    <a:pt x="1662" y="1467"/>
                    <a:pt x="1636" y="1441"/>
                  </a:cubicBezTo>
                  <a:lnTo>
                    <a:pt x="1153" y="958"/>
                  </a:lnTo>
                  <a:cubicBezTo>
                    <a:pt x="1340" y="746"/>
                    <a:pt x="1314" y="392"/>
                    <a:pt x="1102" y="180"/>
                  </a:cubicBezTo>
                  <a:cubicBezTo>
                    <a:pt x="980" y="60"/>
                    <a:pt x="825" y="1"/>
                    <a:pt x="67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580;p31">
              <a:extLst>
                <a:ext uri="{FF2B5EF4-FFF2-40B4-BE49-F238E27FC236}">
                  <a16:creationId xmlns:a16="http://schemas.microsoft.com/office/drawing/2014/main" id="{10D3A21D-5E53-4788-93AA-E4FD94A02B33}"/>
                </a:ext>
              </a:extLst>
            </p:cNvPr>
            <p:cNvSpPr/>
            <p:nvPr/>
          </p:nvSpPr>
          <p:spPr>
            <a:xfrm>
              <a:off x="3036342" y="2720257"/>
              <a:ext cx="122059" cy="39470"/>
            </a:xfrm>
            <a:custGeom>
              <a:avLst/>
              <a:gdLst/>
              <a:ahLst/>
              <a:cxnLst/>
              <a:rect l="l" t="t" r="r" b="b"/>
              <a:pathLst>
                <a:path w="535" h="173" extrusionOk="0">
                  <a:moveTo>
                    <a:pt x="277" y="1"/>
                  </a:moveTo>
                  <a:cubicBezTo>
                    <a:pt x="181" y="1"/>
                    <a:pt x="81" y="41"/>
                    <a:pt x="1" y="121"/>
                  </a:cubicBezTo>
                  <a:lnTo>
                    <a:pt x="52" y="173"/>
                  </a:lnTo>
                  <a:cubicBezTo>
                    <a:pt x="107" y="109"/>
                    <a:pt x="187" y="76"/>
                    <a:pt x="268" y="76"/>
                  </a:cubicBezTo>
                  <a:cubicBezTo>
                    <a:pt x="348" y="76"/>
                    <a:pt x="429" y="109"/>
                    <a:pt x="483" y="173"/>
                  </a:cubicBezTo>
                  <a:lnTo>
                    <a:pt x="535" y="121"/>
                  </a:lnTo>
                  <a:cubicBezTo>
                    <a:pt x="467" y="41"/>
                    <a:pt x="374" y="1"/>
                    <a:pt x="27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581;p31">
              <a:extLst>
                <a:ext uri="{FF2B5EF4-FFF2-40B4-BE49-F238E27FC236}">
                  <a16:creationId xmlns:a16="http://schemas.microsoft.com/office/drawing/2014/main" id="{61B301FE-2E67-439C-AA4B-55F6FAF1775F}"/>
                </a:ext>
              </a:extLst>
            </p:cNvPr>
            <p:cNvSpPr/>
            <p:nvPr/>
          </p:nvSpPr>
          <p:spPr>
            <a:xfrm>
              <a:off x="5813802" y="2827257"/>
              <a:ext cx="233623" cy="233623"/>
            </a:xfrm>
            <a:custGeom>
              <a:avLst/>
              <a:gdLst/>
              <a:ahLst/>
              <a:cxnLst/>
              <a:rect l="l" t="t" r="r" b="b"/>
              <a:pathLst>
                <a:path w="1024" h="1024" extrusionOk="0">
                  <a:moveTo>
                    <a:pt x="509" y="245"/>
                  </a:moveTo>
                  <a:cubicBezTo>
                    <a:pt x="670" y="245"/>
                    <a:pt x="779" y="348"/>
                    <a:pt x="779" y="509"/>
                  </a:cubicBezTo>
                  <a:cubicBezTo>
                    <a:pt x="779" y="670"/>
                    <a:pt x="670" y="779"/>
                    <a:pt x="509" y="779"/>
                  </a:cubicBezTo>
                  <a:cubicBezTo>
                    <a:pt x="348" y="779"/>
                    <a:pt x="245" y="670"/>
                    <a:pt x="245" y="509"/>
                  </a:cubicBezTo>
                  <a:cubicBezTo>
                    <a:pt x="245" y="348"/>
                    <a:pt x="348" y="245"/>
                    <a:pt x="509" y="245"/>
                  </a:cubicBezTo>
                  <a:close/>
                  <a:moveTo>
                    <a:pt x="457" y="0"/>
                  </a:moveTo>
                  <a:lnTo>
                    <a:pt x="457" y="84"/>
                  </a:lnTo>
                  <a:cubicBezTo>
                    <a:pt x="406" y="84"/>
                    <a:pt x="380" y="110"/>
                    <a:pt x="348" y="110"/>
                  </a:cubicBezTo>
                  <a:lnTo>
                    <a:pt x="322" y="58"/>
                  </a:lnTo>
                  <a:lnTo>
                    <a:pt x="219" y="110"/>
                  </a:lnTo>
                  <a:lnTo>
                    <a:pt x="245" y="161"/>
                  </a:lnTo>
                  <a:cubicBezTo>
                    <a:pt x="219" y="187"/>
                    <a:pt x="187" y="219"/>
                    <a:pt x="161" y="245"/>
                  </a:cubicBezTo>
                  <a:lnTo>
                    <a:pt x="110" y="219"/>
                  </a:lnTo>
                  <a:lnTo>
                    <a:pt x="58" y="322"/>
                  </a:lnTo>
                  <a:lnTo>
                    <a:pt x="110" y="348"/>
                  </a:lnTo>
                  <a:cubicBezTo>
                    <a:pt x="84" y="380"/>
                    <a:pt x="84" y="406"/>
                    <a:pt x="84" y="457"/>
                  </a:cubicBezTo>
                  <a:lnTo>
                    <a:pt x="0" y="457"/>
                  </a:lnTo>
                  <a:lnTo>
                    <a:pt x="0" y="567"/>
                  </a:lnTo>
                  <a:lnTo>
                    <a:pt x="84" y="567"/>
                  </a:lnTo>
                  <a:cubicBezTo>
                    <a:pt x="84" y="618"/>
                    <a:pt x="84" y="644"/>
                    <a:pt x="110" y="670"/>
                  </a:cubicBezTo>
                  <a:lnTo>
                    <a:pt x="58" y="728"/>
                  </a:lnTo>
                  <a:lnTo>
                    <a:pt x="110" y="805"/>
                  </a:lnTo>
                  <a:lnTo>
                    <a:pt x="161" y="779"/>
                  </a:lnTo>
                  <a:cubicBezTo>
                    <a:pt x="187" y="805"/>
                    <a:pt x="219" y="831"/>
                    <a:pt x="245" y="863"/>
                  </a:cubicBezTo>
                  <a:lnTo>
                    <a:pt x="219" y="914"/>
                  </a:lnTo>
                  <a:lnTo>
                    <a:pt x="322" y="992"/>
                  </a:lnTo>
                  <a:lnTo>
                    <a:pt x="348" y="914"/>
                  </a:lnTo>
                  <a:cubicBezTo>
                    <a:pt x="380" y="940"/>
                    <a:pt x="406" y="940"/>
                    <a:pt x="457" y="940"/>
                  </a:cubicBezTo>
                  <a:lnTo>
                    <a:pt x="457" y="1024"/>
                  </a:lnTo>
                  <a:lnTo>
                    <a:pt x="567" y="1024"/>
                  </a:lnTo>
                  <a:lnTo>
                    <a:pt x="567" y="940"/>
                  </a:lnTo>
                  <a:cubicBezTo>
                    <a:pt x="618" y="940"/>
                    <a:pt x="644" y="940"/>
                    <a:pt x="670" y="914"/>
                  </a:cubicBezTo>
                  <a:lnTo>
                    <a:pt x="728" y="992"/>
                  </a:lnTo>
                  <a:lnTo>
                    <a:pt x="805" y="914"/>
                  </a:lnTo>
                  <a:lnTo>
                    <a:pt x="779" y="863"/>
                  </a:lnTo>
                  <a:cubicBezTo>
                    <a:pt x="805" y="831"/>
                    <a:pt x="831" y="805"/>
                    <a:pt x="863" y="779"/>
                  </a:cubicBezTo>
                  <a:lnTo>
                    <a:pt x="915" y="805"/>
                  </a:lnTo>
                  <a:lnTo>
                    <a:pt x="992" y="728"/>
                  </a:lnTo>
                  <a:lnTo>
                    <a:pt x="915" y="670"/>
                  </a:lnTo>
                  <a:cubicBezTo>
                    <a:pt x="940" y="644"/>
                    <a:pt x="940" y="618"/>
                    <a:pt x="940" y="567"/>
                  </a:cubicBezTo>
                  <a:lnTo>
                    <a:pt x="1024" y="567"/>
                  </a:lnTo>
                  <a:lnTo>
                    <a:pt x="1024" y="457"/>
                  </a:lnTo>
                  <a:lnTo>
                    <a:pt x="940" y="457"/>
                  </a:lnTo>
                  <a:cubicBezTo>
                    <a:pt x="940" y="406"/>
                    <a:pt x="940" y="380"/>
                    <a:pt x="915" y="348"/>
                  </a:cubicBezTo>
                  <a:lnTo>
                    <a:pt x="992" y="322"/>
                  </a:lnTo>
                  <a:lnTo>
                    <a:pt x="915" y="219"/>
                  </a:lnTo>
                  <a:lnTo>
                    <a:pt x="863" y="245"/>
                  </a:lnTo>
                  <a:cubicBezTo>
                    <a:pt x="831" y="219"/>
                    <a:pt x="805" y="187"/>
                    <a:pt x="779" y="161"/>
                  </a:cubicBezTo>
                  <a:lnTo>
                    <a:pt x="805" y="110"/>
                  </a:lnTo>
                  <a:lnTo>
                    <a:pt x="728" y="58"/>
                  </a:lnTo>
                  <a:lnTo>
                    <a:pt x="670" y="110"/>
                  </a:lnTo>
                  <a:cubicBezTo>
                    <a:pt x="644" y="110"/>
                    <a:pt x="618" y="84"/>
                    <a:pt x="567" y="84"/>
                  </a:cubicBezTo>
                  <a:lnTo>
                    <a:pt x="56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582;p31">
              <a:extLst>
                <a:ext uri="{FF2B5EF4-FFF2-40B4-BE49-F238E27FC236}">
                  <a16:creationId xmlns:a16="http://schemas.microsoft.com/office/drawing/2014/main" id="{786C1F83-DF56-4AF2-8439-77049CADFFFA}"/>
                </a:ext>
              </a:extLst>
            </p:cNvPr>
            <p:cNvSpPr/>
            <p:nvPr/>
          </p:nvSpPr>
          <p:spPr>
            <a:xfrm>
              <a:off x="5954796" y="2643599"/>
              <a:ext cx="232254" cy="233623"/>
            </a:xfrm>
            <a:custGeom>
              <a:avLst/>
              <a:gdLst/>
              <a:ahLst/>
              <a:cxnLst/>
              <a:rect l="l" t="t" r="r" b="b"/>
              <a:pathLst>
                <a:path w="1018" h="1024" extrusionOk="0">
                  <a:moveTo>
                    <a:pt x="509" y="245"/>
                  </a:moveTo>
                  <a:cubicBezTo>
                    <a:pt x="670" y="245"/>
                    <a:pt x="779" y="348"/>
                    <a:pt x="779" y="509"/>
                  </a:cubicBezTo>
                  <a:cubicBezTo>
                    <a:pt x="779" y="670"/>
                    <a:pt x="670" y="779"/>
                    <a:pt x="509" y="779"/>
                  </a:cubicBezTo>
                  <a:cubicBezTo>
                    <a:pt x="348" y="779"/>
                    <a:pt x="245" y="670"/>
                    <a:pt x="245" y="509"/>
                  </a:cubicBezTo>
                  <a:cubicBezTo>
                    <a:pt x="245" y="348"/>
                    <a:pt x="348" y="245"/>
                    <a:pt x="509" y="245"/>
                  </a:cubicBezTo>
                  <a:close/>
                  <a:moveTo>
                    <a:pt x="458" y="0"/>
                  </a:moveTo>
                  <a:lnTo>
                    <a:pt x="458" y="84"/>
                  </a:lnTo>
                  <a:cubicBezTo>
                    <a:pt x="432" y="84"/>
                    <a:pt x="374" y="84"/>
                    <a:pt x="348" y="110"/>
                  </a:cubicBezTo>
                  <a:lnTo>
                    <a:pt x="322" y="58"/>
                  </a:lnTo>
                  <a:lnTo>
                    <a:pt x="213" y="110"/>
                  </a:lnTo>
                  <a:lnTo>
                    <a:pt x="245" y="161"/>
                  </a:lnTo>
                  <a:cubicBezTo>
                    <a:pt x="213" y="187"/>
                    <a:pt x="187" y="219"/>
                    <a:pt x="161" y="245"/>
                  </a:cubicBezTo>
                  <a:lnTo>
                    <a:pt x="110" y="219"/>
                  </a:lnTo>
                  <a:lnTo>
                    <a:pt x="52" y="322"/>
                  </a:lnTo>
                  <a:lnTo>
                    <a:pt x="110" y="348"/>
                  </a:lnTo>
                  <a:cubicBezTo>
                    <a:pt x="110" y="380"/>
                    <a:pt x="84" y="406"/>
                    <a:pt x="84" y="457"/>
                  </a:cubicBezTo>
                  <a:lnTo>
                    <a:pt x="0" y="457"/>
                  </a:lnTo>
                  <a:lnTo>
                    <a:pt x="0" y="567"/>
                  </a:lnTo>
                  <a:lnTo>
                    <a:pt x="84" y="567"/>
                  </a:lnTo>
                  <a:cubicBezTo>
                    <a:pt x="84" y="618"/>
                    <a:pt x="110" y="644"/>
                    <a:pt x="110" y="670"/>
                  </a:cubicBezTo>
                  <a:lnTo>
                    <a:pt x="52" y="702"/>
                  </a:lnTo>
                  <a:lnTo>
                    <a:pt x="110" y="805"/>
                  </a:lnTo>
                  <a:lnTo>
                    <a:pt x="161" y="779"/>
                  </a:lnTo>
                  <a:cubicBezTo>
                    <a:pt x="187" y="805"/>
                    <a:pt x="213" y="831"/>
                    <a:pt x="245" y="863"/>
                  </a:cubicBezTo>
                  <a:lnTo>
                    <a:pt x="213" y="915"/>
                  </a:lnTo>
                  <a:lnTo>
                    <a:pt x="322" y="966"/>
                  </a:lnTo>
                  <a:lnTo>
                    <a:pt x="348" y="915"/>
                  </a:lnTo>
                  <a:cubicBezTo>
                    <a:pt x="374" y="940"/>
                    <a:pt x="432" y="940"/>
                    <a:pt x="458" y="940"/>
                  </a:cubicBezTo>
                  <a:lnTo>
                    <a:pt x="458" y="1024"/>
                  </a:lnTo>
                  <a:lnTo>
                    <a:pt x="567" y="1024"/>
                  </a:lnTo>
                  <a:lnTo>
                    <a:pt x="567" y="940"/>
                  </a:lnTo>
                  <a:cubicBezTo>
                    <a:pt x="618" y="940"/>
                    <a:pt x="644" y="940"/>
                    <a:pt x="670" y="915"/>
                  </a:cubicBezTo>
                  <a:lnTo>
                    <a:pt x="728" y="966"/>
                  </a:lnTo>
                  <a:lnTo>
                    <a:pt x="831" y="915"/>
                  </a:lnTo>
                  <a:lnTo>
                    <a:pt x="779" y="863"/>
                  </a:lnTo>
                  <a:cubicBezTo>
                    <a:pt x="805" y="831"/>
                    <a:pt x="831" y="805"/>
                    <a:pt x="857" y="779"/>
                  </a:cubicBezTo>
                  <a:lnTo>
                    <a:pt x="915" y="805"/>
                  </a:lnTo>
                  <a:lnTo>
                    <a:pt x="992" y="702"/>
                  </a:lnTo>
                  <a:lnTo>
                    <a:pt x="915" y="670"/>
                  </a:lnTo>
                  <a:cubicBezTo>
                    <a:pt x="940" y="644"/>
                    <a:pt x="940" y="618"/>
                    <a:pt x="940" y="567"/>
                  </a:cubicBezTo>
                  <a:lnTo>
                    <a:pt x="1018" y="567"/>
                  </a:lnTo>
                  <a:lnTo>
                    <a:pt x="1018" y="457"/>
                  </a:lnTo>
                  <a:lnTo>
                    <a:pt x="940" y="457"/>
                  </a:lnTo>
                  <a:cubicBezTo>
                    <a:pt x="940" y="406"/>
                    <a:pt x="940" y="380"/>
                    <a:pt x="915" y="348"/>
                  </a:cubicBezTo>
                  <a:lnTo>
                    <a:pt x="992" y="322"/>
                  </a:lnTo>
                  <a:lnTo>
                    <a:pt x="915" y="219"/>
                  </a:lnTo>
                  <a:lnTo>
                    <a:pt x="857" y="245"/>
                  </a:lnTo>
                  <a:cubicBezTo>
                    <a:pt x="831" y="219"/>
                    <a:pt x="805" y="187"/>
                    <a:pt x="779" y="161"/>
                  </a:cubicBezTo>
                  <a:lnTo>
                    <a:pt x="831" y="110"/>
                  </a:lnTo>
                  <a:lnTo>
                    <a:pt x="728" y="58"/>
                  </a:lnTo>
                  <a:lnTo>
                    <a:pt x="670" y="110"/>
                  </a:lnTo>
                  <a:cubicBezTo>
                    <a:pt x="644" y="84"/>
                    <a:pt x="618" y="84"/>
                    <a:pt x="567" y="84"/>
                  </a:cubicBezTo>
                  <a:lnTo>
                    <a:pt x="56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583;p31">
              <a:extLst>
                <a:ext uri="{FF2B5EF4-FFF2-40B4-BE49-F238E27FC236}">
                  <a16:creationId xmlns:a16="http://schemas.microsoft.com/office/drawing/2014/main" id="{38895037-2305-443F-A522-F69C21614CCB}"/>
                </a:ext>
              </a:extLst>
            </p:cNvPr>
            <p:cNvSpPr/>
            <p:nvPr/>
          </p:nvSpPr>
          <p:spPr>
            <a:xfrm>
              <a:off x="4406820" y="2717062"/>
              <a:ext cx="61828" cy="61828"/>
            </a:xfrm>
            <a:custGeom>
              <a:avLst/>
              <a:gdLst/>
              <a:ahLst/>
              <a:cxnLst/>
              <a:rect l="l" t="t" r="r" b="b"/>
              <a:pathLst>
                <a:path w="271" h="271" extrusionOk="0">
                  <a:moveTo>
                    <a:pt x="135" y="0"/>
                  </a:moveTo>
                  <a:cubicBezTo>
                    <a:pt x="52" y="0"/>
                    <a:pt x="0" y="58"/>
                    <a:pt x="0" y="135"/>
                  </a:cubicBezTo>
                  <a:cubicBezTo>
                    <a:pt x="0" y="219"/>
                    <a:pt x="52" y="271"/>
                    <a:pt x="135" y="271"/>
                  </a:cubicBezTo>
                  <a:cubicBezTo>
                    <a:pt x="212" y="271"/>
                    <a:pt x="270" y="219"/>
                    <a:pt x="270" y="135"/>
                  </a:cubicBezTo>
                  <a:cubicBezTo>
                    <a:pt x="270" y="58"/>
                    <a:pt x="212" y="0"/>
                    <a:pt x="1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584;p31">
              <a:extLst>
                <a:ext uri="{FF2B5EF4-FFF2-40B4-BE49-F238E27FC236}">
                  <a16:creationId xmlns:a16="http://schemas.microsoft.com/office/drawing/2014/main" id="{3C962B0B-36F4-491C-94B8-219CA0DE946F}"/>
                </a:ext>
              </a:extLst>
            </p:cNvPr>
            <p:cNvSpPr/>
            <p:nvPr/>
          </p:nvSpPr>
          <p:spPr>
            <a:xfrm>
              <a:off x="4505152" y="2735999"/>
              <a:ext cx="232254" cy="23727"/>
            </a:xfrm>
            <a:custGeom>
              <a:avLst/>
              <a:gdLst/>
              <a:ahLst/>
              <a:cxnLst/>
              <a:rect l="l" t="t" r="r" b="b"/>
              <a:pathLst>
                <a:path w="1018" h="104" extrusionOk="0">
                  <a:moveTo>
                    <a:pt x="52" y="1"/>
                  </a:moveTo>
                  <a:cubicBezTo>
                    <a:pt x="26" y="1"/>
                    <a:pt x="0" y="27"/>
                    <a:pt x="0" y="52"/>
                  </a:cubicBezTo>
                  <a:cubicBezTo>
                    <a:pt x="0" y="78"/>
                    <a:pt x="26" y="104"/>
                    <a:pt x="52" y="104"/>
                  </a:cubicBezTo>
                  <a:lnTo>
                    <a:pt x="966" y="104"/>
                  </a:lnTo>
                  <a:cubicBezTo>
                    <a:pt x="992" y="104"/>
                    <a:pt x="1018" y="78"/>
                    <a:pt x="1018" y="52"/>
                  </a:cubicBezTo>
                  <a:cubicBezTo>
                    <a:pt x="1018" y="27"/>
                    <a:pt x="992" y="1"/>
                    <a:pt x="96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585;p31">
              <a:extLst>
                <a:ext uri="{FF2B5EF4-FFF2-40B4-BE49-F238E27FC236}">
                  <a16:creationId xmlns:a16="http://schemas.microsoft.com/office/drawing/2014/main" id="{DCFDF486-B53A-4C77-B54A-798697A53C9B}"/>
                </a:ext>
              </a:extLst>
            </p:cNvPr>
            <p:cNvSpPr/>
            <p:nvPr/>
          </p:nvSpPr>
          <p:spPr>
            <a:xfrm>
              <a:off x="4406820" y="2821325"/>
              <a:ext cx="61828" cy="61828"/>
            </a:xfrm>
            <a:custGeom>
              <a:avLst/>
              <a:gdLst/>
              <a:ahLst/>
              <a:cxnLst/>
              <a:rect l="l" t="t" r="r" b="b"/>
              <a:pathLst>
                <a:path w="271" h="271" extrusionOk="0">
                  <a:moveTo>
                    <a:pt x="135" y="0"/>
                  </a:moveTo>
                  <a:cubicBezTo>
                    <a:pt x="52" y="0"/>
                    <a:pt x="0" y="52"/>
                    <a:pt x="0" y="136"/>
                  </a:cubicBezTo>
                  <a:cubicBezTo>
                    <a:pt x="0" y="213"/>
                    <a:pt x="52" y="271"/>
                    <a:pt x="135" y="271"/>
                  </a:cubicBezTo>
                  <a:cubicBezTo>
                    <a:pt x="212" y="271"/>
                    <a:pt x="270" y="213"/>
                    <a:pt x="270" y="136"/>
                  </a:cubicBezTo>
                  <a:cubicBezTo>
                    <a:pt x="270" y="52"/>
                    <a:pt x="212" y="0"/>
                    <a:pt x="1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586;p31">
              <a:extLst>
                <a:ext uri="{FF2B5EF4-FFF2-40B4-BE49-F238E27FC236}">
                  <a16:creationId xmlns:a16="http://schemas.microsoft.com/office/drawing/2014/main" id="{B0A94811-E5BB-4528-A2F3-9357D6B6928C}"/>
                </a:ext>
              </a:extLst>
            </p:cNvPr>
            <p:cNvSpPr/>
            <p:nvPr/>
          </p:nvSpPr>
          <p:spPr>
            <a:xfrm>
              <a:off x="4505152" y="2840490"/>
              <a:ext cx="232254" cy="23727"/>
            </a:xfrm>
            <a:custGeom>
              <a:avLst/>
              <a:gdLst/>
              <a:ahLst/>
              <a:cxnLst/>
              <a:rect l="l" t="t" r="r" b="b"/>
              <a:pathLst>
                <a:path w="1018" h="104" extrusionOk="0">
                  <a:moveTo>
                    <a:pt x="52" y="0"/>
                  </a:moveTo>
                  <a:cubicBezTo>
                    <a:pt x="26" y="0"/>
                    <a:pt x="0" y="26"/>
                    <a:pt x="0" y="52"/>
                  </a:cubicBezTo>
                  <a:cubicBezTo>
                    <a:pt x="0" y="77"/>
                    <a:pt x="26" y="103"/>
                    <a:pt x="52" y="103"/>
                  </a:cubicBezTo>
                  <a:lnTo>
                    <a:pt x="966" y="103"/>
                  </a:lnTo>
                  <a:cubicBezTo>
                    <a:pt x="992" y="103"/>
                    <a:pt x="1018" y="77"/>
                    <a:pt x="1018" y="52"/>
                  </a:cubicBezTo>
                  <a:cubicBezTo>
                    <a:pt x="1018" y="26"/>
                    <a:pt x="992" y="0"/>
                    <a:pt x="96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587;p31">
              <a:extLst>
                <a:ext uri="{FF2B5EF4-FFF2-40B4-BE49-F238E27FC236}">
                  <a16:creationId xmlns:a16="http://schemas.microsoft.com/office/drawing/2014/main" id="{98555651-30CF-4981-BB85-DB290E7F2A95}"/>
                </a:ext>
              </a:extLst>
            </p:cNvPr>
            <p:cNvSpPr/>
            <p:nvPr/>
          </p:nvSpPr>
          <p:spPr>
            <a:xfrm>
              <a:off x="4406820" y="2925588"/>
              <a:ext cx="61828" cy="61828"/>
            </a:xfrm>
            <a:custGeom>
              <a:avLst/>
              <a:gdLst/>
              <a:ahLst/>
              <a:cxnLst/>
              <a:rect l="l" t="t" r="r" b="b"/>
              <a:pathLst>
                <a:path w="271" h="271" extrusionOk="0">
                  <a:moveTo>
                    <a:pt x="135" y="0"/>
                  </a:moveTo>
                  <a:cubicBezTo>
                    <a:pt x="52" y="0"/>
                    <a:pt x="0" y="52"/>
                    <a:pt x="0" y="136"/>
                  </a:cubicBezTo>
                  <a:cubicBezTo>
                    <a:pt x="0" y="213"/>
                    <a:pt x="52" y="271"/>
                    <a:pt x="135" y="271"/>
                  </a:cubicBezTo>
                  <a:cubicBezTo>
                    <a:pt x="212" y="271"/>
                    <a:pt x="270" y="213"/>
                    <a:pt x="270" y="136"/>
                  </a:cubicBezTo>
                  <a:cubicBezTo>
                    <a:pt x="270" y="52"/>
                    <a:pt x="212" y="0"/>
                    <a:pt x="1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588;p31">
              <a:extLst>
                <a:ext uri="{FF2B5EF4-FFF2-40B4-BE49-F238E27FC236}">
                  <a16:creationId xmlns:a16="http://schemas.microsoft.com/office/drawing/2014/main" id="{627B8899-332D-417F-BCD6-45351EEA286C}"/>
                </a:ext>
              </a:extLst>
            </p:cNvPr>
            <p:cNvSpPr/>
            <p:nvPr/>
          </p:nvSpPr>
          <p:spPr>
            <a:xfrm>
              <a:off x="4505152" y="2943155"/>
              <a:ext cx="232254" cy="25324"/>
            </a:xfrm>
            <a:custGeom>
              <a:avLst/>
              <a:gdLst/>
              <a:ahLst/>
              <a:cxnLst/>
              <a:rect l="l" t="t" r="r" b="b"/>
              <a:pathLst>
                <a:path w="1018" h="111" extrusionOk="0">
                  <a:moveTo>
                    <a:pt x="52" y="1"/>
                  </a:moveTo>
                  <a:cubicBezTo>
                    <a:pt x="26" y="1"/>
                    <a:pt x="0" y="33"/>
                    <a:pt x="0" y="59"/>
                  </a:cubicBezTo>
                  <a:cubicBezTo>
                    <a:pt x="0" y="84"/>
                    <a:pt x="26" y="110"/>
                    <a:pt x="52" y="110"/>
                  </a:cubicBezTo>
                  <a:lnTo>
                    <a:pt x="966" y="110"/>
                  </a:lnTo>
                  <a:cubicBezTo>
                    <a:pt x="992" y="110"/>
                    <a:pt x="1018" y="84"/>
                    <a:pt x="1018" y="59"/>
                  </a:cubicBezTo>
                  <a:cubicBezTo>
                    <a:pt x="1018" y="33"/>
                    <a:pt x="992" y="1"/>
                    <a:pt x="96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589;p31">
              <a:extLst>
                <a:ext uri="{FF2B5EF4-FFF2-40B4-BE49-F238E27FC236}">
                  <a16:creationId xmlns:a16="http://schemas.microsoft.com/office/drawing/2014/main" id="{D2221A36-8D43-425C-A475-A649C7668FB8}"/>
                </a:ext>
              </a:extLst>
            </p:cNvPr>
            <p:cNvSpPr/>
            <p:nvPr/>
          </p:nvSpPr>
          <p:spPr>
            <a:xfrm>
              <a:off x="7369307" y="2753794"/>
              <a:ext cx="127991" cy="129360"/>
            </a:xfrm>
            <a:custGeom>
              <a:avLst/>
              <a:gdLst/>
              <a:ahLst/>
              <a:cxnLst/>
              <a:rect l="l" t="t" r="r" b="b"/>
              <a:pathLst>
                <a:path w="561" h="567" extrusionOk="0">
                  <a:moveTo>
                    <a:pt x="264" y="0"/>
                  </a:moveTo>
                  <a:cubicBezTo>
                    <a:pt x="26" y="0"/>
                    <a:pt x="0" y="187"/>
                    <a:pt x="0" y="187"/>
                  </a:cubicBezTo>
                  <a:lnTo>
                    <a:pt x="129" y="271"/>
                  </a:lnTo>
                  <a:cubicBezTo>
                    <a:pt x="161" y="219"/>
                    <a:pt x="187" y="161"/>
                    <a:pt x="264" y="161"/>
                  </a:cubicBezTo>
                  <a:cubicBezTo>
                    <a:pt x="322" y="161"/>
                    <a:pt x="348" y="187"/>
                    <a:pt x="348" y="245"/>
                  </a:cubicBezTo>
                  <a:cubicBezTo>
                    <a:pt x="348" y="322"/>
                    <a:pt x="290" y="322"/>
                    <a:pt x="238" y="348"/>
                  </a:cubicBezTo>
                  <a:cubicBezTo>
                    <a:pt x="187" y="380"/>
                    <a:pt x="187" y="432"/>
                    <a:pt x="187" y="457"/>
                  </a:cubicBezTo>
                  <a:lnTo>
                    <a:pt x="187" y="567"/>
                  </a:lnTo>
                  <a:lnTo>
                    <a:pt x="348" y="567"/>
                  </a:lnTo>
                  <a:lnTo>
                    <a:pt x="348" y="509"/>
                  </a:lnTo>
                  <a:cubicBezTo>
                    <a:pt x="348" y="483"/>
                    <a:pt x="348" y="457"/>
                    <a:pt x="373" y="432"/>
                  </a:cubicBezTo>
                  <a:cubicBezTo>
                    <a:pt x="483" y="406"/>
                    <a:pt x="560" y="348"/>
                    <a:pt x="560" y="245"/>
                  </a:cubicBezTo>
                  <a:cubicBezTo>
                    <a:pt x="560" y="84"/>
                    <a:pt x="425" y="0"/>
                    <a:pt x="2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590;p31">
              <a:extLst>
                <a:ext uri="{FF2B5EF4-FFF2-40B4-BE49-F238E27FC236}">
                  <a16:creationId xmlns:a16="http://schemas.microsoft.com/office/drawing/2014/main" id="{92D34D95-5A67-40BF-9DB2-58F183518AAC}"/>
                </a:ext>
              </a:extLst>
            </p:cNvPr>
            <p:cNvSpPr/>
            <p:nvPr/>
          </p:nvSpPr>
          <p:spPr>
            <a:xfrm>
              <a:off x="7405810" y="2900492"/>
              <a:ext cx="48824" cy="50192"/>
            </a:xfrm>
            <a:custGeom>
              <a:avLst/>
              <a:gdLst/>
              <a:ahLst/>
              <a:cxnLst/>
              <a:rect l="l" t="t" r="r" b="b"/>
              <a:pathLst>
                <a:path w="214" h="220" extrusionOk="0">
                  <a:moveTo>
                    <a:pt x="104" y="1"/>
                  </a:moveTo>
                  <a:cubicBezTo>
                    <a:pt x="27" y="1"/>
                    <a:pt x="1" y="59"/>
                    <a:pt x="1" y="110"/>
                  </a:cubicBezTo>
                  <a:cubicBezTo>
                    <a:pt x="1" y="162"/>
                    <a:pt x="27" y="220"/>
                    <a:pt x="104" y="220"/>
                  </a:cubicBezTo>
                  <a:cubicBezTo>
                    <a:pt x="162" y="220"/>
                    <a:pt x="213" y="162"/>
                    <a:pt x="213" y="110"/>
                  </a:cubicBezTo>
                  <a:cubicBezTo>
                    <a:pt x="213" y="59"/>
                    <a:pt x="162" y="1"/>
                    <a:pt x="10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591;p31">
              <a:extLst>
                <a:ext uri="{FF2B5EF4-FFF2-40B4-BE49-F238E27FC236}">
                  <a16:creationId xmlns:a16="http://schemas.microsoft.com/office/drawing/2014/main" id="{E90DFF1D-8F91-403E-8063-71AA6BE0B9F1}"/>
                </a:ext>
              </a:extLst>
            </p:cNvPr>
            <p:cNvSpPr/>
            <p:nvPr/>
          </p:nvSpPr>
          <p:spPr>
            <a:xfrm>
              <a:off x="7264815" y="2686263"/>
              <a:ext cx="330814" cy="330586"/>
            </a:xfrm>
            <a:custGeom>
              <a:avLst/>
              <a:gdLst/>
              <a:ahLst/>
              <a:cxnLst/>
              <a:rect l="l" t="t" r="r" b="b"/>
              <a:pathLst>
                <a:path w="1450" h="1449" extrusionOk="0">
                  <a:moveTo>
                    <a:pt x="722" y="84"/>
                  </a:moveTo>
                  <a:cubicBezTo>
                    <a:pt x="1102" y="84"/>
                    <a:pt x="1391" y="380"/>
                    <a:pt x="1391" y="728"/>
                  </a:cubicBezTo>
                  <a:cubicBezTo>
                    <a:pt x="1391" y="1075"/>
                    <a:pt x="1102" y="1371"/>
                    <a:pt x="722" y="1371"/>
                  </a:cubicBezTo>
                  <a:cubicBezTo>
                    <a:pt x="374" y="1371"/>
                    <a:pt x="78" y="1075"/>
                    <a:pt x="78" y="728"/>
                  </a:cubicBezTo>
                  <a:cubicBezTo>
                    <a:pt x="78" y="380"/>
                    <a:pt x="374" y="84"/>
                    <a:pt x="722" y="84"/>
                  </a:cubicBezTo>
                  <a:close/>
                  <a:moveTo>
                    <a:pt x="722" y="0"/>
                  </a:moveTo>
                  <a:cubicBezTo>
                    <a:pt x="323" y="0"/>
                    <a:pt x="1" y="322"/>
                    <a:pt x="1" y="728"/>
                  </a:cubicBezTo>
                  <a:cubicBezTo>
                    <a:pt x="1" y="1127"/>
                    <a:pt x="323" y="1449"/>
                    <a:pt x="722" y="1449"/>
                  </a:cubicBezTo>
                  <a:cubicBezTo>
                    <a:pt x="1128" y="1449"/>
                    <a:pt x="1449" y="1127"/>
                    <a:pt x="1449" y="728"/>
                  </a:cubicBezTo>
                  <a:cubicBezTo>
                    <a:pt x="1449" y="322"/>
                    <a:pt x="1128" y="0"/>
                    <a:pt x="7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592;p31">
              <a:extLst>
                <a:ext uri="{FF2B5EF4-FFF2-40B4-BE49-F238E27FC236}">
                  <a16:creationId xmlns:a16="http://schemas.microsoft.com/office/drawing/2014/main" id="{A5A6CF9B-DF05-4583-99FA-E84241469CC0}"/>
                </a:ext>
              </a:extLst>
            </p:cNvPr>
            <p:cNvSpPr txBox="1"/>
            <p:nvPr/>
          </p:nvSpPr>
          <p:spPr>
            <a:xfrm>
              <a:off x="5383776" y="3329499"/>
              <a:ext cx="1265700" cy="1014165"/>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MX" sz="1400" b="1" kern="0" dirty="0">
                  <a:solidFill>
                    <a:srgbClr val="7030A0"/>
                  </a:solidFill>
                  <a:latin typeface="Arial Narrow" panose="020B0606020202030204" pitchFamily="34" charset="0"/>
                  <a:ea typeface="Roboto"/>
                  <a:cs typeface="Roboto"/>
                  <a:sym typeface="Roboto"/>
                </a:rPr>
                <a:t>E</a:t>
              </a:r>
              <a:r>
                <a:rPr lang="en" sz="1400" b="1" kern="0" dirty="0">
                  <a:solidFill>
                    <a:srgbClr val="7030A0"/>
                  </a:solidFill>
                  <a:latin typeface="Arial Narrow" panose="020B0606020202030204" pitchFamily="34" charset="0"/>
                  <a:ea typeface="Roboto"/>
                  <a:cs typeface="Roboto"/>
                  <a:sym typeface="Roboto"/>
                </a:rPr>
                <a:t>n cuyo caso se deberá “motivar la respuesta en función de las causas que motiven la inexistencia”</a:t>
              </a:r>
              <a:endParaRPr sz="1400" b="1" kern="0" dirty="0">
                <a:solidFill>
                  <a:srgbClr val="7030A0"/>
                </a:solidFill>
                <a:latin typeface="Arial Narrow" panose="020B0606020202030204" pitchFamily="34" charset="0"/>
                <a:ea typeface="Roboto"/>
                <a:cs typeface="Roboto"/>
                <a:sym typeface="Roboto"/>
              </a:endParaRPr>
            </a:p>
          </p:txBody>
        </p:sp>
        <p:sp>
          <p:nvSpPr>
            <p:cNvPr id="47" name="Google Shape;593;p31">
              <a:extLst>
                <a:ext uri="{FF2B5EF4-FFF2-40B4-BE49-F238E27FC236}">
                  <a16:creationId xmlns:a16="http://schemas.microsoft.com/office/drawing/2014/main" id="{9AE1BF78-FED5-4856-8CEE-A051ECF13B56}"/>
                </a:ext>
              </a:extLst>
            </p:cNvPr>
            <p:cNvSpPr txBox="1"/>
            <p:nvPr/>
          </p:nvSpPr>
          <p:spPr>
            <a:xfrm>
              <a:off x="1087551" y="3389642"/>
              <a:ext cx="1265700" cy="954022"/>
            </a:xfrm>
            <a:prstGeom prst="rect">
              <a:avLst/>
            </a:prstGeom>
            <a:noFill/>
            <a:ln>
              <a:noFill/>
            </a:ln>
          </p:spPr>
          <p:txBody>
            <a:bodyPr spcFirstLastPara="1" wrap="square" lIns="91425" tIns="91425" rIns="91425" bIns="91425" anchor="ctr" anchorCtr="0">
              <a:noAutofit/>
            </a:bodyPr>
            <a:lstStyle/>
            <a:p>
              <a:pPr marL="182563" indent="-182563" algn="ctr">
                <a:buClr>
                  <a:srgbClr val="000000"/>
                </a:buClr>
                <a:buFont typeface="Arial"/>
                <a:buAutoNum type="romanUcPeriod"/>
              </a:pPr>
              <a:r>
                <a:rPr lang="es-MX" sz="1400" b="1" kern="0" dirty="0">
                  <a:solidFill>
                    <a:schemeClr val="accent4">
                      <a:lumMod val="50000"/>
                    </a:schemeClr>
                  </a:solidFill>
                  <a:latin typeface="Arial Narrow" panose="020B0606020202030204" pitchFamily="34" charset="0"/>
                  <a:ea typeface="Roboto"/>
                  <a:cs typeface="Roboto"/>
                  <a:sym typeface="Roboto"/>
                </a:rPr>
                <a:t>E</a:t>
              </a:r>
              <a:r>
                <a:rPr lang="en" sz="1300" b="1" kern="0" dirty="0">
                  <a:solidFill>
                    <a:schemeClr val="accent4">
                      <a:lumMod val="50000"/>
                    </a:schemeClr>
                  </a:solidFill>
                  <a:latin typeface="Arial Narrow" panose="020B0606020202030204" pitchFamily="34" charset="0"/>
                  <a:ea typeface="Roboto"/>
                  <a:cs typeface="Roboto"/>
                  <a:sym typeface="Roboto"/>
                </a:rPr>
                <a:t>n posesión por facultades, competencias y funciones.</a:t>
              </a:r>
            </a:p>
          </p:txBody>
        </p:sp>
        <p:sp>
          <p:nvSpPr>
            <p:cNvPr id="48" name="Google Shape;594;p31">
              <a:extLst>
                <a:ext uri="{FF2B5EF4-FFF2-40B4-BE49-F238E27FC236}">
                  <a16:creationId xmlns:a16="http://schemas.microsoft.com/office/drawing/2014/main" id="{83B3B9E8-A10A-436E-B825-A3F5374D9BB9}"/>
                </a:ext>
              </a:extLst>
            </p:cNvPr>
            <p:cNvSpPr txBox="1"/>
            <p:nvPr/>
          </p:nvSpPr>
          <p:spPr>
            <a:xfrm>
              <a:off x="3935499" y="3383712"/>
              <a:ext cx="1265700" cy="86946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MX" sz="1600" b="1" kern="0" dirty="0">
                  <a:solidFill>
                    <a:srgbClr val="E74C84"/>
                  </a:solidFill>
                  <a:latin typeface="Arial Narrow" panose="020B0606020202030204" pitchFamily="34" charset="0"/>
                  <a:ea typeface="Roboto"/>
                  <a:cs typeface="Roboto"/>
                  <a:sym typeface="Roboto"/>
                </a:rPr>
                <a:t>Y</a:t>
              </a:r>
              <a:r>
                <a:rPr lang="en" sz="1600" b="1" kern="0" dirty="0">
                  <a:solidFill>
                    <a:srgbClr val="E74C84"/>
                  </a:solidFill>
                  <a:latin typeface="Arial Narrow" panose="020B0606020202030204" pitchFamily="34" charset="0"/>
                  <a:ea typeface="Roboto"/>
                  <a:cs typeface="Roboto"/>
                  <a:sym typeface="Roboto"/>
                </a:rPr>
                <a:t> porque aún cuando sí sean sus FF,CC y FF, no se ejercieron…</a:t>
              </a:r>
              <a:endParaRPr sz="1600" b="1" kern="0" dirty="0">
                <a:solidFill>
                  <a:srgbClr val="E74C84"/>
                </a:solidFill>
                <a:latin typeface="Arial Narrow" panose="020B0606020202030204" pitchFamily="34" charset="0"/>
                <a:ea typeface="Roboto"/>
                <a:cs typeface="Roboto"/>
                <a:sym typeface="Roboto"/>
              </a:endParaRPr>
            </a:p>
          </p:txBody>
        </p:sp>
        <p:sp>
          <p:nvSpPr>
            <p:cNvPr id="49" name="Google Shape;595;p31">
              <a:extLst>
                <a:ext uri="{FF2B5EF4-FFF2-40B4-BE49-F238E27FC236}">
                  <a16:creationId xmlns:a16="http://schemas.microsoft.com/office/drawing/2014/main" id="{5A5C8CAE-39B0-4F26-A042-629251C590EB}"/>
                </a:ext>
              </a:extLst>
            </p:cNvPr>
            <p:cNvSpPr txBox="1"/>
            <p:nvPr/>
          </p:nvSpPr>
          <p:spPr>
            <a:xfrm>
              <a:off x="6788050" y="3213834"/>
              <a:ext cx="1265700" cy="150498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rPr>
                <a:t>Los SSOO no poseen:</a:t>
              </a:r>
            </a:p>
            <a:p>
              <a:pPr marL="182563" marR="0" lvl="0" indent="-182563"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s-MX" sz="1400" b="1" kern="0" dirty="0">
                  <a:solidFill>
                    <a:srgbClr val="000000"/>
                  </a:solidFill>
                  <a:latin typeface="Arial Narrow" panose="020B0606020202030204" pitchFamily="34" charset="0"/>
                  <a:ea typeface="Roboto"/>
                  <a:cs typeface="Roboto"/>
                  <a:sym typeface="Roboto"/>
                </a:rPr>
                <a:t>La información que no se relaciona con sus FF, CC y FF.</a:t>
              </a:r>
            </a:p>
            <a:p>
              <a:pPr marL="182563" marR="0" lvl="0" indent="-182563"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es-MX" sz="14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rPr>
                <a:t>La relacionada con sus FF, </a:t>
              </a:r>
              <a:r>
                <a:rPr lang="es-MX" sz="1400" b="1" kern="0" dirty="0">
                  <a:solidFill>
                    <a:srgbClr val="000000"/>
                  </a:solidFill>
                  <a:latin typeface="Arial Narrow" panose="020B0606020202030204" pitchFamily="34" charset="0"/>
                  <a:ea typeface="Roboto"/>
                  <a:cs typeface="Roboto"/>
                  <a:sym typeface="Roboto"/>
                </a:rPr>
                <a:t>CC</a:t>
              </a:r>
              <a:r>
                <a:rPr kumimoji="0" lang="es-MX" sz="14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rPr>
                <a:t> y </a:t>
              </a:r>
              <a:r>
                <a:rPr lang="es-MX" sz="1400" b="1" kern="0" dirty="0">
                  <a:solidFill>
                    <a:srgbClr val="000000"/>
                  </a:solidFill>
                  <a:latin typeface="Arial Narrow" panose="020B0606020202030204" pitchFamily="34" charset="0"/>
                  <a:ea typeface="Roboto"/>
                  <a:cs typeface="Roboto"/>
                  <a:sym typeface="Roboto"/>
                </a:rPr>
                <a:t>FF</a:t>
              </a:r>
              <a:r>
                <a:rPr kumimoji="0" lang="es-MX" sz="14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rPr>
                <a:t>, cuya existencia pueda motivarse</a:t>
              </a:r>
            </a:p>
          </p:txBody>
        </p:sp>
        <p:sp>
          <p:nvSpPr>
            <p:cNvPr id="51" name="Google Shape;597;p31">
              <a:extLst>
                <a:ext uri="{FF2B5EF4-FFF2-40B4-BE49-F238E27FC236}">
                  <a16:creationId xmlns:a16="http://schemas.microsoft.com/office/drawing/2014/main" id="{AE749322-F2E6-4E35-A658-0F98A3F084F6}"/>
                </a:ext>
              </a:extLst>
            </p:cNvPr>
            <p:cNvSpPr txBox="1"/>
            <p:nvPr/>
          </p:nvSpPr>
          <p:spPr>
            <a:xfrm>
              <a:off x="3757167" y="1136425"/>
              <a:ext cx="1629900" cy="727200"/>
            </a:xfrm>
            <a:prstGeom prst="rect">
              <a:avLst/>
            </a:prstGeom>
            <a:noFill/>
            <a:ln>
              <a:noFill/>
            </a:ln>
          </p:spPr>
          <p:txBody>
            <a:bodyPr spcFirstLastPara="1" wrap="square" lIns="34300" tIns="17150" rIns="34300" bIns="17150" anchor="ctr" anchorCtr="0">
              <a:noAutofit/>
            </a:bodyPr>
            <a:lstStyle/>
            <a:p>
              <a:pPr algn="ctr">
                <a:buClr>
                  <a:srgbClr val="000000"/>
                </a:buClr>
                <a:buFont typeface="Arial"/>
                <a:buNone/>
              </a:pPr>
              <a:r>
                <a:rPr lang="en" sz="2400" b="1" kern="0" dirty="0">
                  <a:solidFill>
                    <a:srgbClr val="9999FF"/>
                  </a:solidFill>
                  <a:latin typeface="Arial Narrow" panose="020B0606020202030204" pitchFamily="34" charset="0"/>
                  <a:ea typeface="Fira Sans Extra Condensed Medium"/>
                  <a:cs typeface="Fira Sans Extra Condensed Medium"/>
                  <a:sym typeface="Fira Sans Extra Condensed Medium"/>
                </a:rPr>
                <a:t>Art 19</a:t>
              </a:r>
            </a:p>
            <a:p>
              <a:pPr algn="ctr">
                <a:buClr>
                  <a:srgbClr val="000000"/>
                </a:buClr>
                <a:buFont typeface="Arial"/>
                <a:buNone/>
              </a:pPr>
              <a:r>
                <a:rPr lang="en" sz="2400" b="1" kern="0" dirty="0">
                  <a:solidFill>
                    <a:srgbClr val="9999FF"/>
                  </a:solidFill>
                  <a:latin typeface="Arial Narrow" panose="020B0606020202030204" pitchFamily="34" charset="0"/>
                  <a:ea typeface="Fira Sans Extra Condensed Medium"/>
                  <a:cs typeface="Fira Sans Extra Condensed Medium"/>
                  <a:sym typeface="Fira Sans Extra Condensed Medium"/>
                </a:rPr>
                <a:t>2o párrafo</a:t>
              </a:r>
              <a:endParaRPr sz="1200" b="1" kern="0" dirty="0">
                <a:solidFill>
                  <a:srgbClr val="9999FF"/>
                </a:solidFill>
                <a:latin typeface="Arial Narrow" panose="020B0606020202030204" pitchFamily="34" charset="0"/>
                <a:ea typeface="Fira Sans Extra Condensed Medium"/>
                <a:cs typeface="Fira Sans Extra Condensed Medium"/>
                <a:sym typeface="Fira Sans Extra Condensed Medium"/>
              </a:endParaRPr>
            </a:p>
          </p:txBody>
        </p:sp>
      </p:grpSp>
      <p:sp>
        <p:nvSpPr>
          <p:cNvPr id="54" name="CuadroTexto 53">
            <a:extLst>
              <a:ext uri="{FF2B5EF4-FFF2-40B4-BE49-F238E27FC236}">
                <a16:creationId xmlns:a16="http://schemas.microsoft.com/office/drawing/2014/main" id="{FF94E6C4-FC75-4420-8DD6-5AE4C5A355E0}"/>
              </a:ext>
            </a:extLst>
          </p:cNvPr>
          <p:cNvSpPr txBox="1"/>
          <p:nvPr/>
        </p:nvSpPr>
        <p:spPr>
          <a:xfrm>
            <a:off x="3275973" y="4733570"/>
            <a:ext cx="1558287" cy="1292662"/>
          </a:xfrm>
          <a:prstGeom prst="rect">
            <a:avLst/>
          </a:prstGeom>
          <a:noFill/>
        </p:spPr>
        <p:txBody>
          <a:bodyPr wrap="square">
            <a:spAutoFit/>
          </a:bodyPr>
          <a:lstStyle/>
          <a:p>
            <a:pPr algn="ctr">
              <a:buClr>
                <a:srgbClr val="000000"/>
              </a:buClr>
              <a:defRPr/>
            </a:pPr>
            <a:r>
              <a:rPr kumimoji="0" lang="en" sz="1300" b="1" i="0" u="none" strike="noStrike" kern="0" cap="none" spc="0" normalizeH="0" baseline="0" noProof="0" dirty="0">
                <a:ln>
                  <a:noFill/>
                </a:ln>
                <a:solidFill>
                  <a:srgbClr val="FF6CA9"/>
                </a:solidFill>
                <a:effectLst/>
                <a:uLnTx/>
                <a:uFillTx/>
                <a:latin typeface="Arial Narrow" panose="020B0606020202030204" pitchFamily="34" charset="0"/>
                <a:ea typeface="Roboto"/>
                <a:cs typeface="Roboto"/>
                <a:sym typeface="Roboto"/>
              </a:rPr>
              <a:t>I. </a:t>
            </a:r>
            <a:r>
              <a:rPr kumimoji="0" lang="es-MX" sz="1300" b="1" i="0" u="none" strike="noStrike" kern="0" cap="none" spc="0" normalizeH="0" baseline="0" noProof="0" dirty="0">
                <a:ln>
                  <a:noFill/>
                </a:ln>
                <a:solidFill>
                  <a:srgbClr val="FF6CA9"/>
                </a:solidFill>
                <a:effectLst/>
                <a:uLnTx/>
                <a:uFillTx/>
                <a:latin typeface="Arial Narrow" panose="020B0606020202030204" pitchFamily="34" charset="0"/>
                <a:ea typeface="Roboto"/>
                <a:cs typeface="Roboto"/>
                <a:sym typeface="Roboto"/>
              </a:rPr>
              <a:t>Q</a:t>
            </a:r>
            <a:r>
              <a:rPr kumimoji="0" lang="en" sz="1300" b="1" i="0" u="none" strike="noStrike" kern="0" cap="none" spc="0" normalizeH="0" baseline="0" noProof="0" dirty="0">
                <a:ln>
                  <a:noFill/>
                </a:ln>
                <a:solidFill>
                  <a:srgbClr val="FF6CA9"/>
                </a:solidFill>
                <a:effectLst/>
                <a:uLnTx/>
                <a:uFillTx/>
                <a:latin typeface="Arial Narrow" panose="020B0606020202030204" pitchFamily="34" charset="0"/>
                <a:ea typeface="Roboto"/>
                <a:cs typeface="Roboto"/>
                <a:sym typeface="Roboto"/>
              </a:rPr>
              <a:t>ue no se posee porque no son sus </a:t>
            </a:r>
            <a:r>
              <a:rPr lang="en" sz="1300" b="1" kern="0" dirty="0">
                <a:solidFill>
                  <a:srgbClr val="FF6CA9"/>
                </a:solidFill>
                <a:latin typeface="Arial Narrow" panose="020B0606020202030204" pitchFamily="34" charset="0"/>
                <a:ea typeface="Roboto"/>
                <a:cs typeface="Roboto"/>
                <a:sym typeface="Roboto"/>
              </a:rPr>
              <a:t>facultades, competencias y funciones.</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 sz="1300" b="1" i="0" u="none" strike="noStrike" kern="0" cap="none" spc="0" normalizeH="0" baseline="0" noProof="0" dirty="0">
              <a:ln>
                <a:noFill/>
              </a:ln>
              <a:solidFill>
                <a:srgbClr val="FFC000">
                  <a:lumMod val="50000"/>
                </a:srgbClr>
              </a:solidFill>
              <a:effectLst/>
              <a:uLnTx/>
              <a:uFillTx/>
              <a:latin typeface="Arial Narrow" panose="020B0606020202030204" pitchFamily="34" charset="0"/>
              <a:ea typeface="Roboto"/>
              <a:cs typeface="Roboto"/>
              <a:sym typeface="Roboto"/>
            </a:endParaRPr>
          </a:p>
        </p:txBody>
      </p:sp>
    </p:spTree>
    <p:extLst>
      <p:ext uri="{BB962C8B-B14F-4D97-AF65-F5344CB8AC3E}">
        <p14:creationId xmlns:p14="http://schemas.microsoft.com/office/powerpoint/2010/main" val="108139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66" name="Grupo 65">
            <a:extLst>
              <a:ext uri="{FF2B5EF4-FFF2-40B4-BE49-F238E27FC236}">
                <a16:creationId xmlns:a16="http://schemas.microsoft.com/office/drawing/2014/main" id="{87C0CF63-8306-4E7F-83FF-D217CC7EDA67}"/>
              </a:ext>
            </a:extLst>
          </p:cNvPr>
          <p:cNvGrpSpPr/>
          <p:nvPr/>
        </p:nvGrpSpPr>
        <p:grpSpPr>
          <a:xfrm>
            <a:off x="1239515" y="1611585"/>
            <a:ext cx="9712968" cy="4245267"/>
            <a:chOff x="894072" y="1418455"/>
            <a:chExt cx="7356245" cy="2953871"/>
          </a:xfrm>
        </p:grpSpPr>
        <p:grpSp>
          <p:nvGrpSpPr>
            <p:cNvPr id="4" name="Google Shape;554;p27">
              <a:extLst>
                <a:ext uri="{FF2B5EF4-FFF2-40B4-BE49-F238E27FC236}">
                  <a16:creationId xmlns:a16="http://schemas.microsoft.com/office/drawing/2014/main" id="{274F9A1B-2C6D-48F3-9645-2A167DD5D612}"/>
                </a:ext>
              </a:extLst>
            </p:cNvPr>
            <p:cNvGrpSpPr/>
            <p:nvPr/>
          </p:nvGrpSpPr>
          <p:grpSpPr>
            <a:xfrm>
              <a:off x="1697625" y="1826592"/>
              <a:ext cx="4917605" cy="2134119"/>
              <a:chOff x="1697625" y="1826592"/>
              <a:chExt cx="4917605" cy="2134119"/>
            </a:xfrm>
          </p:grpSpPr>
          <p:sp>
            <p:nvSpPr>
              <p:cNvPr id="5" name="Google Shape;555;p27">
                <a:extLst>
                  <a:ext uri="{FF2B5EF4-FFF2-40B4-BE49-F238E27FC236}">
                    <a16:creationId xmlns:a16="http://schemas.microsoft.com/office/drawing/2014/main" id="{5C2FC93B-3D83-46D2-B5E9-1AD6C0DC94D1}"/>
                  </a:ext>
                </a:extLst>
              </p:cNvPr>
              <p:cNvSpPr/>
              <p:nvPr/>
            </p:nvSpPr>
            <p:spPr>
              <a:xfrm>
                <a:off x="2521326" y="2876732"/>
                <a:ext cx="291768" cy="33996"/>
              </a:xfrm>
              <a:custGeom>
                <a:avLst/>
                <a:gdLst/>
                <a:ahLst/>
                <a:cxnLst/>
                <a:rect l="l" t="t" r="r" b="b"/>
                <a:pathLst>
                  <a:path w="9312" h="1085" extrusionOk="0">
                    <a:moveTo>
                      <a:pt x="1965" y="0"/>
                    </a:moveTo>
                    <a:cubicBezTo>
                      <a:pt x="1956" y="0"/>
                      <a:pt x="1947" y="6"/>
                      <a:pt x="1941" y="12"/>
                    </a:cubicBezTo>
                    <a:cubicBezTo>
                      <a:pt x="1937" y="13"/>
                      <a:pt x="1933" y="14"/>
                      <a:pt x="1929" y="14"/>
                    </a:cubicBezTo>
                    <a:cubicBezTo>
                      <a:pt x="1907" y="14"/>
                      <a:pt x="1883" y="2"/>
                      <a:pt x="1860" y="2"/>
                    </a:cubicBezTo>
                    <a:cubicBezTo>
                      <a:pt x="1834" y="2"/>
                      <a:pt x="1809" y="15"/>
                      <a:pt x="1786" y="72"/>
                    </a:cubicBezTo>
                    <a:cubicBezTo>
                      <a:pt x="1786" y="78"/>
                      <a:pt x="1783" y="81"/>
                      <a:pt x="1779" y="81"/>
                    </a:cubicBezTo>
                    <a:cubicBezTo>
                      <a:pt x="1775" y="81"/>
                      <a:pt x="1769" y="78"/>
                      <a:pt x="1763" y="72"/>
                    </a:cubicBezTo>
                    <a:cubicBezTo>
                      <a:pt x="1756" y="45"/>
                      <a:pt x="1749" y="36"/>
                      <a:pt x="1741" y="36"/>
                    </a:cubicBezTo>
                    <a:cubicBezTo>
                      <a:pt x="1724" y="36"/>
                      <a:pt x="1705" y="78"/>
                      <a:pt x="1689" y="78"/>
                    </a:cubicBezTo>
                    <a:cubicBezTo>
                      <a:pt x="1685" y="78"/>
                      <a:pt x="1682" y="76"/>
                      <a:pt x="1679" y="72"/>
                    </a:cubicBezTo>
                    <a:cubicBezTo>
                      <a:pt x="1667" y="54"/>
                      <a:pt x="1652" y="51"/>
                      <a:pt x="1636" y="51"/>
                    </a:cubicBezTo>
                    <a:cubicBezTo>
                      <a:pt x="1628" y="51"/>
                      <a:pt x="1619" y="52"/>
                      <a:pt x="1611" y="52"/>
                    </a:cubicBezTo>
                    <a:cubicBezTo>
                      <a:pt x="1602" y="52"/>
                      <a:pt x="1593" y="51"/>
                      <a:pt x="1584" y="48"/>
                    </a:cubicBezTo>
                    <a:cubicBezTo>
                      <a:pt x="1579" y="48"/>
                      <a:pt x="1573" y="47"/>
                      <a:pt x="1568" y="47"/>
                    </a:cubicBezTo>
                    <a:cubicBezTo>
                      <a:pt x="1550" y="47"/>
                      <a:pt x="1534" y="55"/>
                      <a:pt x="1525" y="119"/>
                    </a:cubicBezTo>
                    <a:cubicBezTo>
                      <a:pt x="1525" y="131"/>
                      <a:pt x="1522" y="135"/>
                      <a:pt x="1519" y="135"/>
                    </a:cubicBezTo>
                    <a:cubicBezTo>
                      <a:pt x="1512" y="135"/>
                      <a:pt x="1501" y="116"/>
                      <a:pt x="1501" y="107"/>
                    </a:cubicBezTo>
                    <a:cubicBezTo>
                      <a:pt x="1490" y="97"/>
                      <a:pt x="1480" y="69"/>
                      <a:pt x="1470" y="69"/>
                    </a:cubicBezTo>
                    <a:cubicBezTo>
                      <a:pt x="1468" y="69"/>
                      <a:pt x="1467" y="70"/>
                      <a:pt x="1465" y="72"/>
                    </a:cubicBezTo>
                    <a:cubicBezTo>
                      <a:pt x="1465" y="72"/>
                      <a:pt x="1449" y="88"/>
                      <a:pt x="1431" y="88"/>
                    </a:cubicBezTo>
                    <a:cubicBezTo>
                      <a:pt x="1423" y="88"/>
                      <a:pt x="1413" y="84"/>
                      <a:pt x="1405" y="72"/>
                    </a:cubicBezTo>
                    <a:cubicBezTo>
                      <a:pt x="1395" y="62"/>
                      <a:pt x="1383" y="58"/>
                      <a:pt x="1371" y="58"/>
                    </a:cubicBezTo>
                    <a:cubicBezTo>
                      <a:pt x="1354" y="58"/>
                      <a:pt x="1336" y="65"/>
                      <a:pt x="1322" y="72"/>
                    </a:cubicBezTo>
                    <a:cubicBezTo>
                      <a:pt x="1298" y="96"/>
                      <a:pt x="1286" y="107"/>
                      <a:pt x="1274" y="119"/>
                    </a:cubicBezTo>
                    <a:lnTo>
                      <a:pt x="1227" y="119"/>
                    </a:lnTo>
                    <a:cubicBezTo>
                      <a:pt x="1203" y="107"/>
                      <a:pt x="1179" y="96"/>
                      <a:pt x="1155" y="96"/>
                    </a:cubicBezTo>
                    <a:lnTo>
                      <a:pt x="786" y="96"/>
                    </a:lnTo>
                    <a:cubicBezTo>
                      <a:pt x="703" y="96"/>
                      <a:pt x="632" y="119"/>
                      <a:pt x="560" y="119"/>
                    </a:cubicBezTo>
                    <a:cubicBezTo>
                      <a:pt x="524" y="119"/>
                      <a:pt x="501" y="143"/>
                      <a:pt x="465" y="238"/>
                    </a:cubicBezTo>
                    <a:cubicBezTo>
                      <a:pt x="458" y="265"/>
                      <a:pt x="448" y="284"/>
                      <a:pt x="438" y="284"/>
                    </a:cubicBezTo>
                    <a:cubicBezTo>
                      <a:pt x="430" y="284"/>
                      <a:pt x="423" y="271"/>
                      <a:pt x="417" y="238"/>
                    </a:cubicBezTo>
                    <a:cubicBezTo>
                      <a:pt x="406" y="192"/>
                      <a:pt x="394" y="171"/>
                      <a:pt x="383" y="171"/>
                    </a:cubicBezTo>
                    <a:cubicBezTo>
                      <a:pt x="370" y="171"/>
                      <a:pt x="358" y="195"/>
                      <a:pt x="346" y="238"/>
                    </a:cubicBezTo>
                    <a:cubicBezTo>
                      <a:pt x="339" y="260"/>
                      <a:pt x="331" y="264"/>
                      <a:pt x="327" y="264"/>
                    </a:cubicBezTo>
                    <a:cubicBezTo>
                      <a:pt x="324" y="264"/>
                      <a:pt x="322" y="262"/>
                      <a:pt x="322" y="262"/>
                    </a:cubicBezTo>
                    <a:lnTo>
                      <a:pt x="167" y="310"/>
                    </a:lnTo>
                    <a:lnTo>
                      <a:pt x="167" y="334"/>
                    </a:lnTo>
                    <a:cubicBezTo>
                      <a:pt x="108" y="334"/>
                      <a:pt x="60" y="334"/>
                      <a:pt x="1" y="346"/>
                    </a:cubicBezTo>
                    <a:lnTo>
                      <a:pt x="1" y="381"/>
                    </a:lnTo>
                    <a:cubicBezTo>
                      <a:pt x="1" y="405"/>
                      <a:pt x="1" y="429"/>
                      <a:pt x="1" y="453"/>
                    </a:cubicBezTo>
                    <a:lnTo>
                      <a:pt x="12" y="596"/>
                    </a:lnTo>
                    <a:cubicBezTo>
                      <a:pt x="12" y="727"/>
                      <a:pt x="24" y="810"/>
                      <a:pt x="48" y="810"/>
                    </a:cubicBezTo>
                    <a:cubicBezTo>
                      <a:pt x="56" y="810"/>
                      <a:pt x="80" y="794"/>
                      <a:pt x="105" y="794"/>
                    </a:cubicBezTo>
                    <a:cubicBezTo>
                      <a:pt x="118" y="794"/>
                      <a:pt x="131" y="798"/>
                      <a:pt x="143" y="810"/>
                    </a:cubicBezTo>
                    <a:cubicBezTo>
                      <a:pt x="150" y="814"/>
                      <a:pt x="157" y="816"/>
                      <a:pt x="165" y="816"/>
                    </a:cubicBezTo>
                    <a:cubicBezTo>
                      <a:pt x="192" y="816"/>
                      <a:pt x="228" y="798"/>
                      <a:pt x="260" y="798"/>
                    </a:cubicBezTo>
                    <a:cubicBezTo>
                      <a:pt x="274" y="798"/>
                      <a:pt x="287" y="801"/>
                      <a:pt x="298" y="810"/>
                    </a:cubicBezTo>
                    <a:cubicBezTo>
                      <a:pt x="304" y="813"/>
                      <a:pt x="309" y="814"/>
                      <a:pt x="314" y="814"/>
                    </a:cubicBezTo>
                    <a:cubicBezTo>
                      <a:pt x="332" y="814"/>
                      <a:pt x="348" y="797"/>
                      <a:pt x="358" y="750"/>
                    </a:cubicBezTo>
                    <a:cubicBezTo>
                      <a:pt x="364" y="736"/>
                      <a:pt x="369" y="730"/>
                      <a:pt x="375" y="730"/>
                    </a:cubicBezTo>
                    <a:cubicBezTo>
                      <a:pt x="390" y="730"/>
                      <a:pt x="406" y="766"/>
                      <a:pt x="421" y="766"/>
                    </a:cubicBezTo>
                    <a:cubicBezTo>
                      <a:pt x="424" y="766"/>
                      <a:pt x="426" y="765"/>
                      <a:pt x="429" y="762"/>
                    </a:cubicBezTo>
                    <a:cubicBezTo>
                      <a:pt x="446" y="746"/>
                      <a:pt x="468" y="656"/>
                      <a:pt x="491" y="656"/>
                    </a:cubicBezTo>
                    <a:cubicBezTo>
                      <a:pt x="502" y="656"/>
                      <a:pt x="513" y="675"/>
                      <a:pt x="524" y="727"/>
                    </a:cubicBezTo>
                    <a:cubicBezTo>
                      <a:pt x="524" y="736"/>
                      <a:pt x="525" y="739"/>
                      <a:pt x="527" y="739"/>
                    </a:cubicBezTo>
                    <a:cubicBezTo>
                      <a:pt x="530" y="739"/>
                      <a:pt x="539" y="709"/>
                      <a:pt x="548" y="691"/>
                    </a:cubicBezTo>
                    <a:cubicBezTo>
                      <a:pt x="560" y="667"/>
                      <a:pt x="572" y="631"/>
                      <a:pt x="584" y="608"/>
                    </a:cubicBezTo>
                    <a:cubicBezTo>
                      <a:pt x="593" y="595"/>
                      <a:pt x="602" y="592"/>
                      <a:pt x="612" y="592"/>
                    </a:cubicBezTo>
                    <a:cubicBezTo>
                      <a:pt x="619" y="592"/>
                      <a:pt x="627" y="594"/>
                      <a:pt x="634" y="594"/>
                    </a:cubicBezTo>
                    <a:cubicBezTo>
                      <a:pt x="653" y="594"/>
                      <a:pt x="672" y="583"/>
                      <a:pt x="691" y="500"/>
                    </a:cubicBezTo>
                    <a:cubicBezTo>
                      <a:pt x="703" y="536"/>
                      <a:pt x="715" y="584"/>
                      <a:pt x="727" y="584"/>
                    </a:cubicBezTo>
                    <a:cubicBezTo>
                      <a:pt x="727" y="584"/>
                      <a:pt x="739" y="512"/>
                      <a:pt x="751" y="500"/>
                    </a:cubicBezTo>
                    <a:cubicBezTo>
                      <a:pt x="751" y="500"/>
                      <a:pt x="752" y="500"/>
                      <a:pt x="752" y="500"/>
                    </a:cubicBezTo>
                    <a:cubicBezTo>
                      <a:pt x="762" y="500"/>
                      <a:pt x="777" y="559"/>
                      <a:pt x="788" y="559"/>
                    </a:cubicBezTo>
                    <a:cubicBezTo>
                      <a:pt x="792" y="559"/>
                      <a:pt x="795" y="553"/>
                      <a:pt x="798" y="536"/>
                    </a:cubicBezTo>
                    <a:cubicBezTo>
                      <a:pt x="798" y="507"/>
                      <a:pt x="803" y="492"/>
                      <a:pt x="809" y="492"/>
                    </a:cubicBezTo>
                    <a:cubicBezTo>
                      <a:pt x="813" y="492"/>
                      <a:pt x="817" y="498"/>
                      <a:pt x="822" y="512"/>
                    </a:cubicBezTo>
                    <a:cubicBezTo>
                      <a:pt x="834" y="548"/>
                      <a:pt x="846" y="548"/>
                      <a:pt x="858" y="596"/>
                    </a:cubicBezTo>
                    <a:cubicBezTo>
                      <a:pt x="865" y="638"/>
                      <a:pt x="872" y="668"/>
                      <a:pt x="881" y="668"/>
                    </a:cubicBezTo>
                    <a:cubicBezTo>
                      <a:pt x="888" y="668"/>
                      <a:pt x="896" y="653"/>
                      <a:pt x="905" y="619"/>
                    </a:cubicBezTo>
                    <a:cubicBezTo>
                      <a:pt x="910" y="654"/>
                      <a:pt x="917" y="666"/>
                      <a:pt x="924" y="666"/>
                    </a:cubicBezTo>
                    <a:cubicBezTo>
                      <a:pt x="935" y="666"/>
                      <a:pt x="946" y="641"/>
                      <a:pt x="953" y="619"/>
                    </a:cubicBezTo>
                    <a:cubicBezTo>
                      <a:pt x="964" y="608"/>
                      <a:pt x="981" y="591"/>
                      <a:pt x="1000" y="591"/>
                    </a:cubicBezTo>
                    <a:cubicBezTo>
                      <a:pt x="1020" y="591"/>
                      <a:pt x="1042" y="611"/>
                      <a:pt x="1060" y="679"/>
                    </a:cubicBezTo>
                    <a:cubicBezTo>
                      <a:pt x="1066" y="707"/>
                      <a:pt x="1074" y="719"/>
                      <a:pt x="1082" y="719"/>
                    </a:cubicBezTo>
                    <a:cubicBezTo>
                      <a:pt x="1092" y="719"/>
                      <a:pt x="1102" y="704"/>
                      <a:pt x="1108" y="679"/>
                    </a:cubicBezTo>
                    <a:cubicBezTo>
                      <a:pt x="1132" y="631"/>
                      <a:pt x="1144" y="596"/>
                      <a:pt x="1155" y="548"/>
                    </a:cubicBezTo>
                    <a:cubicBezTo>
                      <a:pt x="1160" y="508"/>
                      <a:pt x="1164" y="498"/>
                      <a:pt x="1169" y="498"/>
                    </a:cubicBezTo>
                    <a:cubicBezTo>
                      <a:pt x="1175" y="498"/>
                      <a:pt x="1180" y="508"/>
                      <a:pt x="1187" y="508"/>
                    </a:cubicBezTo>
                    <a:cubicBezTo>
                      <a:pt x="1192" y="508"/>
                      <a:pt x="1197" y="503"/>
                      <a:pt x="1203" y="488"/>
                    </a:cubicBezTo>
                    <a:cubicBezTo>
                      <a:pt x="1239" y="608"/>
                      <a:pt x="1274" y="560"/>
                      <a:pt x="1310" y="584"/>
                    </a:cubicBezTo>
                    <a:cubicBezTo>
                      <a:pt x="1319" y="587"/>
                      <a:pt x="1326" y="589"/>
                      <a:pt x="1331" y="589"/>
                    </a:cubicBezTo>
                    <a:cubicBezTo>
                      <a:pt x="1347" y="589"/>
                      <a:pt x="1352" y="569"/>
                      <a:pt x="1370" y="488"/>
                    </a:cubicBezTo>
                    <a:cubicBezTo>
                      <a:pt x="1373" y="474"/>
                      <a:pt x="1376" y="468"/>
                      <a:pt x="1378" y="468"/>
                    </a:cubicBezTo>
                    <a:cubicBezTo>
                      <a:pt x="1383" y="468"/>
                      <a:pt x="1385" y="499"/>
                      <a:pt x="1394" y="524"/>
                    </a:cubicBezTo>
                    <a:cubicBezTo>
                      <a:pt x="1394" y="538"/>
                      <a:pt x="1402" y="557"/>
                      <a:pt x="1411" y="557"/>
                    </a:cubicBezTo>
                    <a:cubicBezTo>
                      <a:pt x="1418" y="557"/>
                      <a:pt x="1424" y="548"/>
                      <a:pt x="1429" y="524"/>
                    </a:cubicBezTo>
                    <a:cubicBezTo>
                      <a:pt x="1435" y="469"/>
                      <a:pt x="1443" y="442"/>
                      <a:pt x="1451" y="442"/>
                    </a:cubicBezTo>
                    <a:cubicBezTo>
                      <a:pt x="1461" y="442"/>
                      <a:pt x="1471" y="478"/>
                      <a:pt x="1477" y="548"/>
                    </a:cubicBezTo>
                    <a:cubicBezTo>
                      <a:pt x="1489" y="584"/>
                      <a:pt x="1489" y="631"/>
                      <a:pt x="1513" y="667"/>
                    </a:cubicBezTo>
                    <a:cubicBezTo>
                      <a:pt x="1513" y="668"/>
                      <a:pt x="1514" y="668"/>
                      <a:pt x="1515" y="668"/>
                    </a:cubicBezTo>
                    <a:cubicBezTo>
                      <a:pt x="1522" y="668"/>
                      <a:pt x="1524" y="628"/>
                      <a:pt x="1530" y="628"/>
                    </a:cubicBezTo>
                    <a:cubicBezTo>
                      <a:pt x="1532" y="628"/>
                      <a:pt x="1534" y="632"/>
                      <a:pt x="1536" y="643"/>
                    </a:cubicBezTo>
                    <a:cubicBezTo>
                      <a:pt x="1540" y="659"/>
                      <a:pt x="1543" y="665"/>
                      <a:pt x="1545" y="665"/>
                    </a:cubicBezTo>
                    <a:cubicBezTo>
                      <a:pt x="1548" y="665"/>
                      <a:pt x="1548" y="636"/>
                      <a:pt x="1548" y="596"/>
                    </a:cubicBezTo>
                    <a:cubicBezTo>
                      <a:pt x="1548" y="536"/>
                      <a:pt x="1560" y="512"/>
                      <a:pt x="1560" y="465"/>
                    </a:cubicBezTo>
                    <a:cubicBezTo>
                      <a:pt x="1560" y="500"/>
                      <a:pt x="1572" y="548"/>
                      <a:pt x="1572" y="584"/>
                    </a:cubicBezTo>
                    <a:cubicBezTo>
                      <a:pt x="1572" y="610"/>
                      <a:pt x="1576" y="629"/>
                      <a:pt x="1579" y="629"/>
                    </a:cubicBezTo>
                    <a:cubicBezTo>
                      <a:pt x="1582" y="629"/>
                      <a:pt x="1584" y="616"/>
                      <a:pt x="1584" y="584"/>
                    </a:cubicBezTo>
                    <a:cubicBezTo>
                      <a:pt x="1593" y="520"/>
                      <a:pt x="1595" y="436"/>
                      <a:pt x="1601" y="436"/>
                    </a:cubicBezTo>
                    <a:cubicBezTo>
                      <a:pt x="1603" y="436"/>
                      <a:pt x="1605" y="445"/>
                      <a:pt x="1608" y="465"/>
                    </a:cubicBezTo>
                    <a:cubicBezTo>
                      <a:pt x="1616" y="575"/>
                      <a:pt x="1629" y="664"/>
                      <a:pt x="1644" y="664"/>
                    </a:cubicBezTo>
                    <a:cubicBezTo>
                      <a:pt x="1651" y="664"/>
                      <a:pt x="1659" y="640"/>
                      <a:pt x="1667" y="584"/>
                    </a:cubicBezTo>
                    <a:cubicBezTo>
                      <a:pt x="1673" y="556"/>
                      <a:pt x="1679" y="543"/>
                      <a:pt x="1684" y="543"/>
                    </a:cubicBezTo>
                    <a:cubicBezTo>
                      <a:pt x="1691" y="543"/>
                      <a:pt x="1697" y="559"/>
                      <a:pt x="1703" y="584"/>
                    </a:cubicBezTo>
                    <a:cubicBezTo>
                      <a:pt x="1703" y="607"/>
                      <a:pt x="1707" y="619"/>
                      <a:pt x="1712" y="619"/>
                    </a:cubicBezTo>
                    <a:cubicBezTo>
                      <a:pt x="1720" y="619"/>
                      <a:pt x="1732" y="589"/>
                      <a:pt x="1739" y="524"/>
                    </a:cubicBezTo>
                    <a:cubicBezTo>
                      <a:pt x="1739" y="484"/>
                      <a:pt x="1744" y="449"/>
                      <a:pt x="1751" y="449"/>
                    </a:cubicBezTo>
                    <a:cubicBezTo>
                      <a:pt x="1755" y="449"/>
                      <a:pt x="1759" y="457"/>
                      <a:pt x="1763" y="477"/>
                    </a:cubicBezTo>
                    <a:cubicBezTo>
                      <a:pt x="1769" y="529"/>
                      <a:pt x="1779" y="556"/>
                      <a:pt x="1791" y="556"/>
                    </a:cubicBezTo>
                    <a:cubicBezTo>
                      <a:pt x="1801" y="556"/>
                      <a:pt x="1811" y="538"/>
                      <a:pt x="1822" y="500"/>
                    </a:cubicBezTo>
                    <a:cubicBezTo>
                      <a:pt x="1822" y="472"/>
                      <a:pt x="1827" y="456"/>
                      <a:pt x="1833" y="456"/>
                    </a:cubicBezTo>
                    <a:cubicBezTo>
                      <a:pt x="1837" y="456"/>
                      <a:pt x="1841" y="462"/>
                      <a:pt x="1846" y="477"/>
                    </a:cubicBezTo>
                    <a:cubicBezTo>
                      <a:pt x="1857" y="505"/>
                      <a:pt x="1869" y="523"/>
                      <a:pt x="1879" y="523"/>
                    </a:cubicBezTo>
                    <a:cubicBezTo>
                      <a:pt x="1890" y="523"/>
                      <a:pt x="1899" y="502"/>
                      <a:pt x="1906" y="453"/>
                    </a:cubicBezTo>
                    <a:cubicBezTo>
                      <a:pt x="1912" y="424"/>
                      <a:pt x="1918" y="415"/>
                      <a:pt x="1922" y="415"/>
                    </a:cubicBezTo>
                    <a:cubicBezTo>
                      <a:pt x="1930" y="415"/>
                      <a:pt x="1937" y="438"/>
                      <a:pt x="1942" y="438"/>
                    </a:cubicBezTo>
                    <a:cubicBezTo>
                      <a:pt x="1946" y="438"/>
                      <a:pt x="1950" y="428"/>
                      <a:pt x="1953" y="393"/>
                    </a:cubicBezTo>
                    <a:cubicBezTo>
                      <a:pt x="1977" y="524"/>
                      <a:pt x="2001" y="488"/>
                      <a:pt x="2025" y="524"/>
                    </a:cubicBezTo>
                    <a:cubicBezTo>
                      <a:pt x="2041" y="548"/>
                      <a:pt x="2057" y="643"/>
                      <a:pt x="2073" y="643"/>
                    </a:cubicBezTo>
                    <a:cubicBezTo>
                      <a:pt x="2081" y="643"/>
                      <a:pt x="2088" y="622"/>
                      <a:pt x="2096" y="560"/>
                    </a:cubicBezTo>
                    <a:cubicBezTo>
                      <a:pt x="2132" y="750"/>
                      <a:pt x="2167" y="655"/>
                      <a:pt x="2191" y="786"/>
                    </a:cubicBezTo>
                    <a:cubicBezTo>
                      <a:pt x="2197" y="808"/>
                      <a:pt x="2202" y="818"/>
                      <a:pt x="2208" y="818"/>
                    </a:cubicBezTo>
                    <a:cubicBezTo>
                      <a:pt x="2214" y="818"/>
                      <a:pt x="2221" y="805"/>
                      <a:pt x="2227" y="786"/>
                    </a:cubicBezTo>
                    <a:cubicBezTo>
                      <a:pt x="2239" y="750"/>
                      <a:pt x="2251" y="715"/>
                      <a:pt x="2263" y="703"/>
                    </a:cubicBezTo>
                    <a:cubicBezTo>
                      <a:pt x="2278" y="698"/>
                      <a:pt x="2296" y="690"/>
                      <a:pt x="2314" y="690"/>
                    </a:cubicBezTo>
                    <a:cubicBezTo>
                      <a:pt x="2337" y="690"/>
                      <a:pt x="2361" y="703"/>
                      <a:pt x="2382" y="750"/>
                    </a:cubicBezTo>
                    <a:cubicBezTo>
                      <a:pt x="2382" y="756"/>
                      <a:pt x="2385" y="759"/>
                      <a:pt x="2388" y="759"/>
                    </a:cubicBezTo>
                    <a:cubicBezTo>
                      <a:pt x="2391" y="759"/>
                      <a:pt x="2394" y="756"/>
                      <a:pt x="2394" y="750"/>
                    </a:cubicBezTo>
                    <a:cubicBezTo>
                      <a:pt x="2409" y="704"/>
                      <a:pt x="2422" y="685"/>
                      <a:pt x="2435" y="685"/>
                    </a:cubicBezTo>
                    <a:cubicBezTo>
                      <a:pt x="2452" y="685"/>
                      <a:pt x="2468" y="720"/>
                      <a:pt x="2489" y="774"/>
                    </a:cubicBezTo>
                    <a:cubicBezTo>
                      <a:pt x="2497" y="791"/>
                      <a:pt x="2505" y="818"/>
                      <a:pt x="2514" y="818"/>
                    </a:cubicBezTo>
                    <a:cubicBezTo>
                      <a:pt x="2517" y="818"/>
                      <a:pt x="2521" y="813"/>
                      <a:pt x="2525" y="798"/>
                    </a:cubicBezTo>
                    <a:cubicBezTo>
                      <a:pt x="2529" y="770"/>
                      <a:pt x="2536" y="764"/>
                      <a:pt x="2542" y="764"/>
                    </a:cubicBezTo>
                    <a:cubicBezTo>
                      <a:pt x="2548" y="764"/>
                      <a:pt x="2554" y="768"/>
                      <a:pt x="2559" y="768"/>
                    </a:cubicBezTo>
                    <a:cubicBezTo>
                      <a:pt x="2564" y="768"/>
                      <a:pt x="2569" y="765"/>
                      <a:pt x="2572" y="750"/>
                    </a:cubicBezTo>
                    <a:cubicBezTo>
                      <a:pt x="2585" y="705"/>
                      <a:pt x="2598" y="677"/>
                      <a:pt x="2611" y="677"/>
                    </a:cubicBezTo>
                    <a:cubicBezTo>
                      <a:pt x="2622" y="677"/>
                      <a:pt x="2633" y="696"/>
                      <a:pt x="2644" y="739"/>
                    </a:cubicBezTo>
                    <a:cubicBezTo>
                      <a:pt x="2660" y="792"/>
                      <a:pt x="2673" y="819"/>
                      <a:pt x="2686" y="819"/>
                    </a:cubicBezTo>
                    <a:cubicBezTo>
                      <a:pt x="2703" y="819"/>
                      <a:pt x="2719" y="777"/>
                      <a:pt x="2739" y="691"/>
                    </a:cubicBezTo>
                    <a:cubicBezTo>
                      <a:pt x="2739" y="680"/>
                      <a:pt x="2740" y="676"/>
                      <a:pt x="2742" y="676"/>
                    </a:cubicBezTo>
                    <a:cubicBezTo>
                      <a:pt x="2746" y="676"/>
                      <a:pt x="2754" y="701"/>
                      <a:pt x="2763" y="727"/>
                    </a:cubicBezTo>
                    <a:cubicBezTo>
                      <a:pt x="2765" y="734"/>
                      <a:pt x="2768" y="737"/>
                      <a:pt x="2770" y="737"/>
                    </a:cubicBezTo>
                    <a:cubicBezTo>
                      <a:pt x="2779" y="737"/>
                      <a:pt x="2787" y="701"/>
                      <a:pt x="2796" y="701"/>
                    </a:cubicBezTo>
                    <a:cubicBezTo>
                      <a:pt x="2797" y="701"/>
                      <a:pt x="2798" y="702"/>
                      <a:pt x="2798" y="703"/>
                    </a:cubicBezTo>
                    <a:cubicBezTo>
                      <a:pt x="2810" y="727"/>
                      <a:pt x="2822" y="762"/>
                      <a:pt x="2834" y="786"/>
                    </a:cubicBezTo>
                    <a:lnTo>
                      <a:pt x="2834" y="762"/>
                    </a:lnTo>
                    <a:cubicBezTo>
                      <a:pt x="2839" y="746"/>
                      <a:pt x="2843" y="740"/>
                      <a:pt x="2847" y="740"/>
                    </a:cubicBezTo>
                    <a:cubicBezTo>
                      <a:pt x="2858" y="740"/>
                      <a:pt x="2866" y="786"/>
                      <a:pt x="2876" y="786"/>
                    </a:cubicBezTo>
                    <a:cubicBezTo>
                      <a:pt x="2882" y="786"/>
                      <a:pt x="2887" y="774"/>
                      <a:pt x="2894" y="739"/>
                    </a:cubicBezTo>
                    <a:cubicBezTo>
                      <a:pt x="2894" y="732"/>
                      <a:pt x="2895" y="729"/>
                      <a:pt x="2896" y="729"/>
                    </a:cubicBezTo>
                    <a:cubicBezTo>
                      <a:pt x="2900" y="729"/>
                      <a:pt x="2906" y="745"/>
                      <a:pt x="2906" y="762"/>
                    </a:cubicBezTo>
                    <a:cubicBezTo>
                      <a:pt x="2919" y="795"/>
                      <a:pt x="2932" y="813"/>
                      <a:pt x="2943" y="813"/>
                    </a:cubicBezTo>
                    <a:cubicBezTo>
                      <a:pt x="2952" y="813"/>
                      <a:pt x="2960" y="801"/>
                      <a:pt x="2965" y="774"/>
                    </a:cubicBezTo>
                    <a:cubicBezTo>
                      <a:pt x="2965" y="764"/>
                      <a:pt x="2974" y="736"/>
                      <a:pt x="2984" y="736"/>
                    </a:cubicBezTo>
                    <a:cubicBezTo>
                      <a:pt x="2986" y="736"/>
                      <a:pt x="2987" y="737"/>
                      <a:pt x="2989" y="739"/>
                    </a:cubicBezTo>
                    <a:cubicBezTo>
                      <a:pt x="3010" y="800"/>
                      <a:pt x="3030" y="811"/>
                      <a:pt x="3051" y="811"/>
                    </a:cubicBezTo>
                    <a:cubicBezTo>
                      <a:pt x="3061" y="811"/>
                      <a:pt x="3072" y="808"/>
                      <a:pt x="3082" y="808"/>
                    </a:cubicBezTo>
                    <a:cubicBezTo>
                      <a:pt x="3087" y="808"/>
                      <a:pt x="3091" y="808"/>
                      <a:pt x="3096" y="810"/>
                    </a:cubicBezTo>
                    <a:cubicBezTo>
                      <a:pt x="3108" y="810"/>
                      <a:pt x="3120" y="869"/>
                      <a:pt x="3132" y="917"/>
                    </a:cubicBezTo>
                    <a:cubicBezTo>
                      <a:pt x="3140" y="934"/>
                      <a:pt x="3145" y="940"/>
                      <a:pt x="3149" y="940"/>
                    </a:cubicBezTo>
                    <a:cubicBezTo>
                      <a:pt x="3157" y="940"/>
                      <a:pt x="3160" y="917"/>
                      <a:pt x="3168" y="893"/>
                    </a:cubicBezTo>
                    <a:cubicBezTo>
                      <a:pt x="3174" y="864"/>
                      <a:pt x="3179" y="849"/>
                      <a:pt x="3185" y="849"/>
                    </a:cubicBezTo>
                    <a:cubicBezTo>
                      <a:pt x="3191" y="849"/>
                      <a:pt x="3197" y="864"/>
                      <a:pt x="3203" y="893"/>
                    </a:cubicBezTo>
                    <a:cubicBezTo>
                      <a:pt x="3203" y="923"/>
                      <a:pt x="3211" y="944"/>
                      <a:pt x="3221" y="944"/>
                    </a:cubicBezTo>
                    <a:cubicBezTo>
                      <a:pt x="3223" y="944"/>
                      <a:pt x="3225" y="943"/>
                      <a:pt x="3227" y="941"/>
                    </a:cubicBezTo>
                    <a:cubicBezTo>
                      <a:pt x="3241" y="908"/>
                      <a:pt x="3255" y="895"/>
                      <a:pt x="3269" y="895"/>
                    </a:cubicBezTo>
                    <a:cubicBezTo>
                      <a:pt x="3289" y="895"/>
                      <a:pt x="3308" y="924"/>
                      <a:pt x="3322" y="953"/>
                    </a:cubicBezTo>
                    <a:cubicBezTo>
                      <a:pt x="3331" y="961"/>
                      <a:pt x="3337" y="967"/>
                      <a:pt x="3343" y="967"/>
                    </a:cubicBezTo>
                    <a:cubicBezTo>
                      <a:pt x="3354" y="967"/>
                      <a:pt x="3362" y="948"/>
                      <a:pt x="3370" y="893"/>
                    </a:cubicBezTo>
                    <a:lnTo>
                      <a:pt x="3370" y="869"/>
                    </a:lnTo>
                    <a:cubicBezTo>
                      <a:pt x="3370" y="869"/>
                      <a:pt x="3382" y="917"/>
                      <a:pt x="3382" y="929"/>
                    </a:cubicBezTo>
                    <a:cubicBezTo>
                      <a:pt x="3397" y="983"/>
                      <a:pt x="3413" y="1041"/>
                      <a:pt x="3428" y="1041"/>
                    </a:cubicBezTo>
                    <a:cubicBezTo>
                      <a:pt x="3436" y="1041"/>
                      <a:pt x="3445" y="1023"/>
                      <a:pt x="3453" y="977"/>
                    </a:cubicBezTo>
                    <a:cubicBezTo>
                      <a:pt x="3453" y="941"/>
                      <a:pt x="3465" y="905"/>
                      <a:pt x="3477" y="869"/>
                    </a:cubicBezTo>
                    <a:cubicBezTo>
                      <a:pt x="3485" y="846"/>
                      <a:pt x="3493" y="828"/>
                      <a:pt x="3497" y="828"/>
                    </a:cubicBezTo>
                    <a:cubicBezTo>
                      <a:pt x="3499" y="828"/>
                      <a:pt x="3501" y="833"/>
                      <a:pt x="3501" y="846"/>
                    </a:cubicBezTo>
                    <a:cubicBezTo>
                      <a:pt x="3525" y="941"/>
                      <a:pt x="3549" y="941"/>
                      <a:pt x="3560" y="941"/>
                    </a:cubicBezTo>
                    <a:cubicBezTo>
                      <a:pt x="3584" y="947"/>
                      <a:pt x="3605" y="950"/>
                      <a:pt x="3624" y="950"/>
                    </a:cubicBezTo>
                    <a:cubicBezTo>
                      <a:pt x="3644" y="950"/>
                      <a:pt x="3662" y="947"/>
                      <a:pt x="3680" y="941"/>
                    </a:cubicBezTo>
                    <a:cubicBezTo>
                      <a:pt x="3691" y="941"/>
                      <a:pt x="3703" y="893"/>
                      <a:pt x="3715" y="881"/>
                    </a:cubicBezTo>
                    <a:cubicBezTo>
                      <a:pt x="3723" y="867"/>
                      <a:pt x="3725" y="856"/>
                      <a:pt x="3729" y="856"/>
                    </a:cubicBezTo>
                    <a:cubicBezTo>
                      <a:pt x="3732" y="856"/>
                      <a:pt x="3735" y="860"/>
                      <a:pt x="3739" y="869"/>
                    </a:cubicBezTo>
                    <a:cubicBezTo>
                      <a:pt x="3746" y="934"/>
                      <a:pt x="3758" y="947"/>
                      <a:pt x="3771" y="947"/>
                    </a:cubicBezTo>
                    <a:cubicBezTo>
                      <a:pt x="3780" y="947"/>
                      <a:pt x="3789" y="941"/>
                      <a:pt x="3799" y="941"/>
                    </a:cubicBezTo>
                    <a:cubicBezTo>
                      <a:pt x="3811" y="941"/>
                      <a:pt x="3822" y="944"/>
                      <a:pt x="3834" y="944"/>
                    </a:cubicBezTo>
                    <a:cubicBezTo>
                      <a:pt x="3846" y="944"/>
                      <a:pt x="3858" y="941"/>
                      <a:pt x="3870" y="929"/>
                    </a:cubicBezTo>
                    <a:cubicBezTo>
                      <a:pt x="3877" y="922"/>
                      <a:pt x="3885" y="918"/>
                      <a:pt x="3893" y="918"/>
                    </a:cubicBezTo>
                    <a:cubicBezTo>
                      <a:pt x="3914" y="918"/>
                      <a:pt x="3936" y="941"/>
                      <a:pt x="3953" y="1000"/>
                    </a:cubicBezTo>
                    <a:cubicBezTo>
                      <a:pt x="3957" y="1012"/>
                      <a:pt x="3961" y="1017"/>
                      <a:pt x="3965" y="1017"/>
                    </a:cubicBezTo>
                    <a:cubicBezTo>
                      <a:pt x="3973" y="1017"/>
                      <a:pt x="3981" y="993"/>
                      <a:pt x="3989" y="953"/>
                    </a:cubicBezTo>
                    <a:cubicBezTo>
                      <a:pt x="4001" y="810"/>
                      <a:pt x="4025" y="834"/>
                      <a:pt x="4049" y="822"/>
                    </a:cubicBezTo>
                    <a:cubicBezTo>
                      <a:pt x="4065" y="822"/>
                      <a:pt x="4070" y="838"/>
                      <a:pt x="4075" y="838"/>
                    </a:cubicBezTo>
                    <a:cubicBezTo>
                      <a:pt x="4078" y="838"/>
                      <a:pt x="4080" y="834"/>
                      <a:pt x="4084" y="822"/>
                    </a:cubicBezTo>
                    <a:cubicBezTo>
                      <a:pt x="4109" y="905"/>
                      <a:pt x="4133" y="928"/>
                      <a:pt x="4157" y="928"/>
                    </a:cubicBezTo>
                    <a:cubicBezTo>
                      <a:pt x="4188" y="928"/>
                      <a:pt x="4219" y="891"/>
                      <a:pt x="4250" y="891"/>
                    </a:cubicBezTo>
                    <a:cubicBezTo>
                      <a:pt x="4254" y="891"/>
                      <a:pt x="4258" y="891"/>
                      <a:pt x="4263" y="893"/>
                    </a:cubicBezTo>
                    <a:cubicBezTo>
                      <a:pt x="4275" y="893"/>
                      <a:pt x="4275" y="858"/>
                      <a:pt x="4287" y="822"/>
                    </a:cubicBezTo>
                    <a:cubicBezTo>
                      <a:pt x="4298" y="764"/>
                      <a:pt x="4310" y="737"/>
                      <a:pt x="4320" y="737"/>
                    </a:cubicBezTo>
                    <a:cubicBezTo>
                      <a:pt x="4331" y="737"/>
                      <a:pt x="4340" y="767"/>
                      <a:pt x="4346" y="822"/>
                    </a:cubicBezTo>
                    <a:cubicBezTo>
                      <a:pt x="4354" y="854"/>
                      <a:pt x="4362" y="875"/>
                      <a:pt x="4370" y="875"/>
                    </a:cubicBezTo>
                    <a:cubicBezTo>
                      <a:pt x="4374" y="875"/>
                      <a:pt x="4378" y="869"/>
                      <a:pt x="4382" y="858"/>
                    </a:cubicBezTo>
                    <a:cubicBezTo>
                      <a:pt x="4399" y="737"/>
                      <a:pt x="4416" y="729"/>
                      <a:pt x="4438" y="729"/>
                    </a:cubicBezTo>
                    <a:cubicBezTo>
                      <a:pt x="4442" y="729"/>
                      <a:pt x="4445" y="729"/>
                      <a:pt x="4449" y="729"/>
                    </a:cubicBezTo>
                    <a:cubicBezTo>
                      <a:pt x="4454" y="729"/>
                      <a:pt x="4460" y="728"/>
                      <a:pt x="4465" y="727"/>
                    </a:cubicBezTo>
                    <a:cubicBezTo>
                      <a:pt x="4470" y="722"/>
                      <a:pt x="4473" y="720"/>
                      <a:pt x="4475" y="720"/>
                    </a:cubicBezTo>
                    <a:cubicBezTo>
                      <a:pt x="4486" y="720"/>
                      <a:pt x="4479" y="757"/>
                      <a:pt x="4489" y="786"/>
                    </a:cubicBezTo>
                    <a:cubicBezTo>
                      <a:pt x="4496" y="828"/>
                      <a:pt x="4503" y="853"/>
                      <a:pt x="4510" y="853"/>
                    </a:cubicBezTo>
                    <a:cubicBezTo>
                      <a:pt x="4515" y="853"/>
                      <a:pt x="4520" y="840"/>
                      <a:pt x="4525" y="810"/>
                    </a:cubicBezTo>
                    <a:cubicBezTo>
                      <a:pt x="4534" y="745"/>
                      <a:pt x="4551" y="738"/>
                      <a:pt x="4563" y="738"/>
                    </a:cubicBezTo>
                    <a:cubicBezTo>
                      <a:pt x="4567" y="738"/>
                      <a:pt x="4570" y="739"/>
                      <a:pt x="4573" y="739"/>
                    </a:cubicBezTo>
                    <a:cubicBezTo>
                      <a:pt x="4584" y="786"/>
                      <a:pt x="4584" y="822"/>
                      <a:pt x="4573" y="869"/>
                    </a:cubicBezTo>
                    <a:lnTo>
                      <a:pt x="4573" y="1000"/>
                    </a:lnTo>
                    <a:cubicBezTo>
                      <a:pt x="4608" y="917"/>
                      <a:pt x="4656" y="858"/>
                      <a:pt x="4692" y="858"/>
                    </a:cubicBezTo>
                    <a:cubicBezTo>
                      <a:pt x="4703" y="858"/>
                      <a:pt x="4715" y="858"/>
                      <a:pt x="4727" y="810"/>
                    </a:cubicBezTo>
                    <a:cubicBezTo>
                      <a:pt x="4739" y="758"/>
                      <a:pt x="4750" y="731"/>
                      <a:pt x="4761" y="731"/>
                    </a:cubicBezTo>
                    <a:cubicBezTo>
                      <a:pt x="4771" y="731"/>
                      <a:pt x="4781" y="761"/>
                      <a:pt x="4787" y="822"/>
                    </a:cubicBezTo>
                    <a:cubicBezTo>
                      <a:pt x="4799" y="798"/>
                      <a:pt x="4811" y="774"/>
                      <a:pt x="4823" y="762"/>
                    </a:cubicBezTo>
                    <a:cubicBezTo>
                      <a:pt x="4834" y="825"/>
                      <a:pt x="4848" y="852"/>
                      <a:pt x="4862" y="852"/>
                    </a:cubicBezTo>
                    <a:cubicBezTo>
                      <a:pt x="4878" y="852"/>
                      <a:pt x="4893" y="819"/>
                      <a:pt x="4906" y="762"/>
                    </a:cubicBezTo>
                    <a:cubicBezTo>
                      <a:pt x="4909" y="769"/>
                      <a:pt x="4913" y="772"/>
                      <a:pt x="4916" y="772"/>
                    </a:cubicBezTo>
                    <a:cubicBezTo>
                      <a:pt x="4929" y="772"/>
                      <a:pt x="4942" y="732"/>
                      <a:pt x="4955" y="732"/>
                    </a:cubicBezTo>
                    <a:cubicBezTo>
                      <a:pt x="4962" y="732"/>
                      <a:pt x="4970" y="745"/>
                      <a:pt x="4977" y="786"/>
                    </a:cubicBezTo>
                    <a:cubicBezTo>
                      <a:pt x="4983" y="769"/>
                      <a:pt x="4988" y="763"/>
                      <a:pt x="4992" y="763"/>
                    </a:cubicBezTo>
                    <a:cubicBezTo>
                      <a:pt x="5006" y="763"/>
                      <a:pt x="5017" y="823"/>
                      <a:pt x="5033" y="823"/>
                    </a:cubicBezTo>
                    <a:cubicBezTo>
                      <a:pt x="5035" y="823"/>
                      <a:pt x="5036" y="822"/>
                      <a:pt x="5037" y="822"/>
                    </a:cubicBezTo>
                    <a:cubicBezTo>
                      <a:pt x="5049" y="822"/>
                      <a:pt x="5061" y="798"/>
                      <a:pt x="5084" y="739"/>
                    </a:cubicBezTo>
                    <a:lnTo>
                      <a:pt x="5084" y="774"/>
                    </a:lnTo>
                    <a:cubicBezTo>
                      <a:pt x="5091" y="814"/>
                      <a:pt x="5098" y="831"/>
                      <a:pt x="5104" y="831"/>
                    </a:cubicBezTo>
                    <a:cubicBezTo>
                      <a:pt x="5109" y="831"/>
                      <a:pt x="5115" y="819"/>
                      <a:pt x="5120" y="798"/>
                    </a:cubicBezTo>
                    <a:cubicBezTo>
                      <a:pt x="5136" y="775"/>
                      <a:pt x="5141" y="757"/>
                      <a:pt x="5146" y="757"/>
                    </a:cubicBezTo>
                    <a:cubicBezTo>
                      <a:pt x="5149" y="757"/>
                      <a:pt x="5152" y="762"/>
                      <a:pt x="5156" y="774"/>
                    </a:cubicBezTo>
                    <a:cubicBezTo>
                      <a:pt x="5169" y="813"/>
                      <a:pt x="5178" y="834"/>
                      <a:pt x="5188" y="834"/>
                    </a:cubicBezTo>
                    <a:cubicBezTo>
                      <a:pt x="5196" y="834"/>
                      <a:pt x="5205" y="819"/>
                      <a:pt x="5215" y="786"/>
                    </a:cubicBezTo>
                    <a:cubicBezTo>
                      <a:pt x="5215" y="771"/>
                      <a:pt x="5220" y="756"/>
                      <a:pt x="5227" y="756"/>
                    </a:cubicBezTo>
                    <a:cubicBezTo>
                      <a:pt x="5231" y="756"/>
                      <a:pt x="5235" y="761"/>
                      <a:pt x="5239" y="774"/>
                    </a:cubicBezTo>
                    <a:cubicBezTo>
                      <a:pt x="5256" y="859"/>
                      <a:pt x="5279" y="907"/>
                      <a:pt x="5304" y="907"/>
                    </a:cubicBezTo>
                    <a:cubicBezTo>
                      <a:pt x="5314" y="907"/>
                      <a:pt x="5324" y="899"/>
                      <a:pt x="5335" y="881"/>
                    </a:cubicBezTo>
                    <a:cubicBezTo>
                      <a:pt x="5335" y="881"/>
                      <a:pt x="5335" y="880"/>
                      <a:pt x="5335" y="880"/>
                    </a:cubicBezTo>
                    <a:cubicBezTo>
                      <a:pt x="5336" y="880"/>
                      <a:pt x="5344" y="937"/>
                      <a:pt x="5353" y="937"/>
                    </a:cubicBezTo>
                    <a:cubicBezTo>
                      <a:pt x="5355" y="937"/>
                      <a:pt x="5356" y="935"/>
                      <a:pt x="5358" y="929"/>
                    </a:cubicBezTo>
                    <a:cubicBezTo>
                      <a:pt x="5371" y="854"/>
                      <a:pt x="5387" y="825"/>
                      <a:pt x="5403" y="825"/>
                    </a:cubicBezTo>
                    <a:cubicBezTo>
                      <a:pt x="5417" y="825"/>
                      <a:pt x="5430" y="848"/>
                      <a:pt x="5442" y="881"/>
                    </a:cubicBezTo>
                    <a:cubicBezTo>
                      <a:pt x="5477" y="953"/>
                      <a:pt x="5489" y="893"/>
                      <a:pt x="5513" y="953"/>
                    </a:cubicBezTo>
                    <a:cubicBezTo>
                      <a:pt x="5517" y="963"/>
                      <a:pt x="5521" y="968"/>
                      <a:pt x="5525" y="968"/>
                    </a:cubicBezTo>
                    <a:cubicBezTo>
                      <a:pt x="5538" y="968"/>
                      <a:pt x="5548" y="914"/>
                      <a:pt x="5561" y="914"/>
                    </a:cubicBezTo>
                    <a:cubicBezTo>
                      <a:pt x="5564" y="914"/>
                      <a:pt x="5568" y="918"/>
                      <a:pt x="5573" y="929"/>
                    </a:cubicBezTo>
                    <a:cubicBezTo>
                      <a:pt x="5585" y="959"/>
                      <a:pt x="5593" y="965"/>
                      <a:pt x="5602" y="965"/>
                    </a:cubicBezTo>
                    <a:cubicBezTo>
                      <a:pt x="5608" y="965"/>
                      <a:pt x="5614" y="962"/>
                      <a:pt x="5621" y="962"/>
                    </a:cubicBezTo>
                    <a:cubicBezTo>
                      <a:pt x="5625" y="962"/>
                      <a:pt x="5628" y="963"/>
                      <a:pt x="5632" y="965"/>
                    </a:cubicBezTo>
                    <a:cubicBezTo>
                      <a:pt x="5639" y="965"/>
                      <a:pt x="5646" y="980"/>
                      <a:pt x="5653" y="980"/>
                    </a:cubicBezTo>
                    <a:cubicBezTo>
                      <a:pt x="5658" y="980"/>
                      <a:pt x="5663" y="972"/>
                      <a:pt x="5668" y="941"/>
                    </a:cubicBezTo>
                    <a:cubicBezTo>
                      <a:pt x="5680" y="909"/>
                      <a:pt x="5686" y="895"/>
                      <a:pt x="5691" y="895"/>
                    </a:cubicBezTo>
                    <a:cubicBezTo>
                      <a:pt x="5695" y="895"/>
                      <a:pt x="5698" y="907"/>
                      <a:pt x="5704" y="929"/>
                    </a:cubicBezTo>
                    <a:cubicBezTo>
                      <a:pt x="5711" y="958"/>
                      <a:pt x="5718" y="974"/>
                      <a:pt x="5728" y="974"/>
                    </a:cubicBezTo>
                    <a:cubicBezTo>
                      <a:pt x="5734" y="974"/>
                      <a:pt x="5742" y="967"/>
                      <a:pt x="5751" y="953"/>
                    </a:cubicBezTo>
                    <a:cubicBezTo>
                      <a:pt x="5762" y="919"/>
                      <a:pt x="5774" y="833"/>
                      <a:pt x="5795" y="833"/>
                    </a:cubicBezTo>
                    <a:cubicBezTo>
                      <a:pt x="5796" y="833"/>
                      <a:pt x="5797" y="833"/>
                      <a:pt x="5799" y="834"/>
                    </a:cubicBezTo>
                    <a:cubicBezTo>
                      <a:pt x="5808" y="834"/>
                      <a:pt x="5825" y="899"/>
                      <a:pt x="5837" y="899"/>
                    </a:cubicBezTo>
                    <a:cubicBezTo>
                      <a:pt x="5841" y="899"/>
                      <a:pt x="5844" y="894"/>
                      <a:pt x="5846" y="881"/>
                    </a:cubicBezTo>
                    <a:cubicBezTo>
                      <a:pt x="5865" y="946"/>
                      <a:pt x="5876" y="953"/>
                      <a:pt x="5892" y="953"/>
                    </a:cubicBezTo>
                    <a:cubicBezTo>
                      <a:pt x="5896" y="953"/>
                      <a:pt x="5901" y="953"/>
                      <a:pt x="5906" y="953"/>
                    </a:cubicBezTo>
                    <a:cubicBezTo>
                      <a:pt x="5954" y="953"/>
                      <a:pt x="6013" y="941"/>
                      <a:pt x="6049" y="929"/>
                    </a:cubicBezTo>
                    <a:cubicBezTo>
                      <a:pt x="6085" y="929"/>
                      <a:pt x="6108" y="917"/>
                      <a:pt x="6132" y="834"/>
                    </a:cubicBezTo>
                    <a:cubicBezTo>
                      <a:pt x="6139" y="806"/>
                      <a:pt x="6150" y="794"/>
                      <a:pt x="6161" y="794"/>
                    </a:cubicBezTo>
                    <a:cubicBezTo>
                      <a:pt x="6168" y="794"/>
                      <a:pt x="6175" y="800"/>
                      <a:pt x="6180" y="810"/>
                    </a:cubicBezTo>
                    <a:cubicBezTo>
                      <a:pt x="6188" y="818"/>
                      <a:pt x="6201" y="869"/>
                      <a:pt x="6216" y="869"/>
                    </a:cubicBezTo>
                    <a:cubicBezTo>
                      <a:pt x="6224" y="869"/>
                      <a:pt x="6232" y="857"/>
                      <a:pt x="6239" y="822"/>
                    </a:cubicBezTo>
                    <a:cubicBezTo>
                      <a:pt x="6254" y="844"/>
                      <a:pt x="6269" y="910"/>
                      <a:pt x="6282" y="910"/>
                    </a:cubicBezTo>
                    <a:cubicBezTo>
                      <a:pt x="6289" y="910"/>
                      <a:pt x="6295" y="888"/>
                      <a:pt x="6299" y="822"/>
                    </a:cubicBezTo>
                    <a:cubicBezTo>
                      <a:pt x="6299" y="814"/>
                      <a:pt x="6300" y="812"/>
                      <a:pt x="6302" y="812"/>
                    </a:cubicBezTo>
                    <a:cubicBezTo>
                      <a:pt x="6306" y="812"/>
                      <a:pt x="6315" y="826"/>
                      <a:pt x="6323" y="834"/>
                    </a:cubicBezTo>
                    <a:cubicBezTo>
                      <a:pt x="6348" y="909"/>
                      <a:pt x="6369" y="941"/>
                      <a:pt x="6391" y="941"/>
                    </a:cubicBezTo>
                    <a:cubicBezTo>
                      <a:pt x="6411" y="941"/>
                      <a:pt x="6431" y="915"/>
                      <a:pt x="6454" y="869"/>
                    </a:cubicBezTo>
                    <a:cubicBezTo>
                      <a:pt x="6460" y="856"/>
                      <a:pt x="6467" y="847"/>
                      <a:pt x="6473" y="847"/>
                    </a:cubicBezTo>
                    <a:cubicBezTo>
                      <a:pt x="6479" y="847"/>
                      <a:pt x="6484" y="853"/>
                      <a:pt x="6489" y="869"/>
                    </a:cubicBezTo>
                    <a:cubicBezTo>
                      <a:pt x="6493" y="880"/>
                      <a:pt x="6496" y="884"/>
                      <a:pt x="6500" y="884"/>
                    </a:cubicBezTo>
                    <a:cubicBezTo>
                      <a:pt x="6508" y="884"/>
                      <a:pt x="6517" y="859"/>
                      <a:pt x="6525" y="834"/>
                    </a:cubicBezTo>
                    <a:cubicBezTo>
                      <a:pt x="6541" y="810"/>
                      <a:pt x="6546" y="792"/>
                      <a:pt x="6548" y="792"/>
                    </a:cubicBezTo>
                    <a:cubicBezTo>
                      <a:pt x="6549" y="792"/>
                      <a:pt x="6549" y="797"/>
                      <a:pt x="6549" y="810"/>
                    </a:cubicBezTo>
                    <a:cubicBezTo>
                      <a:pt x="6573" y="977"/>
                      <a:pt x="6608" y="869"/>
                      <a:pt x="6632" y="977"/>
                    </a:cubicBezTo>
                    <a:cubicBezTo>
                      <a:pt x="6646" y="1038"/>
                      <a:pt x="6656" y="1064"/>
                      <a:pt x="6666" y="1064"/>
                    </a:cubicBezTo>
                    <a:cubicBezTo>
                      <a:pt x="6674" y="1064"/>
                      <a:pt x="6682" y="1050"/>
                      <a:pt x="6692" y="1024"/>
                    </a:cubicBezTo>
                    <a:cubicBezTo>
                      <a:pt x="6696" y="1012"/>
                      <a:pt x="6700" y="1008"/>
                      <a:pt x="6704" y="1008"/>
                    </a:cubicBezTo>
                    <a:cubicBezTo>
                      <a:pt x="6710" y="1008"/>
                      <a:pt x="6716" y="1015"/>
                      <a:pt x="6722" y="1015"/>
                    </a:cubicBezTo>
                    <a:cubicBezTo>
                      <a:pt x="6724" y="1015"/>
                      <a:pt x="6726" y="1014"/>
                      <a:pt x="6728" y="1012"/>
                    </a:cubicBezTo>
                    <a:cubicBezTo>
                      <a:pt x="6732" y="1007"/>
                      <a:pt x="6737" y="1005"/>
                      <a:pt x="6742" y="1005"/>
                    </a:cubicBezTo>
                    <a:cubicBezTo>
                      <a:pt x="6749" y="1005"/>
                      <a:pt x="6756" y="1010"/>
                      <a:pt x="6763" y="1024"/>
                    </a:cubicBezTo>
                    <a:cubicBezTo>
                      <a:pt x="6785" y="1062"/>
                      <a:pt x="6804" y="1085"/>
                      <a:pt x="6822" y="1085"/>
                    </a:cubicBezTo>
                    <a:cubicBezTo>
                      <a:pt x="6845" y="1085"/>
                      <a:pt x="6868" y="1050"/>
                      <a:pt x="6894" y="965"/>
                    </a:cubicBezTo>
                    <a:cubicBezTo>
                      <a:pt x="6899" y="951"/>
                      <a:pt x="6903" y="945"/>
                      <a:pt x="6908" y="945"/>
                    </a:cubicBezTo>
                    <a:cubicBezTo>
                      <a:pt x="6915" y="945"/>
                      <a:pt x="6923" y="963"/>
                      <a:pt x="6930" y="1000"/>
                    </a:cubicBezTo>
                    <a:cubicBezTo>
                      <a:pt x="6937" y="1027"/>
                      <a:pt x="6940" y="1043"/>
                      <a:pt x="6943" y="1043"/>
                    </a:cubicBezTo>
                    <a:cubicBezTo>
                      <a:pt x="6946" y="1043"/>
                      <a:pt x="6949" y="1033"/>
                      <a:pt x="6954" y="1012"/>
                    </a:cubicBezTo>
                    <a:cubicBezTo>
                      <a:pt x="6960" y="972"/>
                      <a:pt x="6967" y="958"/>
                      <a:pt x="6974" y="958"/>
                    </a:cubicBezTo>
                    <a:cubicBezTo>
                      <a:pt x="6979" y="958"/>
                      <a:pt x="6984" y="966"/>
                      <a:pt x="6989" y="977"/>
                    </a:cubicBezTo>
                    <a:cubicBezTo>
                      <a:pt x="7013" y="1000"/>
                      <a:pt x="7025" y="989"/>
                      <a:pt x="7049" y="1024"/>
                    </a:cubicBezTo>
                    <a:cubicBezTo>
                      <a:pt x="7055" y="1036"/>
                      <a:pt x="7063" y="1050"/>
                      <a:pt x="7073" y="1050"/>
                    </a:cubicBezTo>
                    <a:cubicBezTo>
                      <a:pt x="7084" y="1050"/>
                      <a:pt x="7096" y="1033"/>
                      <a:pt x="7109" y="977"/>
                    </a:cubicBezTo>
                    <a:cubicBezTo>
                      <a:pt x="7120" y="926"/>
                      <a:pt x="7128" y="905"/>
                      <a:pt x="7137" y="905"/>
                    </a:cubicBezTo>
                    <a:cubicBezTo>
                      <a:pt x="7146" y="905"/>
                      <a:pt x="7155" y="932"/>
                      <a:pt x="7168" y="977"/>
                    </a:cubicBezTo>
                    <a:cubicBezTo>
                      <a:pt x="7169" y="981"/>
                      <a:pt x="7171" y="982"/>
                      <a:pt x="7172" y="982"/>
                    </a:cubicBezTo>
                    <a:cubicBezTo>
                      <a:pt x="7181" y="982"/>
                      <a:pt x="7190" y="907"/>
                      <a:pt x="7199" y="907"/>
                    </a:cubicBezTo>
                    <a:cubicBezTo>
                      <a:pt x="7200" y="907"/>
                      <a:pt x="7202" y="910"/>
                      <a:pt x="7204" y="917"/>
                    </a:cubicBezTo>
                    <a:cubicBezTo>
                      <a:pt x="7204" y="953"/>
                      <a:pt x="7216" y="989"/>
                      <a:pt x="7228" y="1024"/>
                    </a:cubicBezTo>
                    <a:cubicBezTo>
                      <a:pt x="7232" y="1029"/>
                      <a:pt x="7236" y="1031"/>
                      <a:pt x="7241" y="1031"/>
                    </a:cubicBezTo>
                    <a:cubicBezTo>
                      <a:pt x="7248" y="1031"/>
                      <a:pt x="7256" y="1023"/>
                      <a:pt x="7263" y="1000"/>
                    </a:cubicBezTo>
                    <a:cubicBezTo>
                      <a:pt x="7275" y="923"/>
                      <a:pt x="7290" y="890"/>
                      <a:pt x="7306" y="890"/>
                    </a:cubicBezTo>
                    <a:cubicBezTo>
                      <a:pt x="7323" y="890"/>
                      <a:pt x="7341" y="923"/>
                      <a:pt x="7359" y="977"/>
                    </a:cubicBezTo>
                    <a:cubicBezTo>
                      <a:pt x="7359" y="1000"/>
                      <a:pt x="7370" y="1024"/>
                      <a:pt x="7382" y="1024"/>
                    </a:cubicBezTo>
                    <a:cubicBezTo>
                      <a:pt x="7393" y="1013"/>
                      <a:pt x="7404" y="963"/>
                      <a:pt x="7415" y="963"/>
                    </a:cubicBezTo>
                    <a:cubicBezTo>
                      <a:pt x="7416" y="963"/>
                      <a:pt x="7417" y="964"/>
                      <a:pt x="7418" y="965"/>
                    </a:cubicBezTo>
                    <a:cubicBezTo>
                      <a:pt x="7430" y="965"/>
                      <a:pt x="7442" y="1024"/>
                      <a:pt x="7454" y="1048"/>
                    </a:cubicBezTo>
                    <a:cubicBezTo>
                      <a:pt x="7460" y="1054"/>
                      <a:pt x="7466" y="1057"/>
                      <a:pt x="7471" y="1057"/>
                    </a:cubicBezTo>
                    <a:cubicBezTo>
                      <a:pt x="7489" y="1057"/>
                      <a:pt x="7504" y="1030"/>
                      <a:pt x="7513" y="977"/>
                    </a:cubicBezTo>
                    <a:cubicBezTo>
                      <a:pt x="7522" y="960"/>
                      <a:pt x="7530" y="943"/>
                      <a:pt x="7534" y="943"/>
                    </a:cubicBezTo>
                    <a:cubicBezTo>
                      <a:pt x="7536" y="943"/>
                      <a:pt x="7537" y="946"/>
                      <a:pt x="7537" y="953"/>
                    </a:cubicBezTo>
                    <a:cubicBezTo>
                      <a:pt x="7540" y="961"/>
                      <a:pt x="7544" y="965"/>
                      <a:pt x="7548" y="965"/>
                    </a:cubicBezTo>
                    <a:cubicBezTo>
                      <a:pt x="7557" y="965"/>
                      <a:pt x="7569" y="947"/>
                      <a:pt x="7578" y="947"/>
                    </a:cubicBezTo>
                    <a:cubicBezTo>
                      <a:pt x="7580" y="947"/>
                      <a:pt x="7583" y="949"/>
                      <a:pt x="7585" y="953"/>
                    </a:cubicBezTo>
                    <a:cubicBezTo>
                      <a:pt x="7586" y="957"/>
                      <a:pt x="7588" y="959"/>
                      <a:pt x="7589" y="959"/>
                    </a:cubicBezTo>
                    <a:cubicBezTo>
                      <a:pt x="7597" y="959"/>
                      <a:pt x="7604" y="913"/>
                      <a:pt x="7612" y="913"/>
                    </a:cubicBezTo>
                    <a:cubicBezTo>
                      <a:pt x="7615" y="913"/>
                      <a:pt x="7618" y="920"/>
                      <a:pt x="7621" y="941"/>
                    </a:cubicBezTo>
                    <a:cubicBezTo>
                      <a:pt x="7623" y="956"/>
                      <a:pt x="7626" y="962"/>
                      <a:pt x="7628" y="962"/>
                    </a:cubicBezTo>
                    <a:cubicBezTo>
                      <a:pt x="7638" y="962"/>
                      <a:pt x="7649" y="881"/>
                      <a:pt x="7668" y="881"/>
                    </a:cubicBezTo>
                    <a:cubicBezTo>
                      <a:pt x="7680" y="893"/>
                      <a:pt x="7692" y="917"/>
                      <a:pt x="7692" y="929"/>
                    </a:cubicBezTo>
                    <a:cubicBezTo>
                      <a:pt x="7704" y="977"/>
                      <a:pt x="7704" y="1048"/>
                      <a:pt x="7716" y="1048"/>
                    </a:cubicBezTo>
                    <a:cubicBezTo>
                      <a:pt x="7751" y="1036"/>
                      <a:pt x="7799" y="1012"/>
                      <a:pt x="7835" y="1000"/>
                    </a:cubicBezTo>
                    <a:cubicBezTo>
                      <a:pt x="7857" y="873"/>
                      <a:pt x="7880" y="849"/>
                      <a:pt x="7905" y="849"/>
                    </a:cubicBezTo>
                    <a:cubicBezTo>
                      <a:pt x="7920" y="849"/>
                      <a:pt x="7936" y="858"/>
                      <a:pt x="7954" y="858"/>
                    </a:cubicBezTo>
                    <a:cubicBezTo>
                      <a:pt x="7954" y="858"/>
                      <a:pt x="7978" y="869"/>
                      <a:pt x="7978" y="929"/>
                    </a:cubicBezTo>
                    <a:cubicBezTo>
                      <a:pt x="7989" y="974"/>
                      <a:pt x="8000" y="998"/>
                      <a:pt x="8010" y="998"/>
                    </a:cubicBezTo>
                    <a:cubicBezTo>
                      <a:pt x="8021" y="998"/>
                      <a:pt x="8031" y="968"/>
                      <a:pt x="8037" y="905"/>
                    </a:cubicBezTo>
                    <a:cubicBezTo>
                      <a:pt x="8045" y="869"/>
                      <a:pt x="8052" y="855"/>
                      <a:pt x="8059" y="855"/>
                    </a:cubicBezTo>
                    <a:cubicBezTo>
                      <a:pt x="8064" y="855"/>
                      <a:pt x="8068" y="860"/>
                      <a:pt x="8073" y="869"/>
                    </a:cubicBezTo>
                    <a:cubicBezTo>
                      <a:pt x="8082" y="879"/>
                      <a:pt x="8091" y="937"/>
                      <a:pt x="8100" y="937"/>
                    </a:cubicBezTo>
                    <a:cubicBezTo>
                      <a:pt x="8103" y="937"/>
                      <a:pt x="8106" y="931"/>
                      <a:pt x="8109" y="917"/>
                    </a:cubicBezTo>
                    <a:cubicBezTo>
                      <a:pt x="8111" y="905"/>
                      <a:pt x="8113" y="901"/>
                      <a:pt x="8116" y="901"/>
                    </a:cubicBezTo>
                    <a:cubicBezTo>
                      <a:pt x="8122" y="901"/>
                      <a:pt x="8128" y="929"/>
                      <a:pt x="8134" y="929"/>
                    </a:cubicBezTo>
                    <a:cubicBezTo>
                      <a:pt x="8138" y="929"/>
                      <a:pt x="8141" y="920"/>
                      <a:pt x="8144" y="893"/>
                    </a:cubicBezTo>
                    <a:cubicBezTo>
                      <a:pt x="8153" y="910"/>
                      <a:pt x="8161" y="957"/>
                      <a:pt x="8170" y="957"/>
                    </a:cubicBezTo>
                    <a:cubicBezTo>
                      <a:pt x="8173" y="957"/>
                      <a:pt x="8177" y="950"/>
                      <a:pt x="8180" y="929"/>
                    </a:cubicBezTo>
                    <a:cubicBezTo>
                      <a:pt x="8187" y="908"/>
                      <a:pt x="8193" y="903"/>
                      <a:pt x="8198" y="903"/>
                    </a:cubicBezTo>
                    <a:cubicBezTo>
                      <a:pt x="8205" y="903"/>
                      <a:pt x="8211" y="911"/>
                      <a:pt x="8218" y="911"/>
                    </a:cubicBezTo>
                    <a:cubicBezTo>
                      <a:pt x="8224" y="911"/>
                      <a:pt x="8231" y="903"/>
                      <a:pt x="8240" y="869"/>
                    </a:cubicBezTo>
                    <a:cubicBezTo>
                      <a:pt x="8240" y="842"/>
                      <a:pt x="8244" y="830"/>
                      <a:pt x="8249" y="830"/>
                    </a:cubicBezTo>
                    <a:cubicBezTo>
                      <a:pt x="8254" y="830"/>
                      <a:pt x="8259" y="836"/>
                      <a:pt x="8263" y="846"/>
                    </a:cubicBezTo>
                    <a:cubicBezTo>
                      <a:pt x="8268" y="879"/>
                      <a:pt x="8273" y="891"/>
                      <a:pt x="8278" y="891"/>
                    </a:cubicBezTo>
                    <a:cubicBezTo>
                      <a:pt x="8287" y="891"/>
                      <a:pt x="8297" y="862"/>
                      <a:pt x="8311" y="834"/>
                    </a:cubicBezTo>
                    <a:cubicBezTo>
                      <a:pt x="8315" y="816"/>
                      <a:pt x="8320" y="808"/>
                      <a:pt x="8324" y="808"/>
                    </a:cubicBezTo>
                    <a:cubicBezTo>
                      <a:pt x="8332" y="808"/>
                      <a:pt x="8339" y="832"/>
                      <a:pt x="8347" y="869"/>
                    </a:cubicBezTo>
                    <a:cubicBezTo>
                      <a:pt x="8362" y="943"/>
                      <a:pt x="8378" y="968"/>
                      <a:pt x="8395" y="968"/>
                    </a:cubicBezTo>
                    <a:cubicBezTo>
                      <a:pt x="8416" y="968"/>
                      <a:pt x="8439" y="927"/>
                      <a:pt x="8466" y="893"/>
                    </a:cubicBezTo>
                    <a:cubicBezTo>
                      <a:pt x="8490" y="715"/>
                      <a:pt x="8525" y="858"/>
                      <a:pt x="8561" y="655"/>
                    </a:cubicBezTo>
                    <a:cubicBezTo>
                      <a:pt x="8561" y="648"/>
                      <a:pt x="8562" y="645"/>
                      <a:pt x="8564" y="645"/>
                    </a:cubicBezTo>
                    <a:cubicBezTo>
                      <a:pt x="8567" y="645"/>
                      <a:pt x="8573" y="662"/>
                      <a:pt x="8573" y="679"/>
                    </a:cubicBezTo>
                    <a:cubicBezTo>
                      <a:pt x="8593" y="749"/>
                      <a:pt x="8605" y="777"/>
                      <a:pt x="8615" y="777"/>
                    </a:cubicBezTo>
                    <a:cubicBezTo>
                      <a:pt x="8617" y="777"/>
                      <a:pt x="8619" y="776"/>
                      <a:pt x="8621" y="774"/>
                    </a:cubicBezTo>
                    <a:cubicBezTo>
                      <a:pt x="8627" y="768"/>
                      <a:pt x="8632" y="765"/>
                      <a:pt x="8636" y="765"/>
                    </a:cubicBezTo>
                    <a:cubicBezTo>
                      <a:pt x="8650" y="765"/>
                      <a:pt x="8659" y="792"/>
                      <a:pt x="8668" y="846"/>
                    </a:cubicBezTo>
                    <a:cubicBezTo>
                      <a:pt x="8672" y="871"/>
                      <a:pt x="8675" y="880"/>
                      <a:pt x="8677" y="880"/>
                    </a:cubicBezTo>
                    <a:cubicBezTo>
                      <a:pt x="8682" y="880"/>
                      <a:pt x="8684" y="849"/>
                      <a:pt x="8692" y="834"/>
                    </a:cubicBezTo>
                    <a:cubicBezTo>
                      <a:pt x="8696" y="827"/>
                      <a:pt x="8698" y="824"/>
                      <a:pt x="8700" y="824"/>
                    </a:cubicBezTo>
                    <a:cubicBezTo>
                      <a:pt x="8705" y="824"/>
                      <a:pt x="8707" y="841"/>
                      <a:pt x="8716" y="858"/>
                    </a:cubicBezTo>
                    <a:cubicBezTo>
                      <a:pt x="8729" y="911"/>
                      <a:pt x="8743" y="942"/>
                      <a:pt x="8756" y="942"/>
                    </a:cubicBezTo>
                    <a:cubicBezTo>
                      <a:pt x="8766" y="942"/>
                      <a:pt x="8777" y="923"/>
                      <a:pt x="8787" y="881"/>
                    </a:cubicBezTo>
                    <a:cubicBezTo>
                      <a:pt x="8797" y="805"/>
                      <a:pt x="8822" y="767"/>
                      <a:pt x="8843" y="767"/>
                    </a:cubicBezTo>
                    <a:cubicBezTo>
                      <a:pt x="8849" y="767"/>
                      <a:pt x="8854" y="769"/>
                      <a:pt x="8859" y="774"/>
                    </a:cubicBezTo>
                    <a:cubicBezTo>
                      <a:pt x="8867" y="779"/>
                      <a:pt x="8881" y="784"/>
                      <a:pt x="8896" y="784"/>
                    </a:cubicBezTo>
                    <a:cubicBezTo>
                      <a:pt x="8923" y="784"/>
                      <a:pt x="8955" y="767"/>
                      <a:pt x="8978" y="691"/>
                    </a:cubicBezTo>
                    <a:cubicBezTo>
                      <a:pt x="8978" y="684"/>
                      <a:pt x="8982" y="677"/>
                      <a:pt x="8985" y="677"/>
                    </a:cubicBezTo>
                    <a:cubicBezTo>
                      <a:pt x="8988" y="677"/>
                      <a:pt x="8990" y="681"/>
                      <a:pt x="8990" y="691"/>
                    </a:cubicBezTo>
                    <a:cubicBezTo>
                      <a:pt x="9002" y="786"/>
                      <a:pt x="9025" y="739"/>
                      <a:pt x="9037" y="762"/>
                    </a:cubicBezTo>
                    <a:cubicBezTo>
                      <a:pt x="9061" y="798"/>
                      <a:pt x="9085" y="834"/>
                      <a:pt x="9097" y="881"/>
                    </a:cubicBezTo>
                    <a:cubicBezTo>
                      <a:pt x="9097" y="881"/>
                      <a:pt x="9121" y="822"/>
                      <a:pt x="9133" y="822"/>
                    </a:cubicBezTo>
                    <a:cubicBezTo>
                      <a:pt x="9145" y="822"/>
                      <a:pt x="9156" y="881"/>
                      <a:pt x="9168" y="893"/>
                    </a:cubicBezTo>
                    <a:cubicBezTo>
                      <a:pt x="9180" y="899"/>
                      <a:pt x="9189" y="902"/>
                      <a:pt x="9198" y="902"/>
                    </a:cubicBezTo>
                    <a:cubicBezTo>
                      <a:pt x="9207" y="902"/>
                      <a:pt x="9216" y="899"/>
                      <a:pt x="9228" y="893"/>
                    </a:cubicBezTo>
                    <a:cubicBezTo>
                      <a:pt x="9240" y="893"/>
                      <a:pt x="9252" y="834"/>
                      <a:pt x="9264" y="774"/>
                    </a:cubicBezTo>
                    <a:cubicBezTo>
                      <a:pt x="9287" y="655"/>
                      <a:pt x="9287" y="548"/>
                      <a:pt x="9264" y="441"/>
                    </a:cubicBezTo>
                    <a:cubicBezTo>
                      <a:pt x="9275" y="369"/>
                      <a:pt x="9275" y="298"/>
                      <a:pt x="9299" y="227"/>
                    </a:cubicBezTo>
                    <a:cubicBezTo>
                      <a:pt x="9299" y="191"/>
                      <a:pt x="9299" y="155"/>
                      <a:pt x="9311" y="119"/>
                    </a:cubicBezTo>
                    <a:cubicBezTo>
                      <a:pt x="9311" y="84"/>
                      <a:pt x="9299" y="60"/>
                      <a:pt x="9299" y="60"/>
                    </a:cubicBezTo>
                    <a:cubicBezTo>
                      <a:pt x="9288" y="60"/>
                      <a:pt x="9277" y="56"/>
                      <a:pt x="9265" y="56"/>
                    </a:cubicBezTo>
                    <a:cubicBezTo>
                      <a:pt x="9241" y="56"/>
                      <a:pt x="9217" y="73"/>
                      <a:pt x="9192" y="179"/>
                    </a:cubicBezTo>
                    <a:cubicBezTo>
                      <a:pt x="9188" y="197"/>
                      <a:pt x="9183" y="205"/>
                      <a:pt x="9178" y="205"/>
                    </a:cubicBezTo>
                    <a:cubicBezTo>
                      <a:pt x="9171" y="205"/>
                      <a:pt x="9164" y="185"/>
                      <a:pt x="9156" y="155"/>
                    </a:cubicBezTo>
                    <a:cubicBezTo>
                      <a:pt x="9139" y="92"/>
                      <a:pt x="9125" y="60"/>
                      <a:pt x="9112" y="60"/>
                    </a:cubicBezTo>
                    <a:cubicBezTo>
                      <a:pt x="9098" y="60"/>
                      <a:pt x="9085" y="98"/>
                      <a:pt x="9073" y="179"/>
                    </a:cubicBezTo>
                    <a:cubicBezTo>
                      <a:pt x="9073" y="195"/>
                      <a:pt x="9070" y="201"/>
                      <a:pt x="9067" y="201"/>
                    </a:cubicBezTo>
                    <a:cubicBezTo>
                      <a:pt x="9060" y="201"/>
                      <a:pt x="9049" y="175"/>
                      <a:pt x="9049" y="143"/>
                    </a:cubicBezTo>
                    <a:cubicBezTo>
                      <a:pt x="9040" y="106"/>
                      <a:pt x="9031" y="76"/>
                      <a:pt x="9021" y="76"/>
                    </a:cubicBezTo>
                    <a:cubicBezTo>
                      <a:pt x="9019" y="76"/>
                      <a:pt x="9016" y="78"/>
                      <a:pt x="9014" y="84"/>
                    </a:cubicBezTo>
                    <a:cubicBezTo>
                      <a:pt x="9005" y="100"/>
                      <a:pt x="8992" y="144"/>
                      <a:pt x="8980" y="144"/>
                    </a:cubicBezTo>
                    <a:cubicBezTo>
                      <a:pt x="8975" y="144"/>
                      <a:pt x="8970" y="134"/>
                      <a:pt x="8966" y="107"/>
                    </a:cubicBezTo>
                    <a:lnTo>
                      <a:pt x="8859" y="107"/>
                    </a:lnTo>
                    <a:cubicBezTo>
                      <a:pt x="8859" y="107"/>
                      <a:pt x="8847" y="155"/>
                      <a:pt x="8847" y="238"/>
                    </a:cubicBezTo>
                    <a:cubicBezTo>
                      <a:pt x="8847" y="336"/>
                      <a:pt x="8834" y="387"/>
                      <a:pt x="8822" y="387"/>
                    </a:cubicBezTo>
                    <a:cubicBezTo>
                      <a:pt x="8818" y="387"/>
                      <a:pt x="8814" y="382"/>
                      <a:pt x="8811" y="369"/>
                    </a:cubicBezTo>
                    <a:cubicBezTo>
                      <a:pt x="8775" y="227"/>
                      <a:pt x="8775" y="227"/>
                      <a:pt x="8728" y="227"/>
                    </a:cubicBezTo>
                    <a:cubicBezTo>
                      <a:pt x="8711" y="227"/>
                      <a:pt x="8700" y="166"/>
                      <a:pt x="8686" y="166"/>
                    </a:cubicBezTo>
                    <a:cubicBezTo>
                      <a:pt x="8681" y="166"/>
                      <a:pt x="8675" y="176"/>
                      <a:pt x="8668" y="203"/>
                    </a:cubicBezTo>
                    <a:cubicBezTo>
                      <a:pt x="8656" y="179"/>
                      <a:pt x="8644" y="131"/>
                      <a:pt x="8633" y="131"/>
                    </a:cubicBezTo>
                    <a:cubicBezTo>
                      <a:pt x="8609" y="143"/>
                      <a:pt x="8597" y="215"/>
                      <a:pt x="8585" y="227"/>
                    </a:cubicBezTo>
                    <a:cubicBezTo>
                      <a:pt x="8578" y="240"/>
                      <a:pt x="8568" y="257"/>
                      <a:pt x="8558" y="257"/>
                    </a:cubicBezTo>
                    <a:cubicBezTo>
                      <a:pt x="8550" y="257"/>
                      <a:pt x="8543" y="246"/>
                      <a:pt x="8537" y="215"/>
                    </a:cubicBezTo>
                    <a:cubicBezTo>
                      <a:pt x="8531" y="196"/>
                      <a:pt x="8526" y="190"/>
                      <a:pt x="8521" y="190"/>
                    </a:cubicBezTo>
                    <a:cubicBezTo>
                      <a:pt x="8514" y="190"/>
                      <a:pt x="8508" y="202"/>
                      <a:pt x="8503" y="202"/>
                    </a:cubicBezTo>
                    <a:cubicBezTo>
                      <a:pt x="8498" y="202"/>
                      <a:pt x="8494" y="193"/>
                      <a:pt x="8490" y="155"/>
                    </a:cubicBezTo>
                    <a:cubicBezTo>
                      <a:pt x="8487" y="141"/>
                      <a:pt x="8485" y="136"/>
                      <a:pt x="8483" y="136"/>
                    </a:cubicBezTo>
                    <a:cubicBezTo>
                      <a:pt x="8475" y="136"/>
                      <a:pt x="8467" y="186"/>
                      <a:pt x="8455" y="186"/>
                    </a:cubicBezTo>
                    <a:cubicBezTo>
                      <a:pt x="8451" y="186"/>
                      <a:pt x="8447" y="181"/>
                      <a:pt x="8442" y="167"/>
                    </a:cubicBezTo>
                    <a:cubicBezTo>
                      <a:pt x="8435" y="127"/>
                      <a:pt x="8425" y="121"/>
                      <a:pt x="8415" y="121"/>
                    </a:cubicBezTo>
                    <a:cubicBezTo>
                      <a:pt x="8410" y="121"/>
                      <a:pt x="8406" y="122"/>
                      <a:pt x="8402" y="122"/>
                    </a:cubicBezTo>
                    <a:cubicBezTo>
                      <a:pt x="8399" y="122"/>
                      <a:pt x="8396" y="121"/>
                      <a:pt x="8394" y="119"/>
                    </a:cubicBezTo>
                    <a:cubicBezTo>
                      <a:pt x="8393" y="118"/>
                      <a:pt x="8391" y="117"/>
                      <a:pt x="8388" y="117"/>
                    </a:cubicBezTo>
                    <a:cubicBezTo>
                      <a:pt x="8375" y="117"/>
                      <a:pt x="8355" y="148"/>
                      <a:pt x="8335" y="238"/>
                    </a:cubicBezTo>
                    <a:cubicBezTo>
                      <a:pt x="8331" y="260"/>
                      <a:pt x="8328" y="269"/>
                      <a:pt x="8324" y="269"/>
                    </a:cubicBezTo>
                    <a:cubicBezTo>
                      <a:pt x="8317" y="269"/>
                      <a:pt x="8311" y="224"/>
                      <a:pt x="8311" y="191"/>
                    </a:cubicBezTo>
                    <a:cubicBezTo>
                      <a:pt x="8309" y="183"/>
                      <a:pt x="8307" y="180"/>
                      <a:pt x="8305" y="180"/>
                    </a:cubicBezTo>
                    <a:cubicBezTo>
                      <a:pt x="8299" y="180"/>
                      <a:pt x="8297" y="227"/>
                      <a:pt x="8287" y="274"/>
                    </a:cubicBezTo>
                    <a:cubicBezTo>
                      <a:pt x="8287" y="326"/>
                      <a:pt x="8287" y="360"/>
                      <a:pt x="8279" y="360"/>
                    </a:cubicBezTo>
                    <a:cubicBezTo>
                      <a:pt x="8278" y="360"/>
                      <a:pt x="8277" y="359"/>
                      <a:pt x="8275" y="358"/>
                    </a:cubicBezTo>
                    <a:cubicBezTo>
                      <a:pt x="8265" y="358"/>
                      <a:pt x="8264" y="316"/>
                      <a:pt x="8257" y="316"/>
                    </a:cubicBezTo>
                    <a:cubicBezTo>
                      <a:pt x="8255" y="316"/>
                      <a:pt x="8254" y="318"/>
                      <a:pt x="8252" y="322"/>
                    </a:cubicBezTo>
                    <a:cubicBezTo>
                      <a:pt x="8247" y="352"/>
                      <a:pt x="8243" y="367"/>
                      <a:pt x="8238" y="367"/>
                    </a:cubicBezTo>
                    <a:cubicBezTo>
                      <a:pt x="8229" y="367"/>
                      <a:pt x="8219" y="322"/>
                      <a:pt x="8204" y="238"/>
                    </a:cubicBezTo>
                    <a:cubicBezTo>
                      <a:pt x="8197" y="167"/>
                      <a:pt x="8185" y="142"/>
                      <a:pt x="8175" y="142"/>
                    </a:cubicBezTo>
                    <a:cubicBezTo>
                      <a:pt x="8168" y="142"/>
                      <a:pt x="8161" y="153"/>
                      <a:pt x="8156" y="167"/>
                    </a:cubicBezTo>
                    <a:cubicBezTo>
                      <a:pt x="8144" y="203"/>
                      <a:pt x="8144" y="250"/>
                      <a:pt x="8144" y="286"/>
                    </a:cubicBezTo>
                    <a:cubicBezTo>
                      <a:pt x="8144" y="326"/>
                      <a:pt x="8144" y="375"/>
                      <a:pt x="8137" y="375"/>
                    </a:cubicBezTo>
                    <a:cubicBezTo>
                      <a:pt x="8136" y="375"/>
                      <a:pt x="8134" y="373"/>
                      <a:pt x="8132" y="369"/>
                    </a:cubicBezTo>
                    <a:cubicBezTo>
                      <a:pt x="8123" y="325"/>
                      <a:pt x="8113" y="306"/>
                      <a:pt x="8103" y="306"/>
                    </a:cubicBezTo>
                    <a:cubicBezTo>
                      <a:pt x="8089" y="306"/>
                      <a:pt x="8075" y="347"/>
                      <a:pt x="8061" y="417"/>
                    </a:cubicBezTo>
                    <a:cubicBezTo>
                      <a:pt x="8058" y="426"/>
                      <a:pt x="8056" y="431"/>
                      <a:pt x="8054" y="431"/>
                    </a:cubicBezTo>
                    <a:cubicBezTo>
                      <a:pt x="8048" y="431"/>
                      <a:pt x="8046" y="395"/>
                      <a:pt x="8037" y="334"/>
                    </a:cubicBezTo>
                    <a:cubicBezTo>
                      <a:pt x="8027" y="207"/>
                      <a:pt x="8018" y="160"/>
                      <a:pt x="8008" y="160"/>
                    </a:cubicBezTo>
                    <a:cubicBezTo>
                      <a:pt x="8006" y="160"/>
                      <a:pt x="8004" y="163"/>
                      <a:pt x="8002" y="167"/>
                    </a:cubicBezTo>
                    <a:cubicBezTo>
                      <a:pt x="7993" y="184"/>
                      <a:pt x="7985" y="231"/>
                      <a:pt x="7976" y="231"/>
                    </a:cubicBezTo>
                    <a:cubicBezTo>
                      <a:pt x="7973" y="231"/>
                      <a:pt x="7969" y="223"/>
                      <a:pt x="7966" y="203"/>
                    </a:cubicBezTo>
                    <a:lnTo>
                      <a:pt x="7966" y="238"/>
                    </a:lnTo>
                    <a:cubicBezTo>
                      <a:pt x="7966" y="298"/>
                      <a:pt x="7961" y="377"/>
                      <a:pt x="7955" y="377"/>
                    </a:cubicBezTo>
                    <a:cubicBezTo>
                      <a:pt x="7951" y="377"/>
                      <a:pt x="7946" y="349"/>
                      <a:pt x="7942" y="274"/>
                    </a:cubicBezTo>
                    <a:cubicBezTo>
                      <a:pt x="7942" y="262"/>
                      <a:pt x="7942" y="238"/>
                      <a:pt x="7942" y="227"/>
                    </a:cubicBezTo>
                    <a:cubicBezTo>
                      <a:pt x="7936" y="248"/>
                      <a:pt x="7930" y="255"/>
                      <a:pt x="7924" y="255"/>
                    </a:cubicBezTo>
                    <a:cubicBezTo>
                      <a:pt x="7911" y="255"/>
                      <a:pt x="7900" y="222"/>
                      <a:pt x="7891" y="222"/>
                    </a:cubicBezTo>
                    <a:cubicBezTo>
                      <a:pt x="7888" y="222"/>
                      <a:pt x="7885" y="227"/>
                      <a:pt x="7882" y="238"/>
                    </a:cubicBezTo>
                    <a:cubicBezTo>
                      <a:pt x="7859" y="298"/>
                      <a:pt x="7835" y="334"/>
                      <a:pt x="7811" y="334"/>
                    </a:cubicBezTo>
                    <a:cubicBezTo>
                      <a:pt x="7787" y="340"/>
                      <a:pt x="7760" y="343"/>
                      <a:pt x="7732" y="343"/>
                    </a:cubicBezTo>
                    <a:cubicBezTo>
                      <a:pt x="7704" y="343"/>
                      <a:pt x="7674" y="340"/>
                      <a:pt x="7644" y="334"/>
                    </a:cubicBezTo>
                    <a:cubicBezTo>
                      <a:pt x="7621" y="334"/>
                      <a:pt x="7609" y="322"/>
                      <a:pt x="7597" y="262"/>
                    </a:cubicBezTo>
                    <a:cubicBezTo>
                      <a:pt x="7586" y="242"/>
                      <a:pt x="7578" y="230"/>
                      <a:pt x="7572" y="230"/>
                    </a:cubicBezTo>
                    <a:cubicBezTo>
                      <a:pt x="7563" y="230"/>
                      <a:pt x="7556" y="251"/>
                      <a:pt x="7549" y="298"/>
                    </a:cubicBezTo>
                    <a:cubicBezTo>
                      <a:pt x="7537" y="346"/>
                      <a:pt x="7525" y="381"/>
                      <a:pt x="7490" y="429"/>
                    </a:cubicBezTo>
                    <a:cubicBezTo>
                      <a:pt x="7490" y="430"/>
                      <a:pt x="7489" y="430"/>
                      <a:pt x="7489" y="430"/>
                    </a:cubicBezTo>
                    <a:cubicBezTo>
                      <a:pt x="7488" y="430"/>
                      <a:pt x="7477" y="345"/>
                      <a:pt x="7466" y="334"/>
                    </a:cubicBezTo>
                    <a:cubicBezTo>
                      <a:pt x="7463" y="331"/>
                      <a:pt x="7460" y="330"/>
                      <a:pt x="7456" y="330"/>
                    </a:cubicBezTo>
                    <a:cubicBezTo>
                      <a:pt x="7450" y="330"/>
                      <a:pt x="7442" y="333"/>
                      <a:pt x="7435" y="333"/>
                    </a:cubicBezTo>
                    <a:cubicBezTo>
                      <a:pt x="7429" y="333"/>
                      <a:pt x="7422" y="331"/>
                      <a:pt x="7418" y="322"/>
                    </a:cubicBezTo>
                    <a:cubicBezTo>
                      <a:pt x="7406" y="310"/>
                      <a:pt x="7394" y="227"/>
                      <a:pt x="7382" y="227"/>
                    </a:cubicBezTo>
                    <a:cubicBezTo>
                      <a:pt x="7382" y="227"/>
                      <a:pt x="7359" y="274"/>
                      <a:pt x="7347" y="310"/>
                    </a:cubicBezTo>
                    <a:cubicBezTo>
                      <a:pt x="7339" y="278"/>
                      <a:pt x="7332" y="266"/>
                      <a:pt x="7325" y="266"/>
                    </a:cubicBezTo>
                    <a:cubicBezTo>
                      <a:pt x="7308" y="266"/>
                      <a:pt x="7292" y="329"/>
                      <a:pt x="7275" y="346"/>
                    </a:cubicBezTo>
                    <a:cubicBezTo>
                      <a:pt x="7272" y="353"/>
                      <a:pt x="7268" y="356"/>
                      <a:pt x="7264" y="356"/>
                    </a:cubicBezTo>
                    <a:cubicBezTo>
                      <a:pt x="7256" y="356"/>
                      <a:pt x="7248" y="342"/>
                      <a:pt x="7240" y="334"/>
                    </a:cubicBezTo>
                    <a:cubicBezTo>
                      <a:pt x="7231" y="316"/>
                      <a:pt x="7222" y="285"/>
                      <a:pt x="7213" y="285"/>
                    </a:cubicBezTo>
                    <a:cubicBezTo>
                      <a:pt x="7210" y="285"/>
                      <a:pt x="7207" y="289"/>
                      <a:pt x="7204" y="298"/>
                    </a:cubicBezTo>
                    <a:cubicBezTo>
                      <a:pt x="7192" y="334"/>
                      <a:pt x="7180" y="346"/>
                      <a:pt x="7168" y="358"/>
                    </a:cubicBezTo>
                    <a:cubicBezTo>
                      <a:pt x="7120" y="369"/>
                      <a:pt x="7070" y="375"/>
                      <a:pt x="7019" y="375"/>
                    </a:cubicBezTo>
                    <a:cubicBezTo>
                      <a:pt x="6969" y="375"/>
                      <a:pt x="6918" y="369"/>
                      <a:pt x="6870" y="358"/>
                    </a:cubicBezTo>
                    <a:cubicBezTo>
                      <a:pt x="6859" y="358"/>
                      <a:pt x="6847" y="334"/>
                      <a:pt x="6847" y="310"/>
                    </a:cubicBezTo>
                    <a:cubicBezTo>
                      <a:pt x="6830" y="288"/>
                      <a:pt x="6813" y="278"/>
                      <a:pt x="6798" y="278"/>
                    </a:cubicBezTo>
                    <a:cubicBezTo>
                      <a:pt x="6780" y="278"/>
                      <a:pt x="6764" y="291"/>
                      <a:pt x="6751" y="310"/>
                    </a:cubicBezTo>
                    <a:cubicBezTo>
                      <a:pt x="6735" y="331"/>
                      <a:pt x="6719" y="343"/>
                      <a:pt x="6703" y="343"/>
                    </a:cubicBezTo>
                    <a:cubicBezTo>
                      <a:pt x="6684" y="343"/>
                      <a:pt x="6664" y="325"/>
                      <a:pt x="6644" y="286"/>
                    </a:cubicBezTo>
                    <a:cubicBezTo>
                      <a:pt x="6618" y="239"/>
                      <a:pt x="6594" y="213"/>
                      <a:pt x="6571" y="213"/>
                    </a:cubicBezTo>
                    <a:cubicBezTo>
                      <a:pt x="6541" y="213"/>
                      <a:pt x="6511" y="257"/>
                      <a:pt x="6478" y="358"/>
                    </a:cubicBezTo>
                    <a:cubicBezTo>
                      <a:pt x="6472" y="369"/>
                      <a:pt x="6466" y="378"/>
                      <a:pt x="6460" y="378"/>
                    </a:cubicBezTo>
                    <a:cubicBezTo>
                      <a:pt x="6454" y="378"/>
                      <a:pt x="6448" y="369"/>
                      <a:pt x="6442" y="346"/>
                    </a:cubicBezTo>
                    <a:cubicBezTo>
                      <a:pt x="6430" y="286"/>
                      <a:pt x="6418" y="238"/>
                      <a:pt x="6406" y="238"/>
                    </a:cubicBezTo>
                    <a:cubicBezTo>
                      <a:pt x="6394" y="238"/>
                      <a:pt x="6358" y="215"/>
                      <a:pt x="6335" y="131"/>
                    </a:cubicBezTo>
                    <a:cubicBezTo>
                      <a:pt x="6335" y="122"/>
                      <a:pt x="6333" y="118"/>
                      <a:pt x="6331" y="118"/>
                    </a:cubicBezTo>
                    <a:cubicBezTo>
                      <a:pt x="6324" y="118"/>
                      <a:pt x="6311" y="146"/>
                      <a:pt x="6311" y="155"/>
                    </a:cubicBezTo>
                    <a:cubicBezTo>
                      <a:pt x="6301" y="165"/>
                      <a:pt x="6292" y="182"/>
                      <a:pt x="6288" y="182"/>
                    </a:cubicBezTo>
                    <a:cubicBezTo>
                      <a:pt x="6287" y="182"/>
                      <a:pt x="6287" y="181"/>
                      <a:pt x="6287" y="179"/>
                    </a:cubicBezTo>
                    <a:cubicBezTo>
                      <a:pt x="6274" y="147"/>
                      <a:pt x="6265" y="125"/>
                      <a:pt x="6255" y="125"/>
                    </a:cubicBezTo>
                    <a:cubicBezTo>
                      <a:pt x="6247" y="125"/>
                      <a:pt x="6238" y="141"/>
                      <a:pt x="6227" y="179"/>
                    </a:cubicBezTo>
                    <a:cubicBezTo>
                      <a:pt x="6227" y="194"/>
                      <a:pt x="6223" y="204"/>
                      <a:pt x="6219" y="204"/>
                    </a:cubicBezTo>
                    <a:cubicBezTo>
                      <a:pt x="6217" y="204"/>
                      <a:pt x="6216" y="200"/>
                      <a:pt x="6216" y="191"/>
                    </a:cubicBezTo>
                    <a:cubicBezTo>
                      <a:pt x="6197" y="111"/>
                      <a:pt x="6182" y="85"/>
                      <a:pt x="6167" y="85"/>
                    </a:cubicBezTo>
                    <a:cubicBezTo>
                      <a:pt x="6152" y="85"/>
                      <a:pt x="6138" y="108"/>
                      <a:pt x="6120" y="131"/>
                    </a:cubicBezTo>
                    <a:cubicBezTo>
                      <a:pt x="6115" y="141"/>
                      <a:pt x="6111" y="145"/>
                      <a:pt x="6107" y="145"/>
                    </a:cubicBezTo>
                    <a:cubicBezTo>
                      <a:pt x="6095" y="145"/>
                      <a:pt x="6086" y="111"/>
                      <a:pt x="6079" y="111"/>
                    </a:cubicBezTo>
                    <a:cubicBezTo>
                      <a:pt x="6077" y="111"/>
                      <a:pt x="6075" y="113"/>
                      <a:pt x="6073" y="119"/>
                    </a:cubicBezTo>
                    <a:cubicBezTo>
                      <a:pt x="6061" y="155"/>
                      <a:pt x="6037" y="203"/>
                      <a:pt x="6025" y="238"/>
                    </a:cubicBezTo>
                    <a:cubicBezTo>
                      <a:pt x="6025" y="250"/>
                      <a:pt x="6013" y="250"/>
                      <a:pt x="6001" y="250"/>
                    </a:cubicBezTo>
                    <a:cubicBezTo>
                      <a:pt x="5966" y="250"/>
                      <a:pt x="5930" y="262"/>
                      <a:pt x="5894" y="262"/>
                    </a:cubicBezTo>
                    <a:cubicBezTo>
                      <a:pt x="5882" y="262"/>
                      <a:pt x="5870" y="238"/>
                      <a:pt x="5858" y="179"/>
                    </a:cubicBezTo>
                    <a:cubicBezTo>
                      <a:pt x="5854" y="156"/>
                      <a:pt x="5851" y="145"/>
                      <a:pt x="5847" y="145"/>
                    </a:cubicBezTo>
                    <a:cubicBezTo>
                      <a:pt x="5839" y="145"/>
                      <a:pt x="5831" y="190"/>
                      <a:pt x="5823" y="262"/>
                    </a:cubicBezTo>
                    <a:cubicBezTo>
                      <a:pt x="5823" y="298"/>
                      <a:pt x="5811" y="334"/>
                      <a:pt x="5799" y="369"/>
                    </a:cubicBezTo>
                    <a:cubicBezTo>
                      <a:pt x="5785" y="272"/>
                      <a:pt x="5771" y="252"/>
                      <a:pt x="5757" y="252"/>
                    </a:cubicBezTo>
                    <a:cubicBezTo>
                      <a:pt x="5747" y="252"/>
                      <a:pt x="5737" y="262"/>
                      <a:pt x="5727" y="262"/>
                    </a:cubicBezTo>
                    <a:cubicBezTo>
                      <a:pt x="5632" y="262"/>
                      <a:pt x="5537" y="286"/>
                      <a:pt x="5430" y="286"/>
                    </a:cubicBezTo>
                    <a:cubicBezTo>
                      <a:pt x="5412" y="292"/>
                      <a:pt x="5394" y="295"/>
                      <a:pt x="5376" y="295"/>
                    </a:cubicBezTo>
                    <a:cubicBezTo>
                      <a:pt x="5358" y="295"/>
                      <a:pt x="5340" y="292"/>
                      <a:pt x="5323" y="286"/>
                    </a:cubicBezTo>
                    <a:cubicBezTo>
                      <a:pt x="5311" y="286"/>
                      <a:pt x="5299" y="286"/>
                      <a:pt x="5287" y="250"/>
                    </a:cubicBezTo>
                    <a:cubicBezTo>
                      <a:pt x="5282" y="206"/>
                      <a:pt x="5275" y="194"/>
                      <a:pt x="5267" y="194"/>
                    </a:cubicBezTo>
                    <a:cubicBezTo>
                      <a:pt x="5258" y="194"/>
                      <a:pt x="5248" y="207"/>
                      <a:pt x="5237" y="207"/>
                    </a:cubicBezTo>
                    <a:cubicBezTo>
                      <a:pt x="5234" y="207"/>
                      <a:pt x="5231" y="206"/>
                      <a:pt x="5227" y="203"/>
                    </a:cubicBezTo>
                    <a:cubicBezTo>
                      <a:pt x="5226" y="201"/>
                      <a:pt x="5225" y="201"/>
                      <a:pt x="5223" y="201"/>
                    </a:cubicBezTo>
                    <a:cubicBezTo>
                      <a:pt x="5216" y="201"/>
                      <a:pt x="5208" y="216"/>
                      <a:pt x="5197" y="216"/>
                    </a:cubicBezTo>
                    <a:cubicBezTo>
                      <a:pt x="5192" y="216"/>
                      <a:pt x="5186" y="213"/>
                      <a:pt x="5180" y="203"/>
                    </a:cubicBezTo>
                    <a:cubicBezTo>
                      <a:pt x="5168" y="179"/>
                      <a:pt x="5156" y="143"/>
                      <a:pt x="5120" y="131"/>
                    </a:cubicBezTo>
                    <a:cubicBezTo>
                      <a:pt x="5116" y="128"/>
                      <a:pt x="5112" y="127"/>
                      <a:pt x="5107" y="127"/>
                    </a:cubicBezTo>
                    <a:cubicBezTo>
                      <a:pt x="5091" y="127"/>
                      <a:pt x="5075" y="143"/>
                      <a:pt x="5059" y="143"/>
                    </a:cubicBezTo>
                    <a:cubicBezTo>
                      <a:pt x="5044" y="143"/>
                      <a:pt x="5028" y="128"/>
                      <a:pt x="5013" y="72"/>
                    </a:cubicBezTo>
                    <a:lnTo>
                      <a:pt x="5001" y="227"/>
                    </a:lnTo>
                    <a:cubicBezTo>
                      <a:pt x="4990" y="165"/>
                      <a:pt x="4976" y="140"/>
                      <a:pt x="4962" y="140"/>
                    </a:cubicBezTo>
                    <a:cubicBezTo>
                      <a:pt x="4946" y="140"/>
                      <a:pt x="4930" y="171"/>
                      <a:pt x="4918" y="215"/>
                    </a:cubicBezTo>
                    <a:cubicBezTo>
                      <a:pt x="4918" y="227"/>
                      <a:pt x="4915" y="232"/>
                      <a:pt x="4912" y="232"/>
                    </a:cubicBezTo>
                    <a:cubicBezTo>
                      <a:pt x="4909" y="232"/>
                      <a:pt x="4906" y="227"/>
                      <a:pt x="4906" y="215"/>
                    </a:cubicBezTo>
                    <a:cubicBezTo>
                      <a:pt x="4894" y="191"/>
                      <a:pt x="4870" y="167"/>
                      <a:pt x="4858" y="143"/>
                    </a:cubicBezTo>
                    <a:cubicBezTo>
                      <a:pt x="4857" y="142"/>
                      <a:pt x="4855" y="141"/>
                      <a:pt x="4854" y="141"/>
                    </a:cubicBezTo>
                    <a:cubicBezTo>
                      <a:pt x="4843" y="141"/>
                      <a:pt x="4833" y="173"/>
                      <a:pt x="4823" y="215"/>
                    </a:cubicBezTo>
                    <a:cubicBezTo>
                      <a:pt x="4823" y="234"/>
                      <a:pt x="4815" y="254"/>
                      <a:pt x="4812" y="254"/>
                    </a:cubicBezTo>
                    <a:cubicBezTo>
                      <a:pt x="4811" y="254"/>
                      <a:pt x="4811" y="253"/>
                      <a:pt x="4811" y="250"/>
                    </a:cubicBezTo>
                    <a:cubicBezTo>
                      <a:pt x="4792" y="176"/>
                      <a:pt x="4777" y="156"/>
                      <a:pt x="4763" y="156"/>
                    </a:cubicBezTo>
                    <a:cubicBezTo>
                      <a:pt x="4750" y="156"/>
                      <a:pt x="4739" y="173"/>
                      <a:pt x="4727" y="179"/>
                    </a:cubicBezTo>
                    <a:cubicBezTo>
                      <a:pt x="4692" y="191"/>
                      <a:pt x="4680" y="179"/>
                      <a:pt x="4668" y="215"/>
                    </a:cubicBezTo>
                    <a:cubicBezTo>
                      <a:pt x="4651" y="240"/>
                      <a:pt x="4640" y="311"/>
                      <a:pt x="4627" y="311"/>
                    </a:cubicBezTo>
                    <a:cubicBezTo>
                      <a:pt x="4621" y="311"/>
                      <a:pt x="4615" y="298"/>
                      <a:pt x="4608" y="262"/>
                    </a:cubicBezTo>
                    <a:lnTo>
                      <a:pt x="4584" y="429"/>
                    </a:lnTo>
                    <a:cubicBezTo>
                      <a:pt x="4584" y="369"/>
                      <a:pt x="4573" y="298"/>
                      <a:pt x="4573" y="238"/>
                    </a:cubicBezTo>
                    <a:lnTo>
                      <a:pt x="4573" y="215"/>
                    </a:lnTo>
                    <a:cubicBezTo>
                      <a:pt x="4573" y="215"/>
                      <a:pt x="4560" y="202"/>
                      <a:pt x="4547" y="202"/>
                    </a:cubicBezTo>
                    <a:cubicBezTo>
                      <a:pt x="4538" y="202"/>
                      <a:pt x="4530" y="207"/>
                      <a:pt x="4525" y="227"/>
                    </a:cubicBezTo>
                    <a:cubicBezTo>
                      <a:pt x="4519" y="262"/>
                      <a:pt x="4510" y="274"/>
                      <a:pt x="4500" y="274"/>
                    </a:cubicBezTo>
                    <a:cubicBezTo>
                      <a:pt x="4489" y="274"/>
                      <a:pt x="4477" y="262"/>
                      <a:pt x="4465" y="250"/>
                    </a:cubicBezTo>
                    <a:cubicBezTo>
                      <a:pt x="4456" y="223"/>
                      <a:pt x="4440" y="195"/>
                      <a:pt x="4422" y="195"/>
                    </a:cubicBezTo>
                    <a:cubicBezTo>
                      <a:pt x="4417" y="195"/>
                      <a:pt x="4411" y="197"/>
                      <a:pt x="4406" y="203"/>
                    </a:cubicBezTo>
                    <a:cubicBezTo>
                      <a:pt x="4398" y="216"/>
                      <a:pt x="4390" y="220"/>
                      <a:pt x="4383" y="220"/>
                    </a:cubicBezTo>
                    <a:cubicBezTo>
                      <a:pt x="4370" y="220"/>
                      <a:pt x="4358" y="209"/>
                      <a:pt x="4345" y="209"/>
                    </a:cubicBezTo>
                    <a:cubicBezTo>
                      <a:pt x="4330" y="209"/>
                      <a:pt x="4314" y="225"/>
                      <a:pt x="4299" y="298"/>
                    </a:cubicBezTo>
                    <a:cubicBezTo>
                      <a:pt x="4299" y="300"/>
                      <a:pt x="4298" y="300"/>
                      <a:pt x="4298" y="300"/>
                    </a:cubicBezTo>
                    <a:cubicBezTo>
                      <a:pt x="4295" y="300"/>
                      <a:pt x="4285" y="274"/>
                      <a:pt x="4275" y="274"/>
                    </a:cubicBezTo>
                    <a:cubicBezTo>
                      <a:pt x="4275" y="262"/>
                      <a:pt x="4239" y="227"/>
                      <a:pt x="4227" y="227"/>
                    </a:cubicBezTo>
                    <a:cubicBezTo>
                      <a:pt x="4222" y="221"/>
                      <a:pt x="4209" y="212"/>
                      <a:pt x="4192" y="212"/>
                    </a:cubicBezTo>
                    <a:cubicBezTo>
                      <a:pt x="4169" y="212"/>
                      <a:pt x="4141" y="229"/>
                      <a:pt x="4120" y="298"/>
                    </a:cubicBezTo>
                    <a:cubicBezTo>
                      <a:pt x="4106" y="250"/>
                      <a:pt x="4093" y="229"/>
                      <a:pt x="4081" y="229"/>
                    </a:cubicBezTo>
                    <a:cubicBezTo>
                      <a:pt x="4063" y="229"/>
                      <a:pt x="4046" y="275"/>
                      <a:pt x="4025" y="346"/>
                    </a:cubicBezTo>
                    <a:cubicBezTo>
                      <a:pt x="4019" y="369"/>
                      <a:pt x="4013" y="375"/>
                      <a:pt x="4007" y="375"/>
                    </a:cubicBezTo>
                    <a:cubicBezTo>
                      <a:pt x="4001" y="375"/>
                      <a:pt x="3995" y="369"/>
                      <a:pt x="3989" y="369"/>
                    </a:cubicBezTo>
                    <a:cubicBezTo>
                      <a:pt x="3941" y="369"/>
                      <a:pt x="3894" y="369"/>
                      <a:pt x="3846" y="393"/>
                    </a:cubicBezTo>
                    <a:cubicBezTo>
                      <a:pt x="3834" y="393"/>
                      <a:pt x="3822" y="393"/>
                      <a:pt x="3811" y="441"/>
                    </a:cubicBezTo>
                    <a:cubicBezTo>
                      <a:pt x="3806" y="459"/>
                      <a:pt x="3801" y="467"/>
                      <a:pt x="3797" y="467"/>
                    </a:cubicBezTo>
                    <a:cubicBezTo>
                      <a:pt x="3790" y="467"/>
                      <a:pt x="3782" y="446"/>
                      <a:pt x="3775" y="417"/>
                    </a:cubicBezTo>
                    <a:cubicBezTo>
                      <a:pt x="3767" y="402"/>
                      <a:pt x="3762" y="395"/>
                      <a:pt x="3758" y="395"/>
                    </a:cubicBezTo>
                    <a:cubicBezTo>
                      <a:pt x="3750" y="395"/>
                      <a:pt x="3747" y="424"/>
                      <a:pt x="3739" y="465"/>
                    </a:cubicBezTo>
                    <a:cubicBezTo>
                      <a:pt x="3732" y="499"/>
                      <a:pt x="3725" y="518"/>
                      <a:pt x="3721" y="518"/>
                    </a:cubicBezTo>
                    <a:cubicBezTo>
                      <a:pt x="3717" y="518"/>
                      <a:pt x="3715" y="508"/>
                      <a:pt x="3715" y="488"/>
                    </a:cubicBezTo>
                    <a:cubicBezTo>
                      <a:pt x="3703" y="417"/>
                      <a:pt x="3680" y="417"/>
                      <a:pt x="3668" y="417"/>
                    </a:cubicBezTo>
                    <a:cubicBezTo>
                      <a:pt x="3638" y="412"/>
                      <a:pt x="3608" y="409"/>
                      <a:pt x="3579" y="409"/>
                    </a:cubicBezTo>
                    <a:cubicBezTo>
                      <a:pt x="3537" y="409"/>
                      <a:pt x="3495" y="415"/>
                      <a:pt x="3453" y="429"/>
                    </a:cubicBezTo>
                    <a:cubicBezTo>
                      <a:pt x="3441" y="437"/>
                      <a:pt x="3427" y="444"/>
                      <a:pt x="3413" y="444"/>
                    </a:cubicBezTo>
                    <a:cubicBezTo>
                      <a:pt x="3386" y="444"/>
                      <a:pt x="3358" y="419"/>
                      <a:pt x="3334" y="334"/>
                    </a:cubicBezTo>
                    <a:cubicBezTo>
                      <a:pt x="3330" y="326"/>
                      <a:pt x="3326" y="323"/>
                      <a:pt x="3323" y="323"/>
                    </a:cubicBezTo>
                    <a:cubicBezTo>
                      <a:pt x="3316" y="323"/>
                      <a:pt x="3310" y="334"/>
                      <a:pt x="3310" y="334"/>
                    </a:cubicBezTo>
                    <a:cubicBezTo>
                      <a:pt x="3299" y="334"/>
                      <a:pt x="3263" y="334"/>
                      <a:pt x="3251" y="322"/>
                    </a:cubicBezTo>
                    <a:cubicBezTo>
                      <a:pt x="3215" y="298"/>
                      <a:pt x="3179" y="286"/>
                      <a:pt x="3144" y="286"/>
                    </a:cubicBezTo>
                    <a:cubicBezTo>
                      <a:pt x="3114" y="280"/>
                      <a:pt x="3087" y="277"/>
                      <a:pt x="3060" y="277"/>
                    </a:cubicBezTo>
                    <a:cubicBezTo>
                      <a:pt x="3034" y="277"/>
                      <a:pt x="3007" y="280"/>
                      <a:pt x="2977" y="286"/>
                    </a:cubicBezTo>
                    <a:cubicBezTo>
                      <a:pt x="2971" y="286"/>
                      <a:pt x="2965" y="280"/>
                      <a:pt x="2959" y="280"/>
                    </a:cubicBezTo>
                    <a:cubicBezTo>
                      <a:pt x="2953" y="280"/>
                      <a:pt x="2947" y="286"/>
                      <a:pt x="2941" y="310"/>
                    </a:cubicBezTo>
                    <a:cubicBezTo>
                      <a:pt x="2932" y="348"/>
                      <a:pt x="2924" y="363"/>
                      <a:pt x="2918" y="363"/>
                    </a:cubicBezTo>
                    <a:cubicBezTo>
                      <a:pt x="2908" y="363"/>
                      <a:pt x="2901" y="329"/>
                      <a:pt x="2894" y="286"/>
                    </a:cubicBezTo>
                    <a:cubicBezTo>
                      <a:pt x="2882" y="250"/>
                      <a:pt x="2870" y="215"/>
                      <a:pt x="2846" y="191"/>
                    </a:cubicBezTo>
                    <a:cubicBezTo>
                      <a:pt x="2834" y="191"/>
                      <a:pt x="2834" y="250"/>
                      <a:pt x="2822" y="262"/>
                    </a:cubicBezTo>
                    <a:cubicBezTo>
                      <a:pt x="2816" y="268"/>
                      <a:pt x="2807" y="268"/>
                      <a:pt x="2798" y="268"/>
                    </a:cubicBezTo>
                    <a:cubicBezTo>
                      <a:pt x="2790" y="268"/>
                      <a:pt x="2781" y="268"/>
                      <a:pt x="2775" y="274"/>
                    </a:cubicBezTo>
                    <a:cubicBezTo>
                      <a:pt x="2774" y="275"/>
                      <a:pt x="2774" y="275"/>
                      <a:pt x="2773" y="275"/>
                    </a:cubicBezTo>
                    <a:cubicBezTo>
                      <a:pt x="2763" y="275"/>
                      <a:pt x="2746" y="188"/>
                      <a:pt x="2734" y="188"/>
                    </a:cubicBezTo>
                    <a:cubicBezTo>
                      <a:pt x="2732" y="188"/>
                      <a:pt x="2729" y="192"/>
                      <a:pt x="2727" y="203"/>
                    </a:cubicBezTo>
                    <a:cubicBezTo>
                      <a:pt x="2723" y="225"/>
                      <a:pt x="2718" y="234"/>
                      <a:pt x="2713" y="234"/>
                    </a:cubicBezTo>
                    <a:cubicBezTo>
                      <a:pt x="2701" y="234"/>
                      <a:pt x="2688" y="195"/>
                      <a:pt x="2679" y="179"/>
                    </a:cubicBezTo>
                    <a:cubicBezTo>
                      <a:pt x="2668" y="161"/>
                      <a:pt x="2662" y="158"/>
                      <a:pt x="2659" y="158"/>
                    </a:cubicBezTo>
                    <a:cubicBezTo>
                      <a:pt x="2657" y="158"/>
                      <a:pt x="2656" y="159"/>
                      <a:pt x="2656" y="159"/>
                    </a:cubicBezTo>
                    <a:cubicBezTo>
                      <a:pt x="2656" y="159"/>
                      <a:pt x="2656" y="158"/>
                      <a:pt x="2656" y="155"/>
                    </a:cubicBezTo>
                    <a:cubicBezTo>
                      <a:pt x="2655" y="154"/>
                      <a:pt x="2653" y="154"/>
                      <a:pt x="2652" y="154"/>
                    </a:cubicBezTo>
                    <a:cubicBezTo>
                      <a:pt x="2638" y="154"/>
                      <a:pt x="2606" y="207"/>
                      <a:pt x="2584" y="250"/>
                    </a:cubicBezTo>
                    <a:cubicBezTo>
                      <a:pt x="2560" y="155"/>
                      <a:pt x="2537" y="155"/>
                      <a:pt x="2513" y="155"/>
                    </a:cubicBezTo>
                    <a:cubicBezTo>
                      <a:pt x="2477" y="167"/>
                      <a:pt x="2477" y="155"/>
                      <a:pt x="2465" y="215"/>
                    </a:cubicBezTo>
                    <a:cubicBezTo>
                      <a:pt x="2441" y="310"/>
                      <a:pt x="2429" y="286"/>
                      <a:pt x="2406" y="298"/>
                    </a:cubicBezTo>
                    <a:cubicBezTo>
                      <a:pt x="2370" y="322"/>
                      <a:pt x="2334" y="334"/>
                      <a:pt x="2287" y="334"/>
                    </a:cubicBezTo>
                    <a:cubicBezTo>
                      <a:pt x="2281" y="334"/>
                      <a:pt x="2274" y="334"/>
                      <a:pt x="2268" y="334"/>
                    </a:cubicBezTo>
                    <a:cubicBezTo>
                      <a:pt x="2235" y="334"/>
                      <a:pt x="2197" y="326"/>
                      <a:pt x="2167" y="227"/>
                    </a:cubicBezTo>
                    <a:cubicBezTo>
                      <a:pt x="2167" y="203"/>
                      <a:pt x="2156" y="191"/>
                      <a:pt x="2132" y="179"/>
                    </a:cubicBezTo>
                    <a:cubicBezTo>
                      <a:pt x="2084" y="143"/>
                      <a:pt x="2036" y="167"/>
                      <a:pt x="1989" y="24"/>
                    </a:cubicBezTo>
                    <a:cubicBezTo>
                      <a:pt x="1983" y="6"/>
                      <a:pt x="1974" y="0"/>
                      <a:pt x="196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556;p27">
                <a:extLst>
                  <a:ext uri="{FF2B5EF4-FFF2-40B4-BE49-F238E27FC236}">
                    <a16:creationId xmlns:a16="http://schemas.microsoft.com/office/drawing/2014/main" id="{8E7C5003-D93E-4FE9-BA20-1CB422A57677}"/>
                  </a:ext>
                </a:extLst>
              </p:cNvPr>
              <p:cNvSpPr/>
              <p:nvPr/>
            </p:nvSpPr>
            <p:spPr>
              <a:xfrm>
                <a:off x="4421642" y="2876732"/>
                <a:ext cx="292520" cy="33996"/>
              </a:xfrm>
              <a:custGeom>
                <a:avLst/>
                <a:gdLst/>
                <a:ahLst/>
                <a:cxnLst/>
                <a:rect l="l" t="t" r="r" b="b"/>
                <a:pathLst>
                  <a:path w="9336" h="1085" extrusionOk="0">
                    <a:moveTo>
                      <a:pt x="1965" y="0"/>
                    </a:moveTo>
                    <a:cubicBezTo>
                      <a:pt x="1957" y="0"/>
                      <a:pt x="1948" y="6"/>
                      <a:pt x="1942" y="12"/>
                    </a:cubicBezTo>
                    <a:cubicBezTo>
                      <a:pt x="1938" y="13"/>
                      <a:pt x="1934" y="14"/>
                      <a:pt x="1930" y="14"/>
                    </a:cubicBezTo>
                    <a:cubicBezTo>
                      <a:pt x="1908" y="14"/>
                      <a:pt x="1884" y="2"/>
                      <a:pt x="1860" y="2"/>
                    </a:cubicBezTo>
                    <a:cubicBezTo>
                      <a:pt x="1835" y="2"/>
                      <a:pt x="1809" y="15"/>
                      <a:pt x="1787" y="72"/>
                    </a:cubicBezTo>
                    <a:cubicBezTo>
                      <a:pt x="1787" y="78"/>
                      <a:pt x="1784" y="81"/>
                      <a:pt x="1779" y="81"/>
                    </a:cubicBezTo>
                    <a:cubicBezTo>
                      <a:pt x="1775" y="81"/>
                      <a:pt x="1769" y="78"/>
                      <a:pt x="1763" y="72"/>
                    </a:cubicBezTo>
                    <a:cubicBezTo>
                      <a:pt x="1756" y="45"/>
                      <a:pt x="1750" y="36"/>
                      <a:pt x="1743" y="36"/>
                    </a:cubicBezTo>
                    <a:cubicBezTo>
                      <a:pt x="1728" y="36"/>
                      <a:pt x="1712" y="78"/>
                      <a:pt x="1693" y="78"/>
                    </a:cubicBezTo>
                    <a:cubicBezTo>
                      <a:pt x="1689" y="78"/>
                      <a:pt x="1684" y="76"/>
                      <a:pt x="1680" y="72"/>
                    </a:cubicBezTo>
                    <a:cubicBezTo>
                      <a:pt x="1668" y="54"/>
                      <a:pt x="1653" y="51"/>
                      <a:pt x="1637" y="51"/>
                    </a:cubicBezTo>
                    <a:cubicBezTo>
                      <a:pt x="1628" y="51"/>
                      <a:pt x="1620" y="52"/>
                      <a:pt x="1611" y="52"/>
                    </a:cubicBezTo>
                    <a:cubicBezTo>
                      <a:pt x="1602" y="52"/>
                      <a:pt x="1593" y="51"/>
                      <a:pt x="1584" y="48"/>
                    </a:cubicBezTo>
                    <a:cubicBezTo>
                      <a:pt x="1579" y="48"/>
                      <a:pt x="1574" y="47"/>
                      <a:pt x="1570" y="47"/>
                    </a:cubicBezTo>
                    <a:cubicBezTo>
                      <a:pt x="1555" y="47"/>
                      <a:pt x="1543" y="55"/>
                      <a:pt x="1525" y="119"/>
                    </a:cubicBezTo>
                    <a:cubicBezTo>
                      <a:pt x="1525" y="131"/>
                      <a:pt x="1523" y="135"/>
                      <a:pt x="1519" y="135"/>
                    </a:cubicBezTo>
                    <a:cubicBezTo>
                      <a:pt x="1512" y="135"/>
                      <a:pt x="1501" y="116"/>
                      <a:pt x="1501" y="107"/>
                    </a:cubicBezTo>
                    <a:cubicBezTo>
                      <a:pt x="1491" y="97"/>
                      <a:pt x="1481" y="69"/>
                      <a:pt x="1478" y="69"/>
                    </a:cubicBezTo>
                    <a:cubicBezTo>
                      <a:pt x="1478" y="69"/>
                      <a:pt x="1477" y="70"/>
                      <a:pt x="1477" y="72"/>
                    </a:cubicBezTo>
                    <a:cubicBezTo>
                      <a:pt x="1469" y="72"/>
                      <a:pt x="1451" y="88"/>
                      <a:pt x="1432" y="88"/>
                    </a:cubicBezTo>
                    <a:cubicBezTo>
                      <a:pt x="1423" y="88"/>
                      <a:pt x="1414" y="84"/>
                      <a:pt x="1406" y="72"/>
                    </a:cubicBezTo>
                    <a:cubicBezTo>
                      <a:pt x="1396" y="62"/>
                      <a:pt x="1386" y="58"/>
                      <a:pt x="1375" y="58"/>
                    </a:cubicBezTo>
                    <a:cubicBezTo>
                      <a:pt x="1360" y="58"/>
                      <a:pt x="1343" y="65"/>
                      <a:pt x="1323" y="72"/>
                    </a:cubicBezTo>
                    <a:cubicBezTo>
                      <a:pt x="1299" y="96"/>
                      <a:pt x="1299" y="107"/>
                      <a:pt x="1275" y="119"/>
                    </a:cubicBezTo>
                    <a:lnTo>
                      <a:pt x="1227" y="119"/>
                    </a:lnTo>
                    <a:cubicBezTo>
                      <a:pt x="1203" y="107"/>
                      <a:pt x="1180" y="96"/>
                      <a:pt x="1156" y="96"/>
                    </a:cubicBezTo>
                    <a:lnTo>
                      <a:pt x="787" y="96"/>
                    </a:lnTo>
                    <a:cubicBezTo>
                      <a:pt x="703" y="96"/>
                      <a:pt x="632" y="119"/>
                      <a:pt x="561" y="119"/>
                    </a:cubicBezTo>
                    <a:cubicBezTo>
                      <a:pt x="525" y="119"/>
                      <a:pt x="501" y="143"/>
                      <a:pt x="465" y="238"/>
                    </a:cubicBezTo>
                    <a:cubicBezTo>
                      <a:pt x="459" y="265"/>
                      <a:pt x="449" y="284"/>
                      <a:pt x="439" y="284"/>
                    </a:cubicBezTo>
                    <a:cubicBezTo>
                      <a:pt x="431" y="284"/>
                      <a:pt x="423" y="271"/>
                      <a:pt x="418" y="238"/>
                    </a:cubicBezTo>
                    <a:cubicBezTo>
                      <a:pt x="406" y="192"/>
                      <a:pt x="395" y="171"/>
                      <a:pt x="383" y="171"/>
                    </a:cubicBezTo>
                    <a:cubicBezTo>
                      <a:pt x="371" y="171"/>
                      <a:pt x="359" y="195"/>
                      <a:pt x="346" y="238"/>
                    </a:cubicBezTo>
                    <a:cubicBezTo>
                      <a:pt x="346" y="260"/>
                      <a:pt x="342" y="264"/>
                      <a:pt x="336" y="264"/>
                    </a:cubicBezTo>
                    <a:cubicBezTo>
                      <a:pt x="332" y="264"/>
                      <a:pt x="327" y="262"/>
                      <a:pt x="322" y="262"/>
                    </a:cubicBezTo>
                    <a:lnTo>
                      <a:pt x="168" y="310"/>
                    </a:lnTo>
                    <a:lnTo>
                      <a:pt x="168" y="334"/>
                    </a:lnTo>
                    <a:lnTo>
                      <a:pt x="1" y="346"/>
                    </a:lnTo>
                    <a:cubicBezTo>
                      <a:pt x="1" y="358"/>
                      <a:pt x="1" y="369"/>
                      <a:pt x="1" y="381"/>
                    </a:cubicBezTo>
                    <a:lnTo>
                      <a:pt x="1" y="453"/>
                    </a:lnTo>
                    <a:cubicBezTo>
                      <a:pt x="1" y="500"/>
                      <a:pt x="1" y="548"/>
                      <a:pt x="13" y="596"/>
                    </a:cubicBezTo>
                    <a:cubicBezTo>
                      <a:pt x="13" y="727"/>
                      <a:pt x="25" y="810"/>
                      <a:pt x="49" y="810"/>
                    </a:cubicBezTo>
                    <a:cubicBezTo>
                      <a:pt x="57" y="810"/>
                      <a:pt x="80" y="794"/>
                      <a:pt x="106" y="794"/>
                    </a:cubicBezTo>
                    <a:cubicBezTo>
                      <a:pt x="119" y="794"/>
                      <a:pt x="132" y="798"/>
                      <a:pt x="144" y="810"/>
                    </a:cubicBezTo>
                    <a:cubicBezTo>
                      <a:pt x="150" y="814"/>
                      <a:pt x="158" y="816"/>
                      <a:pt x="166" y="816"/>
                    </a:cubicBezTo>
                    <a:cubicBezTo>
                      <a:pt x="193" y="816"/>
                      <a:pt x="228" y="798"/>
                      <a:pt x="261" y="798"/>
                    </a:cubicBezTo>
                    <a:cubicBezTo>
                      <a:pt x="274" y="798"/>
                      <a:pt x="287" y="801"/>
                      <a:pt x="299" y="810"/>
                    </a:cubicBezTo>
                    <a:cubicBezTo>
                      <a:pt x="304" y="813"/>
                      <a:pt x="309" y="814"/>
                      <a:pt x="315" y="814"/>
                    </a:cubicBezTo>
                    <a:cubicBezTo>
                      <a:pt x="333" y="814"/>
                      <a:pt x="349" y="797"/>
                      <a:pt x="358" y="750"/>
                    </a:cubicBezTo>
                    <a:cubicBezTo>
                      <a:pt x="364" y="736"/>
                      <a:pt x="370" y="730"/>
                      <a:pt x="376" y="730"/>
                    </a:cubicBezTo>
                    <a:cubicBezTo>
                      <a:pt x="391" y="730"/>
                      <a:pt x="406" y="766"/>
                      <a:pt x="421" y="766"/>
                    </a:cubicBezTo>
                    <a:cubicBezTo>
                      <a:pt x="424" y="766"/>
                      <a:pt x="427" y="765"/>
                      <a:pt x="430" y="762"/>
                    </a:cubicBezTo>
                    <a:cubicBezTo>
                      <a:pt x="446" y="746"/>
                      <a:pt x="468" y="656"/>
                      <a:pt x="492" y="656"/>
                    </a:cubicBezTo>
                    <a:cubicBezTo>
                      <a:pt x="503" y="656"/>
                      <a:pt x="514" y="675"/>
                      <a:pt x="525" y="727"/>
                    </a:cubicBezTo>
                    <a:cubicBezTo>
                      <a:pt x="525" y="736"/>
                      <a:pt x="526" y="739"/>
                      <a:pt x="527" y="739"/>
                    </a:cubicBezTo>
                    <a:cubicBezTo>
                      <a:pt x="531" y="739"/>
                      <a:pt x="540" y="709"/>
                      <a:pt x="549" y="691"/>
                    </a:cubicBezTo>
                    <a:cubicBezTo>
                      <a:pt x="561" y="667"/>
                      <a:pt x="572" y="631"/>
                      <a:pt x="584" y="608"/>
                    </a:cubicBezTo>
                    <a:cubicBezTo>
                      <a:pt x="594" y="595"/>
                      <a:pt x="603" y="592"/>
                      <a:pt x="612" y="592"/>
                    </a:cubicBezTo>
                    <a:cubicBezTo>
                      <a:pt x="620" y="592"/>
                      <a:pt x="627" y="594"/>
                      <a:pt x="635" y="594"/>
                    </a:cubicBezTo>
                    <a:cubicBezTo>
                      <a:pt x="654" y="594"/>
                      <a:pt x="673" y="583"/>
                      <a:pt x="692" y="500"/>
                    </a:cubicBezTo>
                    <a:cubicBezTo>
                      <a:pt x="703" y="536"/>
                      <a:pt x="715" y="584"/>
                      <a:pt x="727" y="584"/>
                    </a:cubicBezTo>
                    <a:cubicBezTo>
                      <a:pt x="727" y="584"/>
                      <a:pt x="739" y="512"/>
                      <a:pt x="751" y="500"/>
                    </a:cubicBezTo>
                    <a:cubicBezTo>
                      <a:pt x="752" y="500"/>
                      <a:pt x="752" y="500"/>
                      <a:pt x="753" y="500"/>
                    </a:cubicBezTo>
                    <a:cubicBezTo>
                      <a:pt x="762" y="500"/>
                      <a:pt x="777" y="559"/>
                      <a:pt x="789" y="559"/>
                    </a:cubicBezTo>
                    <a:cubicBezTo>
                      <a:pt x="792" y="559"/>
                      <a:pt x="796" y="553"/>
                      <a:pt x="799" y="536"/>
                    </a:cubicBezTo>
                    <a:cubicBezTo>
                      <a:pt x="799" y="507"/>
                      <a:pt x="803" y="492"/>
                      <a:pt x="809" y="492"/>
                    </a:cubicBezTo>
                    <a:cubicBezTo>
                      <a:pt x="813" y="492"/>
                      <a:pt x="818" y="498"/>
                      <a:pt x="822" y="512"/>
                    </a:cubicBezTo>
                    <a:cubicBezTo>
                      <a:pt x="834" y="548"/>
                      <a:pt x="846" y="548"/>
                      <a:pt x="858" y="596"/>
                    </a:cubicBezTo>
                    <a:cubicBezTo>
                      <a:pt x="865" y="638"/>
                      <a:pt x="872" y="668"/>
                      <a:pt x="882" y="668"/>
                    </a:cubicBezTo>
                    <a:cubicBezTo>
                      <a:pt x="888" y="668"/>
                      <a:pt x="896" y="653"/>
                      <a:pt x="906" y="619"/>
                    </a:cubicBezTo>
                    <a:cubicBezTo>
                      <a:pt x="911" y="654"/>
                      <a:pt x="918" y="666"/>
                      <a:pt x="925" y="666"/>
                    </a:cubicBezTo>
                    <a:cubicBezTo>
                      <a:pt x="935" y="666"/>
                      <a:pt x="946" y="641"/>
                      <a:pt x="953" y="619"/>
                    </a:cubicBezTo>
                    <a:cubicBezTo>
                      <a:pt x="965" y="608"/>
                      <a:pt x="982" y="591"/>
                      <a:pt x="1000" y="591"/>
                    </a:cubicBezTo>
                    <a:cubicBezTo>
                      <a:pt x="1020" y="591"/>
                      <a:pt x="1042" y="611"/>
                      <a:pt x="1061" y="679"/>
                    </a:cubicBezTo>
                    <a:cubicBezTo>
                      <a:pt x="1066" y="707"/>
                      <a:pt x="1075" y="719"/>
                      <a:pt x="1083" y="719"/>
                    </a:cubicBezTo>
                    <a:cubicBezTo>
                      <a:pt x="1092" y="719"/>
                      <a:pt x="1102" y="704"/>
                      <a:pt x="1108" y="679"/>
                    </a:cubicBezTo>
                    <a:cubicBezTo>
                      <a:pt x="1132" y="631"/>
                      <a:pt x="1144" y="596"/>
                      <a:pt x="1156" y="548"/>
                    </a:cubicBezTo>
                    <a:cubicBezTo>
                      <a:pt x="1160" y="508"/>
                      <a:pt x="1165" y="498"/>
                      <a:pt x="1170" y="498"/>
                    </a:cubicBezTo>
                    <a:cubicBezTo>
                      <a:pt x="1175" y="498"/>
                      <a:pt x="1181" y="508"/>
                      <a:pt x="1188" y="508"/>
                    </a:cubicBezTo>
                    <a:cubicBezTo>
                      <a:pt x="1192" y="508"/>
                      <a:pt x="1198" y="503"/>
                      <a:pt x="1203" y="488"/>
                    </a:cubicBezTo>
                    <a:cubicBezTo>
                      <a:pt x="1239" y="608"/>
                      <a:pt x="1275" y="560"/>
                      <a:pt x="1311" y="584"/>
                    </a:cubicBezTo>
                    <a:cubicBezTo>
                      <a:pt x="1320" y="587"/>
                      <a:pt x="1326" y="589"/>
                      <a:pt x="1332" y="589"/>
                    </a:cubicBezTo>
                    <a:cubicBezTo>
                      <a:pt x="1348" y="589"/>
                      <a:pt x="1352" y="569"/>
                      <a:pt x="1370" y="488"/>
                    </a:cubicBezTo>
                    <a:cubicBezTo>
                      <a:pt x="1374" y="474"/>
                      <a:pt x="1376" y="468"/>
                      <a:pt x="1378" y="468"/>
                    </a:cubicBezTo>
                    <a:cubicBezTo>
                      <a:pt x="1383" y="468"/>
                      <a:pt x="1386" y="499"/>
                      <a:pt x="1394" y="524"/>
                    </a:cubicBezTo>
                    <a:cubicBezTo>
                      <a:pt x="1401" y="538"/>
                      <a:pt x="1408" y="557"/>
                      <a:pt x="1415" y="557"/>
                    </a:cubicBezTo>
                    <a:cubicBezTo>
                      <a:pt x="1420" y="557"/>
                      <a:pt x="1425" y="548"/>
                      <a:pt x="1430" y="524"/>
                    </a:cubicBezTo>
                    <a:cubicBezTo>
                      <a:pt x="1435" y="469"/>
                      <a:pt x="1443" y="442"/>
                      <a:pt x="1452" y="442"/>
                    </a:cubicBezTo>
                    <a:cubicBezTo>
                      <a:pt x="1461" y="442"/>
                      <a:pt x="1471" y="478"/>
                      <a:pt x="1477" y="548"/>
                    </a:cubicBezTo>
                    <a:cubicBezTo>
                      <a:pt x="1489" y="584"/>
                      <a:pt x="1489" y="631"/>
                      <a:pt x="1513" y="667"/>
                    </a:cubicBezTo>
                    <a:cubicBezTo>
                      <a:pt x="1514" y="668"/>
                      <a:pt x="1515" y="668"/>
                      <a:pt x="1515" y="668"/>
                    </a:cubicBezTo>
                    <a:cubicBezTo>
                      <a:pt x="1523" y="668"/>
                      <a:pt x="1525" y="628"/>
                      <a:pt x="1530" y="628"/>
                    </a:cubicBezTo>
                    <a:cubicBezTo>
                      <a:pt x="1532" y="628"/>
                      <a:pt x="1534" y="632"/>
                      <a:pt x="1537" y="643"/>
                    </a:cubicBezTo>
                    <a:cubicBezTo>
                      <a:pt x="1541" y="659"/>
                      <a:pt x="1543" y="665"/>
                      <a:pt x="1545" y="665"/>
                    </a:cubicBezTo>
                    <a:cubicBezTo>
                      <a:pt x="1549" y="665"/>
                      <a:pt x="1549" y="636"/>
                      <a:pt x="1549" y="596"/>
                    </a:cubicBezTo>
                    <a:cubicBezTo>
                      <a:pt x="1561" y="536"/>
                      <a:pt x="1549" y="512"/>
                      <a:pt x="1561" y="465"/>
                    </a:cubicBezTo>
                    <a:cubicBezTo>
                      <a:pt x="1561" y="500"/>
                      <a:pt x="1573" y="548"/>
                      <a:pt x="1573" y="584"/>
                    </a:cubicBezTo>
                    <a:cubicBezTo>
                      <a:pt x="1579" y="610"/>
                      <a:pt x="1582" y="629"/>
                      <a:pt x="1583" y="629"/>
                    </a:cubicBezTo>
                    <a:cubicBezTo>
                      <a:pt x="1584" y="629"/>
                      <a:pt x="1584" y="616"/>
                      <a:pt x="1584" y="584"/>
                    </a:cubicBezTo>
                    <a:cubicBezTo>
                      <a:pt x="1584" y="520"/>
                      <a:pt x="1584" y="436"/>
                      <a:pt x="1595" y="436"/>
                    </a:cubicBezTo>
                    <a:cubicBezTo>
                      <a:pt x="1598" y="436"/>
                      <a:pt x="1603" y="445"/>
                      <a:pt x="1608" y="465"/>
                    </a:cubicBezTo>
                    <a:cubicBezTo>
                      <a:pt x="1616" y="575"/>
                      <a:pt x="1629" y="664"/>
                      <a:pt x="1644" y="664"/>
                    </a:cubicBezTo>
                    <a:cubicBezTo>
                      <a:pt x="1652" y="664"/>
                      <a:pt x="1660" y="640"/>
                      <a:pt x="1668" y="584"/>
                    </a:cubicBezTo>
                    <a:cubicBezTo>
                      <a:pt x="1673" y="556"/>
                      <a:pt x="1679" y="543"/>
                      <a:pt x="1683" y="543"/>
                    </a:cubicBezTo>
                    <a:cubicBezTo>
                      <a:pt x="1688" y="543"/>
                      <a:pt x="1692" y="559"/>
                      <a:pt x="1692" y="584"/>
                    </a:cubicBezTo>
                    <a:cubicBezTo>
                      <a:pt x="1696" y="607"/>
                      <a:pt x="1703" y="619"/>
                      <a:pt x="1710" y="619"/>
                    </a:cubicBezTo>
                    <a:cubicBezTo>
                      <a:pt x="1720" y="619"/>
                      <a:pt x="1732" y="589"/>
                      <a:pt x="1739" y="524"/>
                    </a:cubicBezTo>
                    <a:cubicBezTo>
                      <a:pt x="1739" y="484"/>
                      <a:pt x="1745" y="449"/>
                      <a:pt x="1752" y="449"/>
                    </a:cubicBezTo>
                    <a:cubicBezTo>
                      <a:pt x="1755" y="449"/>
                      <a:pt x="1759" y="457"/>
                      <a:pt x="1763" y="477"/>
                    </a:cubicBezTo>
                    <a:cubicBezTo>
                      <a:pt x="1770" y="529"/>
                      <a:pt x="1780" y="556"/>
                      <a:pt x="1792" y="556"/>
                    </a:cubicBezTo>
                    <a:cubicBezTo>
                      <a:pt x="1801" y="556"/>
                      <a:pt x="1812" y="538"/>
                      <a:pt x="1823" y="500"/>
                    </a:cubicBezTo>
                    <a:cubicBezTo>
                      <a:pt x="1823" y="472"/>
                      <a:pt x="1827" y="456"/>
                      <a:pt x="1833" y="456"/>
                    </a:cubicBezTo>
                    <a:cubicBezTo>
                      <a:pt x="1837" y="456"/>
                      <a:pt x="1842" y="462"/>
                      <a:pt x="1846" y="477"/>
                    </a:cubicBezTo>
                    <a:cubicBezTo>
                      <a:pt x="1858" y="505"/>
                      <a:pt x="1869" y="523"/>
                      <a:pt x="1879" y="523"/>
                    </a:cubicBezTo>
                    <a:cubicBezTo>
                      <a:pt x="1890" y="523"/>
                      <a:pt x="1900" y="502"/>
                      <a:pt x="1906" y="453"/>
                    </a:cubicBezTo>
                    <a:cubicBezTo>
                      <a:pt x="1912" y="424"/>
                      <a:pt x="1918" y="415"/>
                      <a:pt x="1923" y="415"/>
                    </a:cubicBezTo>
                    <a:cubicBezTo>
                      <a:pt x="1931" y="415"/>
                      <a:pt x="1937" y="438"/>
                      <a:pt x="1943" y="438"/>
                    </a:cubicBezTo>
                    <a:cubicBezTo>
                      <a:pt x="1947" y="438"/>
                      <a:pt x="1950" y="428"/>
                      <a:pt x="1954" y="393"/>
                    </a:cubicBezTo>
                    <a:cubicBezTo>
                      <a:pt x="1977" y="524"/>
                      <a:pt x="2001" y="488"/>
                      <a:pt x="2025" y="524"/>
                    </a:cubicBezTo>
                    <a:cubicBezTo>
                      <a:pt x="2041" y="548"/>
                      <a:pt x="2057" y="643"/>
                      <a:pt x="2073" y="643"/>
                    </a:cubicBezTo>
                    <a:cubicBezTo>
                      <a:pt x="2081" y="643"/>
                      <a:pt x="2089" y="622"/>
                      <a:pt x="2096" y="560"/>
                    </a:cubicBezTo>
                    <a:cubicBezTo>
                      <a:pt x="2096" y="554"/>
                      <a:pt x="2096" y="551"/>
                      <a:pt x="2098" y="551"/>
                    </a:cubicBezTo>
                    <a:cubicBezTo>
                      <a:pt x="2099" y="551"/>
                      <a:pt x="2102" y="554"/>
                      <a:pt x="2108" y="560"/>
                    </a:cubicBezTo>
                    <a:cubicBezTo>
                      <a:pt x="2132" y="750"/>
                      <a:pt x="2168" y="655"/>
                      <a:pt x="2204" y="786"/>
                    </a:cubicBezTo>
                    <a:cubicBezTo>
                      <a:pt x="2209" y="808"/>
                      <a:pt x="2215" y="818"/>
                      <a:pt x="2220" y="818"/>
                    </a:cubicBezTo>
                    <a:cubicBezTo>
                      <a:pt x="2227" y="818"/>
                      <a:pt x="2233" y="805"/>
                      <a:pt x="2239" y="786"/>
                    </a:cubicBezTo>
                    <a:cubicBezTo>
                      <a:pt x="2251" y="750"/>
                      <a:pt x="2263" y="715"/>
                      <a:pt x="2275" y="703"/>
                    </a:cubicBezTo>
                    <a:cubicBezTo>
                      <a:pt x="2290" y="698"/>
                      <a:pt x="2306" y="690"/>
                      <a:pt x="2322" y="690"/>
                    </a:cubicBezTo>
                    <a:cubicBezTo>
                      <a:pt x="2344" y="690"/>
                      <a:pt x="2367" y="703"/>
                      <a:pt x="2394" y="750"/>
                    </a:cubicBezTo>
                    <a:cubicBezTo>
                      <a:pt x="2394" y="756"/>
                      <a:pt x="2397" y="759"/>
                      <a:pt x="2400" y="759"/>
                    </a:cubicBezTo>
                    <a:cubicBezTo>
                      <a:pt x="2403" y="759"/>
                      <a:pt x="2406" y="756"/>
                      <a:pt x="2406" y="750"/>
                    </a:cubicBezTo>
                    <a:cubicBezTo>
                      <a:pt x="2421" y="704"/>
                      <a:pt x="2434" y="685"/>
                      <a:pt x="2447" y="685"/>
                    </a:cubicBezTo>
                    <a:cubicBezTo>
                      <a:pt x="2464" y="685"/>
                      <a:pt x="2481" y="720"/>
                      <a:pt x="2501" y="774"/>
                    </a:cubicBezTo>
                    <a:cubicBezTo>
                      <a:pt x="2509" y="791"/>
                      <a:pt x="2518" y="818"/>
                      <a:pt x="2526" y="818"/>
                    </a:cubicBezTo>
                    <a:cubicBezTo>
                      <a:pt x="2530" y="818"/>
                      <a:pt x="2533" y="813"/>
                      <a:pt x="2537" y="798"/>
                    </a:cubicBezTo>
                    <a:cubicBezTo>
                      <a:pt x="2542" y="770"/>
                      <a:pt x="2546" y="764"/>
                      <a:pt x="2552" y="764"/>
                    </a:cubicBezTo>
                    <a:cubicBezTo>
                      <a:pt x="2556" y="764"/>
                      <a:pt x="2561" y="768"/>
                      <a:pt x="2566" y="768"/>
                    </a:cubicBezTo>
                    <a:cubicBezTo>
                      <a:pt x="2572" y="768"/>
                      <a:pt x="2578" y="765"/>
                      <a:pt x="2585" y="750"/>
                    </a:cubicBezTo>
                    <a:cubicBezTo>
                      <a:pt x="2598" y="705"/>
                      <a:pt x="2611" y="677"/>
                      <a:pt x="2624" y="677"/>
                    </a:cubicBezTo>
                    <a:cubicBezTo>
                      <a:pt x="2635" y="677"/>
                      <a:pt x="2645" y="696"/>
                      <a:pt x="2656" y="739"/>
                    </a:cubicBezTo>
                    <a:cubicBezTo>
                      <a:pt x="2672" y="792"/>
                      <a:pt x="2686" y="819"/>
                      <a:pt x="2699" y="819"/>
                    </a:cubicBezTo>
                    <a:cubicBezTo>
                      <a:pt x="2715" y="819"/>
                      <a:pt x="2731" y="777"/>
                      <a:pt x="2751" y="691"/>
                    </a:cubicBezTo>
                    <a:cubicBezTo>
                      <a:pt x="2751" y="680"/>
                      <a:pt x="2752" y="676"/>
                      <a:pt x="2754" y="676"/>
                    </a:cubicBezTo>
                    <a:cubicBezTo>
                      <a:pt x="2758" y="676"/>
                      <a:pt x="2767" y="701"/>
                      <a:pt x="2775" y="727"/>
                    </a:cubicBezTo>
                    <a:cubicBezTo>
                      <a:pt x="2775" y="734"/>
                      <a:pt x="2776" y="737"/>
                      <a:pt x="2776" y="737"/>
                    </a:cubicBezTo>
                    <a:cubicBezTo>
                      <a:pt x="2780" y="737"/>
                      <a:pt x="2788" y="701"/>
                      <a:pt x="2796" y="701"/>
                    </a:cubicBezTo>
                    <a:cubicBezTo>
                      <a:pt x="2797" y="701"/>
                      <a:pt x="2798" y="702"/>
                      <a:pt x="2799" y="703"/>
                    </a:cubicBezTo>
                    <a:cubicBezTo>
                      <a:pt x="2811" y="727"/>
                      <a:pt x="2835" y="762"/>
                      <a:pt x="2847" y="786"/>
                    </a:cubicBezTo>
                    <a:cubicBezTo>
                      <a:pt x="2849" y="792"/>
                      <a:pt x="2851" y="794"/>
                      <a:pt x="2851" y="794"/>
                    </a:cubicBezTo>
                    <a:cubicBezTo>
                      <a:pt x="2853" y="794"/>
                      <a:pt x="2847" y="771"/>
                      <a:pt x="2847" y="762"/>
                    </a:cubicBezTo>
                    <a:cubicBezTo>
                      <a:pt x="2851" y="746"/>
                      <a:pt x="2856" y="740"/>
                      <a:pt x="2860" y="740"/>
                    </a:cubicBezTo>
                    <a:cubicBezTo>
                      <a:pt x="2873" y="740"/>
                      <a:pt x="2885" y="786"/>
                      <a:pt x="2894" y="786"/>
                    </a:cubicBezTo>
                    <a:cubicBezTo>
                      <a:pt x="2899" y="786"/>
                      <a:pt x="2903" y="774"/>
                      <a:pt x="2906" y="739"/>
                    </a:cubicBezTo>
                    <a:cubicBezTo>
                      <a:pt x="2906" y="732"/>
                      <a:pt x="2907" y="729"/>
                      <a:pt x="2909" y="729"/>
                    </a:cubicBezTo>
                    <a:cubicBezTo>
                      <a:pt x="2913" y="729"/>
                      <a:pt x="2921" y="745"/>
                      <a:pt x="2930" y="762"/>
                    </a:cubicBezTo>
                    <a:cubicBezTo>
                      <a:pt x="2936" y="795"/>
                      <a:pt x="2947" y="813"/>
                      <a:pt x="2958" y="813"/>
                    </a:cubicBezTo>
                    <a:cubicBezTo>
                      <a:pt x="2968" y="813"/>
                      <a:pt x="2979" y="801"/>
                      <a:pt x="2989" y="774"/>
                    </a:cubicBezTo>
                    <a:cubicBezTo>
                      <a:pt x="2989" y="764"/>
                      <a:pt x="2998" y="736"/>
                      <a:pt x="3001" y="736"/>
                    </a:cubicBezTo>
                    <a:cubicBezTo>
                      <a:pt x="3001" y="736"/>
                      <a:pt x="3001" y="737"/>
                      <a:pt x="3001" y="739"/>
                    </a:cubicBezTo>
                    <a:cubicBezTo>
                      <a:pt x="3022" y="800"/>
                      <a:pt x="3042" y="811"/>
                      <a:pt x="3063" y="811"/>
                    </a:cubicBezTo>
                    <a:cubicBezTo>
                      <a:pt x="3073" y="811"/>
                      <a:pt x="3084" y="808"/>
                      <a:pt x="3094" y="808"/>
                    </a:cubicBezTo>
                    <a:cubicBezTo>
                      <a:pt x="3099" y="808"/>
                      <a:pt x="3104" y="808"/>
                      <a:pt x="3108" y="810"/>
                    </a:cubicBezTo>
                    <a:cubicBezTo>
                      <a:pt x="3144" y="822"/>
                      <a:pt x="3144" y="869"/>
                      <a:pt x="3156" y="917"/>
                    </a:cubicBezTo>
                    <a:cubicBezTo>
                      <a:pt x="3160" y="934"/>
                      <a:pt x="3163" y="940"/>
                      <a:pt x="3165" y="940"/>
                    </a:cubicBezTo>
                    <a:cubicBezTo>
                      <a:pt x="3169" y="940"/>
                      <a:pt x="3172" y="917"/>
                      <a:pt x="3180" y="893"/>
                    </a:cubicBezTo>
                    <a:cubicBezTo>
                      <a:pt x="3186" y="864"/>
                      <a:pt x="3192" y="849"/>
                      <a:pt x="3198" y="849"/>
                    </a:cubicBezTo>
                    <a:cubicBezTo>
                      <a:pt x="3204" y="849"/>
                      <a:pt x="3210" y="864"/>
                      <a:pt x="3216" y="893"/>
                    </a:cubicBezTo>
                    <a:cubicBezTo>
                      <a:pt x="3216" y="923"/>
                      <a:pt x="3232" y="944"/>
                      <a:pt x="3237" y="944"/>
                    </a:cubicBezTo>
                    <a:cubicBezTo>
                      <a:pt x="3239" y="944"/>
                      <a:pt x="3239" y="943"/>
                      <a:pt x="3239" y="941"/>
                    </a:cubicBezTo>
                    <a:cubicBezTo>
                      <a:pt x="3254" y="908"/>
                      <a:pt x="3268" y="895"/>
                      <a:pt x="3282" y="895"/>
                    </a:cubicBezTo>
                    <a:cubicBezTo>
                      <a:pt x="3304" y="895"/>
                      <a:pt x="3325" y="924"/>
                      <a:pt x="3347" y="953"/>
                    </a:cubicBezTo>
                    <a:cubicBezTo>
                      <a:pt x="3351" y="961"/>
                      <a:pt x="3355" y="967"/>
                      <a:pt x="3359" y="967"/>
                    </a:cubicBezTo>
                    <a:cubicBezTo>
                      <a:pt x="3367" y="967"/>
                      <a:pt x="3375" y="948"/>
                      <a:pt x="3382" y="893"/>
                    </a:cubicBezTo>
                    <a:cubicBezTo>
                      <a:pt x="3382" y="884"/>
                      <a:pt x="3382" y="866"/>
                      <a:pt x="3389" y="866"/>
                    </a:cubicBezTo>
                    <a:cubicBezTo>
                      <a:pt x="3390" y="866"/>
                      <a:pt x="3392" y="867"/>
                      <a:pt x="3394" y="869"/>
                    </a:cubicBezTo>
                    <a:cubicBezTo>
                      <a:pt x="3406" y="869"/>
                      <a:pt x="3406" y="917"/>
                      <a:pt x="3406" y="929"/>
                    </a:cubicBezTo>
                    <a:cubicBezTo>
                      <a:pt x="3421" y="983"/>
                      <a:pt x="3437" y="1041"/>
                      <a:pt x="3452" y="1041"/>
                    </a:cubicBezTo>
                    <a:cubicBezTo>
                      <a:pt x="3461" y="1041"/>
                      <a:pt x="3469" y="1023"/>
                      <a:pt x="3478" y="977"/>
                    </a:cubicBezTo>
                    <a:cubicBezTo>
                      <a:pt x="3478" y="941"/>
                      <a:pt x="3489" y="905"/>
                      <a:pt x="3501" y="869"/>
                    </a:cubicBezTo>
                    <a:cubicBezTo>
                      <a:pt x="3509" y="846"/>
                      <a:pt x="3517" y="828"/>
                      <a:pt x="3521" y="828"/>
                    </a:cubicBezTo>
                    <a:cubicBezTo>
                      <a:pt x="3524" y="828"/>
                      <a:pt x="3525" y="833"/>
                      <a:pt x="3525" y="846"/>
                    </a:cubicBezTo>
                    <a:cubicBezTo>
                      <a:pt x="3549" y="941"/>
                      <a:pt x="3573" y="941"/>
                      <a:pt x="3585" y="941"/>
                    </a:cubicBezTo>
                    <a:cubicBezTo>
                      <a:pt x="3609" y="947"/>
                      <a:pt x="3629" y="950"/>
                      <a:pt x="3649" y="950"/>
                    </a:cubicBezTo>
                    <a:cubicBezTo>
                      <a:pt x="3668" y="950"/>
                      <a:pt x="3686" y="947"/>
                      <a:pt x="3704" y="941"/>
                    </a:cubicBezTo>
                    <a:cubicBezTo>
                      <a:pt x="3716" y="941"/>
                      <a:pt x="3728" y="893"/>
                      <a:pt x="3740" y="881"/>
                    </a:cubicBezTo>
                    <a:cubicBezTo>
                      <a:pt x="3747" y="867"/>
                      <a:pt x="3750" y="856"/>
                      <a:pt x="3751" y="856"/>
                    </a:cubicBezTo>
                    <a:cubicBezTo>
                      <a:pt x="3751" y="856"/>
                      <a:pt x="3751" y="860"/>
                      <a:pt x="3751" y="869"/>
                    </a:cubicBezTo>
                    <a:cubicBezTo>
                      <a:pt x="3766" y="934"/>
                      <a:pt x="3780" y="947"/>
                      <a:pt x="3794" y="947"/>
                    </a:cubicBezTo>
                    <a:cubicBezTo>
                      <a:pt x="3804" y="947"/>
                      <a:pt x="3813" y="941"/>
                      <a:pt x="3823" y="941"/>
                    </a:cubicBezTo>
                    <a:cubicBezTo>
                      <a:pt x="3835" y="941"/>
                      <a:pt x="3847" y="944"/>
                      <a:pt x="3859" y="944"/>
                    </a:cubicBezTo>
                    <a:cubicBezTo>
                      <a:pt x="3870" y="944"/>
                      <a:pt x="3882" y="941"/>
                      <a:pt x="3894" y="929"/>
                    </a:cubicBezTo>
                    <a:cubicBezTo>
                      <a:pt x="3901" y="922"/>
                      <a:pt x="3909" y="918"/>
                      <a:pt x="3918" y="918"/>
                    </a:cubicBezTo>
                    <a:cubicBezTo>
                      <a:pt x="3938" y="918"/>
                      <a:pt x="3961" y="941"/>
                      <a:pt x="3978" y="1000"/>
                    </a:cubicBezTo>
                    <a:cubicBezTo>
                      <a:pt x="3981" y="1012"/>
                      <a:pt x="3985" y="1017"/>
                      <a:pt x="3989" y="1017"/>
                    </a:cubicBezTo>
                    <a:cubicBezTo>
                      <a:pt x="3997" y="1017"/>
                      <a:pt x="4005" y="993"/>
                      <a:pt x="4013" y="953"/>
                    </a:cubicBezTo>
                    <a:cubicBezTo>
                      <a:pt x="4025" y="810"/>
                      <a:pt x="4049" y="834"/>
                      <a:pt x="4073" y="822"/>
                    </a:cubicBezTo>
                    <a:cubicBezTo>
                      <a:pt x="4089" y="822"/>
                      <a:pt x="4094" y="838"/>
                      <a:pt x="4099" y="838"/>
                    </a:cubicBezTo>
                    <a:cubicBezTo>
                      <a:pt x="4102" y="838"/>
                      <a:pt x="4105" y="834"/>
                      <a:pt x="4109" y="822"/>
                    </a:cubicBezTo>
                    <a:cubicBezTo>
                      <a:pt x="4133" y="905"/>
                      <a:pt x="4157" y="928"/>
                      <a:pt x="4182" y="928"/>
                    </a:cubicBezTo>
                    <a:cubicBezTo>
                      <a:pt x="4212" y="928"/>
                      <a:pt x="4243" y="891"/>
                      <a:pt x="4274" y="891"/>
                    </a:cubicBezTo>
                    <a:cubicBezTo>
                      <a:pt x="4278" y="891"/>
                      <a:pt x="4283" y="891"/>
                      <a:pt x="4287" y="893"/>
                    </a:cubicBezTo>
                    <a:cubicBezTo>
                      <a:pt x="4287" y="893"/>
                      <a:pt x="4299" y="858"/>
                      <a:pt x="4311" y="822"/>
                    </a:cubicBezTo>
                    <a:cubicBezTo>
                      <a:pt x="4323" y="764"/>
                      <a:pt x="4331" y="737"/>
                      <a:pt x="4340" y="737"/>
                    </a:cubicBezTo>
                    <a:cubicBezTo>
                      <a:pt x="4349" y="737"/>
                      <a:pt x="4358" y="767"/>
                      <a:pt x="4371" y="822"/>
                    </a:cubicBezTo>
                    <a:cubicBezTo>
                      <a:pt x="4378" y="854"/>
                      <a:pt x="4386" y="875"/>
                      <a:pt x="4391" y="875"/>
                    </a:cubicBezTo>
                    <a:cubicBezTo>
                      <a:pt x="4393" y="875"/>
                      <a:pt x="4394" y="869"/>
                      <a:pt x="4394" y="858"/>
                    </a:cubicBezTo>
                    <a:cubicBezTo>
                      <a:pt x="4420" y="737"/>
                      <a:pt x="4440" y="729"/>
                      <a:pt x="4462" y="729"/>
                    </a:cubicBezTo>
                    <a:cubicBezTo>
                      <a:pt x="4466" y="729"/>
                      <a:pt x="4470" y="729"/>
                      <a:pt x="4474" y="729"/>
                    </a:cubicBezTo>
                    <a:cubicBezTo>
                      <a:pt x="4479" y="729"/>
                      <a:pt x="4484" y="728"/>
                      <a:pt x="4490" y="727"/>
                    </a:cubicBezTo>
                    <a:cubicBezTo>
                      <a:pt x="4494" y="722"/>
                      <a:pt x="4497" y="720"/>
                      <a:pt x="4500" y="720"/>
                    </a:cubicBezTo>
                    <a:cubicBezTo>
                      <a:pt x="4509" y="720"/>
                      <a:pt x="4502" y="757"/>
                      <a:pt x="4502" y="786"/>
                    </a:cubicBezTo>
                    <a:cubicBezTo>
                      <a:pt x="4515" y="828"/>
                      <a:pt x="4525" y="853"/>
                      <a:pt x="4533" y="853"/>
                    </a:cubicBezTo>
                    <a:cubicBezTo>
                      <a:pt x="4539" y="853"/>
                      <a:pt x="4544" y="840"/>
                      <a:pt x="4549" y="810"/>
                    </a:cubicBezTo>
                    <a:cubicBezTo>
                      <a:pt x="4558" y="745"/>
                      <a:pt x="4575" y="738"/>
                      <a:pt x="4587" y="738"/>
                    </a:cubicBezTo>
                    <a:cubicBezTo>
                      <a:pt x="4591" y="738"/>
                      <a:pt x="4594" y="739"/>
                      <a:pt x="4597" y="739"/>
                    </a:cubicBezTo>
                    <a:cubicBezTo>
                      <a:pt x="4609" y="786"/>
                      <a:pt x="4609" y="822"/>
                      <a:pt x="4609" y="869"/>
                    </a:cubicBezTo>
                    <a:lnTo>
                      <a:pt x="4609" y="1000"/>
                    </a:lnTo>
                    <a:cubicBezTo>
                      <a:pt x="4644" y="917"/>
                      <a:pt x="4680" y="858"/>
                      <a:pt x="4728" y="858"/>
                    </a:cubicBezTo>
                    <a:cubicBezTo>
                      <a:pt x="4740" y="858"/>
                      <a:pt x="4752" y="858"/>
                      <a:pt x="4752" y="810"/>
                    </a:cubicBezTo>
                    <a:cubicBezTo>
                      <a:pt x="4763" y="758"/>
                      <a:pt x="4775" y="731"/>
                      <a:pt x="4786" y="731"/>
                    </a:cubicBezTo>
                    <a:cubicBezTo>
                      <a:pt x="4799" y="731"/>
                      <a:pt x="4811" y="761"/>
                      <a:pt x="4823" y="822"/>
                    </a:cubicBezTo>
                    <a:cubicBezTo>
                      <a:pt x="4835" y="798"/>
                      <a:pt x="4847" y="774"/>
                      <a:pt x="4859" y="762"/>
                    </a:cubicBezTo>
                    <a:cubicBezTo>
                      <a:pt x="4870" y="825"/>
                      <a:pt x="4884" y="852"/>
                      <a:pt x="4898" y="852"/>
                    </a:cubicBezTo>
                    <a:cubicBezTo>
                      <a:pt x="4914" y="852"/>
                      <a:pt x="4930" y="819"/>
                      <a:pt x="4942" y="762"/>
                    </a:cubicBezTo>
                    <a:cubicBezTo>
                      <a:pt x="4945" y="769"/>
                      <a:pt x="4949" y="772"/>
                      <a:pt x="4952" y="772"/>
                    </a:cubicBezTo>
                    <a:cubicBezTo>
                      <a:pt x="4965" y="772"/>
                      <a:pt x="4978" y="732"/>
                      <a:pt x="4991" y="732"/>
                    </a:cubicBezTo>
                    <a:cubicBezTo>
                      <a:pt x="4999" y="732"/>
                      <a:pt x="5006" y="745"/>
                      <a:pt x="5013" y="786"/>
                    </a:cubicBezTo>
                    <a:cubicBezTo>
                      <a:pt x="5016" y="769"/>
                      <a:pt x="5020" y="763"/>
                      <a:pt x="5023" y="763"/>
                    </a:cubicBezTo>
                    <a:cubicBezTo>
                      <a:pt x="5035" y="763"/>
                      <a:pt x="5050" y="823"/>
                      <a:pt x="5059" y="823"/>
                    </a:cubicBezTo>
                    <a:cubicBezTo>
                      <a:pt x="5060" y="823"/>
                      <a:pt x="5061" y="822"/>
                      <a:pt x="5061" y="822"/>
                    </a:cubicBezTo>
                    <a:cubicBezTo>
                      <a:pt x="5085" y="822"/>
                      <a:pt x="5097" y="798"/>
                      <a:pt x="5109" y="739"/>
                    </a:cubicBezTo>
                    <a:cubicBezTo>
                      <a:pt x="5109" y="739"/>
                      <a:pt x="5109" y="762"/>
                      <a:pt x="5121" y="774"/>
                    </a:cubicBezTo>
                    <a:cubicBezTo>
                      <a:pt x="5127" y="814"/>
                      <a:pt x="5134" y="831"/>
                      <a:pt x="5140" y="831"/>
                    </a:cubicBezTo>
                    <a:cubicBezTo>
                      <a:pt x="5146" y="831"/>
                      <a:pt x="5151" y="819"/>
                      <a:pt x="5156" y="798"/>
                    </a:cubicBezTo>
                    <a:cubicBezTo>
                      <a:pt x="5172" y="775"/>
                      <a:pt x="5177" y="757"/>
                      <a:pt x="5182" y="757"/>
                    </a:cubicBezTo>
                    <a:cubicBezTo>
                      <a:pt x="5185" y="757"/>
                      <a:pt x="5188" y="762"/>
                      <a:pt x="5192" y="774"/>
                    </a:cubicBezTo>
                    <a:cubicBezTo>
                      <a:pt x="5205" y="813"/>
                      <a:pt x="5214" y="834"/>
                      <a:pt x="5224" y="834"/>
                    </a:cubicBezTo>
                    <a:cubicBezTo>
                      <a:pt x="5232" y="834"/>
                      <a:pt x="5241" y="819"/>
                      <a:pt x="5252" y="786"/>
                    </a:cubicBezTo>
                    <a:cubicBezTo>
                      <a:pt x="5252" y="771"/>
                      <a:pt x="5256" y="756"/>
                      <a:pt x="5263" y="756"/>
                    </a:cubicBezTo>
                    <a:cubicBezTo>
                      <a:pt x="5267" y="756"/>
                      <a:pt x="5271" y="761"/>
                      <a:pt x="5275" y="774"/>
                    </a:cubicBezTo>
                    <a:cubicBezTo>
                      <a:pt x="5301" y="859"/>
                      <a:pt x="5320" y="907"/>
                      <a:pt x="5342" y="907"/>
                    </a:cubicBezTo>
                    <a:cubicBezTo>
                      <a:pt x="5351" y="907"/>
                      <a:pt x="5360" y="899"/>
                      <a:pt x="5371" y="881"/>
                    </a:cubicBezTo>
                    <a:cubicBezTo>
                      <a:pt x="5371" y="881"/>
                      <a:pt x="5371" y="880"/>
                      <a:pt x="5371" y="880"/>
                    </a:cubicBezTo>
                    <a:cubicBezTo>
                      <a:pt x="5372" y="880"/>
                      <a:pt x="5380" y="937"/>
                      <a:pt x="5389" y="937"/>
                    </a:cubicBezTo>
                    <a:cubicBezTo>
                      <a:pt x="5391" y="937"/>
                      <a:pt x="5393" y="935"/>
                      <a:pt x="5394" y="929"/>
                    </a:cubicBezTo>
                    <a:cubicBezTo>
                      <a:pt x="5407" y="854"/>
                      <a:pt x="5423" y="825"/>
                      <a:pt x="5440" y="825"/>
                    </a:cubicBezTo>
                    <a:cubicBezTo>
                      <a:pt x="5456" y="825"/>
                      <a:pt x="5473" y="848"/>
                      <a:pt x="5490" y="881"/>
                    </a:cubicBezTo>
                    <a:cubicBezTo>
                      <a:pt x="5514" y="953"/>
                      <a:pt x="5525" y="893"/>
                      <a:pt x="5549" y="953"/>
                    </a:cubicBezTo>
                    <a:cubicBezTo>
                      <a:pt x="5554" y="963"/>
                      <a:pt x="5557" y="968"/>
                      <a:pt x="5561" y="968"/>
                    </a:cubicBezTo>
                    <a:cubicBezTo>
                      <a:pt x="5574" y="968"/>
                      <a:pt x="5584" y="914"/>
                      <a:pt x="5597" y="914"/>
                    </a:cubicBezTo>
                    <a:cubicBezTo>
                      <a:pt x="5601" y="914"/>
                      <a:pt x="5605" y="918"/>
                      <a:pt x="5609" y="929"/>
                    </a:cubicBezTo>
                    <a:cubicBezTo>
                      <a:pt x="5621" y="959"/>
                      <a:pt x="5630" y="965"/>
                      <a:pt x="5639" y="965"/>
                    </a:cubicBezTo>
                    <a:cubicBezTo>
                      <a:pt x="5645" y="965"/>
                      <a:pt x="5650" y="962"/>
                      <a:pt x="5657" y="962"/>
                    </a:cubicBezTo>
                    <a:cubicBezTo>
                      <a:pt x="5661" y="962"/>
                      <a:pt x="5664" y="963"/>
                      <a:pt x="5668" y="965"/>
                    </a:cubicBezTo>
                    <a:cubicBezTo>
                      <a:pt x="5682" y="965"/>
                      <a:pt x="5688" y="980"/>
                      <a:pt x="5695" y="980"/>
                    </a:cubicBezTo>
                    <a:cubicBezTo>
                      <a:pt x="5700" y="980"/>
                      <a:pt x="5706" y="972"/>
                      <a:pt x="5716" y="941"/>
                    </a:cubicBezTo>
                    <a:cubicBezTo>
                      <a:pt x="5722" y="909"/>
                      <a:pt x="5725" y="895"/>
                      <a:pt x="5728" y="895"/>
                    </a:cubicBezTo>
                    <a:cubicBezTo>
                      <a:pt x="5731" y="895"/>
                      <a:pt x="5734" y="907"/>
                      <a:pt x="5740" y="929"/>
                    </a:cubicBezTo>
                    <a:cubicBezTo>
                      <a:pt x="5747" y="958"/>
                      <a:pt x="5759" y="974"/>
                      <a:pt x="5769" y="974"/>
                    </a:cubicBezTo>
                    <a:cubicBezTo>
                      <a:pt x="5776" y="974"/>
                      <a:pt x="5783" y="967"/>
                      <a:pt x="5787" y="953"/>
                    </a:cubicBezTo>
                    <a:cubicBezTo>
                      <a:pt x="5799" y="919"/>
                      <a:pt x="5820" y="833"/>
                      <a:pt x="5833" y="833"/>
                    </a:cubicBezTo>
                    <a:cubicBezTo>
                      <a:pt x="5834" y="833"/>
                      <a:pt x="5834" y="833"/>
                      <a:pt x="5835" y="834"/>
                    </a:cubicBezTo>
                    <a:cubicBezTo>
                      <a:pt x="5854" y="834"/>
                      <a:pt x="5865" y="899"/>
                      <a:pt x="5875" y="899"/>
                    </a:cubicBezTo>
                    <a:cubicBezTo>
                      <a:pt x="5877" y="899"/>
                      <a:pt x="5880" y="894"/>
                      <a:pt x="5883" y="881"/>
                    </a:cubicBezTo>
                    <a:cubicBezTo>
                      <a:pt x="5901" y="946"/>
                      <a:pt x="5912" y="953"/>
                      <a:pt x="5928" y="953"/>
                    </a:cubicBezTo>
                    <a:cubicBezTo>
                      <a:pt x="5932" y="953"/>
                      <a:pt x="5937" y="953"/>
                      <a:pt x="5942" y="953"/>
                    </a:cubicBezTo>
                    <a:cubicBezTo>
                      <a:pt x="5990" y="953"/>
                      <a:pt x="6049" y="941"/>
                      <a:pt x="6097" y="929"/>
                    </a:cubicBezTo>
                    <a:cubicBezTo>
                      <a:pt x="6121" y="929"/>
                      <a:pt x="6145" y="917"/>
                      <a:pt x="6168" y="834"/>
                    </a:cubicBezTo>
                    <a:cubicBezTo>
                      <a:pt x="6175" y="806"/>
                      <a:pt x="6186" y="794"/>
                      <a:pt x="6197" y="794"/>
                    </a:cubicBezTo>
                    <a:cubicBezTo>
                      <a:pt x="6204" y="794"/>
                      <a:pt x="6211" y="800"/>
                      <a:pt x="6216" y="810"/>
                    </a:cubicBezTo>
                    <a:cubicBezTo>
                      <a:pt x="6232" y="818"/>
                      <a:pt x="6243" y="869"/>
                      <a:pt x="6255" y="869"/>
                    </a:cubicBezTo>
                    <a:cubicBezTo>
                      <a:pt x="6261" y="869"/>
                      <a:pt x="6268" y="857"/>
                      <a:pt x="6276" y="822"/>
                    </a:cubicBezTo>
                    <a:cubicBezTo>
                      <a:pt x="6291" y="844"/>
                      <a:pt x="6306" y="910"/>
                      <a:pt x="6321" y="910"/>
                    </a:cubicBezTo>
                    <a:cubicBezTo>
                      <a:pt x="6329" y="910"/>
                      <a:pt x="6338" y="888"/>
                      <a:pt x="6347" y="822"/>
                    </a:cubicBezTo>
                    <a:cubicBezTo>
                      <a:pt x="6347" y="814"/>
                      <a:pt x="6348" y="812"/>
                      <a:pt x="6350" y="812"/>
                    </a:cubicBezTo>
                    <a:cubicBezTo>
                      <a:pt x="6353" y="812"/>
                      <a:pt x="6359" y="826"/>
                      <a:pt x="6359" y="834"/>
                    </a:cubicBezTo>
                    <a:cubicBezTo>
                      <a:pt x="6384" y="909"/>
                      <a:pt x="6409" y="941"/>
                      <a:pt x="6432" y="941"/>
                    </a:cubicBezTo>
                    <a:cubicBezTo>
                      <a:pt x="6453" y="941"/>
                      <a:pt x="6473" y="915"/>
                      <a:pt x="6490" y="869"/>
                    </a:cubicBezTo>
                    <a:cubicBezTo>
                      <a:pt x="6496" y="856"/>
                      <a:pt x="6503" y="847"/>
                      <a:pt x="6509" y="847"/>
                    </a:cubicBezTo>
                    <a:cubicBezTo>
                      <a:pt x="6515" y="847"/>
                      <a:pt x="6520" y="853"/>
                      <a:pt x="6526" y="869"/>
                    </a:cubicBezTo>
                    <a:cubicBezTo>
                      <a:pt x="6529" y="880"/>
                      <a:pt x="6534" y="884"/>
                      <a:pt x="6538" y="884"/>
                    </a:cubicBezTo>
                    <a:cubicBezTo>
                      <a:pt x="6550" y="884"/>
                      <a:pt x="6565" y="859"/>
                      <a:pt x="6573" y="834"/>
                    </a:cubicBezTo>
                    <a:cubicBezTo>
                      <a:pt x="6581" y="810"/>
                      <a:pt x="6584" y="792"/>
                      <a:pt x="6588" y="792"/>
                    </a:cubicBezTo>
                    <a:cubicBezTo>
                      <a:pt x="6590" y="792"/>
                      <a:pt x="6593" y="797"/>
                      <a:pt x="6597" y="810"/>
                    </a:cubicBezTo>
                    <a:cubicBezTo>
                      <a:pt x="6621" y="977"/>
                      <a:pt x="6645" y="869"/>
                      <a:pt x="6668" y="977"/>
                    </a:cubicBezTo>
                    <a:cubicBezTo>
                      <a:pt x="6682" y="1038"/>
                      <a:pt x="6696" y="1064"/>
                      <a:pt x="6709" y="1064"/>
                    </a:cubicBezTo>
                    <a:cubicBezTo>
                      <a:pt x="6720" y="1064"/>
                      <a:pt x="6730" y="1050"/>
                      <a:pt x="6740" y="1024"/>
                    </a:cubicBezTo>
                    <a:cubicBezTo>
                      <a:pt x="6744" y="1012"/>
                      <a:pt x="6747" y="1008"/>
                      <a:pt x="6749" y="1008"/>
                    </a:cubicBezTo>
                    <a:cubicBezTo>
                      <a:pt x="6752" y="1008"/>
                      <a:pt x="6755" y="1015"/>
                      <a:pt x="6759" y="1015"/>
                    </a:cubicBezTo>
                    <a:cubicBezTo>
                      <a:pt x="6760" y="1015"/>
                      <a:pt x="6762" y="1014"/>
                      <a:pt x="6764" y="1012"/>
                    </a:cubicBezTo>
                    <a:cubicBezTo>
                      <a:pt x="6769" y="1007"/>
                      <a:pt x="6774" y="1005"/>
                      <a:pt x="6778" y="1005"/>
                    </a:cubicBezTo>
                    <a:cubicBezTo>
                      <a:pt x="6785" y="1005"/>
                      <a:pt x="6792" y="1010"/>
                      <a:pt x="6799" y="1024"/>
                    </a:cubicBezTo>
                    <a:cubicBezTo>
                      <a:pt x="6821" y="1062"/>
                      <a:pt x="6842" y="1085"/>
                      <a:pt x="6862" y="1085"/>
                    </a:cubicBezTo>
                    <a:cubicBezTo>
                      <a:pt x="6887" y="1085"/>
                      <a:pt x="6911" y="1050"/>
                      <a:pt x="6930" y="965"/>
                    </a:cubicBezTo>
                    <a:cubicBezTo>
                      <a:pt x="6935" y="951"/>
                      <a:pt x="6939" y="945"/>
                      <a:pt x="6944" y="945"/>
                    </a:cubicBezTo>
                    <a:cubicBezTo>
                      <a:pt x="6951" y="945"/>
                      <a:pt x="6959" y="963"/>
                      <a:pt x="6966" y="1000"/>
                    </a:cubicBezTo>
                    <a:cubicBezTo>
                      <a:pt x="6973" y="1027"/>
                      <a:pt x="6979" y="1043"/>
                      <a:pt x="6984" y="1043"/>
                    </a:cubicBezTo>
                    <a:cubicBezTo>
                      <a:pt x="6988" y="1043"/>
                      <a:pt x="6990" y="1033"/>
                      <a:pt x="6990" y="1012"/>
                    </a:cubicBezTo>
                    <a:cubicBezTo>
                      <a:pt x="6997" y="972"/>
                      <a:pt x="7003" y="958"/>
                      <a:pt x="7012" y="958"/>
                    </a:cubicBezTo>
                    <a:cubicBezTo>
                      <a:pt x="7019" y="958"/>
                      <a:pt x="7027" y="966"/>
                      <a:pt x="7038" y="977"/>
                    </a:cubicBezTo>
                    <a:cubicBezTo>
                      <a:pt x="7049" y="1000"/>
                      <a:pt x="7061" y="989"/>
                      <a:pt x="7085" y="1024"/>
                    </a:cubicBezTo>
                    <a:cubicBezTo>
                      <a:pt x="7091" y="1036"/>
                      <a:pt x="7102" y="1050"/>
                      <a:pt x="7115" y="1050"/>
                    </a:cubicBezTo>
                    <a:cubicBezTo>
                      <a:pt x="7128" y="1050"/>
                      <a:pt x="7144" y="1033"/>
                      <a:pt x="7157" y="977"/>
                    </a:cubicBezTo>
                    <a:cubicBezTo>
                      <a:pt x="7162" y="926"/>
                      <a:pt x="7170" y="905"/>
                      <a:pt x="7179" y="905"/>
                    </a:cubicBezTo>
                    <a:cubicBezTo>
                      <a:pt x="7188" y="905"/>
                      <a:pt x="7198" y="932"/>
                      <a:pt x="7204" y="977"/>
                    </a:cubicBezTo>
                    <a:cubicBezTo>
                      <a:pt x="7206" y="981"/>
                      <a:pt x="7207" y="982"/>
                      <a:pt x="7208" y="982"/>
                    </a:cubicBezTo>
                    <a:cubicBezTo>
                      <a:pt x="7217" y="982"/>
                      <a:pt x="7226" y="907"/>
                      <a:pt x="7235" y="907"/>
                    </a:cubicBezTo>
                    <a:cubicBezTo>
                      <a:pt x="7236" y="907"/>
                      <a:pt x="7238" y="910"/>
                      <a:pt x="7240" y="917"/>
                    </a:cubicBezTo>
                    <a:cubicBezTo>
                      <a:pt x="7252" y="953"/>
                      <a:pt x="7252" y="989"/>
                      <a:pt x="7276" y="1024"/>
                    </a:cubicBezTo>
                    <a:cubicBezTo>
                      <a:pt x="7276" y="1029"/>
                      <a:pt x="7277" y="1031"/>
                      <a:pt x="7280" y="1031"/>
                    </a:cubicBezTo>
                    <a:cubicBezTo>
                      <a:pt x="7284" y="1031"/>
                      <a:pt x="7292" y="1023"/>
                      <a:pt x="7299" y="1000"/>
                    </a:cubicBezTo>
                    <a:cubicBezTo>
                      <a:pt x="7317" y="923"/>
                      <a:pt x="7332" y="890"/>
                      <a:pt x="7347" y="890"/>
                    </a:cubicBezTo>
                    <a:cubicBezTo>
                      <a:pt x="7362" y="890"/>
                      <a:pt x="7377" y="923"/>
                      <a:pt x="7395" y="977"/>
                    </a:cubicBezTo>
                    <a:cubicBezTo>
                      <a:pt x="7407" y="1000"/>
                      <a:pt x="7419" y="1024"/>
                      <a:pt x="7419" y="1024"/>
                    </a:cubicBezTo>
                    <a:cubicBezTo>
                      <a:pt x="7429" y="1013"/>
                      <a:pt x="7440" y="963"/>
                      <a:pt x="7451" y="963"/>
                    </a:cubicBezTo>
                    <a:cubicBezTo>
                      <a:pt x="7452" y="963"/>
                      <a:pt x="7453" y="964"/>
                      <a:pt x="7454" y="965"/>
                    </a:cubicBezTo>
                    <a:cubicBezTo>
                      <a:pt x="7466" y="965"/>
                      <a:pt x="7478" y="1024"/>
                      <a:pt x="7502" y="1048"/>
                    </a:cubicBezTo>
                    <a:cubicBezTo>
                      <a:pt x="7505" y="1054"/>
                      <a:pt x="7509" y="1057"/>
                      <a:pt x="7513" y="1057"/>
                    </a:cubicBezTo>
                    <a:cubicBezTo>
                      <a:pt x="7525" y="1057"/>
                      <a:pt x="7541" y="1030"/>
                      <a:pt x="7550" y="977"/>
                    </a:cubicBezTo>
                    <a:cubicBezTo>
                      <a:pt x="7550" y="960"/>
                      <a:pt x="7561" y="943"/>
                      <a:pt x="7568" y="943"/>
                    </a:cubicBezTo>
                    <a:cubicBezTo>
                      <a:pt x="7571" y="943"/>
                      <a:pt x="7573" y="946"/>
                      <a:pt x="7573" y="953"/>
                    </a:cubicBezTo>
                    <a:cubicBezTo>
                      <a:pt x="7576" y="961"/>
                      <a:pt x="7580" y="965"/>
                      <a:pt x="7584" y="965"/>
                    </a:cubicBezTo>
                    <a:cubicBezTo>
                      <a:pt x="7593" y="965"/>
                      <a:pt x="7605" y="947"/>
                      <a:pt x="7614" y="947"/>
                    </a:cubicBezTo>
                    <a:cubicBezTo>
                      <a:pt x="7616" y="947"/>
                      <a:pt x="7619" y="949"/>
                      <a:pt x="7621" y="953"/>
                    </a:cubicBezTo>
                    <a:cubicBezTo>
                      <a:pt x="7622" y="957"/>
                      <a:pt x="7624" y="959"/>
                      <a:pt x="7625" y="959"/>
                    </a:cubicBezTo>
                    <a:cubicBezTo>
                      <a:pt x="7633" y="959"/>
                      <a:pt x="7640" y="913"/>
                      <a:pt x="7648" y="913"/>
                    </a:cubicBezTo>
                    <a:cubicBezTo>
                      <a:pt x="7651" y="913"/>
                      <a:pt x="7654" y="920"/>
                      <a:pt x="7657" y="941"/>
                    </a:cubicBezTo>
                    <a:cubicBezTo>
                      <a:pt x="7662" y="956"/>
                      <a:pt x="7666" y="962"/>
                      <a:pt x="7670" y="962"/>
                    </a:cubicBezTo>
                    <a:cubicBezTo>
                      <a:pt x="7686" y="962"/>
                      <a:pt x="7695" y="881"/>
                      <a:pt x="7704" y="881"/>
                    </a:cubicBezTo>
                    <a:lnTo>
                      <a:pt x="7716" y="881"/>
                    </a:lnTo>
                    <a:cubicBezTo>
                      <a:pt x="7716" y="893"/>
                      <a:pt x="7728" y="917"/>
                      <a:pt x="7728" y="929"/>
                    </a:cubicBezTo>
                    <a:cubicBezTo>
                      <a:pt x="7740" y="977"/>
                      <a:pt x="7752" y="1048"/>
                      <a:pt x="7764" y="1048"/>
                    </a:cubicBezTo>
                    <a:cubicBezTo>
                      <a:pt x="7800" y="1036"/>
                      <a:pt x="7835" y="1012"/>
                      <a:pt x="7871" y="1000"/>
                    </a:cubicBezTo>
                    <a:cubicBezTo>
                      <a:pt x="7893" y="873"/>
                      <a:pt x="7916" y="849"/>
                      <a:pt x="7941" y="849"/>
                    </a:cubicBezTo>
                    <a:cubicBezTo>
                      <a:pt x="7956" y="849"/>
                      <a:pt x="7972" y="858"/>
                      <a:pt x="7990" y="858"/>
                    </a:cubicBezTo>
                    <a:cubicBezTo>
                      <a:pt x="8002" y="858"/>
                      <a:pt x="8014" y="869"/>
                      <a:pt x="8026" y="929"/>
                    </a:cubicBezTo>
                    <a:cubicBezTo>
                      <a:pt x="8031" y="974"/>
                      <a:pt x="8040" y="998"/>
                      <a:pt x="8048" y="998"/>
                    </a:cubicBezTo>
                    <a:cubicBezTo>
                      <a:pt x="8057" y="998"/>
                      <a:pt x="8067" y="968"/>
                      <a:pt x="8073" y="905"/>
                    </a:cubicBezTo>
                    <a:cubicBezTo>
                      <a:pt x="8081" y="869"/>
                      <a:pt x="8088" y="855"/>
                      <a:pt x="8095" y="855"/>
                    </a:cubicBezTo>
                    <a:cubicBezTo>
                      <a:pt x="8100" y="855"/>
                      <a:pt x="8104" y="860"/>
                      <a:pt x="8109" y="869"/>
                    </a:cubicBezTo>
                    <a:cubicBezTo>
                      <a:pt x="8118" y="879"/>
                      <a:pt x="8127" y="937"/>
                      <a:pt x="8136" y="937"/>
                    </a:cubicBezTo>
                    <a:cubicBezTo>
                      <a:pt x="8139" y="937"/>
                      <a:pt x="8142" y="931"/>
                      <a:pt x="8145" y="917"/>
                    </a:cubicBezTo>
                    <a:cubicBezTo>
                      <a:pt x="8147" y="905"/>
                      <a:pt x="8150" y="901"/>
                      <a:pt x="8152" y="901"/>
                    </a:cubicBezTo>
                    <a:cubicBezTo>
                      <a:pt x="8158" y="901"/>
                      <a:pt x="8164" y="929"/>
                      <a:pt x="8170" y="929"/>
                    </a:cubicBezTo>
                    <a:cubicBezTo>
                      <a:pt x="8174" y="929"/>
                      <a:pt x="8177" y="920"/>
                      <a:pt x="8181" y="893"/>
                    </a:cubicBezTo>
                    <a:cubicBezTo>
                      <a:pt x="8189" y="910"/>
                      <a:pt x="8197" y="957"/>
                      <a:pt x="8210" y="957"/>
                    </a:cubicBezTo>
                    <a:cubicBezTo>
                      <a:pt x="8215" y="957"/>
                      <a:pt x="8221" y="950"/>
                      <a:pt x="8228" y="929"/>
                    </a:cubicBezTo>
                    <a:cubicBezTo>
                      <a:pt x="8232" y="908"/>
                      <a:pt x="8235" y="903"/>
                      <a:pt x="8239" y="903"/>
                    </a:cubicBezTo>
                    <a:cubicBezTo>
                      <a:pt x="8243" y="903"/>
                      <a:pt x="8248" y="911"/>
                      <a:pt x="8255" y="911"/>
                    </a:cubicBezTo>
                    <a:cubicBezTo>
                      <a:pt x="8261" y="911"/>
                      <a:pt x="8267" y="903"/>
                      <a:pt x="8276" y="869"/>
                    </a:cubicBezTo>
                    <a:cubicBezTo>
                      <a:pt x="8276" y="842"/>
                      <a:pt x="8280" y="830"/>
                      <a:pt x="8286" y="830"/>
                    </a:cubicBezTo>
                    <a:cubicBezTo>
                      <a:pt x="8290" y="830"/>
                      <a:pt x="8295" y="836"/>
                      <a:pt x="8300" y="846"/>
                    </a:cubicBezTo>
                    <a:cubicBezTo>
                      <a:pt x="8304" y="879"/>
                      <a:pt x="8311" y="891"/>
                      <a:pt x="8318" y="891"/>
                    </a:cubicBezTo>
                    <a:cubicBezTo>
                      <a:pt x="8329" y="891"/>
                      <a:pt x="8340" y="862"/>
                      <a:pt x="8347" y="834"/>
                    </a:cubicBezTo>
                    <a:cubicBezTo>
                      <a:pt x="8352" y="816"/>
                      <a:pt x="8356" y="808"/>
                      <a:pt x="8361" y="808"/>
                    </a:cubicBezTo>
                    <a:cubicBezTo>
                      <a:pt x="8369" y="808"/>
                      <a:pt x="8380" y="832"/>
                      <a:pt x="8395" y="869"/>
                    </a:cubicBezTo>
                    <a:cubicBezTo>
                      <a:pt x="8411" y="943"/>
                      <a:pt x="8426" y="968"/>
                      <a:pt x="8442" y="968"/>
                    </a:cubicBezTo>
                    <a:cubicBezTo>
                      <a:pt x="8462" y="968"/>
                      <a:pt x="8482" y="927"/>
                      <a:pt x="8502" y="893"/>
                    </a:cubicBezTo>
                    <a:cubicBezTo>
                      <a:pt x="8526" y="715"/>
                      <a:pt x="8562" y="858"/>
                      <a:pt x="8597" y="655"/>
                    </a:cubicBezTo>
                    <a:cubicBezTo>
                      <a:pt x="8597" y="648"/>
                      <a:pt x="8598" y="645"/>
                      <a:pt x="8600" y="645"/>
                    </a:cubicBezTo>
                    <a:cubicBezTo>
                      <a:pt x="8603" y="645"/>
                      <a:pt x="8609" y="662"/>
                      <a:pt x="8609" y="679"/>
                    </a:cubicBezTo>
                    <a:cubicBezTo>
                      <a:pt x="8629" y="749"/>
                      <a:pt x="8641" y="777"/>
                      <a:pt x="8658" y="777"/>
                    </a:cubicBezTo>
                    <a:cubicBezTo>
                      <a:pt x="8661" y="777"/>
                      <a:pt x="8665" y="776"/>
                      <a:pt x="8669" y="774"/>
                    </a:cubicBezTo>
                    <a:cubicBezTo>
                      <a:pt x="8672" y="768"/>
                      <a:pt x="8675" y="765"/>
                      <a:pt x="8678" y="765"/>
                    </a:cubicBezTo>
                    <a:cubicBezTo>
                      <a:pt x="8687" y="765"/>
                      <a:pt x="8695" y="792"/>
                      <a:pt x="8704" y="846"/>
                    </a:cubicBezTo>
                    <a:cubicBezTo>
                      <a:pt x="8709" y="871"/>
                      <a:pt x="8711" y="880"/>
                      <a:pt x="8714" y="880"/>
                    </a:cubicBezTo>
                    <a:cubicBezTo>
                      <a:pt x="8718" y="880"/>
                      <a:pt x="8721" y="849"/>
                      <a:pt x="8728" y="834"/>
                    </a:cubicBezTo>
                    <a:cubicBezTo>
                      <a:pt x="8732" y="827"/>
                      <a:pt x="8734" y="824"/>
                      <a:pt x="8736" y="824"/>
                    </a:cubicBezTo>
                    <a:cubicBezTo>
                      <a:pt x="8741" y="824"/>
                      <a:pt x="8744" y="841"/>
                      <a:pt x="8752" y="858"/>
                    </a:cubicBezTo>
                    <a:cubicBezTo>
                      <a:pt x="8765" y="911"/>
                      <a:pt x="8779" y="942"/>
                      <a:pt x="8792" y="942"/>
                    </a:cubicBezTo>
                    <a:cubicBezTo>
                      <a:pt x="8803" y="942"/>
                      <a:pt x="8813" y="923"/>
                      <a:pt x="8823" y="881"/>
                    </a:cubicBezTo>
                    <a:cubicBezTo>
                      <a:pt x="8843" y="805"/>
                      <a:pt x="8862" y="767"/>
                      <a:pt x="8881" y="767"/>
                    </a:cubicBezTo>
                    <a:cubicBezTo>
                      <a:pt x="8885" y="767"/>
                      <a:pt x="8890" y="769"/>
                      <a:pt x="8895" y="774"/>
                    </a:cubicBezTo>
                    <a:cubicBezTo>
                      <a:pt x="8904" y="779"/>
                      <a:pt x="8917" y="784"/>
                      <a:pt x="8932" y="784"/>
                    </a:cubicBezTo>
                    <a:cubicBezTo>
                      <a:pt x="8959" y="784"/>
                      <a:pt x="8991" y="767"/>
                      <a:pt x="9014" y="691"/>
                    </a:cubicBezTo>
                    <a:cubicBezTo>
                      <a:pt x="9014" y="684"/>
                      <a:pt x="9018" y="677"/>
                      <a:pt x="9021" y="677"/>
                    </a:cubicBezTo>
                    <a:cubicBezTo>
                      <a:pt x="9024" y="677"/>
                      <a:pt x="9026" y="681"/>
                      <a:pt x="9026" y="691"/>
                    </a:cubicBezTo>
                    <a:cubicBezTo>
                      <a:pt x="9050" y="786"/>
                      <a:pt x="9062" y="739"/>
                      <a:pt x="9085" y="762"/>
                    </a:cubicBezTo>
                    <a:cubicBezTo>
                      <a:pt x="9097" y="798"/>
                      <a:pt x="9121" y="834"/>
                      <a:pt x="9133" y="881"/>
                    </a:cubicBezTo>
                    <a:lnTo>
                      <a:pt x="9145" y="881"/>
                    </a:lnTo>
                    <a:cubicBezTo>
                      <a:pt x="9157" y="881"/>
                      <a:pt x="9169" y="822"/>
                      <a:pt x="9181" y="822"/>
                    </a:cubicBezTo>
                    <a:cubicBezTo>
                      <a:pt x="9193" y="822"/>
                      <a:pt x="9204" y="881"/>
                      <a:pt x="9216" y="893"/>
                    </a:cubicBezTo>
                    <a:cubicBezTo>
                      <a:pt x="9222" y="899"/>
                      <a:pt x="9231" y="902"/>
                      <a:pt x="9242" y="902"/>
                    </a:cubicBezTo>
                    <a:cubicBezTo>
                      <a:pt x="9252" y="902"/>
                      <a:pt x="9264" y="899"/>
                      <a:pt x="9276" y="893"/>
                    </a:cubicBezTo>
                    <a:cubicBezTo>
                      <a:pt x="9288" y="893"/>
                      <a:pt x="9300" y="834"/>
                      <a:pt x="9312" y="774"/>
                    </a:cubicBezTo>
                    <a:cubicBezTo>
                      <a:pt x="9335" y="655"/>
                      <a:pt x="9335" y="548"/>
                      <a:pt x="9312" y="441"/>
                    </a:cubicBezTo>
                    <a:cubicBezTo>
                      <a:pt x="9312" y="369"/>
                      <a:pt x="9312" y="298"/>
                      <a:pt x="9324" y="227"/>
                    </a:cubicBezTo>
                    <a:lnTo>
                      <a:pt x="9335" y="119"/>
                    </a:lnTo>
                    <a:cubicBezTo>
                      <a:pt x="9335" y="96"/>
                      <a:pt x="9324" y="60"/>
                      <a:pt x="9324" y="60"/>
                    </a:cubicBezTo>
                    <a:cubicBezTo>
                      <a:pt x="9312" y="60"/>
                      <a:pt x="9300" y="56"/>
                      <a:pt x="9287" y="56"/>
                    </a:cubicBezTo>
                    <a:cubicBezTo>
                      <a:pt x="9260" y="56"/>
                      <a:pt x="9233" y="73"/>
                      <a:pt x="9216" y="179"/>
                    </a:cubicBezTo>
                    <a:cubicBezTo>
                      <a:pt x="9212" y="197"/>
                      <a:pt x="9207" y="205"/>
                      <a:pt x="9203" y="205"/>
                    </a:cubicBezTo>
                    <a:cubicBezTo>
                      <a:pt x="9195" y="205"/>
                      <a:pt x="9188" y="185"/>
                      <a:pt x="9181" y="155"/>
                    </a:cubicBezTo>
                    <a:cubicBezTo>
                      <a:pt x="9164" y="92"/>
                      <a:pt x="9149" y="60"/>
                      <a:pt x="9136" y="60"/>
                    </a:cubicBezTo>
                    <a:cubicBezTo>
                      <a:pt x="9122" y="60"/>
                      <a:pt x="9110" y="98"/>
                      <a:pt x="9097" y="179"/>
                    </a:cubicBezTo>
                    <a:cubicBezTo>
                      <a:pt x="9097" y="195"/>
                      <a:pt x="9095" y="201"/>
                      <a:pt x="9091" y="201"/>
                    </a:cubicBezTo>
                    <a:cubicBezTo>
                      <a:pt x="9084" y="201"/>
                      <a:pt x="9074" y="175"/>
                      <a:pt x="9074" y="143"/>
                    </a:cubicBezTo>
                    <a:cubicBezTo>
                      <a:pt x="9064" y="106"/>
                      <a:pt x="9055" y="76"/>
                      <a:pt x="9046" y="76"/>
                    </a:cubicBezTo>
                    <a:cubicBezTo>
                      <a:pt x="9043" y="76"/>
                      <a:pt x="9040" y="78"/>
                      <a:pt x="9038" y="84"/>
                    </a:cubicBezTo>
                    <a:cubicBezTo>
                      <a:pt x="9030" y="100"/>
                      <a:pt x="9016" y="144"/>
                      <a:pt x="9004" y="144"/>
                    </a:cubicBezTo>
                    <a:cubicBezTo>
                      <a:pt x="8999" y="144"/>
                      <a:pt x="8994" y="134"/>
                      <a:pt x="8990" y="107"/>
                    </a:cubicBezTo>
                    <a:lnTo>
                      <a:pt x="8883" y="107"/>
                    </a:lnTo>
                    <a:cubicBezTo>
                      <a:pt x="8883" y="107"/>
                      <a:pt x="8871" y="155"/>
                      <a:pt x="8871" y="238"/>
                    </a:cubicBezTo>
                    <a:cubicBezTo>
                      <a:pt x="8871" y="336"/>
                      <a:pt x="8858" y="387"/>
                      <a:pt x="8846" y="387"/>
                    </a:cubicBezTo>
                    <a:cubicBezTo>
                      <a:pt x="8842" y="387"/>
                      <a:pt x="8838" y="382"/>
                      <a:pt x="8835" y="369"/>
                    </a:cubicBezTo>
                    <a:cubicBezTo>
                      <a:pt x="8800" y="227"/>
                      <a:pt x="8800" y="227"/>
                      <a:pt x="8752" y="227"/>
                    </a:cubicBezTo>
                    <a:cubicBezTo>
                      <a:pt x="8735" y="227"/>
                      <a:pt x="8724" y="166"/>
                      <a:pt x="8711" y="166"/>
                    </a:cubicBezTo>
                    <a:cubicBezTo>
                      <a:pt x="8705" y="166"/>
                      <a:pt x="8699" y="176"/>
                      <a:pt x="8693" y="203"/>
                    </a:cubicBezTo>
                    <a:cubicBezTo>
                      <a:pt x="8681" y="179"/>
                      <a:pt x="8669" y="131"/>
                      <a:pt x="8657" y="131"/>
                    </a:cubicBezTo>
                    <a:cubicBezTo>
                      <a:pt x="8645" y="143"/>
                      <a:pt x="8621" y="215"/>
                      <a:pt x="8609" y="227"/>
                    </a:cubicBezTo>
                    <a:cubicBezTo>
                      <a:pt x="8603" y="240"/>
                      <a:pt x="8592" y="257"/>
                      <a:pt x="8582" y="257"/>
                    </a:cubicBezTo>
                    <a:cubicBezTo>
                      <a:pt x="8574" y="257"/>
                      <a:pt x="8567" y="246"/>
                      <a:pt x="8562" y="215"/>
                    </a:cubicBezTo>
                    <a:cubicBezTo>
                      <a:pt x="8558" y="196"/>
                      <a:pt x="8554" y="190"/>
                      <a:pt x="8550" y="190"/>
                    </a:cubicBezTo>
                    <a:cubicBezTo>
                      <a:pt x="8544" y="190"/>
                      <a:pt x="8536" y="202"/>
                      <a:pt x="8530" y="202"/>
                    </a:cubicBezTo>
                    <a:cubicBezTo>
                      <a:pt x="8524" y="202"/>
                      <a:pt x="8518" y="193"/>
                      <a:pt x="8514" y="155"/>
                    </a:cubicBezTo>
                    <a:cubicBezTo>
                      <a:pt x="8512" y="141"/>
                      <a:pt x="8509" y="136"/>
                      <a:pt x="8507" y="136"/>
                    </a:cubicBezTo>
                    <a:cubicBezTo>
                      <a:pt x="8499" y="136"/>
                      <a:pt x="8491" y="186"/>
                      <a:pt x="8479" y="186"/>
                    </a:cubicBezTo>
                    <a:cubicBezTo>
                      <a:pt x="8475" y="186"/>
                      <a:pt x="8471" y="181"/>
                      <a:pt x="8466" y="167"/>
                    </a:cubicBezTo>
                    <a:cubicBezTo>
                      <a:pt x="8460" y="127"/>
                      <a:pt x="8453" y="121"/>
                      <a:pt x="8444" y="121"/>
                    </a:cubicBezTo>
                    <a:cubicBezTo>
                      <a:pt x="8440" y="121"/>
                      <a:pt x="8435" y="122"/>
                      <a:pt x="8430" y="122"/>
                    </a:cubicBezTo>
                    <a:cubicBezTo>
                      <a:pt x="8427" y="122"/>
                      <a:pt x="8423" y="121"/>
                      <a:pt x="8419" y="119"/>
                    </a:cubicBezTo>
                    <a:cubicBezTo>
                      <a:pt x="8417" y="118"/>
                      <a:pt x="8415" y="117"/>
                      <a:pt x="8412" y="117"/>
                    </a:cubicBezTo>
                    <a:cubicBezTo>
                      <a:pt x="8400" y="117"/>
                      <a:pt x="8379" y="148"/>
                      <a:pt x="8359" y="238"/>
                    </a:cubicBezTo>
                    <a:cubicBezTo>
                      <a:pt x="8356" y="260"/>
                      <a:pt x="8352" y="269"/>
                      <a:pt x="8349" y="269"/>
                    </a:cubicBezTo>
                    <a:cubicBezTo>
                      <a:pt x="8341" y="269"/>
                      <a:pt x="8335" y="224"/>
                      <a:pt x="8335" y="191"/>
                    </a:cubicBezTo>
                    <a:cubicBezTo>
                      <a:pt x="8333" y="183"/>
                      <a:pt x="8331" y="180"/>
                      <a:pt x="8329" y="180"/>
                    </a:cubicBezTo>
                    <a:cubicBezTo>
                      <a:pt x="8323" y="180"/>
                      <a:pt x="8323" y="227"/>
                      <a:pt x="8323" y="274"/>
                    </a:cubicBezTo>
                    <a:cubicBezTo>
                      <a:pt x="8313" y="326"/>
                      <a:pt x="8312" y="360"/>
                      <a:pt x="8304" y="360"/>
                    </a:cubicBezTo>
                    <a:cubicBezTo>
                      <a:pt x="8302" y="360"/>
                      <a:pt x="8301" y="359"/>
                      <a:pt x="8300" y="358"/>
                    </a:cubicBezTo>
                    <a:cubicBezTo>
                      <a:pt x="8300" y="358"/>
                      <a:pt x="8291" y="316"/>
                      <a:pt x="8282" y="316"/>
                    </a:cubicBezTo>
                    <a:cubicBezTo>
                      <a:pt x="8280" y="316"/>
                      <a:pt x="8278" y="318"/>
                      <a:pt x="8276" y="322"/>
                    </a:cubicBezTo>
                    <a:cubicBezTo>
                      <a:pt x="8271" y="352"/>
                      <a:pt x="8267" y="367"/>
                      <a:pt x="8262" y="367"/>
                    </a:cubicBezTo>
                    <a:cubicBezTo>
                      <a:pt x="8254" y="367"/>
                      <a:pt x="8243" y="322"/>
                      <a:pt x="8228" y="238"/>
                    </a:cubicBezTo>
                    <a:cubicBezTo>
                      <a:pt x="8221" y="167"/>
                      <a:pt x="8209" y="142"/>
                      <a:pt x="8199" y="142"/>
                    </a:cubicBezTo>
                    <a:cubicBezTo>
                      <a:pt x="8192" y="142"/>
                      <a:pt x="8185" y="153"/>
                      <a:pt x="8181" y="167"/>
                    </a:cubicBezTo>
                    <a:cubicBezTo>
                      <a:pt x="8169" y="203"/>
                      <a:pt x="8169" y="250"/>
                      <a:pt x="8157" y="286"/>
                    </a:cubicBezTo>
                    <a:cubicBezTo>
                      <a:pt x="8157" y="326"/>
                      <a:pt x="8157" y="375"/>
                      <a:pt x="8150" y="375"/>
                    </a:cubicBezTo>
                    <a:cubicBezTo>
                      <a:pt x="8148" y="375"/>
                      <a:pt x="8147" y="373"/>
                      <a:pt x="8145" y="369"/>
                    </a:cubicBezTo>
                    <a:cubicBezTo>
                      <a:pt x="8140" y="325"/>
                      <a:pt x="8133" y="306"/>
                      <a:pt x="8125" y="306"/>
                    </a:cubicBezTo>
                    <a:cubicBezTo>
                      <a:pt x="8113" y="306"/>
                      <a:pt x="8099" y="347"/>
                      <a:pt x="8085" y="417"/>
                    </a:cubicBezTo>
                    <a:cubicBezTo>
                      <a:pt x="8085" y="426"/>
                      <a:pt x="8084" y="431"/>
                      <a:pt x="8083" y="431"/>
                    </a:cubicBezTo>
                    <a:cubicBezTo>
                      <a:pt x="8079" y="431"/>
                      <a:pt x="8070" y="395"/>
                      <a:pt x="8061" y="334"/>
                    </a:cubicBezTo>
                    <a:cubicBezTo>
                      <a:pt x="8052" y="207"/>
                      <a:pt x="8042" y="160"/>
                      <a:pt x="8032" y="160"/>
                    </a:cubicBezTo>
                    <a:cubicBezTo>
                      <a:pt x="8030" y="160"/>
                      <a:pt x="8028" y="163"/>
                      <a:pt x="8026" y="167"/>
                    </a:cubicBezTo>
                    <a:cubicBezTo>
                      <a:pt x="8017" y="184"/>
                      <a:pt x="8009" y="231"/>
                      <a:pt x="8000" y="231"/>
                    </a:cubicBezTo>
                    <a:cubicBezTo>
                      <a:pt x="7997" y="231"/>
                      <a:pt x="7993" y="223"/>
                      <a:pt x="7990" y="203"/>
                    </a:cubicBezTo>
                    <a:cubicBezTo>
                      <a:pt x="7990" y="203"/>
                      <a:pt x="7990" y="227"/>
                      <a:pt x="7978" y="238"/>
                    </a:cubicBezTo>
                    <a:cubicBezTo>
                      <a:pt x="7978" y="298"/>
                      <a:pt x="7973" y="377"/>
                      <a:pt x="7967" y="377"/>
                    </a:cubicBezTo>
                    <a:cubicBezTo>
                      <a:pt x="7963" y="377"/>
                      <a:pt x="7959" y="349"/>
                      <a:pt x="7954" y="274"/>
                    </a:cubicBezTo>
                    <a:cubicBezTo>
                      <a:pt x="7954" y="262"/>
                      <a:pt x="7954" y="238"/>
                      <a:pt x="7954" y="227"/>
                    </a:cubicBezTo>
                    <a:cubicBezTo>
                      <a:pt x="7951" y="248"/>
                      <a:pt x="7947" y="255"/>
                      <a:pt x="7943" y="255"/>
                    </a:cubicBezTo>
                    <a:cubicBezTo>
                      <a:pt x="7934" y="255"/>
                      <a:pt x="7922" y="222"/>
                      <a:pt x="7909" y="222"/>
                    </a:cubicBezTo>
                    <a:cubicBezTo>
                      <a:pt x="7904" y="222"/>
                      <a:pt x="7900" y="227"/>
                      <a:pt x="7895" y="238"/>
                    </a:cubicBezTo>
                    <a:cubicBezTo>
                      <a:pt x="7883" y="298"/>
                      <a:pt x="7859" y="334"/>
                      <a:pt x="7835" y="334"/>
                    </a:cubicBezTo>
                    <a:cubicBezTo>
                      <a:pt x="7805" y="340"/>
                      <a:pt x="7776" y="343"/>
                      <a:pt x="7746" y="343"/>
                    </a:cubicBezTo>
                    <a:cubicBezTo>
                      <a:pt x="7716" y="343"/>
                      <a:pt x="7686" y="340"/>
                      <a:pt x="7657" y="334"/>
                    </a:cubicBezTo>
                    <a:cubicBezTo>
                      <a:pt x="7645" y="334"/>
                      <a:pt x="7621" y="322"/>
                      <a:pt x="7609" y="262"/>
                    </a:cubicBezTo>
                    <a:cubicBezTo>
                      <a:pt x="7604" y="242"/>
                      <a:pt x="7597" y="230"/>
                      <a:pt x="7589" y="230"/>
                    </a:cubicBezTo>
                    <a:cubicBezTo>
                      <a:pt x="7579" y="230"/>
                      <a:pt x="7568" y="251"/>
                      <a:pt x="7561" y="298"/>
                    </a:cubicBezTo>
                    <a:cubicBezTo>
                      <a:pt x="7561" y="334"/>
                      <a:pt x="7538" y="381"/>
                      <a:pt x="7514" y="429"/>
                    </a:cubicBezTo>
                    <a:cubicBezTo>
                      <a:pt x="7513" y="430"/>
                      <a:pt x="7512" y="430"/>
                      <a:pt x="7512" y="430"/>
                    </a:cubicBezTo>
                    <a:cubicBezTo>
                      <a:pt x="7500" y="430"/>
                      <a:pt x="7489" y="345"/>
                      <a:pt x="7478" y="334"/>
                    </a:cubicBezTo>
                    <a:cubicBezTo>
                      <a:pt x="7475" y="331"/>
                      <a:pt x="7473" y="330"/>
                      <a:pt x="7470" y="330"/>
                    </a:cubicBezTo>
                    <a:cubicBezTo>
                      <a:pt x="7465" y="330"/>
                      <a:pt x="7460" y="333"/>
                      <a:pt x="7456" y="333"/>
                    </a:cubicBezTo>
                    <a:cubicBezTo>
                      <a:pt x="7451" y="333"/>
                      <a:pt x="7447" y="331"/>
                      <a:pt x="7442" y="322"/>
                    </a:cubicBezTo>
                    <a:cubicBezTo>
                      <a:pt x="7430" y="310"/>
                      <a:pt x="7419" y="227"/>
                      <a:pt x="7407" y="227"/>
                    </a:cubicBezTo>
                    <a:cubicBezTo>
                      <a:pt x="7395" y="227"/>
                      <a:pt x="7383" y="274"/>
                      <a:pt x="7359" y="310"/>
                    </a:cubicBezTo>
                    <a:cubicBezTo>
                      <a:pt x="7355" y="278"/>
                      <a:pt x="7351" y="266"/>
                      <a:pt x="7345" y="266"/>
                    </a:cubicBezTo>
                    <a:cubicBezTo>
                      <a:pt x="7333" y="266"/>
                      <a:pt x="7316" y="329"/>
                      <a:pt x="7299" y="346"/>
                    </a:cubicBezTo>
                    <a:cubicBezTo>
                      <a:pt x="7292" y="353"/>
                      <a:pt x="7286" y="356"/>
                      <a:pt x="7280" y="356"/>
                    </a:cubicBezTo>
                    <a:cubicBezTo>
                      <a:pt x="7268" y="356"/>
                      <a:pt x="7260" y="342"/>
                      <a:pt x="7252" y="334"/>
                    </a:cubicBezTo>
                    <a:cubicBezTo>
                      <a:pt x="7243" y="316"/>
                      <a:pt x="7241" y="285"/>
                      <a:pt x="7235" y="285"/>
                    </a:cubicBezTo>
                    <a:cubicBezTo>
                      <a:pt x="7233" y="285"/>
                      <a:pt x="7231" y="289"/>
                      <a:pt x="7228" y="298"/>
                    </a:cubicBezTo>
                    <a:cubicBezTo>
                      <a:pt x="7204" y="334"/>
                      <a:pt x="7192" y="346"/>
                      <a:pt x="7180" y="358"/>
                    </a:cubicBezTo>
                    <a:cubicBezTo>
                      <a:pt x="7133" y="369"/>
                      <a:pt x="7082" y="375"/>
                      <a:pt x="7032" y="375"/>
                    </a:cubicBezTo>
                    <a:cubicBezTo>
                      <a:pt x="6981" y="375"/>
                      <a:pt x="6930" y="369"/>
                      <a:pt x="6883" y="358"/>
                    </a:cubicBezTo>
                    <a:cubicBezTo>
                      <a:pt x="6871" y="358"/>
                      <a:pt x="6871" y="334"/>
                      <a:pt x="6859" y="310"/>
                    </a:cubicBezTo>
                    <a:cubicBezTo>
                      <a:pt x="6842" y="288"/>
                      <a:pt x="6828" y="278"/>
                      <a:pt x="6814" y="278"/>
                    </a:cubicBezTo>
                    <a:cubicBezTo>
                      <a:pt x="6799" y="278"/>
                      <a:pt x="6783" y="291"/>
                      <a:pt x="6764" y="310"/>
                    </a:cubicBezTo>
                    <a:cubicBezTo>
                      <a:pt x="6753" y="331"/>
                      <a:pt x="6737" y="343"/>
                      <a:pt x="6720" y="343"/>
                    </a:cubicBezTo>
                    <a:cubicBezTo>
                      <a:pt x="6699" y="343"/>
                      <a:pt x="6676" y="325"/>
                      <a:pt x="6657" y="286"/>
                    </a:cubicBezTo>
                    <a:cubicBezTo>
                      <a:pt x="6636" y="239"/>
                      <a:pt x="6613" y="213"/>
                      <a:pt x="6589" y="213"/>
                    </a:cubicBezTo>
                    <a:cubicBezTo>
                      <a:pt x="6559" y="213"/>
                      <a:pt x="6529" y="257"/>
                      <a:pt x="6502" y="358"/>
                    </a:cubicBezTo>
                    <a:cubicBezTo>
                      <a:pt x="6496" y="369"/>
                      <a:pt x="6490" y="378"/>
                      <a:pt x="6484" y="378"/>
                    </a:cubicBezTo>
                    <a:cubicBezTo>
                      <a:pt x="6478" y="378"/>
                      <a:pt x="6472" y="369"/>
                      <a:pt x="6466" y="346"/>
                    </a:cubicBezTo>
                    <a:cubicBezTo>
                      <a:pt x="6454" y="286"/>
                      <a:pt x="6442" y="238"/>
                      <a:pt x="6418" y="238"/>
                    </a:cubicBezTo>
                    <a:cubicBezTo>
                      <a:pt x="6407" y="238"/>
                      <a:pt x="6371" y="215"/>
                      <a:pt x="6347" y="131"/>
                    </a:cubicBezTo>
                    <a:cubicBezTo>
                      <a:pt x="6347" y="122"/>
                      <a:pt x="6346" y="118"/>
                      <a:pt x="6345" y="118"/>
                    </a:cubicBezTo>
                    <a:cubicBezTo>
                      <a:pt x="6341" y="118"/>
                      <a:pt x="6332" y="146"/>
                      <a:pt x="6323" y="155"/>
                    </a:cubicBezTo>
                    <a:cubicBezTo>
                      <a:pt x="6314" y="165"/>
                      <a:pt x="6304" y="182"/>
                      <a:pt x="6301" y="182"/>
                    </a:cubicBezTo>
                    <a:cubicBezTo>
                      <a:pt x="6300" y="182"/>
                      <a:pt x="6299" y="181"/>
                      <a:pt x="6299" y="179"/>
                    </a:cubicBezTo>
                    <a:cubicBezTo>
                      <a:pt x="6286" y="147"/>
                      <a:pt x="6277" y="125"/>
                      <a:pt x="6269" y="125"/>
                    </a:cubicBezTo>
                    <a:cubicBezTo>
                      <a:pt x="6263" y="125"/>
                      <a:pt x="6257" y="141"/>
                      <a:pt x="6252" y="179"/>
                    </a:cubicBezTo>
                    <a:cubicBezTo>
                      <a:pt x="6252" y="194"/>
                      <a:pt x="6247" y="204"/>
                      <a:pt x="6241" y="204"/>
                    </a:cubicBezTo>
                    <a:cubicBezTo>
                      <a:pt x="6237" y="204"/>
                      <a:pt x="6232" y="200"/>
                      <a:pt x="6228" y="191"/>
                    </a:cubicBezTo>
                    <a:cubicBezTo>
                      <a:pt x="6216" y="111"/>
                      <a:pt x="6200" y="85"/>
                      <a:pt x="6185" y="85"/>
                    </a:cubicBezTo>
                    <a:cubicBezTo>
                      <a:pt x="6170" y="85"/>
                      <a:pt x="6156" y="108"/>
                      <a:pt x="6145" y="131"/>
                    </a:cubicBezTo>
                    <a:cubicBezTo>
                      <a:pt x="6137" y="141"/>
                      <a:pt x="6131" y="145"/>
                      <a:pt x="6126" y="145"/>
                    </a:cubicBezTo>
                    <a:cubicBezTo>
                      <a:pt x="6112" y="145"/>
                      <a:pt x="6106" y="111"/>
                      <a:pt x="6095" y="111"/>
                    </a:cubicBezTo>
                    <a:cubicBezTo>
                      <a:pt x="6092" y="111"/>
                      <a:pt x="6089" y="113"/>
                      <a:pt x="6085" y="119"/>
                    </a:cubicBezTo>
                    <a:cubicBezTo>
                      <a:pt x="6073" y="155"/>
                      <a:pt x="6061" y="203"/>
                      <a:pt x="6037" y="238"/>
                    </a:cubicBezTo>
                    <a:cubicBezTo>
                      <a:pt x="6037" y="250"/>
                      <a:pt x="6026" y="250"/>
                      <a:pt x="6026" y="250"/>
                    </a:cubicBezTo>
                    <a:cubicBezTo>
                      <a:pt x="5990" y="250"/>
                      <a:pt x="5942" y="262"/>
                      <a:pt x="5906" y="262"/>
                    </a:cubicBezTo>
                    <a:cubicBezTo>
                      <a:pt x="5895" y="262"/>
                      <a:pt x="5883" y="238"/>
                      <a:pt x="5883" y="179"/>
                    </a:cubicBezTo>
                    <a:cubicBezTo>
                      <a:pt x="5875" y="156"/>
                      <a:pt x="5868" y="145"/>
                      <a:pt x="5863" y="145"/>
                    </a:cubicBezTo>
                    <a:cubicBezTo>
                      <a:pt x="5851" y="145"/>
                      <a:pt x="5843" y="190"/>
                      <a:pt x="5835" y="262"/>
                    </a:cubicBezTo>
                    <a:cubicBezTo>
                      <a:pt x="5835" y="298"/>
                      <a:pt x="5823" y="334"/>
                      <a:pt x="5811" y="369"/>
                    </a:cubicBezTo>
                    <a:cubicBezTo>
                      <a:pt x="5804" y="272"/>
                      <a:pt x="5789" y="252"/>
                      <a:pt x="5773" y="252"/>
                    </a:cubicBezTo>
                    <a:cubicBezTo>
                      <a:pt x="5762" y="252"/>
                      <a:pt x="5750" y="262"/>
                      <a:pt x="5740" y="262"/>
                    </a:cubicBezTo>
                    <a:cubicBezTo>
                      <a:pt x="5645" y="262"/>
                      <a:pt x="5549" y="286"/>
                      <a:pt x="5442" y="286"/>
                    </a:cubicBezTo>
                    <a:cubicBezTo>
                      <a:pt x="5424" y="292"/>
                      <a:pt x="5406" y="295"/>
                      <a:pt x="5389" y="295"/>
                    </a:cubicBezTo>
                    <a:cubicBezTo>
                      <a:pt x="5371" y="295"/>
                      <a:pt x="5353" y="292"/>
                      <a:pt x="5335" y="286"/>
                    </a:cubicBezTo>
                    <a:cubicBezTo>
                      <a:pt x="5323" y="286"/>
                      <a:pt x="5311" y="286"/>
                      <a:pt x="5299" y="250"/>
                    </a:cubicBezTo>
                    <a:cubicBezTo>
                      <a:pt x="5289" y="206"/>
                      <a:pt x="5281" y="194"/>
                      <a:pt x="5274" y="194"/>
                    </a:cubicBezTo>
                    <a:cubicBezTo>
                      <a:pt x="5266" y="194"/>
                      <a:pt x="5258" y="207"/>
                      <a:pt x="5249" y="207"/>
                    </a:cubicBezTo>
                    <a:cubicBezTo>
                      <a:pt x="5246" y="207"/>
                      <a:pt x="5243" y="206"/>
                      <a:pt x="5240" y="203"/>
                    </a:cubicBezTo>
                    <a:cubicBezTo>
                      <a:pt x="5238" y="201"/>
                      <a:pt x="5237" y="201"/>
                      <a:pt x="5235" y="201"/>
                    </a:cubicBezTo>
                    <a:cubicBezTo>
                      <a:pt x="5226" y="201"/>
                      <a:pt x="5215" y="216"/>
                      <a:pt x="5204" y="216"/>
                    </a:cubicBezTo>
                    <a:cubicBezTo>
                      <a:pt x="5200" y="216"/>
                      <a:pt x="5195" y="213"/>
                      <a:pt x="5192" y="203"/>
                    </a:cubicBezTo>
                    <a:cubicBezTo>
                      <a:pt x="5180" y="179"/>
                      <a:pt x="5156" y="143"/>
                      <a:pt x="5133" y="131"/>
                    </a:cubicBezTo>
                    <a:cubicBezTo>
                      <a:pt x="5128" y="128"/>
                      <a:pt x="5124" y="127"/>
                      <a:pt x="5120" y="127"/>
                    </a:cubicBezTo>
                    <a:cubicBezTo>
                      <a:pt x="5104" y="127"/>
                      <a:pt x="5088" y="143"/>
                      <a:pt x="5072" y="143"/>
                    </a:cubicBezTo>
                    <a:cubicBezTo>
                      <a:pt x="5056" y="143"/>
                      <a:pt x="5041" y="128"/>
                      <a:pt x="5025" y="72"/>
                    </a:cubicBezTo>
                    <a:lnTo>
                      <a:pt x="5002" y="227"/>
                    </a:lnTo>
                    <a:cubicBezTo>
                      <a:pt x="4990" y="165"/>
                      <a:pt x="4979" y="140"/>
                      <a:pt x="4968" y="140"/>
                    </a:cubicBezTo>
                    <a:cubicBezTo>
                      <a:pt x="4955" y="140"/>
                      <a:pt x="4943" y="171"/>
                      <a:pt x="4930" y="215"/>
                    </a:cubicBezTo>
                    <a:cubicBezTo>
                      <a:pt x="4930" y="227"/>
                      <a:pt x="4927" y="232"/>
                      <a:pt x="4924" y="232"/>
                    </a:cubicBezTo>
                    <a:cubicBezTo>
                      <a:pt x="4921" y="232"/>
                      <a:pt x="4918" y="227"/>
                      <a:pt x="4918" y="215"/>
                    </a:cubicBezTo>
                    <a:cubicBezTo>
                      <a:pt x="4906" y="191"/>
                      <a:pt x="4883" y="167"/>
                      <a:pt x="4859" y="143"/>
                    </a:cubicBezTo>
                    <a:cubicBezTo>
                      <a:pt x="4857" y="142"/>
                      <a:pt x="4856" y="141"/>
                      <a:pt x="4855" y="141"/>
                    </a:cubicBezTo>
                    <a:cubicBezTo>
                      <a:pt x="4847" y="141"/>
                      <a:pt x="4845" y="173"/>
                      <a:pt x="4835" y="215"/>
                    </a:cubicBezTo>
                    <a:cubicBezTo>
                      <a:pt x="4835" y="234"/>
                      <a:pt x="4827" y="254"/>
                      <a:pt x="4818" y="254"/>
                    </a:cubicBezTo>
                    <a:cubicBezTo>
                      <a:pt x="4815" y="254"/>
                      <a:pt x="4813" y="253"/>
                      <a:pt x="4811" y="250"/>
                    </a:cubicBezTo>
                    <a:cubicBezTo>
                      <a:pt x="4799" y="176"/>
                      <a:pt x="4786" y="156"/>
                      <a:pt x="4772" y="156"/>
                    </a:cubicBezTo>
                    <a:cubicBezTo>
                      <a:pt x="4759" y="156"/>
                      <a:pt x="4745" y="173"/>
                      <a:pt x="4728" y="179"/>
                    </a:cubicBezTo>
                    <a:cubicBezTo>
                      <a:pt x="4704" y="191"/>
                      <a:pt x="4692" y="179"/>
                      <a:pt x="4668" y="215"/>
                    </a:cubicBezTo>
                    <a:cubicBezTo>
                      <a:pt x="4660" y="240"/>
                      <a:pt x="4646" y="311"/>
                      <a:pt x="4634" y="311"/>
                    </a:cubicBezTo>
                    <a:cubicBezTo>
                      <a:pt x="4629" y="311"/>
                      <a:pt x="4624" y="298"/>
                      <a:pt x="4621" y="262"/>
                    </a:cubicBezTo>
                    <a:lnTo>
                      <a:pt x="4597" y="429"/>
                    </a:lnTo>
                    <a:cubicBezTo>
                      <a:pt x="4597" y="369"/>
                      <a:pt x="4585" y="298"/>
                      <a:pt x="4585" y="238"/>
                    </a:cubicBezTo>
                    <a:cubicBezTo>
                      <a:pt x="4585" y="238"/>
                      <a:pt x="4573" y="227"/>
                      <a:pt x="4573" y="215"/>
                    </a:cubicBezTo>
                    <a:cubicBezTo>
                      <a:pt x="4566" y="215"/>
                      <a:pt x="4554" y="202"/>
                      <a:pt x="4544" y="202"/>
                    </a:cubicBezTo>
                    <a:cubicBezTo>
                      <a:pt x="4537" y="202"/>
                      <a:pt x="4530" y="207"/>
                      <a:pt x="4525" y="227"/>
                    </a:cubicBezTo>
                    <a:cubicBezTo>
                      <a:pt x="4519" y="262"/>
                      <a:pt x="4510" y="274"/>
                      <a:pt x="4502" y="274"/>
                    </a:cubicBezTo>
                    <a:cubicBezTo>
                      <a:pt x="4493" y="274"/>
                      <a:pt x="4484" y="262"/>
                      <a:pt x="4478" y="250"/>
                    </a:cubicBezTo>
                    <a:cubicBezTo>
                      <a:pt x="4459" y="223"/>
                      <a:pt x="4441" y="195"/>
                      <a:pt x="4428" y="195"/>
                    </a:cubicBezTo>
                    <a:cubicBezTo>
                      <a:pt x="4424" y="195"/>
                      <a:pt x="4421" y="197"/>
                      <a:pt x="4418" y="203"/>
                    </a:cubicBezTo>
                    <a:cubicBezTo>
                      <a:pt x="4408" y="216"/>
                      <a:pt x="4398" y="220"/>
                      <a:pt x="4389" y="220"/>
                    </a:cubicBezTo>
                    <a:cubicBezTo>
                      <a:pt x="4374" y="220"/>
                      <a:pt x="4360" y="209"/>
                      <a:pt x="4347" y="209"/>
                    </a:cubicBezTo>
                    <a:cubicBezTo>
                      <a:pt x="4330" y="209"/>
                      <a:pt x="4315" y="225"/>
                      <a:pt x="4299" y="298"/>
                    </a:cubicBezTo>
                    <a:cubicBezTo>
                      <a:pt x="4299" y="300"/>
                      <a:pt x="4299" y="300"/>
                      <a:pt x="4298" y="300"/>
                    </a:cubicBezTo>
                    <a:cubicBezTo>
                      <a:pt x="4296" y="300"/>
                      <a:pt x="4285" y="274"/>
                      <a:pt x="4275" y="274"/>
                    </a:cubicBezTo>
                    <a:cubicBezTo>
                      <a:pt x="4275" y="262"/>
                      <a:pt x="4240" y="227"/>
                      <a:pt x="4228" y="227"/>
                    </a:cubicBezTo>
                    <a:cubicBezTo>
                      <a:pt x="4223" y="221"/>
                      <a:pt x="4209" y="212"/>
                      <a:pt x="4192" y="212"/>
                    </a:cubicBezTo>
                    <a:cubicBezTo>
                      <a:pt x="4170" y="212"/>
                      <a:pt x="4141" y="229"/>
                      <a:pt x="4121" y="298"/>
                    </a:cubicBezTo>
                    <a:cubicBezTo>
                      <a:pt x="4106" y="250"/>
                      <a:pt x="4094" y="229"/>
                      <a:pt x="4082" y="229"/>
                    </a:cubicBezTo>
                    <a:cubicBezTo>
                      <a:pt x="4064" y="229"/>
                      <a:pt x="4047" y="275"/>
                      <a:pt x="4025" y="346"/>
                    </a:cubicBezTo>
                    <a:cubicBezTo>
                      <a:pt x="4019" y="369"/>
                      <a:pt x="4013" y="375"/>
                      <a:pt x="4007" y="375"/>
                    </a:cubicBezTo>
                    <a:cubicBezTo>
                      <a:pt x="4001" y="375"/>
                      <a:pt x="3995" y="369"/>
                      <a:pt x="3990" y="369"/>
                    </a:cubicBezTo>
                    <a:cubicBezTo>
                      <a:pt x="3942" y="369"/>
                      <a:pt x="3894" y="369"/>
                      <a:pt x="3847" y="393"/>
                    </a:cubicBezTo>
                    <a:cubicBezTo>
                      <a:pt x="3835" y="393"/>
                      <a:pt x="3823" y="393"/>
                      <a:pt x="3811" y="441"/>
                    </a:cubicBezTo>
                    <a:cubicBezTo>
                      <a:pt x="3806" y="459"/>
                      <a:pt x="3802" y="467"/>
                      <a:pt x="3797" y="467"/>
                    </a:cubicBezTo>
                    <a:cubicBezTo>
                      <a:pt x="3788" y="467"/>
                      <a:pt x="3778" y="446"/>
                      <a:pt x="3763" y="417"/>
                    </a:cubicBezTo>
                    <a:cubicBezTo>
                      <a:pt x="3759" y="402"/>
                      <a:pt x="3757" y="395"/>
                      <a:pt x="3755" y="395"/>
                    </a:cubicBezTo>
                    <a:cubicBezTo>
                      <a:pt x="3750" y="395"/>
                      <a:pt x="3748" y="424"/>
                      <a:pt x="3740" y="465"/>
                    </a:cubicBezTo>
                    <a:cubicBezTo>
                      <a:pt x="3733" y="499"/>
                      <a:pt x="3726" y="518"/>
                      <a:pt x="3721" y="518"/>
                    </a:cubicBezTo>
                    <a:cubicBezTo>
                      <a:pt x="3718" y="518"/>
                      <a:pt x="3716" y="508"/>
                      <a:pt x="3716" y="488"/>
                    </a:cubicBezTo>
                    <a:cubicBezTo>
                      <a:pt x="3704" y="417"/>
                      <a:pt x="3680" y="417"/>
                      <a:pt x="3668" y="417"/>
                    </a:cubicBezTo>
                    <a:cubicBezTo>
                      <a:pt x="3638" y="412"/>
                      <a:pt x="3609" y="409"/>
                      <a:pt x="3579" y="409"/>
                    </a:cubicBezTo>
                    <a:cubicBezTo>
                      <a:pt x="3537" y="409"/>
                      <a:pt x="3496" y="415"/>
                      <a:pt x="3454" y="429"/>
                    </a:cubicBezTo>
                    <a:cubicBezTo>
                      <a:pt x="3441" y="437"/>
                      <a:pt x="3428" y="444"/>
                      <a:pt x="3414" y="444"/>
                    </a:cubicBezTo>
                    <a:cubicBezTo>
                      <a:pt x="3387" y="444"/>
                      <a:pt x="3358" y="419"/>
                      <a:pt x="3335" y="334"/>
                    </a:cubicBezTo>
                    <a:cubicBezTo>
                      <a:pt x="3331" y="326"/>
                      <a:pt x="3327" y="323"/>
                      <a:pt x="3323" y="323"/>
                    </a:cubicBezTo>
                    <a:cubicBezTo>
                      <a:pt x="3316" y="323"/>
                      <a:pt x="3311" y="334"/>
                      <a:pt x="3311" y="334"/>
                    </a:cubicBezTo>
                    <a:cubicBezTo>
                      <a:pt x="3299" y="334"/>
                      <a:pt x="3263" y="334"/>
                      <a:pt x="3251" y="322"/>
                    </a:cubicBezTo>
                    <a:cubicBezTo>
                      <a:pt x="3216" y="298"/>
                      <a:pt x="3180" y="286"/>
                      <a:pt x="3144" y="286"/>
                    </a:cubicBezTo>
                    <a:cubicBezTo>
                      <a:pt x="3114" y="280"/>
                      <a:pt x="3088" y="277"/>
                      <a:pt x="3061" y="277"/>
                    </a:cubicBezTo>
                    <a:cubicBezTo>
                      <a:pt x="3034" y="277"/>
                      <a:pt x="3007" y="280"/>
                      <a:pt x="2978" y="286"/>
                    </a:cubicBezTo>
                    <a:cubicBezTo>
                      <a:pt x="2972" y="286"/>
                      <a:pt x="2966" y="280"/>
                      <a:pt x="2960" y="280"/>
                    </a:cubicBezTo>
                    <a:cubicBezTo>
                      <a:pt x="2954" y="280"/>
                      <a:pt x="2948" y="286"/>
                      <a:pt x="2942" y="310"/>
                    </a:cubicBezTo>
                    <a:cubicBezTo>
                      <a:pt x="2932" y="348"/>
                      <a:pt x="2925" y="363"/>
                      <a:pt x="2918" y="363"/>
                    </a:cubicBezTo>
                    <a:cubicBezTo>
                      <a:pt x="2908" y="363"/>
                      <a:pt x="2901" y="329"/>
                      <a:pt x="2894" y="286"/>
                    </a:cubicBezTo>
                    <a:cubicBezTo>
                      <a:pt x="2870" y="227"/>
                      <a:pt x="2870" y="191"/>
                      <a:pt x="2847" y="191"/>
                    </a:cubicBezTo>
                    <a:cubicBezTo>
                      <a:pt x="2846" y="190"/>
                      <a:pt x="2845" y="189"/>
                      <a:pt x="2844" y="189"/>
                    </a:cubicBezTo>
                    <a:cubicBezTo>
                      <a:pt x="2835" y="189"/>
                      <a:pt x="2834" y="251"/>
                      <a:pt x="2823" y="262"/>
                    </a:cubicBezTo>
                    <a:cubicBezTo>
                      <a:pt x="2817" y="268"/>
                      <a:pt x="2808" y="268"/>
                      <a:pt x="2799" y="268"/>
                    </a:cubicBezTo>
                    <a:cubicBezTo>
                      <a:pt x="2790" y="268"/>
                      <a:pt x="2781" y="268"/>
                      <a:pt x="2775" y="274"/>
                    </a:cubicBezTo>
                    <a:cubicBezTo>
                      <a:pt x="2775" y="275"/>
                      <a:pt x="2774" y="275"/>
                      <a:pt x="2774" y="275"/>
                    </a:cubicBezTo>
                    <a:cubicBezTo>
                      <a:pt x="2764" y="275"/>
                      <a:pt x="2747" y="188"/>
                      <a:pt x="2735" y="188"/>
                    </a:cubicBezTo>
                    <a:cubicBezTo>
                      <a:pt x="2732" y="188"/>
                      <a:pt x="2730" y="192"/>
                      <a:pt x="2727" y="203"/>
                    </a:cubicBezTo>
                    <a:cubicBezTo>
                      <a:pt x="2720" y="225"/>
                      <a:pt x="2714" y="234"/>
                      <a:pt x="2708" y="234"/>
                    </a:cubicBezTo>
                    <a:cubicBezTo>
                      <a:pt x="2696" y="234"/>
                      <a:pt x="2688" y="195"/>
                      <a:pt x="2680" y="179"/>
                    </a:cubicBezTo>
                    <a:cubicBezTo>
                      <a:pt x="2668" y="161"/>
                      <a:pt x="2662" y="158"/>
                      <a:pt x="2659" y="158"/>
                    </a:cubicBezTo>
                    <a:cubicBezTo>
                      <a:pt x="2658" y="158"/>
                      <a:pt x="2657" y="159"/>
                      <a:pt x="2656" y="159"/>
                    </a:cubicBezTo>
                    <a:cubicBezTo>
                      <a:pt x="2656" y="159"/>
                      <a:pt x="2656" y="158"/>
                      <a:pt x="2656" y="155"/>
                    </a:cubicBezTo>
                    <a:cubicBezTo>
                      <a:pt x="2655" y="154"/>
                      <a:pt x="2654" y="154"/>
                      <a:pt x="2652" y="154"/>
                    </a:cubicBezTo>
                    <a:cubicBezTo>
                      <a:pt x="2638" y="154"/>
                      <a:pt x="2606" y="207"/>
                      <a:pt x="2585" y="250"/>
                    </a:cubicBezTo>
                    <a:cubicBezTo>
                      <a:pt x="2561" y="155"/>
                      <a:pt x="2537" y="155"/>
                      <a:pt x="2513" y="155"/>
                    </a:cubicBezTo>
                    <a:cubicBezTo>
                      <a:pt x="2477" y="167"/>
                      <a:pt x="2477" y="155"/>
                      <a:pt x="2466" y="215"/>
                    </a:cubicBezTo>
                    <a:cubicBezTo>
                      <a:pt x="2442" y="310"/>
                      <a:pt x="2430" y="286"/>
                      <a:pt x="2406" y="298"/>
                    </a:cubicBezTo>
                    <a:cubicBezTo>
                      <a:pt x="2370" y="322"/>
                      <a:pt x="2335" y="334"/>
                      <a:pt x="2287" y="334"/>
                    </a:cubicBezTo>
                    <a:cubicBezTo>
                      <a:pt x="2281" y="334"/>
                      <a:pt x="2275" y="334"/>
                      <a:pt x="2268" y="334"/>
                    </a:cubicBezTo>
                    <a:cubicBezTo>
                      <a:pt x="2236" y="334"/>
                      <a:pt x="2198" y="326"/>
                      <a:pt x="2168" y="227"/>
                    </a:cubicBezTo>
                    <a:cubicBezTo>
                      <a:pt x="2156" y="191"/>
                      <a:pt x="2144" y="191"/>
                      <a:pt x="2132" y="179"/>
                    </a:cubicBezTo>
                    <a:cubicBezTo>
                      <a:pt x="2085" y="143"/>
                      <a:pt x="2037" y="167"/>
                      <a:pt x="1989" y="24"/>
                    </a:cubicBezTo>
                    <a:cubicBezTo>
                      <a:pt x="1983" y="6"/>
                      <a:pt x="1974" y="0"/>
                      <a:pt x="196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557;p27">
                <a:extLst>
                  <a:ext uri="{FF2B5EF4-FFF2-40B4-BE49-F238E27FC236}">
                    <a16:creationId xmlns:a16="http://schemas.microsoft.com/office/drawing/2014/main" id="{99FAFBF9-184D-48ED-94BC-104AABA74A1F}"/>
                  </a:ext>
                </a:extLst>
              </p:cNvPr>
              <p:cNvSpPr/>
              <p:nvPr/>
            </p:nvSpPr>
            <p:spPr>
              <a:xfrm>
                <a:off x="6322741" y="2876732"/>
                <a:ext cx="292489" cy="33996"/>
              </a:xfrm>
              <a:custGeom>
                <a:avLst/>
                <a:gdLst/>
                <a:ahLst/>
                <a:cxnLst/>
                <a:rect l="l" t="t" r="r" b="b"/>
                <a:pathLst>
                  <a:path w="9335" h="1085" extrusionOk="0">
                    <a:moveTo>
                      <a:pt x="1977" y="0"/>
                    </a:moveTo>
                    <a:cubicBezTo>
                      <a:pt x="1968" y="0"/>
                      <a:pt x="1959" y="6"/>
                      <a:pt x="1953" y="12"/>
                    </a:cubicBezTo>
                    <a:cubicBezTo>
                      <a:pt x="1949" y="13"/>
                      <a:pt x="1945" y="14"/>
                      <a:pt x="1941" y="14"/>
                    </a:cubicBezTo>
                    <a:cubicBezTo>
                      <a:pt x="1919" y="14"/>
                      <a:pt x="1895" y="2"/>
                      <a:pt x="1871" y="2"/>
                    </a:cubicBezTo>
                    <a:cubicBezTo>
                      <a:pt x="1846" y="2"/>
                      <a:pt x="1821" y="15"/>
                      <a:pt x="1798" y="72"/>
                    </a:cubicBezTo>
                    <a:cubicBezTo>
                      <a:pt x="1798" y="78"/>
                      <a:pt x="1795" y="81"/>
                      <a:pt x="1791" y="81"/>
                    </a:cubicBezTo>
                    <a:cubicBezTo>
                      <a:pt x="1786" y="81"/>
                      <a:pt x="1780" y="78"/>
                      <a:pt x="1774" y="72"/>
                    </a:cubicBezTo>
                    <a:cubicBezTo>
                      <a:pt x="1768" y="45"/>
                      <a:pt x="1760" y="36"/>
                      <a:pt x="1752" y="36"/>
                    </a:cubicBezTo>
                    <a:cubicBezTo>
                      <a:pt x="1735" y="36"/>
                      <a:pt x="1716" y="78"/>
                      <a:pt x="1700" y="78"/>
                    </a:cubicBezTo>
                    <a:cubicBezTo>
                      <a:pt x="1697" y="78"/>
                      <a:pt x="1694" y="76"/>
                      <a:pt x="1691" y="72"/>
                    </a:cubicBezTo>
                    <a:cubicBezTo>
                      <a:pt x="1679" y="54"/>
                      <a:pt x="1664" y="51"/>
                      <a:pt x="1648" y="51"/>
                    </a:cubicBezTo>
                    <a:cubicBezTo>
                      <a:pt x="1640" y="51"/>
                      <a:pt x="1631" y="52"/>
                      <a:pt x="1622" y="52"/>
                    </a:cubicBezTo>
                    <a:cubicBezTo>
                      <a:pt x="1613" y="52"/>
                      <a:pt x="1605" y="51"/>
                      <a:pt x="1596" y="48"/>
                    </a:cubicBezTo>
                    <a:cubicBezTo>
                      <a:pt x="1590" y="48"/>
                      <a:pt x="1585" y="47"/>
                      <a:pt x="1580" y="47"/>
                    </a:cubicBezTo>
                    <a:cubicBezTo>
                      <a:pt x="1562" y="47"/>
                      <a:pt x="1545" y="55"/>
                      <a:pt x="1536" y="119"/>
                    </a:cubicBezTo>
                    <a:cubicBezTo>
                      <a:pt x="1536" y="131"/>
                      <a:pt x="1534" y="135"/>
                      <a:pt x="1530" y="135"/>
                    </a:cubicBezTo>
                    <a:cubicBezTo>
                      <a:pt x="1522" y="135"/>
                      <a:pt x="1509" y="116"/>
                      <a:pt x="1500" y="107"/>
                    </a:cubicBezTo>
                    <a:cubicBezTo>
                      <a:pt x="1500" y="97"/>
                      <a:pt x="1492" y="69"/>
                      <a:pt x="1482" y="69"/>
                    </a:cubicBezTo>
                    <a:cubicBezTo>
                      <a:pt x="1480" y="69"/>
                      <a:pt x="1478" y="70"/>
                      <a:pt x="1477" y="72"/>
                    </a:cubicBezTo>
                    <a:cubicBezTo>
                      <a:pt x="1469" y="72"/>
                      <a:pt x="1455" y="88"/>
                      <a:pt x="1440" y="88"/>
                    </a:cubicBezTo>
                    <a:cubicBezTo>
                      <a:pt x="1433" y="88"/>
                      <a:pt x="1425" y="84"/>
                      <a:pt x="1417" y="72"/>
                    </a:cubicBezTo>
                    <a:cubicBezTo>
                      <a:pt x="1407" y="62"/>
                      <a:pt x="1395" y="58"/>
                      <a:pt x="1382" y="58"/>
                    </a:cubicBezTo>
                    <a:cubicBezTo>
                      <a:pt x="1365" y="58"/>
                      <a:pt x="1347" y="65"/>
                      <a:pt x="1334" y="72"/>
                    </a:cubicBezTo>
                    <a:cubicBezTo>
                      <a:pt x="1310" y="96"/>
                      <a:pt x="1298" y="107"/>
                      <a:pt x="1286" y="119"/>
                    </a:cubicBezTo>
                    <a:lnTo>
                      <a:pt x="1238" y="119"/>
                    </a:lnTo>
                    <a:cubicBezTo>
                      <a:pt x="1215" y="107"/>
                      <a:pt x="1191" y="96"/>
                      <a:pt x="1167" y="96"/>
                    </a:cubicBezTo>
                    <a:lnTo>
                      <a:pt x="798" y="96"/>
                    </a:lnTo>
                    <a:cubicBezTo>
                      <a:pt x="715" y="96"/>
                      <a:pt x="643" y="119"/>
                      <a:pt x="572" y="119"/>
                    </a:cubicBezTo>
                    <a:cubicBezTo>
                      <a:pt x="536" y="119"/>
                      <a:pt x="512" y="143"/>
                      <a:pt x="476" y="238"/>
                    </a:cubicBezTo>
                    <a:cubicBezTo>
                      <a:pt x="470" y="265"/>
                      <a:pt x="460" y="284"/>
                      <a:pt x="450" y="284"/>
                    </a:cubicBezTo>
                    <a:cubicBezTo>
                      <a:pt x="442" y="284"/>
                      <a:pt x="434" y="271"/>
                      <a:pt x="429" y="238"/>
                    </a:cubicBezTo>
                    <a:cubicBezTo>
                      <a:pt x="417" y="192"/>
                      <a:pt x="406" y="171"/>
                      <a:pt x="394" y="171"/>
                    </a:cubicBezTo>
                    <a:cubicBezTo>
                      <a:pt x="382" y="171"/>
                      <a:pt x="370" y="195"/>
                      <a:pt x="357" y="238"/>
                    </a:cubicBezTo>
                    <a:cubicBezTo>
                      <a:pt x="350" y="260"/>
                      <a:pt x="343" y="264"/>
                      <a:pt x="336" y="264"/>
                    </a:cubicBezTo>
                    <a:cubicBezTo>
                      <a:pt x="331" y="264"/>
                      <a:pt x="326" y="262"/>
                      <a:pt x="322" y="262"/>
                    </a:cubicBezTo>
                    <a:lnTo>
                      <a:pt x="179" y="310"/>
                    </a:lnTo>
                    <a:lnTo>
                      <a:pt x="179" y="334"/>
                    </a:lnTo>
                    <a:cubicBezTo>
                      <a:pt x="119" y="334"/>
                      <a:pt x="60" y="334"/>
                      <a:pt x="0" y="346"/>
                    </a:cubicBezTo>
                    <a:lnTo>
                      <a:pt x="0" y="381"/>
                    </a:lnTo>
                    <a:cubicBezTo>
                      <a:pt x="0" y="405"/>
                      <a:pt x="0" y="429"/>
                      <a:pt x="0" y="453"/>
                    </a:cubicBezTo>
                    <a:cubicBezTo>
                      <a:pt x="0" y="500"/>
                      <a:pt x="0" y="548"/>
                      <a:pt x="12" y="596"/>
                    </a:cubicBezTo>
                    <a:cubicBezTo>
                      <a:pt x="24" y="727"/>
                      <a:pt x="36" y="810"/>
                      <a:pt x="48" y="810"/>
                    </a:cubicBezTo>
                    <a:cubicBezTo>
                      <a:pt x="64" y="810"/>
                      <a:pt x="90" y="794"/>
                      <a:pt x="117" y="794"/>
                    </a:cubicBezTo>
                    <a:cubicBezTo>
                      <a:pt x="130" y="794"/>
                      <a:pt x="143" y="798"/>
                      <a:pt x="155" y="810"/>
                    </a:cubicBezTo>
                    <a:cubicBezTo>
                      <a:pt x="161" y="814"/>
                      <a:pt x="169" y="816"/>
                      <a:pt x="177" y="816"/>
                    </a:cubicBezTo>
                    <a:cubicBezTo>
                      <a:pt x="204" y="816"/>
                      <a:pt x="238" y="798"/>
                      <a:pt x="267" y="798"/>
                    </a:cubicBezTo>
                    <a:cubicBezTo>
                      <a:pt x="278" y="798"/>
                      <a:pt x="289" y="801"/>
                      <a:pt x="298" y="810"/>
                    </a:cubicBezTo>
                    <a:cubicBezTo>
                      <a:pt x="303" y="813"/>
                      <a:pt x="309" y="814"/>
                      <a:pt x="314" y="814"/>
                    </a:cubicBezTo>
                    <a:cubicBezTo>
                      <a:pt x="332" y="814"/>
                      <a:pt x="351" y="797"/>
                      <a:pt x="369" y="750"/>
                    </a:cubicBezTo>
                    <a:cubicBezTo>
                      <a:pt x="375" y="736"/>
                      <a:pt x="381" y="730"/>
                      <a:pt x="387" y="730"/>
                    </a:cubicBezTo>
                    <a:cubicBezTo>
                      <a:pt x="402" y="730"/>
                      <a:pt x="417" y="766"/>
                      <a:pt x="432" y="766"/>
                    </a:cubicBezTo>
                    <a:cubicBezTo>
                      <a:pt x="435" y="766"/>
                      <a:pt x="438" y="765"/>
                      <a:pt x="441" y="762"/>
                    </a:cubicBezTo>
                    <a:cubicBezTo>
                      <a:pt x="457" y="746"/>
                      <a:pt x="479" y="656"/>
                      <a:pt x="499" y="656"/>
                    </a:cubicBezTo>
                    <a:cubicBezTo>
                      <a:pt x="508" y="656"/>
                      <a:pt x="517" y="675"/>
                      <a:pt x="524" y="727"/>
                    </a:cubicBezTo>
                    <a:cubicBezTo>
                      <a:pt x="524" y="736"/>
                      <a:pt x="526" y="739"/>
                      <a:pt x="528" y="739"/>
                    </a:cubicBezTo>
                    <a:cubicBezTo>
                      <a:pt x="536" y="739"/>
                      <a:pt x="551" y="709"/>
                      <a:pt x="560" y="691"/>
                    </a:cubicBezTo>
                    <a:cubicBezTo>
                      <a:pt x="560" y="667"/>
                      <a:pt x="572" y="631"/>
                      <a:pt x="584" y="608"/>
                    </a:cubicBezTo>
                    <a:cubicBezTo>
                      <a:pt x="593" y="595"/>
                      <a:pt x="603" y="592"/>
                      <a:pt x="613" y="592"/>
                    </a:cubicBezTo>
                    <a:cubicBezTo>
                      <a:pt x="622" y="592"/>
                      <a:pt x="630" y="594"/>
                      <a:pt x="639" y="594"/>
                    </a:cubicBezTo>
                    <a:cubicBezTo>
                      <a:pt x="661" y="594"/>
                      <a:pt x="684" y="583"/>
                      <a:pt x="703" y="500"/>
                    </a:cubicBezTo>
                    <a:cubicBezTo>
                      <a:pt x="703" y="536"/>
                      <a:pt x="715" y="584"/>
                      <a:pt x="726" y="584"/>
                    </a:cubicBezTo>
                    <a:cubicBezTo>
                      <a:pt x="738" y="584"/>
                      <a:pt x="750" y="512"/>
                      <a:pt x="762" y="500"/>
                    </a:cubicBezTo>
                    <a:cubicBezTo>
                      <a:pt x="763" y="500"/>
                      <a:pt x="763" y="500"/>
                      <a:pt x="764" y="500"/>
                    </a:cubicBezTo>
                    <a:cubicBezTo>
                      <a:pt x="772" y="500"/>
                      <a:pt x="781" y="559"/>
                      <a:pt x="790" y="559"/>
                    </a:cubicBezTo>
                    <a:cubicBezTo>
                      <a:pt x="792" y="559"/>
                      <a:pt x="795" y="553"/>
                      <a:pt x="798" y="536"/>
                    </a:cubicBezTo>
                    <a:cubicBezTo>
                      <a:pt x="798" y="507"/>
                      <a:pt x="807" y="492"/>
                      <a:pt x="814" y="492"/>
                    </a:cubicBezTo>
                    <a:cubicBezTo>
                      <a:pt x="818" y="492"/>
                      <a:pt x="822" y="498"/>
                      <a:pt x="822" y="512"/>
                    </a:cubicBezTo>
                    <a:cubicBezTo>
                      <a:pt x="834" y="536"/>
                      <a:pt x="846" y="572"/>
                      <a:pt x="857" y="596"/>
                    </a:cubicBezTo>
                    <a:cubicBezTo>
                      <a:pt x="872" y="638"/>
                      <a:pt x="881" y="668"/>
                      <a:pt x="890" y="668"/>
                    </a:cubicBezTo>
                    <a:cubicBezTo>
                      <a:pt x="895" y="668"/>
                      <a:pt x="900" y="653"/>
                      <a:pt x="905" y="619"/>
                    </a:cubicBezTo>
                    <a:cubicBezTo>
                      <a:pt x="915" y="654"/>
                      <a:pt x="923" y="666"/>
                      <a:pt x="930" y="666"/>
                    </a:cubicBezTo>
                    <a:cubicBezTo>
                      <a:pt x="941" y="666"/>
                      <a:pt x="951" y="641"/>
                      <a:pt x="965" y="619"/>
                    </a:cubicBezTo>
                    <a:cubicBezTo>
                      <a:pt x="976" y="608"/>
                      <a:pt x="993" y="591"/>
                      <a:pt x="1011" y="591"/>
                    </a:cubicBezTo>
                    <a:cubicBezTo>
                      <a:pt x="1031" y="591"/>
                      <a:pt x="1053" y="611"/>
                      <a:pt x="1072" y="679"/>
                    </a:cubicBezTo>
                    <a:cubicBezTo>
                      <a:pt x="1077" y="707"/>
                      <a:pt x="1083" y="719"/>
                      <a:pt x="1090" y="719"/>
                    </a:cubicBezTo>
                    <a:cubicBezTo>
                      <a:pt x="1098" y="719"/>
                      <a:pt x="1107" y="704"/>
                      <a:pt x="1119" y="679"/>
                    </a:cubicBezTo>
                    <a:cubicBezTo>
                      <a:pt x="1131" y="631"/>
                      <a:pt x="1143" y="596"/>
                      <a:pt x="1155" y="548"/>
                    </a:cubicBezTo>
                    <a:cubicBezTo>
                      <a:pt x="1164" y="508"/>
                      <a:pt x="1171" y="498"/>
                      <a:pt x="1177" y="498"/>
                    </a:cubicBezTo>
                    <a:cubicBezTo>
                      <a:pt x="1184" y="498"/>
                      <a:pt x="1189" y="508"/>
                      <a:pt x="1194" y="508"/>
                    </a:cubicBezTo>
                    <a:cubicBezTo>
                      <a:pt x="1197" y="508"/>
                      <a:pt x="1200" y="503"/>
                      <a:pt x="1203" y="488"/>
                    </a:cubicBezTo>
                    <a:cubicBezTo>
                      <a:pt x="1238" y="608"/>
                      <a:pt x="1274" y="560"/>
                      <a:pt x="1322" y="584"/>
                    </a:cubicBezTo>
                    <a:cubicBezTo>
                      <a:pt x="1331" y="587"/>
                      <a:pt x="1337" y="589"/>
                      <a:pt x="1343" y="589"/>
                    </a:cubicBezTo>
                    <a:cubicBezTo>
                      <a:pt x="1358" y="589"/>
                      <a:pt x="1360" y="569"/>
                      <a:pt x="1369" y="488"/>
                    </a:cubicBezTo>
                    <a:cubicBezTo>
                      <a:pt x="1373" y="474"/>
                      <a:pt x="1377" y="468"/>
                      <a:pt x="1380" y="468"/>
                    </a:cubicBezTo>
                    <a:cubicBezTo>
                      <a:pt x="1387" y="468"/>
                      <a:pt x="1393" y="499"/>
                      <a:pt x="1393" y="524"/>
                    </a:cubicBezTo>
                    <a:cubicBezTo>
                      <a:pt x="1400" y="538"/>
                      <a:pt x="1407" y="557"/>
                      <a:pt x="1414" y="557"/>
                    </a:cubicBezTo>
                    <a:cubicBezTo>
                      <a:pt x="1419" y="557"/>
                      <a:pt x="1424" y="548"/>
                      <a:pt x="1429" y="524"/>
                    </a:cubicBezTo>
                    <a:cubicBezTo>
                      <a:pt x="1440" y="469"/>
                      <a:pt x="1448" y="442"/>
                      <a:pt x="1457" y="442"/>
                    </a:cubicBezTo>
                    <a:cubicBezTo>
                      <a:pt x="1466" y="442"/>
                      <a:pt x="1476" y="478"/>
                      <a:pt x="1488" y="548"/>
                    </a:cubicBezTo>
                    <a:cubicBezTo>
                      <a:pt x="1488" y="584"/>
                      <a:pt x="1500" y="631"/>
                      <a:pt x="1524" y="667"/>
                    </a:cubicBezTo>
                    <a:cubicBezTo>
                      <a:pt x="1524" y="668"/>
                      <a:pt x="1524" y="668"/>
                      <a:pt x="1524" y="668"/>
                    </a:cubicBezTo>
                    <a:cubicBezTo>
                      <a:pt x="1525" y="668"/>
                      <a:pt x="1532" y="628"/>
                      <a:pt x="1540" y="628"/>
                    </a:cubicBezTo>
                    <a:cubicBezTo>
                      <a:pt x="1543" y="628"/>
                      <a:pt x="1545" y="632"/>
                      <a:pt x="1548" y="643"/>
                    </a:cubicBezTo>
                    <a:cubicBezTo>
                      <a:pt x="1548" y="659"/>
                      <a:pt x="1549" y="665"/>
                      <a:pt x="1551" y="665"/>
                    </a:cubicBezTo>
                    <a:cubicBezTo>
                      <a:pt x="1554" y="665"/>
                      <a:pt x="1560" y="636"/>
                      <a:pt x="1560" y="596"/>
                    </a:cubicBezTo>
                    <a:cubicBezTo>
                      <a:pt x="1560" y="536"/>
                      <a:pt x="1560" y="512"/>
                      <a:pt x="1572" y="465"/>
                    </a:cubicBezTo>
                    <a:cubicBezTo>
                      <a:pt x="1572" y="500"/>
                      <a:pt x="1572" y="548"/>
                      <a:pt x="1584" y="584"/>
                    </a:cubicBezTo>
                    <a:cubicBezTo>
                      <a:pt x="1584" y="610"/>
                      <a:pt x="1587" y="629"/>
                      <a:pt x="1591" y="629"/>
                    </a:cubicBezTo>
                    <a:cubicBezTo>
                      <a:pt x="1593" y="629"/>
                      <a:pt x="1596" y="616"/>
                      <a:pt x="1596" y="584"/>
                    </a:cubicBezTo>
                    <a:cubicBezTo>
                      <a:pt x="1596" y="520"/>
                      <a:pt x="1596" y="436"/>
                      <a:pt x="1601" y="436"/>
                    </a:cubicBezTo>
                    <a:cubicBezTo>
                      <a:pt x="1603" y="436"/>
                      <a:pt x="1605" y="445"/>
                      <a:pt x="1608" y="465"/>
                    </a:cubicBezTo>
                    <a:cubicBezTo>
                      <a:pt x="1623" y="575"/>
                      <a:pt x="1634" y="664"/>
                      <a:pt x="1646" y="664"/>
                    </a:cubicBezTo>
                    <a:cubicBezTo>
                      <a:pt x="1652" y="664"/>
                      <a:pt x="1659" y="640"/>
                      <a:pt x="1667" y="584"/>
                    </a:cubicBezTo>
                    <a:cubicBezTo>
                      <a:pt x="1673" y="556"/>
                      <a:pt x="1678" y="543"/>
                      <a:pt x="1684" y="543"/>
                    </a:cubicBezTo>
                    <a:cubicBezTo>
                      <a:pt x="1690" y="543"/>
                      <a:pt x="1697" y="559"/>
                      <a:pt x="1703" y="584"/>
                    </a:cubicBezTo>
                    <a:cubicBezTo>
                      <a:pt x="1707" y="607"/>
                      <a:pt x="1712" y="619"/>
                      <a:pt x="1717" y="619"/>
                    </a:cubicBezTo>
                    <a:cubicBezTo>
                      <a:pt x="1724" y="619"/>
                      <a:pt x="1731" y="589"/>
                      <a:pt x="1739" y="524"/>
                    </a:cubicBezTo>
                    <a:cubicBezTo>
                      <a:pt x="1739" y="484"/>
                      <a:pt x="1744" y="449"/>
                      <a:pt x="1751" y="449"/>
                    </a:cubicBezTo>
                    <a:cubicBezTo>
                      <a:pt x="1755" y="449"/>
                      <a:pt x="1758" y="457"/>
                      <a:pt x="1762" y="477"/>
                    </a:cubicBezTo>
                    <a:cubicBezTo>
                      <a:pt x="1775" y="529"/>
                      <a:pt x="1789" y="556"/>
                      <a:pt x="1800" y="556"/>
                    </a:cubicBezTo>
                    <a:cubicBezTo>
                      <a:pt x="1809" y="556"/>
                      <a:pt x="1816" y="538"/>
                      <a:pt x="1822" y="500"/>
                    </a:cubicBezTo>
                    <a:cubicBezTo>
                      <a:pt x="1829" y="472"/>
                      <a:pt x="1836" y="456"/>
                      <a:pt x="1843" y="456"/>
                    </a:cubicBezTo>
                    <a:cubicBezTo>
                      <a:pt x="1848" y="456"/>
                      <a:pt x="1853" y="462"/>
                      <a:pt x="1858" y="477"/>
                    </a:cubicBezTo>
                    <a:cubicBezTo>
                      <a:pt x="1869" y="505"/>
                      <a:pt x="1878" y="523"/>
                      <a:pt x="1886" y="523"/>
                    </a:cubicBezTo>
                    <a:cubicBezTo>
                      <a:pt x="1896" y="523"/>
                      <a:pt x="1905" y="502"/>
                      <a:pt x="1917" y="453"/>
                    </a:cubicBezTo>
                    <a:cubicBezTo>
                      <a:pt x="1920" y="424"/>
                      <a:pt x="1924" y="415"/>
                      <a:pt x="1929" y="415"/>
                    </a:cubicBezTo>
                    <a:cubicBezTo>
                      <a:pt x="1936" y="415"/>
                      <a:pt x="1944" y="438"/>
                      <a:pt x="1952" y="438"/>
                    </a:cubicBezTo>
                    <a:cubicBezTo>
                      <a:pt x="1957" y="438"/>
                      <a:pt x="1961" y="428"/>
                      <a:pt x="1965" y="393"/>
                    </a:cubicBezTo>
                    <a:cubicBezTo>
                      <a:pt x="1989" y="524"/>
                      <a:pt x="2012" y="488"/>
                      <a:pt x="2024" y="524"/>
                    </a:cubicBezTo>
                    <a:cubicBezTo>
                      <a:pt x="2040" y="548"/>
                      <a:pt x="2062" y="643"/>
                      <a:pt x="2082" y="643"/>
                    </a:cubicBezTo>
                    <a:cubicBezTo>
                      <a:pt x="2091" y="643"/>
                      <a:pt x="2100" y="622"/>
                      <a:pt x="2108" y="560"/>
                    </a:cubicBezTo>
                    <a:cubicBezTo>
                      <a:pt x="2131" y="750"/>
                      <a:pt x="2167" y="655"/>
                      <a:pt x="2203" y="786"/>
                    </a:cubicBezTo>
                    <a:cubicBezTo>
                      <a:pt x="2208" y="808"/>
                      <a:pt x="2214" y="818"/>
                      <a:pt x="2219" y="818"/>
                    </a:cubicBezTo>
                    <a:cubicBezTo>
                      <a:pt x="2226" y="818"/>
                      <a:pt x="2232" y="805"/>
                      <a:pt x="2239" y="786"/>
                    </a:cubicBezTo>
                    <a:cubicBezTo>
                      <a:pt x="2250" y="750"/>
                      <a:pt x="2262" y="715"/>
                      <a:pt x="2274" y="703"/>
                    </a:cubicBezTo>
                    <a:cubicBezTo>
                      <a:pt x="2290" y="698"/>
                      <a:pt x="2305" y="690"/>
                      <a:pt x="2322" y="690"/>
                    </a:cubicBezTo>
                    <a:cubicBezTo>
                      <a:pt x="2343" y="690"/>
                      <a:pt x="2366" y="703"/>
                      <a:pt x="2393" y="750"/>
                    </a:cubicBezTo>
                    <a:cubicBezTo>
                      <a:pt x="2393" y="756"/>
                      <a:pt x="2396" y="759"/>
                      <a:pt x="2399" y="759"/>
                    </a:cubicBezTo>
                    <a:cubicBezTo>
                      <a:pt x="2402" y="759"/>
                      <a:pt x="2405" y="756"/>
                      <a:pt x="2405" y="750"/>
                    </a:cubicBezTo>
                    <a:cubicBezTo>
                      <a:pt x="2421" y="704"/>
                      <a:pt x="2434" y="685"/>
                      <a:pt x="2446" y="685"/>
                    </a:cubicBezTo>
                    <a:cubicBezTo>
                      <a:pt x="2464" y="685"/>
                      <a:pt x="2480" y="720"/>
                      <a:pt x="2501" y="774"/>
                    </a:cubicBezTo>
                    <a:cubicBezTo>
                      <a:pt x="2509" y="791"/>
                      <a:pt x="2517" y="818"/>
                      <a:pt x="2525" y="818"/>
                    </a:cubicBezTo>
                    <a:cubicBezTo>
                      <a:pt x="2529" y="818"/>
                      <a:pt x="2533" y="813"/>
                      <a:pt x="2536" y="798"/>
                    </a:cubicBezTo>
                    <a:cubicBezTo>
                      <a:pt x="2541" y="770"/>
                      <a:pt x="2545" y="764"/>
                      <a:pt x="2551" y="764"/>
                    </a:cubicBezTo>
                    <a:cubicBezTo>
                      <a:pt x="2555" y="764"/>
                      <a:pt x="2560" y="768"/>
                      <a:pt x="2565" y="768"/>
                    </a:cubicBezTo>
                    <a:cubicBezTo>
                      <a:pt x="2571" y="768"/>
                      <a:pt x="2577" y="765"/>
                      <a:pt x="2584" y="750"/>
                    </a:cubicBezTo>
                    <a:cubicBezTo>
                      <a:pt x="2597" y="705"/>
                      <a:pt x="2610" y="677"/>
                      <a:pt x="2623" y="677"/>
                    </a:cubicBezTo>
                    <a:cubicBezTo>
                      <a:pt x="2634" y="677"/>
                      <a:pt x="2645" y="696"/>
                      <a:pt x="2655" y="739"/>
                    </a:cubicBezTo>
                    <a:cubicBezTo>
                      <a:pt x="2671" y="792"/>
                      <a:pt x="2685" y="819"/>
                      <a:pt x="2698" y="819"/>
                    </a:cubicBezTo>
                    <a:cubicBezTo>
                      <a:pt x="2715" y="819"/>
                      <a:pt x="2731" y="777"/>
                      <a:pt x="2751" y="691"/>
                    </a:cubicBezTo>
                    <a:cubicBezTo>
                      <a:pt x="2751" y="680"/>
                      <a:pt x="2752" y="676"/>
                      <a:pt x="2753" y="676"/>
                    </a:cubicBezTo>
                    <a:cubicBezTo>
                      <a:pt x="2758" y="676"/>
                      <a:pt x="2766" y="701"/>
                      <a:pt x="2774" y="727"/>
                    </a:cubicBezTo>
                    <a:cubicBezTo>
                      <a:pt x="2774" y="734"/>
                      <a:pt x="2775" y="737"/>
                      <a:pt x="2776" y="737"/>
                    </a:cubicBezTo>
                    <a:cubicBezTo>
                      <a:pt x="2779" y="737"/>
                      <a:pt x="2787" y="701"/>
                      <a:pt x="2795" y="701"/>
                    </a:cubicBezTo>
                    <a:cubicBezTo>
                      <a:pt x="2796" y="701"/>
                      <a:pt x="2797" y="702"/>
                      <a:pt x="2798" y="703"/>
                    </a:cubicBezTo>
                    <a:cubicBezTo>
                      <a:pt x="2822" y="727"/>
                      <a:pt x="2834" y="762"/>
                      <a:pt x="2846" y="786"/>
                    </a:cubicBezTo>
                    <a:cubicBezTo>
                      <a:pt x="2846" y="786"/>
                      <a:pt x="2846" y="774"/>
                      <a:pt x="2858" y="762"/>
                    </a:cubicBezTo>
                    <a:cubicBezTo>
                      <a:pt x="2860" y="746"/>
                      <a:pt x="2863" y="740"/>
                      <a:pt x="2866" y="740"/>
                    </a:cubicBezTo>
                    <a:cubicBezTo>
                      <a:pt x="2874" y="740"/>
                      <a:pt x="2885" y="786"/>
                      <a:pt x="2893" y="786"/>
                    </a:cubicBezTo>
                    <a:cubicBezTo>
                      <a:pt x="2898" y="786"/>
                      <a:pt x="2902" y="774"/>
                      <a:pt x="2905" y="739"/>
                    </a:cubicBezTo>
                    <a:cubicBezTo>
                      <a:pt x="2905" y="732"/>
                      <a:pt x="2906" y="729"/>
                      <a:pt x="2908" y="729"/>
                    </a:cubicBezTo>
                    <a:cubicBezTo>
                      <a:pt x="2912" y="729"/>
                      <a:pt x="2921" y="745"/>
                      <a:pt x="2929" y="762"/>
                    </a:cubicBezTo>
                    <a:cubicBezTo>
                      <a:pt x="2936" y="795"/>
                      <a:pt x="2946" y="813"/>
                      <a:pt x="2958" y="813"/>
                    </a:cubicBezTo>
                    <a:cubicBezTo>
                      <a:pt x="2967" y="813"/>
                      <a:pt x="2978" y="801"/>
                      <a:pt x="2989" y="774"/>
                    </a:cubicBezTo>
                    <a:cubicBezTo>
                      <a:pt x="2989" y="764"/>
                      <a:pt x="2997" y="736"/>
                      <a:pt x="3000" y="736"/>
                    </a:cubicBezTo>
                    <a:cubicBezTo>
                      <a:pt x="3000" y="736"/>
                      <a:pt x="3001" y="737"/>
                      <a:pt x="3001" y="739"/>
                    </a:cubicBezTo>
                    <a:cubicBezTo>
                      <a:pt x="3021" y="800"/>
                      <a:pt x="3042" y="811"/>
                      <a:pt x="3062" y="811"/>
                    </a:cubicBezTo>
                    <a:cubicBezTo>
                      <a:pt x="3073" y="811"/>
                      <a:pt x="3083" y="808"/>
                      <a:pt x="3094" y="808"/>
                    </a:cubicBezTo>
                    <a:cubicBezTo>
                      <a:pt x="3098" y="808"/>
                      <a:pt x="3103" y="808"/>
                      <a:pt x="3108" y="810"/>
                    </a:cubicBezTo>
                    <a:cubicBezTo>
                      <a:pt x="3132" y="810"/>
                      <a:pt x="3143" y="869"/>
                      <a:pt x="3155" y="917"/>
                    </a:cubicBezTo>
                    <a:cubicBezTo>
                      <a:pt x="3159" y="934"/>
                      <a:pt x="3162" y="940"/>
                      <a:pt x="3164" y="940"/>
                    </a:cubicBezTo>
                    <a:cubicBezTo>
                      <a:pt x="3169" y="940"/>
                      <a:pt x="3171" y="917"/>
                      <a:pt x="3179" y="893"/>
                    </a:cubicBezTo>
                    <a:cubicBezTo>
                      <a:pt x="3185" y="864"/>
                      <a:pt x="3191" y="849"/>
                      <a:pt x="3197" y="849"/>
                    </a:cubicBezTo>
                    <a:cubicBezTo>
                      <a:pt x="3203" y="849"/>
                      <a:pt x="3209" y="864"/>
                      <a:pt x="3215" y="893"/>
                    </a:cubicBezTo>
                    <a:cubicBezTo>
                      <a:pt x="3215" y="923"/>
                      <a:pt x="3231" y="944"/>
                      <a:pt x="3237" y="944"/>
                    </a:cubicBezTo>
                    <a:cubicBezTo>
                      <a:pt x="3238" y="944"/>
                      <a:pt x="3239" y="943"/>
                      <a:pt x="3239" y="941"/>
                    </a:cubicBezTo>
                    <a:cubicBezTo>
                      <a:pt x="3253" y="908"/>
                      <a:pt x="3267" y="895"/>
                      <a:pt x="3281" y="895"/>
                    </a:cubicBezTo>
                    <a:cubicBezTo>
                      <a:pt x="3303" y="895"/>
                      <a:pt x="3324" y="924"/>
                      <a:pt x="3346" y="953"/>
                    </a:cubicBezTo>
                    <a:cubicBezTo>
                      <a:pt x="3350" y="961"/>
                      <a:pt x="3354" y="967"/>
                      <a:pt x="3358" y="967"/>
                    </a:cubicBezTo>
                    <a:cubicBezTo>
                      <a:pt x="3366" y="967"/>
                      <a:pt x="3374" y="948"/>
                      <a:pt x="3382" y="893"/>
                    </a:cubicBezTo>
                    <a:cubicBezTo>
                      <a:pt x="3382" y="884"/>
                      <a:pt x="3382" y="866"/>
                      <a:pt x="3388" y="866"/>
                    </a:cubicBezTo>
                    <a:cubicBezTo>
                      <a:pt x="3389" y="866"/>
                      <a:pt x="3391" y="867"/>
                      <a:pt x="3393" y="869"/>
                    </a:cubicBezTo>
                    <a:cubicBezTo>
                      <a:pt x="3393" y="869"/>
                      <a:pt x="3405" y="917"/>
                      <a:pt x="3405" y="929"/>
                    </a:cubicBezTo>
                    <a:cubicBezTo>
                      <a:pt x="3421" y="983"/>
                      <a:pt x="3436" y="1041"/>
                      <a:pt x="3451" y="1041"/>
                    </a:cubicBezTo>
                    <a:cubicBezTo>
                      <a:pt x="3460" y="1041"/>
                      <a:pt x="3468" y="1023"/>
                      <a:pt x="3477" y="977"/>
                    </a:cubicBezTo>
                    <a:cubicBezTo>
                      <a:pt x="3477" y="917"/>
                      <a:pt x="3489" y="917"/>
                      <a:pt x="3501" y="869"/>
                    </a:cubicBezTo>
                    <a:cubicBezTo>
                      <a:pt x="3508" y="841"/>
                      <a:pt x="3515" y="825"/>
                      <a:pt x="3520" y="825"/>
                    </a:cubicBezTo>
                    <a:cubicBezTo>
                      <a:pt x="3523" y="825"/>
                      <a:pt x="3524" y="832"/>
                      <a:pt x="3524" y="846"/>
                    </a:cubicBezTo>
                    <a:cubicBezTo>
                      <a:pt x="3548" y="941"/>
                      <a:pt x="3572" y="941"/>
                      <a:pt x="3584" y="941"/>
                    </a:cubicBezTo>
                    <a:cubicBezTo>
                      <a:pt x="3608" y="947"/>
                      <a:pt x="3629" y="950"/>
                      <a:pt x="3648" y="950"/>
                    </a:cubicBezTo>
                    <a:cubicBezTo>
                      <a:pt x="3667" y="950"/>
                      <a:pt x="3685" y="947"/>
                      <a:pt x="3703" y="941"/>
                    </a:cubicBezTo>
                    <a:cubicBezTo>
                      <a:pt x="3715" y="941"/>
                      <a:pt x="3727" y="893"/>
                      <a:pt x="3739" y="881"/>
                    </a:cubicBezTo>
                    <a:cubicBezTo>
                      <a:pt x="3746" y="867"/>
                      <a:pt x="3749" y="856"/>
                      <a:pt x="3750" y="856"/>
                    </a:cubicBezTo>
                    <a:cubicBezTo>
                      <a:pt x="3751" y="856"/>
                      <a:pt x="3751" y="860"/>
                      <a:pt x="3751" y="869"/>
                    </a:cubicBezTo>
                    <a:cubicBezTo>
                      <a:pt x="3765" y="934"/>
                      <a:pt x="3779" y="947"/>
                      <a:pt x="3794" y="947"/>
                    </a:cubicBezTo>
                    <a:cubicBezTo>
                      <a:pt x="3803" y="947"/>
                      <a:pt x="3813" y="941"/>
                      <a:pt x="3822" y="941"/>
                    </a:cubicBezTo>
                    <a:cubicBezTo>
                      <a:pt x="3834" y="941"/>
                      <a:pt x="3846" y="944"/>
                      <a:pt x="3858" y="944"/>
                    </a:cubicBezTo>
                    <a:cubicBezTo>
                      <a:pt x="3870" y="944"/>
                      <a:pt x="3882" y="941"/>
                      <a:pt x="3894" y="929"/>
                    </a:cubicBezTo>
                    <a:cubicBezTo>
                      <a:pt x="3900" y="922"/>
                      <a:pt x="3908" y="918"/>
                      <a:pt x="3917" y="918"/>
                    </a:cubicBezTo>
                    <a:cubicBezTo>
                      <a:pt x="3937" y="918"/>
                      <a:pt x="3960" y="941"/>
                      <a:pt x="3977" y="1000"/>
                    </a:cubicBezTo>
                    <a:cubicBezTo>
                      <a:pt x="3981" y="1012"/>
                      <a:pt x="3985" y="1017"/>
                      <a:pt x="3988" y="1017"/>
                    </a:cubicBezTo>
                    <a:cubicBezTo>
                      <a:pt x="3996" y="1017"/>
                      <a:pt x="4005" y="993"/>
                      <a:pt x="4013" y="953"/>
                    </a:cubicBezTo>
                    <a:cubicBezTo>
                      <a:pt x="4025" y="810"/>
                      <a:pt x="4048" y="834"/>
                      <a:pt x="4072" y="822"/>
                    </a:cubicBezTo>
                    <a:cubicBezTo>
                      <a:pt x="4088" y="822"/>
                      <a:pt x="4093" y="838"/>
                      <a:pt x="4099" y="838"/>
                    </a:cubicBezTo>
                    <a:cubicBezTo>
                      <a:pt x="4101" y="838"/>
                      <a:pt x="4104" y="834"/>
                      <a:pt x="4108" y="822"/>
                    </a:cubicBezTo>
                    <a:cubicBezTo>
                      <a:pt x="4132" y="905"/>
                      <a:pt x="4156" y="928"/>
                      <a:pt x="4181" y="928"/>
                    </a:cubicBezTo>
                    <a:cubicBezTo>
                      <a:pt x="4212" y="928"/>
                      <a:pt x="4242" y="891"/>
                      <a:pt x="4273" y="891"/>
                    </a:cubicBezTo>
                    <a:cubicBezTo>
                      <a:pt x="4277" y="891"/>
                      <a:pt x="4282" y="891"/>
                      <a:pt x="4286" y="893"/>
                    </a:cubicBezTo>
                    <a:cubicBezTo>
                      <a:pt x="4286" y="893"/>
                      <a:pt x="4298" y="858"/>
                      <a:pt x="4310" y="822"/>
                    </a:cubicBezTo>
                    <a:cubicBezTo>
                      <a:pt x="4322" y="764"/>
                      <a:pt x="4333" y="737"/>
                      <a:pt x="4344" y="737"/>
                    </a:cubicBezTo>
                    <a:cubicBezTo>
                      <a:pt x="4354" y="737"/>
                      <a:pt x="4364" y="767"/>
                      <a:pt x="4370" y="822"/>
                    </a:cubicBezTo>
                    <a:cubicBezTo>
                      <a:pt x="4370" y="854"/>
                      <a:pt x="4380" y="875"/>
                      <a:pt x="4387" y="875"/>
                    </a:cubicBezTo>
                    <a:cubicBezTo>
                      <a:pt x="4391" y="875"/>
                      <a:pt x="4394" y="869"/>
                      <a:pt x="4394" y="858"/>
                    </a:cubicBezTo>
                    <a:cubicBezTo>
                      <a:pt x="4419" y="737"/>
                      <a:pt x="4439" y="729"/>
                      <a:pt x="4457" y="729"/>
                    </a:cubicBezTo>
                    <a:cubicBezTo>
                      <a:pt x="4460" y="729"/>
                      <a:pt x="4463" y="729"/>
                      <a:pt x="4466" y="729"/>
                    </a:cubicBezTo>
                    <a:cubicBezTo>
                      <a:pt x="4470" y="729"/>
                      <a:pt x="4473" y="728"/>
                      <a:pt x="4477" y="727"/>
                    </a:cubicBezTo>
                    <a:cubicBezTo>
                      <a:pt x="4484" y="722"/>
                      <a:pt x="4489" y="720"/>
                      <a:pt x="4492" y="720"/>
                    </a:cubicBezTo>
                    <a:cubicBezTo>
                      <a:pt x="4509" y="720"/>
                      <a:pt x="4501" y="757"/>
                      <a:pt x="4501" y="786"/>
                    </a:cubicBezTo>
                    <a:cubicBezTo>
                      <a:pt x="4515" y="828"/>
                      <a:pt x="4524" y="853"/>
                      <a:pt x="4533" y="853"/>
                    </a:cubicBezTo>
                    <a:cubicBezTo>
                      <a:pt x="4538" y="853"/>
                      <a:pt x="4543" y="840"/>
                      <a:pt x="4548" y="810"/>
                    </a:cubicBezTo>
                    <a:cubicBezTo>
                      <a:pt x="4558" y="745"/>
                      <a:pt x="4574" y="738"/>
                      <a:pt x="4587" y="738"/>
                    </a:cubicBezTo>
                    <a:cubicBezTo>
                      <a:pt x="4590" y="738"/>
                      <a:pt x="4593" y="739"/>
                      <a:pt x="4596" y="739"/>
                    </a:cubicBezTo>
                    <a:cubicBezTo>
                      <a:pt x="4608" y="786"/>
                      <a:pt x="4608" y="822"/>
                      <a:pt x="4608" y="869"/>
                    </a:cubicBezTo>
                    <a:lnTo>
                      <a:pt x="4608" y="1000"/>
                    </a:lnTo>
                    <a:cubicBezTo>
                      <a:pt x="4644" y="917"/>
                      <a:pt x="4679" y="858"/>
                      <a:pt x="4727" y="858"/>
                    </a:cubicBezTo>
                    <a:cubicBezTo>
                      <a:pt x="4739" y="858"/>
                      <a:pt x="4751" y="858"/>
                      <a:pt x="4763" y="810"/>
                    </a:cubicBezTo>
                    <a:cubicBezTo>
                      <a:pt x="4768" y="758"/>
                      <a:pt x="4777" y="731"/>
                      <a:pt x="4787" y="731"/>
                    </a:cubicBezTo>
                    <a:cubicBezTo>
                      <a:pt x="4798" y="731"/>
                      <a:pt x="4810" y="761"/>
                      <a:pt x="4822" y="822"/>
                    </a:cubicBezTo>
                    <a:lnTo>
                      <a:pt x="4858" y="762"/>
                    </a:lnTo>
                    <a:cubicBezTo>
                      <a:pt x="4869" y="825"/>
                      <a:pt x="4881" y="852"/>
                      <a:pt x="4893" y="852"/>
                    </a:cubicBezTo>
                    <a:cubicBezTo>
                      <a:pt x="4907" y="852"/>
                      <a:pt x="4923" y="819"/>
                      <a:pt x="4941" y="762"/>
                    </a:cubicBezTo>
                    <a:cubicBezTo>
                      <a:pt x="4945" y="769"/>
                      <a:pt x="4948" y="772"/>
                      <a:pt x="4951" y="772"/>
                    </a:cubicBezTo>
                    <a:cubicBezTo>
                      <a:pt x="4964" y="772"/>
                      <a:pt x="4977" y="732"/>
                      <a:pt x="4990" y="732"/>
                    </a:cubicBezTo>
                    <a:cubicBezTo>
                      <a:pt x="4998" y="732"/>
                      <a:pt x="5005" y="745"/>
                      <a:pt x="5013" y="786"/>
                    </a:cubicBezTo>
                    <a:cubicBezTo>
                      <a:pt x="5016" y="769"/>
                      <a:pt x="5019" y="763"/>
                      <a:pt x="5023" y="763"/>
                    </a:cubicBezTo>
                    <a:cubicBezTo>
                      <a:pt x="5034" y="763"/>
                      <a:pt x="5049" y="823"/>
                      <a:pt x="5059" y="823"/>
                    </a:cubicBezTo>
                    <a:cubicBezTo>
                      <a:pt x="5059" y="823"/>
                      <a:pt x="5060" y="822"/>
                      <a:pt x="5060" y="822"/>
                    </a:cubicBezTo>
                    <a:cubicBezTo>
                      <a:pt x="5084" y="822"/>
                      <a:pt x="5096" y="798"/>
                      <a:pt x="5108" y="739"/>
                    </a:cubicBezTo>
                    <a:lnTo>
                      <a:pt x="5108" y="774"/>
                    </a:lnTo>
                    <a:cubicBezTo>
                      <a:pt x="5121" y="814"/>
                      <a:pt x="5131" y="831"/>
                      <a:pt x="5138" y="831"/>
                    </a:cubicBezTo>
                    <a:cubicBezTo>
                      <a:pt x="5145" y="831"/>
                      <a:pt x="5150" y="819"/>
                      <a:pt x="5156" y="798"/>
                    </a:cubicBezTo>
                    <a:cubicBezTo>
                      <a:pt x="5163" y="775"/>
                      <a:pt x="5171" y="757"/>
                      <a:pt x="5179" y="757"/>
                    </a:cubicBezTo>
                    <a:cubicBezTo>
                      <a:pt x="5183" y="757"/>
                      <a:pt x="5187" y="762"/>
                      <a:pt x="5191" y="774"/>
                    </a:cubicBezTo>
                    <a:cubicBezTo>
                      <a:pt x="5198" y="813"/>
                      <a:pt x="5208" y="834"/>
                      <a:pt x="5219" y="834"/>
                    </a:cubicBezTo>
                    <a:cubicBezTo>
                      <a:pt x="5229" y="834"/>
                      <a:pt x="5240" y="819"/>
                      <a:pt x="5251" y="786"/>
                    </a:cubicBezTo>
                    <a:cubicBezTo>
                      <a:pt x="5251" y="771"/>
                      <a:pt x="5256" y="756"/>
                      <a:pt x="5262" y="756"/>
                    </a:cubicBezTo>
                    <a:cubicBezTo>
                      <a:pt x="5266" y="756"/>
                      <a:pt x="5270" y="761"/>
                      <a:pt x="5275" y="774"/>
                    </a:cubicBezTo>
                    <a:cubicBezTo>
                      <a:pt x="5292" y="859"/>
                      <a:pt x="5314" y="907"/>
                      <a:pt x="5335" y="907"/>
                    </a:cubicBezTo>
                    <a:cubicBezTo>
                      <a:pt x="5343" y="907"/>
                      <a:pt x="5351" y="899"/>
                      <a:pt x="5358" y="881"/>
                    </a:cubicBezTo>
                    <a:cubicBezTo>
                      <a:pt x="5358" y="881"/>
                      <a:pt x="5358" y="880"/>
                      <a:pt x="5358" y="880"/>
                    </a:cubicBezTo>
                    <a:cubicBezTo>
                      <a:pt x="5360" y="880"/>
                      <a:pt x="5375" y="937"/>
                      <a:pt x="5380" y="937"/>
                    </a:cubicBezTo>
                    <a:cubicBezTo>
                      <a:pt x="5381" y="937"/>
                      <a:pt x="5382" y="935"/>
                      <a:pt x="5382" y="929"/>
                    </a:cubicBezTo>
                    <a:cubicBezTo>
                      <a:pt x="5401" y="854"/>
                      <a:pt x="5416" y="825"/>
                      <a:pt x="5432" y="825"/>
                    </a:cubicBezTo>
                    <a:cubicBezTo>
                      <a:pt x="5446" y="825"/>
                      <a:pt x="5460" y="848"/>
                      <a:pt x="5477" y="881"/>
                    </a:cubicBezTo>
                    <a:cubicBezTo>
                      <a:pt x="5513" y="953"/>
                      <a:pt x="5525" y="893"/>
                      <a:pt x="5549" y="953"/>
                    </a:cubicBezTo>
                    <a:cubicBezTo>
                      <a:pt x="5551" y="963"/>
                      <a:pt x="5553" y="968"/>
                      <a:pt x="5556" y="968"/>
                    </a:cubicBezTo>
                    <a:cubicBezTo>
                      <a:pt x="5566" y="968"/>
                      <a:pt x="5580" y="914"/>
                      <a:pt x="5595" y="914"/>
                    </a:cubicBezTo>
                    <a:cubicBezTo>
                      <a:pt x="5600" y="914"/>
                      <a:pt x="5604" y="918"/>
                      <a:pt x="5608" y="929"/>
                    </a:cubicBezTo>
                    <a:cubicBezTo>
                      <a:pt x="5614" y="959"/>
                      <a:pt x="5623" y="965"/>
                      <a:pt x="5633" y="965"/>
                    </a:cubicBezTo>
                    <a:cubicBezTo>
                      <a:pt x="5640" y="965"/>
                      <a:pt x="5648" y="962"/>
                      <a:pt x="5656" y="962"/>
                    </a:cubicBezTo>
                    <a:cubicBezTo>
                      <a:pt x="5660" y="962"/>
                      <a:pt x="5664" y="963"/>
                      <a:pt x="5668" y="965"/>
                    </a:cubicBezTo>
                    <a:cubicBezTo>
                      <a:pt x="5674" y="965"/>
                      <a:pt x="5681" y="980"/>
                      <a:pt x="5688" y="980"/>
                    </a:cubicBezTo>
                    <a:cubicBezTo>
                      <a:pt x="5693" y="980"/>
                      <a:pt x="5698" y="972"/>
                      <a:pt x="5703" y="941"/>
                    </a:cubicBezTo>
                    <a:cubicBezTo>
                      <a:pt x="5710" y="909"/>
                      <a:pt x="5716" y="895"/>
                      <a:pt x="5722" y="895"/>
                    </a:cubicBezTo>
                    <a:cubicBezTo>
                      <a:pt x="5728" y="895"/>
                      <a:pt x="5733" y="907"/>
                      <a:pt x="5739" y="929"/>
                    </a:cubicBezTo>
                    <a:cubicBezTo>
                      <a:pt x="5746" y="958"/>
                      <a:pt x="5753" y="974"/>
                      <a:pt x="5761" y="974"/>
                    </a:cubicBezTo>
                    <a:cubicBezTo>
                      <a:pt x="5765" y="974"/>
                      <a:pt x="5770" y="967"/>
                      <a:pt x="5775" y="953"/>
                    </a:cubicBezTo>
                    <a:cubicBezTo>
                      <a:pt x="5797" y="919"/>
                      <a:pt x="5809" y="833"/>
                      <a:pt x="5820" y="833"/>
                    </a:cubicBezTo>
                    <a:cubicBezTo>
                      <a:pt x="5821" y="833"/>
                      <a:pt x="5822" y="833"/>
                      <a:pt x="5822" y="834"/>
                    </a:cubicBezTo>
                    <a:cubicBezTo>
                      <a:pt x="5841" y="834"/>
                      <a:pt x="5852" y="899"/>
                      <a:pt x="5868" y="899"/>
                    </a:cubicBezTo>
                    <a:cubicBezTo>
                      <a:pt x="5872" y="899"/>
                      <a:pt x="5877" y="894"/>
                      <a:pt x="5882" y="881"/>
                    </a:cubicBezTo>
                    <a:cubicBezTo>
                      <a:pt x="5891" y="946"/>
                      <a:pt x="5908" y="953"/>
                      <a:pt x="5926" y="953"/>
                    </a:cubicBezTo>
                    <a:cubicBezTo>
                      <a:pt x="5931" y="953"/>
                      <a:pt x="5936" y="953"/>
                      <a:pt x="5941" y="953"/>
                    </a:cubicBezTo>
                    <a:cubicBezTo>
                      <a:pt x="5989" y="953"/>
                      <a:pt x="6037" y="941"/>
                      <a:pt x="6084" y="929"/>
                    </a:cubicBezTo>
                    <a:cubicBezTo>
                      <a:pt x="6108" y="929"/>
                      <a:pt x="6132" y="917"/>
                      <a:pt x="6156" y="834"/>
                    </a:cubicBezTo>
                    <a:cubicBezTo>
                      <a:pt x="6170" y="806"/>
                      <a:pt x="6180" y="794"/>
                      <a:pt x="6190" y="794"/>
                    </a:cubicBezTo>
                    <a:cubicBezTo>
                      <a:pt x="6198" y="794"/>
                      <a:pt x="6205" y="800"/>
                      <a:pt x="6215" y="810"/>
                    </a:cubicBezTo>
                    <a:cubicBezTo>
                      <a:pt x="6223" y="818"/>
                      <a:pt x="6237" y="869"/>
                      <a:pt x="6248" y="869"/>
                    </a:cubicBezTo>
                    <a:cubicBezTo>
                      <a:pt x="6254" y="869"/>
                      <a:pt x="6259" y="857"/>
                      <a:pt x="6263" y="822"/>
                    </a:cubicBezTo>
                    <a:cubicBezTo>
                      <a:pt x="6278" y="844"/>
                      <a:pt x="6293" y="910"/>
                      <a:pt x="6308" y="910"/>
                    </a:cubicBezTo>
                    <a:cubicBezTo>
                      <a:pt x="6317" y="910"/>
                      <a:pt x="6326" y="888"/>
                      <a:pt x="6334" y="822"/>
                    </a:cubicBezTo>
                    <a:cubicBezTo>
                      <a:pt x="6334" y="814"/>
                      <a:pt x="6335" y="812"/>
                      <a:pt x="6337" y="812"/>
                    </a:cubicBezTo>
                    <a:cubicBezTo>
                      <a:pt x="6341" y="812"/>
                      <a:pt x="6346" y="826"/>
                      <a:pt x="6346" y="834"/>
                    </a:cubicBezTo>
                    <a:cubicBezTo>
                      <a:pt x="6371" y="909"/>
                      <a:pt x="6396" y="941"/>
                      <a:pt x="6421" y="941"/>
                    </a:cubicBezTo>
                    <a:cubicBezTo>
                      <a:pt x="6444" y="941"/>
                      <a:pt x="6466" y="915"/>
                      <a:pt x="6489" y="869"/>
                    </a:cubicBezTo>
                    <a:cubicBezTo>
                      <a:pt x="6496" y="856"/>
                      <a:pt x="6499" y="847"/>
                      <a:pt x="6502" y="847"/>
                    </a:cubicBezTo>
                    <a:cubicBezTo>
                      <a:pt x="6505" y="847"/>
                      <a:pt x="6508" y="853"/>
                      <a:pt x="6513" y="869"/>
                    </a:cubicBezTo>
                    <a:cubicBezTo>
                      <a:pt x="6516" y="880"/>
                      <a:pt x="6521" y="884"/>
                      <a:pt x="6526" y="884"/>
                    </a:cubicBezTo>
                    <a:cubicBezTo>
                      <a:pt x="6538" y="884"/>
                      <a:pt x="6552" y="859"/>
                      <a:pt x="6561" y="834"/>
                    </a:cubicBezTo>
                    <a:cubicBezTo>
                      <a:pt x="6568" y="810"/>
                      <a:pt x="6576" y="792"/>
                      <a:pt x="6581" y="792"/>
                    </a:cubicBezTo>
                    <a:cubicBezTo>
                      <a:pt x="6583" y="792"/>
                      <a:pt x="6584" y="797"/>
                      <a:pt x="6584" y="810"/>
                    </a:cubicBezTo>
                    <a:cubicBezTo>
                      <a:pt x="6608" y="977"/>
                      <a:pt x="6632" y="869"/>
                      <a:pt x="6656" y="977"/>
                    </a:cubicBezTo>
                    <a:cubicBezTo>
                      <a:pt x="6669" y="1038"/>
                      <a:pt x="6683" y="1064"/>
                      <a:pt x="6697" y="1064"/>
                    </a:cubicBezTo>
                    <a:cubicBezTo>
                      <a:pt x="6707" y="1064"/>
                      <a:pt x="6717" y="1050"/>
                      <a:pt x="6727" y="1024"/>
                    </a:cubicBezTo>
                    <a:cubicBezTo>
                      <a:pt x="6731" y="1012"/>
                      <a:pt x="6736" y="1008"/>
                      <a:pt x="6740" y="1008"/>
                    </a:cubicBezTo>
                    <a:cubicBezTo>
                      <a:pt x="6746" y="1008"/>
                      <a:pt x="6752" y="1015"/>
                      <a:pt x="6757" y="1015"/>
                    </a:cubicBezTo>
                    <a:cubicBezTo>
                      <a:pt x="6759" y="1015"/>
                      <a:pt x="6761" y="1014"/>
                      <a:pt x="6763" y="1012"/>
                    </a:cubicBezTo>
                    <a:cubicBezTo>
                      <a:pt x="6763" y="1007"/>
                      <a:pt x="6765" y="1005"/>
                      <a:pt x="6768" y="1005"/>
                    </a:cubicBezTo>
                    <a:cubicBezTo>
                      <a:pt x="6773" y="1005"/>
                      <a:pt x="6780" y="1010"/>
                      <a:pt x="6787" y="1024"/>
                    </a:cubicBezTo>
                    <a:cubicBezTo>
                      <a:pt x="6808" y="1062"/>
                      <a:pt x="6830" y="1085"/>
                      <a:pt x="6851" y="1085"/>
                    </a:cubicBezTo>
                    <a:cubicBezTo>
                      <a:pt x="6877" y="1085"/>
                      <a:pt x="6903" y="1050"/>
                      <a:pt x="6930" y="965"/>
                    </a:cubicBezTo>
                    <a:cubicBezTo>
                      <a:pt x="6934" y="951"/>
                      <a:pt x="6939" y="945"/>
                      <a:pt x="6942" y="945"/>
                    </a:cubicBezTo>
                    <a:cubicBezTo>
                      <a:pt x="6949" y="945"/>
                      <a:pt x="6953" y="963"/>
                      <a:pt x="6953" y="1000"/>
                    </a:cubicBezTo>
                    <a:cubicBezTo>
                      <a:pt x="6960" y="1027"/>
                      <a:pt x="6967" y="1043"/>
                      <a:pt x="6971" y="1043"/>
                    </a:cubicBezTo>
                    <a:cubicBezTo>
                      <a:pt x="6975" y="1043"/>
                      <a:pt x="6977" y="1033"/>
                      <a:pt x="6977" y="1012"/>
                    </a:cubicBezTo>
                    <a:cubicBezTo>
                      <a:pt x="6991" y="972"/>
                      <a:pt x="7000" y="958"/>
                      <a:pt x="7008" y="958"/>
                    </a:cubicBezTo>
                    <a:cubicBezTo>
                      <a:pt x="7015" y="958"/>
                      <a:pt x="7020" y="966"/>
                      <a:pt x="7025" y="977"/>
                    </a:cubicBezTo>
                    <a:cubicBezTo>
                      <a:pt x="7037" y="1000"/>
                      <a:pt x="7061" y="989"/>
                      <a:pt x="7073" y="1024"/>
                    </a:cubicBezTo>
                    <a:cubicBezTo>
                      <a:pt x="7078" y="1036"/>
                      <a:pt x="7089" y="1050"/>
                      <a:pt x="7102" y="1050"/>
                    </a:cubicBezTo>
                    <a:cubicBezTo>
                      <a:pt x="7116" y="1050"/>
                      <a:pt x="7131" y="1033"/>
                      <a:pt x="7144" y="977"/>
                    </a:cubicBezTo>
                    <a:cubicBezTo>
                      <a:pt x="7150" y="926"/>
                      <a:pt x="7158" y="905"/>
                      <a:pt x="7167" y="905"/>
                    </a:cubicBezTo>
                    <a:cubicBezTo>
                      <a:pt x="7178" y="905"/>
                      <a:pt x="7191" y="932"/>
                      <a:pt x="7203" y="977"/>
                    </a:cubicBezTo>
                    <a:cubicBezTo>
                      <a:pt x="7203" y="981"/>
                      <a:pt x="7204" y="982"/>
                      <a:pt x="7204" y="982"/>
                    </a:cubicBezTo>
                    <a:cubicBezTo>
                      <a:pt x="7206" y="982"/>
                      <a:pt x="7213" y="907"/>
                      <a:pt x="7222" y="907"/>
                    </a:cubicBezTo>
                    <a:cubicBezTo>
                      <a:pt x="7224" y="907"/>
                      <a:pt x="7226" y="910"/>
                      <a:pt x="7227" y="917"/>
                    </a:cubicBezTo>
                    <a:cubicBezTo>
                      <a:pt x="7239" y="953"/>
                      <a:pt x="7251" y="989"/>
                      <a:pt x="7263" y="1024"/>
                    </a:cubicBezTo>
                    <a:cubicBezTo>
                      <a:pt x="7263" y="1029"/>
                      <a:pt x="7265" y="1031"/>
                      <a:pt x="7267" y="1031"/>
                    </a:cubicBezTo>
                    <a:cubicBezTo>
                      <a:pt x="7272" y="1031"/>
                      <a:pt x="7279" y="1023"/>
                      <a:pt x="7287" y="1000"/>
                    </a:cubicBezTo>
                    <a:cubicBezTo>
                      <a:pt x="7305" y="923"/>
                      <a:pt x="7323" y="890"/>
                      <a:pt x="7339" y="890"/>
                    </a:cubicBezTo>
                    <a:cubicBezTo>
                      <a:pt x="7355" y="890"/>
                      <a:pt x="7370" y="923"/>
                      <a:pt x="7382" y="977"/>
                    </a:cubicBezTo>
                    <a:cubicBezTo>
                      <a:pt x="7394" y="1000"/>
                      <a:pt x="7406" y="1024"/>
                      <a:pt x="7418" y="1024"/>
                    </a:cubicBezTo>
                    <a:cubicBezTo>
                      <a:pt x="7418" y="1013"/>
                      <a:pt x="7428" y="963"/>
                      <a:pt x="7438" y="963"/>
                    </a:cubicBezTo>
                    <a:cubicBezTo>
                      <a:pt x="7439" y="963"/>
                      <a:pt x="7441" y="964"/>
                      <a:pt x="7442" y="965"/>
                    </a:cubicBezTo>
                    <a:cubicBezTo>
                      <a:pt x="7454" y="965"/>
                      <a:pt x="7477" y="1024"/>
                      <a:pt x="7489" y="1048"/>
                    </a:cubicBezTo>
                    <a:cubicBezTo>
                      <a:pt x="7492" y="1054"/>
                      <a:pt x="7496" y="1057"/>
                      <a:pt x="7500" y="1057"/>
                    </a:cubicBezTo>
                    <a:cubicBezTo>
                      <a:pt x="7513" y="1057"/>
                      <a:pt x="7531" y="1030"/>
                      <a:pt x="7549" y="977"/>
                    </a:cubicBezTo>
                    <a:cubicBezTo>
                      <a:pt x="7549" y="960"/>
                      <a:pt x="7555" y="943"/>
                      <a:pt x="7562" y="943"/>
                    </a:cubicBezTo>
                    <a:cubicBezTo>
                      <a:pt x="7566" y="943"/>
                      <a:pt x="7569" y="946"/>
                      <a:pt x="7573" y="953"/>
                    </a:cubicBezTo>
                    <a:cubicBezTo>
                      <a:pt x="7575" y="961"/>
                      <a:pt x="7578" y="965"/>
                      <a:pt x="7581" y="965"/>
                    </a:cubicBezTo>
                    <a:cubicBezTo>
                      <a:pt x="7588" y="965"/>
                      <a:pt x="7595" y="947"/>
                      <a:pt x="7602" y="947"/>
                    </a:cubicBezTo>
                    <a:cubicBezTo>
                      <a:pt x="7604" y="947"/>
                      <a:pt x="7606" y="949"/>
                      <a:pt x="7608" y="953"/>
                    </a:cubicBezTo>
                    <a:cubicBezTo>
                      <a:pt x="7611" y="957"/>
                      <a:pt x="7614" y="959"/>
                      <a:pt x="7617" y="959"/>
                    </a:cubicBezTo>
                    <a:cubicBezTo>
                      <a:pt x="7630" y="959"/>
                      <a:pt x="7639" y="913"/>
                      <a:pt x="7647" y="913"/>
                    </a:cubicBezTo>
                    <a:cubicBezTo>
                      <a:pt x="7650" y="913"/>
                      <a:pt x="7653" y="920"/>
                      <a:pt x="7656" y="941"/>
                    </a:cubicBezTo>
                    <a:cubicBezTo>
                      <a:pt x="7658" y="956"/>
                      <a:pt x="7661" y="962"/>
                      <a:pt x="7664" y="962"/>
                    </a:cubicBezTo>
                    <a:cubicBezTo>
                      <a:pt x="7673" y="962"/>
                      <a:pt x="7682" y="881"/>
                      <a:pt x="7692" y="881"/>
                    </a:cubicBezTo>
                    <a:lnTo>
                      <a:pt x="7704" y="881"/>
                    </a:lnTo>
                    <a:cubicBezTo>
                      <a:pt x="7704" y="893"/>
                      <a:pt x="7715" y="917"/>
                      <a:pt x="7715" y="929"/>
                    </a:cubicBezTo>
                    <a:cubicBezTo>
                      <a:pt x="7727" y="977"/>
                      <a:pt x="7739" y="1048"/>
                      <a:pt x="7751" y="1048"/>
                    </a:cubicBezTo>
                    <a:cubicBezTo>
                      <a:pt x="7787" y="1036"/>
                      <a:pt x="7823" y="1012"/>
                      <a:pt x="7858" y="1000"/>
                    </a:cubicBezTo>
                    <a:cubicBezTo>
                      <a:pt x="7881" y="873"/>
                      <a:pt x="7908" y="849"/>
                      <a:pt x="7934" y="849"/>
                    </a:cubicBezTo>
                    <a:cubicBezTo>
                      <a:pt x="7949" y="849"/>
                      <a:pt x="7964" y="858"/>
                      <a:pt x="7977" y="858"/>
                    </a:cubicBezTo>
                    <a:cubicBezTo>
                      <a:pt x="7989" y="858"/>
                      <a:pt x="8001" y="869"/>
                      <a:pt x="8013" y="929"/>
                    </a:cubicBezTo>
                    <a:cubicBezTo>
                      <a:pt x="8024" y="974"/>
                      <a:pt x="8033" y="998"/>
                      <a:pt x="8041" y="998"/>
                    </a:cubicBezTo>
                    <a:cubicBezTo>
                      <a:pt x="8051" y="998"/>
                      <a:pt x="8060" y="968"/>
                      <a:pt x="8073" y="905"/>
                    </a:cubicBezTo>
                    <a:cubicBezTo>
                      <a:pt x="8080" y="869"/>
                      <a:pt x="8087" y="855"/>
                      <a:pt x="8092" y="855"/>
                    </a:cubicBezTo>
                    <a:cubicBezTo>
                      <a:pt x="8095" y="855"/>
                      <a:pt x="8096" y="860"/>
                      <a:pt x="8096" y="869"/>
                    </a:cubicBezTo>
                    <a:cubicBezTo>
                      <a:pt x="8106" y="879"/>
                      <a:pt x="8115" y="937"/>
                      <a:pt x="8124" y="937"/>
                    </a:cubicBezTo>
                    <a:cubicBezTo>
                      <a:pt x="8127" y="937"/>
                      <a:pt x="8129" y="931"/>
                      <a:pt x="8132" y="917"/>
                    </a:cubicBezTo>
                    <a:cubicBezTo>
                      <a:pt x="8135" y="905"/>
                      <a:pt x="8137" y="901"/>
                      <a:pt x="8139" y="901"/>
                    </a:cubicBezTo>
                    <a:cubicBezTo>
                      <a:pt x="8146" y="901"/>
                      <a:pt x="8153" y="929"/>
                      <a:pt x="8162" y="929"/>
                    </a:cubicBezTo>
                    <a:cubicBezTo>
                      <a:pt x="8167" y="929"/>
                      <a:pt x="8173" y="920"/>
                      <a:pt x="8180" y="893"/>
                    </a:cubicBezTo>
                    <a:cubicBezTo>
                      <a:pt x="8188" y="910"/>
                      <a:pt x="8197" y="957"/>
                      <a:pt x="8205" y="957"/>
                    </a:cubicBezTo>
                    <a:cubicBezTo>
                      <a:pt x="8209" y="957"/>
                      <a:pt x="8212" y="950"/>
                      <a:pt x="8216" y="929"/>
                    </a:cubicBezTo>
                    <a:cubicBezTo>
                      <a:pt x="8219" y="908"/>
                      <a:pt x="8223" y="903"/>
                      <a:pt x="8228" y="903"/>
                    </a:cubicBezTo>
                    <a:cubicBezTo>
                      <a:pt x="8234" y="903"/>
                      <a:pt x="8241" y="911"/>
                      <a:pt x="8247" y="911"/>
                    </a:cubicBezTo>
                    <a:cubicBezTo>
                      <a:pt x="8253" y="911"/>
                      <a:pt x="8259" y="903"/>
                      <a:pt x="8263" y="869"/>
                    </a:cubicBezTo>
                    <a:cubicBezTo>
                      <a:pt x="8263" y="842"/>
                      <a:pt x="8271" y="830"/>
                      <a:pt x="8278" y="830"/>
                    </a:cubicBezTo>
                    <a:cubicBezTo>
                      <a:pt x="8283" y="830"/>
                      <a:pt x="8287" y="836"/>
                      <a:pt x="8287" y="846"/>
                    </a:cubicBezTo>
                    <a:cubicBezTo>
                      <a:pt x="8296" y="879"/>
                      <a:pt x="8304" y="891"/>
                      <a:pt x="8310" y="891"/>
                    </a:cubicBezTo>
                    <a:cubicBezTo>
                      <a:pt x="8320" y="891"/>
                      <a:pt x="8327" y="862"/>
                      <a:pt x="8335" y="834"/>
                    </a:cubicBezTo>
                    <a:cubicBezTo>
                      <a:pt x="8343" y="816"/>
                      <a:pt x="8350" y="808"/>
                      <a:pt x="8357" y="808"/>
                    </a:cubicBezTo>
                    <a:cubicBezTo>
                      <a:pt x="8367" y="808"/>
                      <a:pt x="8375" y="832"/>
                      <a:pt x="8382" y="869"/>
                    </a:cubicBezTo>
                    <a:cubicBezTo>
                      <a:pt x="8398" y="943"/>
                      <a:pt x="8414" y="968"/>
                      <a:pt x="8429" y="968"/>
                    </a:cubicBezTo>
                    <a:cubicBezTo>
                      <a:pt x="8449" y="968"/>
                      <a:pt x="8469" y="927"/>
                      <a:pt x="8489" y="893"/>
                    </a:cubicBezTo>
                    <a:cubicBezTo>
                      <a:pt x="8525" y="715"/>
                      <a:pt x="8561" y="858"/>
                      <a:pt x="8585" y="655"/>
                    </a:cubicBezTo>
                    <a:cubicBezTo>
                      <a:pt x="8585" y="648"/>
                      <a:pt x="8586" y="645"/>
                      <a:pt x="8587" y="645"/>
                    </a:cubicBezTo>
                    <a:cubicBezTo>
                      <a:pt x="8592" y="645"/>
                      <a:pt x="8600" y="662"/>
                      <a:pt x="8608" y="679"/>
                    </a:cubicBezTo>
                    <a:cubicBezTo>
                      <a:pt x="8618" y="749"/>
                      <a:pt x="8628" y="777"/>
                      <a:pt x="8646" y="777"/>
                    </a:cubicBezTo>
                    <a:cubicBezTo>
                      <a:pt x="8649" y="777"/>
                      <a:pt x="8652" y="776"/>
                      <a:pt x="8656" y="774"/>
                    </a:cubicBezTo>
                    <a:cubicBezTo>
                      <a:pt x="8659" y="768"/>
                      <a:pt x="8662" y="765"/>
                      <a:pt x="8665" y="765"/>
                    </a:cubicBezTo>
                    <a:cubicBezTo>
                      <a:pt x="8674" y="765"/>
                      <a:pt x="8683" y="792"/>
                      <a:pt x="8692" y="846"/>
                    </a:cubicBezTo>
                    <a:cubicBezTo>
                      <a:pt x="8700" y="871"/>
                      <a:pt x="8706" y="880"/>
                      <a:pt x="8709" y="880"/>
                    </a:cubicBezTo>
                    <a:cubicBezTo>
                      <a:pt x="8716" y="880"/>
                      <a:pt x="8716" y="849"/>
                      <a:pt x="8716" y="834"/>
                    </a:cubicBezTo>
                    <a:cubicBezTo>
                      <a:pt x="8719" y="827"/>
                      <a:pt x="8723" y="824"/>
                      <a:pt x="8726" y="824"/>
                    </a:cubicBezTo>
                    <a:cubicBezTo>
                      <a:pt x="8733" y="824"/>
                      <a:pt x="8739" y="841"/>
                      <a:pt x="8739" y="858"/>
                    </a:cubicBezTo>
                    <a:cubicBezTo>
                      <a:pt x="8753" y="911"/>
                      <a:pt x="8766" y="942"/>
                      <a:pt x="8779" y="942"/>
                    </a:cubicBezTo>
                    <a:cubicBezTo>
                      <a:pt x="8790" y="942"/>
                      <a:pt x="8800" y="923"/>
                      <a:pt x="8811" y="881"/>
                    </a:cubicBezTo>
                    <a:cubicBezTo>
                      <a:pt x="8830" y="805"/>
                      <a:pt x="8849" y="767"/>
                      <a:pt x="8868" y="767"/>
                    </a:cubicBezTo>
                    <a:cubicBezTo>
                      <a:pt x="8873" y="767"/>
                      <a:pt x="8877" y="769"/>
                      <a:pt x="8882" y="774"/>
                    </a:cubicBezTo>
                    <a:cubicBezTo>
                      <a:pt x="8895" y="779"/>
                      <a:pt x="8910" y="784"/>
                      <a:pt x="8925" y="784"/>
                    </a:cubicBezTo>
                    <a:cubicBezTo>
                      <a:pt x="8951" y="784"/>
                      <a:pt x="8979" y="767"/>
                      <a:pt x="9001" y="691"/>
                    </a:cubicBezTo>
                    <a:cubicBezTo>
                      <a:pt x="9001" y="684"/>
                      <a:pt x="9005" y="677"/>
                      <a:pt x="9011" y="677"/>
                    </a:cubicBezTo>
                    <a:cubicBezTo>
                      <a:pt x="9015" y="677"/>
                      <a:pt x="9020" y="681"/>
                      <a:pt x="9025" y="691"/>
                    </a:cubicBezTo>
                    <a:cubicBezTo>
                      <a:pt x="9037" y="786"/>
                      <a:pt x="9061" y="739"/>
                      <a:pt x="9073" y="762"/>
                    </a:cubicBezTo>
                    <a:cubicBezTo>
                      <a:pt x="9097" y="798"/>
                      <a:pt x="9108" y="834"/>
                      <a:pt x="9132" y="881"/>
                    </a:cubicBezTo>
                    <a:lnTo>
                      <a:pt x="9144" y="881"/>
                    </a:lnTo>
                    <a:cubicBezTo>
                      <a:pt x="9144" y="881"/>
                      <a:pt x="9156" y="822"/>
                      <a:pt x="9168" y="822"/>
                    </a:cubicBezTo>
                    <a:cubicBezTo>
                      <a:pt x="9180" y="822"/>
                      <a:pt x="9192" y="881"/>
                      <a:pt x="9204" y="893"/>
                    </a:cubicBezTo>
                    <a:cubicBezTo>
                      <a:pt x="9216" y="899"/>
                      <a:pt x="9225" y="902"/>
                      <a:pt x="9233" y="902"/>
                    </a:cubicBezTo>
                    <a:cubicBezTo>
                      <a:pt x="9242" y="902"/>
                      <a:pt x="9251" y="899"/>
                      <a:pt x="9263" y="893"/>
                    </a:cubicBezTo>
                    <a:cubicBezTo>
                      <a:pt x="9275" y="893"/>
                      <a:pt x="9287" y="834"/>
                      <a:pt x="9311" y="774"/>
                    </a:cubicBezTo>
                    <a:cubicBezTo>
                      <a:pt x="9323" y="655"/>
                      <a:pt x="9323" y="548"/>
                      <a:pt x="9311" y="441"/>
                    </a:cubicBezTo>
                    <a:cubicBezTo>
                      <a:pt x="9299" y="369"/>
                      <a:pt x="9311" y="298"/>
                      <a:pt x="9323" y="227"/>
                    </a:cubicBezTo>
                    <a:cubicBezTo>
                      <a:pt x="9323" y="191"/>
                      <a:pt x="9335" y="155"/>
                      <a:pt x="9335" y="119"/>
                    </a:cubicBezTo>
                    <a:cubicBezTo>
                      <a:pt x="9335" y="84"/>
                      <a:pt x="9323" y="60"/>
                      <a:pt x="9323" y="60"/>
                    </a:cubicBezTo>
                    <a:cubicBezTo>
                      <a:pt x="9312" y="60"/>
                      <a:pt x="9299" y="56"/>
                      <a:pt x="9286" y="56"/>
                    </a:cubicBezTo>
                    <a:cubicBezTo>
                      <a:pt x="9258" y="56"/>
                      <a:pt x="9228" y="73"/>
                      <a:pt x="9204" y="179"/>
                    </a:cubicBezTo>
                    <a:cubicBezTo>
                      <a:pt x="9204" y="197"/>
                      <a:pt x="9202" y="205"/>
                      <a:pt x="9199" y="205"/>
                    </a:cubicBezTo>
                    <a:cubicBezTo>
                      <a:pt x="9195" y="205"/>
                      <a:pt x="9187" y="185"/>
                      <a:pt x="9180" y="155"/>
                    </a:cubicBezTo>
                    <a:cubicBezTo>
                      <a:pt x="9163" y="92"/>
                      <a:pt x="9148" y="60"/>
                      <a:pt x="9135" y="60"/>
                    </a:cubicBezTo>
                    <a:cubicBezTo>
                      <a:pt x="9121" y="60"/>
                      <a:pt x="9109" y="98"/>
                      <a:pt x="9097" y="179"/>
                    </a:cubicBezTo>
                    <a:cubicBezTo>
                      <a:pt x="9097" y="195"/>
                      <a:pt x="9094" y="201"/>
                      <a:pt x="9090" y="201"/>
                    </a:cubicBezTo>
                    <a:cubicBezTo>
                      <a:pt x="9083" y="201"/>
                      <a:pt x="9073" y="175"/>
                      <a:pt x="9073" y="143"/>
                    </a:cubicBezTo>
                    <a:cubicBezTo>
                      <a:pt x="9063" y="106"/>
                      <a:pt x="9054" y="76"/>
                      <a:pt x="9045" y="76"/>
                    </a:cubicBezTo>
                    <a:cubicBezTo>
                      <a:pt x="9042" y="76"/>
                      <a:pt x="9040" y="78"/>
                      <a:pt x="9037" y="84"/>
                    </a:cubicBezTo>
                    <a:cubicBezTo>
                      <a:pt x="9029" y="100"/>
                      <a:pt x="9015" y="144"/>
                      <a:pt x="9004" y="144"/>
                    </a:cubicBezTo>
                    <a:cubicBezTo>
                      <a:pt x="8998" y="144"/>
                      <a:pt x="8993" y="134"/>
                      <a:pt x="8989" y="107"/>
                    </a:cubicBezTo>
                    <a:lnTo>
                      <a:pt x="8882" y="107"/>
                    </a:lnTo>
                    <a:cubicBezTo>
                      <a:pt x="8870" y="107"/>
                      <a:pt x="8870" y="155"/>
                      <a:pt x="8858" y="238"/>
                    </a:cubicBezTo>
                    <a:cubicBezTo>
                      <a:pt x="8858" y="336"/>
                      <a:pt x="8852" y="387"/>
                      <a:pt x="8844" y="387"/>
                    </a:cubicBezTo>
                    <a:cubicBezTo>
                      <a:pt x="8841" y="387"/>
                      <a:pt x="8838" y="382"/>
                      <a:pt x="8835" y="369"/>
                    </a:cubicBezTo>
                    <a:cubicBezTo>
                      <a:pt x="8799" y="227"/>
                      <a:pt x="8799" y="227"/>
                      <a:pt x="8751" y="227"/>
                    </a:cubicBezTo>
                    <a:cubicBezTo>
                      <a:pt x="8734" y="227"/>
                      <a:pt x="8723" y="166"/>
                      <a:pt x="8710" y="166"/>
                    </a:cubicBezTo>
                    <a:cubicBezTo>
                      <a:pt x="8704" y="166"/>
                      <a:pt x="8699" y="176"/>
                      <a:pt x="8692" y="203"/>
                    </a:cubicBezTo>
                    <a:cubicBezTo>
                      <a:pt x="8680" y="179"/>
                      <a:pt x="8668" y="131"/>
                      <a:pt x="8644" y="131"/>
                    </a:cubicBezTo>
                    <a:cubicBezTo>
                      <a:pt x="8632" y="143"/>
                      <a:pt x="8620" y="215"/>
                      <a:pt x="8608" y="227"/>
                    </a:cubicBezTo>
                    <a:cubicBezTo>
                      <a:pt x="8602" y="240"/>
                      <a:pt x="8591" y="257"/>
                      <a:pt x="8581" y="257"/>
                    </a:cubicBezTo>
                    <a:cubicBezTo>
                      <a:pt x="8574" y="257"/>
                      <a:pt x="8566" y="246"/>
                      <a:pt x="8561" y="215"/>
                    </a:cubicBezTo>
                    <a:cubicBezTo>
                      <a:pt x="8558" y="196"/>
                      <a:pt x="8554" y="190"/>
                      <a:pt x="8549" y="190"/>
                    </a:cubicBezTo>
                    <a:cubicBezTo>
                      <a:pt x="8543" y="190"/>
                      <a:pt x="8536" y="202"/>
                      <a:pt x="8529" y="202"/>
                    </a:cubicBezTo>
                    <a:cubicBezTo>
                      <a:pt x="8523" y="202"/>
                      <a:pt x="8517" y="193"/>
                      <a:pt x="8513" y="155"/>
                    </a:cubicBezTo>
                    <a:cubicBezTo>
                      <a:pt x="8511" y="141"/>
                      <a:pt x="8508" y="136"/>
                      <a:pt x="8506" y="136"/>
                    </a:cubicBezTo>
                    <a:cubicBezTo>
                      <a:pt x="8499" y="136"/>
                      <a:pt x="8490" y="186"/>
                      <a:pt x="8478" y="186"/>
                    </a:cubicBezTo>
                    <a:cubicBezTo>
                      <a:pt x="8474" y="186"/>
                      <a:pt x="8470" y="181"/>
                      <a:pt x="8466" y="167"/>
                    </a:cubicBezTo>
                    <a:cubicBezTo>
                      <a:pt x="8459" y="127"/>
                      <a:pt x="8452" y="121"/>
                      <a:pt x="8443" y="121"/>
                    </a:cubicBezTo>
                    <a:cubicBezTo>
                      <a:pt x="8439" y="121"/>
                      <a:pt x="8435" y="122"/>
                      <a:pt x="8429" y="122"/>
                    </a:cubicBezTo>
                    <a:cubicBezTo>
                      <a:pt x="8426" y="122"/>
                      <a:pt x="8422" y="121"/>
                      <a:pt x="8418" y="119"/>
                    </a:cubicBezTo>
                    <a:cubicBezTo>
                      <a:pt x="8416" y="118"/>
                      <a:pt x="8414" y="117"/>
                      <a:pt x="8412" y="117"/>
                    </a:cubicBezTo>
                    <a:cubicBezTo>
                      <a:pt x="8399" y="117"/>
                      <a:pt x="8379" y="148"/>
                      <a:pt x="8358" y="238"/>
                    </a:cubicBezTo>
                    <a:cubicBezTo>
                      <a:pt x="8355" y="260"/>
                      <a:pt x="8351" y="269"/>
                      <a:pt x="8348" y="269"/>
                    </a:cubicBezTo>
                    <a:cubicBezTo>
                      <a:pt x="8340" y="269"/>
                      <a:pt x="8335" y="224"/>
                      <a:pt x="8335" y="191"/>
                    </a:cubicBezTo>
                    <a:cubicBezTo>
                      <a:pt x="8332" y="183"/>
                      <a:pt x="8330" y="180"/>
                      <a:pt x="8328" y="180"/>
                    </a:cubicBezTo>
                    <a:cubicBezTo>
                      <a:pt x="8322" y="180"/>
                      <a:pt x="8320" y="227"/>
                      <a:pt x="8311" y="274"/>
                    </a:cubicBezTo>
                    <a:cubicBezTo>
                      <a:pt x="8311" y="326"/>
                      <a:pt x="8311" y="360"/>
                      <a:pt x="8303" y="360"/>
                    </a:cubicBezTo>
                    <a:cubicBezTo>
                      <a:pt x="8302" y="360"/>
                      <a:pt x="8300" y="359"/>
                      <a:pt x="8299" y="358"/>
                    </a:cubicBezTo>
                    <a:cubicBezTo>
                      <a:pt x="8289" y="358"/>
                      <a:pt x="8287" y="316"/>
                      <a:pt x="8280" y="316"/>
                    </a:cubicBezTo>
                    <a:cubicBezTo>
                      <a:pt x="8279" y="316"/>
                      <a:pt x="8277" y="318"/>
                      <a:pt x="8275" y="322"/>
                    </a:cubicBezTo>
                    <a:cubicBezTo>
                      <a:pt x="8271" y="352"/>
                      <a:pt x="8266" y="367"/>
                      <a:pt x="8261" y="367"/>
                    </a:cubicBezTo>
                    <a:cubicBezTo>
                      <a:pt x="8253" y="367"/>
                      <a:pt x="8243" y="322"/>
                      <a:pt x="8227" y="238"/>
                    </a:cubicBezTo>
                    <a:cubicBezTo>
                      <a:pt x="8220" y="167"/>
                      <a:pt x="8209" y="142"/>
                      <a:pt x="8198" y="142"/>
                    </a:cubicBezTo>
                    <a:cubicBezTo>
                      <a:pt x="8191" y="142"/>
                      <a:pt x="8185" y="153"/>
                      <a:pt x="8180" y="167"/>
                    </a:cubicBezTo>
                    <a:cubicBezTo>
                      <a:pt x="8168" y="203"/>
                      <a:pt x="8168" y="250"/>
                      <a:pt x="8168" y="286"/>
                    </a:cubicBezTo>
                    <a:cubicBezTo>
                      <a:pt x="8168" y="326"/>
                      <a:pt x="8168" y="375"/>
                      <a:pt x="8161" y="375"/>
                    </a:cubicBezTo>
                    <a:cubicBezTo>
                      <a:pt x="8159" y="375"/>
                      <a:pt x="8158" y="373"/>
                      <a:pt x="8156" y="369"/>
                    </a:cubicBezTo>
                    <a:cubicBezTo>
                      <a:pt x="8146" y="325"/>
                      <a:pt x="8136" y="306"/>
                      <a:pt x="8127" y="306"/>
                    </a:cubicBezTo>
                    <a:cubicBezTo>
                      <a:pt x="8113" y="306"/>
                      <a:pt x="8099" y="347"/>
                      <a:pt x="8085" y="417"/>
                    </a:cubicBezTo>
                    <a:cubicBezTo>
                      <a:pt x="8085" y="426"/>
                      <a:pt x="8084" y="431"/>
                      <a:pt x="8082" y="431"/>
                    </a:cubicBezTo>
                    <a:cubicBezTo>
                      <a:pt x="8078" y="431"/>
                      <a:pt x="8070" y="395"/>
                      <a:pt x="8061" y="334"/>
                    </a:cubicBezTo>
                    <a:cubicBezTo>
                      <a:pt x="8051" y="207"/>
                      <a:pt x="8041" y="160"/>
                      <a:pt x="8032" y="160"/>
                    </a:cubicBezTo>
                    <a:cubicBezTo>
                      <a:pt x="8029" y="160"/>
                      <a:pt x="8027" y="163"/>
                      <a:pt x="8025" y="167"/>
                    </a:cubicBezTo>
                    <a:cubicBezTo>
                      <a:pt x="8017" y="184"/>
                      <a:pt x="8008" y="231"/>
                      <a:pt x="8000" y="231"/>
                    </a:cubicBezTo>
                    <a:cubicBezTo>
                      <a:pt x="7996" y="231"/>
                      <a:pt x="7993" y="223"/>
                      <a:pt x="7989" y="203"/>
                    </a:cubicBezTo>
                    <a:lnTo>
                      <a:pt x="7989" y="238"/>
                    </a:lnTo>
                    <a:cubicBezTo>
                      <a:pt x="7989" y="298"/>
                      <a:pt x="7985" y="377"/>
                      <a:pt x="7978" y="377"/>
                    </a:cubicBezTo>
                    <a:cubicBezTo>
                      <a:pt x="7974" y="377"/>
                      <a:pt x="7970" y="349"/>
                      <a:pt x="7965" y="274"/>
                    </a:cubicBezTo>
                    <a:cubicBezTo>
                      <a:pt x="7965" y="262"/>
                      <a:pt x="7965" y="238"/>
                      <a:pt x="7965" y="227"/>
                    </a:cubicBezTo>
                    <a:cubicBezTo>
                      <a:pt x="7959" y="248"/>
                      <a:pt x="7954" y="255"/>
                      <a:pt x="7949" y="255"/>
                    </a:cubicBezTo>
                    <a:cubicBezTo>
                      <a:pt x="7939" y="255"/>
                      <a:pt x="7930" y="222"/>
                      <a:pt x="7919" y="222"/>
                    </a:cubicBezTo>
                    <a:cubicBezTo>
                      <a:pt x="7915" y="222"/>
                      <a:pt x="7911" y="227"/>
                      <a:pt x="7906" y="238"/>
                    </a:cubicBezTo>
                    <a:cubicBezTo>
                      <a:pt x="7882" y="298"/>
                      <a:pt x="7858" y="334"/>
                      <a:pt x="7835" y="334"/>
                    </a:cubicBezTo>
                    <a:cubicBezTo>
                      <a:pt x="7811" y="340"/>
                      <a:pt x="7784" y="343"/>
                      <a:pt x="7756" y="343"/>
                    </a:cubicBezTo>
                    <a:cubicBezTo>
                      <a:pt x="7727" y="343"/>
                      <a:pt x="7698" y="340"/>
                      <a:pt x="7668" y="334"/>
                    </a:cubicBezTo>
                    <a:cubicBezTo>
                      <a:pt x="7656" y="334"/>
                      <a:pt x="7632" y="322"/>
                      <a:pt x="7620" y="262"/>
                    </a:cubicBezTo>
                    <a:cubicBezTo>
                      <a:pt x="7610" y="242"/>
                      <a:pt x="7602" y="230"/>
                      <a:pt x="7595" y="230"/>
                    </a:cubicBezTo>
                    <a:cubicBezTo>
                      <a:pt x="7586" y="230"/>
                      <a:pt x="7579" y="251"/>
                      <a:pt x="7573" y="298"/>
                    </a:cubicBezTo>
                    <a:cubicBezTo>
                      <a:pt x="7561" y="346"/>
                      <a:pt x="7549" y="381"/>
                      <a:pt x="7525" y="429"/>
                    </a:cubicBezTo>
                    <a:cubicBezTo>
                      <a:pt x="7524" y="430"/>
                      <a:pt x="7524" y="430"/>
                      <a:pt x="7523" y="430"/>
                    </a:cubicBezTo>
                    <a:cubicBezTo>
                      <a:pt x="7512" y="430"/>
                      <a:pt x="7500" y="345"/>
                      <a:pt x="7489" y="334"/>
                    </a:cubicBezTo>
                    <a:cubicBezTo>
                      <a:pt x="7487" y="331"/>
                      <a:pt x="7483" y="330"/>
                      <a:pt x="7480" y="330"/>
                    </a:cubicBezTo>
                    <a:cubicBezTo>
                      <a:pt x="7473" y="330"/>
                      <a:pt x="7466" y="333"/>
                      <a:pt x="7458" y="333"/>
                    </a:cubicBezTo>
                    <a:cubicBezTo>
                      <a:pt x="7452" y="333"/>
                      <a:pt x="7446" y="331"/>
                      <a:pt x="7442" y="322"/>
                    </a:cubicBezTo>
                    <a:cubicBezTo>
                      <a:pt x="7430" y="310"/>
                      <a:pt x="7418" y="227"/>
                      <a:pt x="7418" y="227"/>
                    </a:cubicBezTo>
                    <a:cubicBezTo>
                      <a:pt x="7406" y="227"/>
                      <a:pt x="7382" y="274"/>
                      <a:pt x="7370" y="310"/>
                    </a:cubicBezTo>
                    <a:cubicBezTo>
                      <a:pt x="7363" y="278"/>
                      <a:pt x="7356" y="266"/>
                      <a:pt x="7349" y="266"/>
                    </a:cubicBezTo>
                    <a:cubicBezTo>
                      <a:pt x="7332" y="266"/>
                      <a:pt x="7315" y="329"/>
                      <a:pt x="7299" y="346"/>
                    </a:cubicBezTo>
                    <a:cubicBezTo>
                      <a:pt x="7295" y="353"/>
                      <a:pt x="7291" y="356"/>
                      <a:pt x="7288" y="356"/>
                    </a:cubicBezTo>
                    <a:cubicBezTo>
                      <a:pt x="7279" y="356"/>
                      <a:pt x="7271" y="342"/>
                      <a:pt x="7263" y="334"/>
                    </a:cubicBezTo>
                    <a:cubicBezTo>
                      <a:pt x="7254" y="316"/>
                      <a:pt x="7245" y="285"/>
                      <a:pt x="7236" y="285"/>
                    </a:cubicBezTo>
                    <a:cubicBezTo>
                      <a:pt x="7233" y="285"/>
                      <a:pt x="7230" y="289"/>
                      <a:pt x="7227" y="298"/>
                    </a:cubicBezTo>
                    <a:cubicBezTo>
                      <a:pt x="7215" y="334"/>
                      <a:pt x="7203" y="346"/>
                      <a:pt x="7192" y="358"/>
                    </a:cubicBezTo>
                    <a:cubicBezTo>
                      <a:pt x="7144" y="369"/>
                      <a:pt x="7093" y="375"/>
                      <a:pt x="7043" y="375"/>
                    </a:cubicBezTo>
                    <a:cubicBezTo>
                      <a:pt x="6992" y="375"/>
                      <a:pt x="6942" y="369"/>
                      <a:pt x="6894" y="358"/>
                    </a:cubicBezTo>
                    <a:cubicBezTo>
                      <a:pt x="6894" y="358"/>
                      <a:pt x="6870" y="334"/>
                      <a:pt x="6870" y="310"/>
                    </a:cubicBezTo>
                    <a:cubicBezTo>
                      <a:pt x="6853" y="288"/>
                      <a:pt x="6837" y="278"/>
                      <a:pt x="6821" y="278"/>
                    </a:cubicBezTo>
                    <a:cubicBezTo>
                      <a:pt x="6804" y="278"/>
                      <a:pt x="6788" y="291"/>
                      <a:pt x="6775" y="310"/>
                    </a:cubicBezTo>
                    <a:cubicBezTo>
                      <a:pt x="6764" y="331"/>
                      <a:pt x="6749" y="343"/>
                      <a:pt x="6732" y="343"/>
                    </a:cubicBezTo>
                    <a:cubicBezTo>
                      <a:pt x="6711" y="343"/>
                      <a:pt x="6687" y="325"/>
                      <a:pt x="6668" y="286"/>
                    </a:cubicBezTo>
                    <a:cubicBezTo>
                      <a:pt x="6642" y="239"/>
                      <a:pt x="6618" y="213"/>
                      <a:pt x="6595" y="213"/>
                    </a:cubicBezTo>
                    <a:cubicBezTo>
                      <a:pt x="6564" y="213"/>
                      <a:pt x="6535" y="257"/>
                      <a:pt x="6501" y="358"/>
                    </a:cubicBezTo>
                    <a:cubicBezTo>
                      <a:pt x="6501" y="369"/>
                      <a:pt x="6495" y="378"/>
                      <a:pt x="6489" y="378"/>
                    </a:cubicBezTo>
                    <a:cubicBezTo>
                      <a:pt x="6483" y="378"/>
                      <a:pt x="6477" y="369"/>
                      <a:pt x="6477" y="346"/>
                    </a:cubicBezTo>
                    <a:cubicBezTo>
                      <a:pt x="6465" y="286"/>
                      <a:pt x="6441" y="238"/>
                      <a:pt x="6430" y="238"/>
                    </a:cubicBezTo>
                    <a:cubicBezTo>
                      <a:pt x="6418" y="238"/>
                      <a:pt x="6382" y="215"/>
                      <a:pt x="6358" y="131"/>
                    </a:cubicBezTo>
                    <a:cubicBezTo>
                      <a:pt x="6358" y="122"/>
                      <a:pt x="6356" y="118"/>
                      <a:pt x="6354" y="118"/>
                    </a:cubicBezTo>
                    <a:cubicBezTo>
                      <a:pt x="6347" y="118"/>
                      <a:pt x="6334" y="146"/>
                      <a:pt x="6334" y="155"/>
                    </a:cubicBezTo>
                    <a:cubicBezTo>
                      <a:pt x="6325" y="165"/>
                      <a:pt x="6315" y="182"/>
                      <a:pt x="6312" y="182"/>
                    </a:cubicBezTo>
                    <a:cubicBezTo>
                      <a:pt x="6311" y="182"/>
                      <a:pt x="6311" y="181"/>
                      <a:pt x="6311" y="179"/>
                    </a:cubicBezTo>
                    <a:cubicBezTo>
                      <a:pt x="6298" y="147"/>
                      <a:pt x="6288" y="125"/>
                      <a:pt x="6279" y="125"/>
                    </a:cubicBezTo>
                    <a:cubicBezTo>
                      <a:pt x="6270" y="125"/>
                      <a:pt x="6262" y="141"/>
                      <a:pt x="6251" y="179"/>
                    </a:cubicBezTo>
                    <a:cubicBezTo>
                      <a:pt x="6251" y="194"/>
                      <a:pt x="6251" y="204"/>
                      <a:pt x="6248" y="204"/>
                    </a:cubicBezTo>
                    <a:cubicBezTo>
                      <a:pt x="6246" y="204"/>
                      <a:pt x="6244" y="200"/>
                      <a:pt x="6239" y="191"/>
                    </a:cubicBezTo>
                    <a:cubicBezTo>
                      <a:pt x="6227" y="111"/>
                      <a:pt x="6211" y="85"/>
                      <a:pt x="6194" y="85"/>
                    </a:cubicBezTo>
                    <a:cubicBezTo>
                      <a:pt x="6178" y="85"/>
                      <a:pt x="6161" y="108"/>
                      <a:pt x="6144" y="131"/>
                    </a:cubicBezTo>
                    <a:cubicBezTo>
                      <a:pt x="6139" y="141"/>
                      <a:pt x="6134" y="145"/>
                      <a:pt x="6130" y="145"/>
                    </a:cubicBezTo>
                    <a:cubicBezTo>
                      <a:pt x="6118" y="145"/>
                      <a:pt x="6110" y="111"/>
                      <a:pt x="6102" y="111"/>
                    </a:cubicBezTo>
                    <a:cubicBezTo>
                      <a:pt x="6100" y="111"/>
                      <a:pt x="6098" y="113"/>
                      <a:pt x="6096" y="119"/>
                    </a:cubicBezTo>
                    <a:cubicBezTo>
                      <a:pt x="6084" y="155"/>
                      <a:pt x="6060" y="203"/>
                      <a:pt x="6049" y="238"/>
                    </a:cubicBezTo>
                    <a:cubicBezTo>
                      <a:pt x="6049" y="238"/>
                      <a:pt x="6037" y="250"/>
                      <a:pt x="6037" y="250"/>
                    </a:cubicBezTo>
                    <a:cubicBezTo>
                      <a:pt x="5989" y="250"/>
                      <a:pt x="5953" y="262"/>
                      <a:pt x="5918" y="262"/>
                    </a:cubicBezTo>
                    <a:cubicBezTo>
                      <a:pt x="5906" y="262"/>
                      <a:pt x="5894" y="238"/>
                      <a:pt x="5882" y="179"/>
                    </a:cubicBezTo>
                    <a:cubicBezTo>
                      <a:pt x="5878" y="156"/>
                      <a:pt x="5874" y="145"/>
                      <a:pt x="5870" y="145"/>
                    </a:cubicBezTo>
                    <a:cubicBezTo>
                      <a:pt x="5862" y="145"/>
                      <a:pt x="5854" y="190"/>
                      <a:pt x="5846" y="262"/>
                    </a:cubicBezTo>
                    <a:cubicBezTo>
                      <a:pt x="5846" y="298"/>
                      <a:pt x="5834" y="334"/>
                      <a:pt x="5822" y="369"/>
                    </a:cubicBezTo>
                    <a:cubicBezTo>
                      <a:pt x="5808" y="272"/>
                      <a:pt x="5795" y="252"/>
                      <a:pt x="5781" y="252"/>
                    </a:cubicBezTo>
                    <a:cubicBezTo>
                      <a:pt x="5771" y="252"/>
                      <a:pt x="5761" y="262"/>
                      <a:pt x="5751" y="262"/>
                    </a:cubicBezTo>
                    <a:cubicBezTo>
                      <a:pt x="5656" y="262"/>
                      <a:pt x="5560" y="286"/>
                      <a:pt x="5453" y="286"/>
                    </a:cubicBezTo>
                    <a:cubicBezTo>
                      <a:pt x="5435" y="292"/>
                      <a:pt x="5418" y="295"/>
                      <a:pt x="5400" y="295"/>
                    </a:cubicBezTo>
                    <a:cubicBezTo>
                      <a:pt x="5382" y="295"/>
                      <a:pt x="5364" y="292"/>
                      <a:pt x="5346" y="286"/>
                    </a:cubicBezTo>
                    <a:cubicBezTo>
                      <a:pt x="5334" y="286"/>
                      <a:pt x="5322" y="286"/>
                      <a:pt x="5310" y="250"/>
                    </a:cubicBezTo>
                    <a:cubicBezTo>
                      <a:pt x="5300" y="206"/>
                      <a:pt x="5293" y="194"/>
                      <a:pt x="5285" y="194"/>
                    </a:cubicBezTo>
                    <a:cubicBezTo>
                      <a:pt x="5277" y="194"/>
                      <a:pt x="5269" y="207"/>
                      <a:pt x="5260" y="207"/>
                    </a:cubicBezTo>
                    <a:cubicBezTo>
                      <a:pt x="5257" y="207"/>
                      <a:pt x="5254" y="206"/>
                      <a:pt x="5251" y="203"/>
                    </a:cubicBezTo>
                    <a:cubicBezTo>
                      <a:pt x="5248" y="201"/>
                      <a:pt x="5245" y="201"/>
                      <a:pt x="5243" y="201"/>
                    </a:cubicBezTo>
                    <a:cubicBezTo>
                      <a:pt x="5230" y="201"/>
                      <a:pt x="5221" y="216"/>
                      <a:pt x="5214" y="216"/>
                    </a:cubicBezTo>
                    <a:cubicBezTo>
                      <a:pt x="5210" y="216"/>
                      <a:pt x="5207" y="213"/>
                      <a:pt x="5203" y="203"/>
                    </a:cubicBezTo>
                    <a:cubicBezTo>
                      <a:pt x="5191" y="179"/>
                      <a:pt x="5168" y="143"/>
                      <a:pt x="5144" y="131"/>
                    </a:cubicBezTo>
                    <a:cubicBezTo>
                      <a:pt x="5139" y="128"/>
                      <a:pt x="5135" y="127"/>
                      <a:pt x="5131" y="127"/>
                    </a:cubicBezTo>
                    <a:cubicBezTo>
                      <a:pt x="5115" y="127"/>
                      <a:pt x="5099" y="143"/>
                      <a:pt x="5083" y="143"/>
                    </a:cubicBezTo>
                    <a:cubicBezTo>
                      <a:pt x="5067" y="143"/>
                      <a:pt x="5052" y="128"/>
                      <a:pt x="5037" y="72"/>
                    </a:cubicBezTo>
                    <a:lnTo>
                      <a:pt x="5013" y="227"/>
                    </a:lnTo>
                    <a:cubicBezTo>
                      <a:pt x="5001" y="165"/>
                      <a:pt x="4990" y="140"/>
                      <a:pt x="4979" y="140"/>
                    </a:cubicBezTo>
                    <a:cubicBezTo>
                      <a:pt x="4966" y="140"/>
                      <a:pt x="4954" y="171"/>
                      <a:pt x="4941" y="215"/>
                    </a:cubicBezTo>
                    <a:cubicBezTo>
                      <a:pt x="4941" y="227"/>
                      <a:pt x="4938" y="232"/>
                      <a:pt x="4935" y="232"/>
                    </a:cubicBezTo>
                    <a:cubicBezTo>
                      <a:pt x="4932" y="232"/>
                      <a:pt x="4929" y="227"/>
                      <a:pt x="4929" y="215"/>
                    </a:cubicBezTo>
                    <a:cubicBezTo>
                      <a:pt x="4906" y="191"/>
                      <a:pt x="4894" y="167"/>
                      <a:pt x="4870" y="143"/>
                    </a:cubicBezTo>
                    <a:cubicBezTo>
                      <a:pt x="4868" y="142"/>
                      <a:pt x="4867" y="141"/>
                      <a:pt x="4865" y="141"/>
                    </a:cubicBezTo>
                    <a:cubicBezTo>
                      <a:pt x="4855" y="141"/>
                      <a:pt x="4846" y="173"/>
                      <a:pt x="4846" y="215"/>
                    </a:cubicBezTo>
                    <a:cubicBezTo>
                      <a:pt x="4846" y="234"/>
                      <a:pt x="4838" y="254"/>
                      <a:pt x="4829" y="254"/>
                    </a:cubicBezTo>
                    <a:cubicBezTo>
                      <a:pt x="4827" y="254"/>
                      <a:pt x="4824" y="253"/>
                      <a:pt x="4822" y="250"/>
                    </a:cubicBezTo>
                    <a:cubicBezTo>
                      <a:pt x="4810" y="176"/>
                      <a:pt x="4797" y="156"/>
                      <a:pt x="4783" y="156"/>
                    </a:cubicBezTo>
                    <a:cubicBezTo>
                      <a:pt x="4770" y="156"/>
                      <a:pt x="4756" y="173"/>
                      <a:pt x="4739" y="179"/>
                    </a:cubicBezTo>
                    <a:cubicBezTo>
                      <a:pt x="4715" y="191"/>
                      <a:pt x="4703" y="179"/>
                      <a:pt x="4679" y="215"/>
                    </a:cubicBezTo>
                    <a:cubicBezTo>
                      <a:pt x="4671" y="240"/>
                      <a:pt x="4657" y="311"/>
                      <a:pt x="4641" y="311"/>
                    </a:cubicBezTo>
                    <a:cubicBezTo>
                      <a:pt x="4634" y="311"/>
                      <a:pt x="4627" y="298"/>
                      <a:pt x="4620" y="262"/>
                    </a:cubicBezTo>
                    <a:cubicBezTo>
                      <a:pt x="4620" y="322"/>
                      <a:pt x="4608" y="369"/>
                      <a:pt x="4608" y="429"/>
                    </a:cubicBezTo>
                    <a:cubicBezTo>
                      <a:pt x="4608" y="369"/>
                      <a:pt x="4596" y="298"/>
                      <a:pt x="4584" y="238"/>
                    </a:cubicBezTo>
                    <a:cubicBezTo>
                      <a:pt x="4584" y="227"/>
                      <a:pt x="4584" y="215"/>
                      <a:pt x="4584" y="215"/>
                    </a:cubicBezTo>
                    <a:cubicBezTo>
                      <a:pt x="4577" y="215"/>
                      <a:pt x="4566" y="202"/>
                      <a:pt x="4555" y="202"/>
                    </a:cubicBezTo>
                    <a:cubicBezTo>
                      <a:pt x="4548" y="202"/>
                      <a:pt x="4541" y="207"/>
                      <a:pt x="4536" y="227"/>
                    </a:cubicBezTo>
                    <a:cubicBezTo>
                      <a:pt x="4531" y="262"/>
                      <a:pt x="4522" y="274"/>
                      <a:pt x="4511" y="274"/>
                    </a:cubicBezTo>
                    <a:cubicBezTo>
                      <a:pt x="4501" y="274"/>
                      <a:pt x="4489" y="262"/>
                      <a:pt x="4477" y="250"/>
                    </a:cubicBezTo>
                    <a:cubicBezTo>
                      <a:pt x="4468" y="223"/>
                      <a:pt x="4451" y="195"/>
                      <a:pt x="4433" y="195"/>
                    </a:cubicBezTo>
                    <a:cubicBezTo>
                      <a:pt x="4428" y="195"/>
                      <a:pt x="4423" y="197"/>
                      <a:pt x="4417" y="203"/>
                    </a:cubicBezTo>
                    <a:cubicBezTo>
                      <a:pt x="4410" y="216"/>
                      <a:pt x="4402" y="220"/>
                      <a:pt x="4394" y="220"/>
                    </a:cubicBezTo>
                    <a:cubicBezTo>
                      <a:pt x="4382" y="220"/>
                      <a:pt x="4369" y="209"/>
                      <a:pt x="4355" y="209"/>
                    </a:cubicBezTo>
                    <a:cubicBezTo>
                      <a:pt x="4338" y="209"/>
                      <a:pt x="4319" y="225"/>
                      <a:pt x="4298" y="298"/>
                    </a:cubicBezTo>
                    <a:cubicBezTo>
                      <a:pt x="4298" y="300"/>
                      <a:pt x="4298" y="300"/>
                      <a:pt x="4298" y="300"/>
                    </a:cubicBezTo>
                    <a:cubicBezTo>
                      <a:pt x="4298" y="300"/>
                      <a:pt x="4297" y="274"/>
                      <a:pt x="4286" y="274"/>
                    </a:cubicBezTo>
                    <a:cubicBezTo>
                      <a:pt x="4286" y="262"/>
                      <a:pt x="4251" y="227"/>
                      <a:pt x="4239" y="227"/>
                    </a:cubicBezTo>
                    <a:cubicBezTo>
                      <a:pt x="4229" y="221"/>
                      <a:pt x="4214" y="212"/>
                      <a:pt x="4198" y="212"/>
                    </a:cubicBezTo>
                    <a:cubicBezTo>
                      <a:pt x="4177" y="212"/>
                      <a:pt x="4152" y="229"/>
                      <a:pt x="4132" y="298"/>
                    </a:cubicBezTo>
                    <a:cubicBezTo>
                      <a:pt x="4117" y="250"/>
                      <a:pt x="4103" y="229"/>
                      <a:pt x="4089" y="229"/>
                    </a:cubicBezTo>
                    <a:cubicBezTo>
                      <a:pt x="4069" y="229"/>
                      <a:pt x="4051" y="275"/>
                      <a:pt x="4036" y="346"/>
                    </a:cubicBezTo>
                    <a:cubicBezTo>
                      <a:pt x="4030" y="369"/>
                      <a:pt x="4025" y="375"/>
                      <a:pt x="4019" y="375"/>
                    </a:cubicBezTo>
                    <a:cubicBezTo>
                      <a:pt x="4013" y="375"/>
                      <a:pt x="4007" y="369"/>
                      <a:pt x="4001" y="369"/>
                    </a:cubicBezTo>
                    <a:cubicBezTo>
                      <a:pt x="3953" y="369"/>
                      <a:pt x="3905" y="369"/>
                      <a:pt x="3858" y="393"/>
                    </a:cubicBezTo>
                    <a:cubicBezTo>
                      <a:pt x="3846" y="393"/>
                      <a:pt x="3834" y="393"/>
                      <a:pt x="3822" y="441"/>
                    </a:cubicBezTo>
                    <a:cubicBezTo>
                      <a:pt x="3818" y="459"/>
                      <a:pt x="3811" y="467"/>
                      <a:pt x="3805" y="467"/>
                    </a:cubicBezTo>
                    <a:cubicBezTo>
                      <a:pt x="3794" y="467"/>
                      <a:pt x="3782" y="446"/>
                      <a:pt x="3774" y="417"/>
                    </a:cubicBezTo>
                    <a:cubicBezTo>
                      <a:pt x="3771" y="402"/>
                      <a:pt x="3767" y="395"/>
                      <a:pt x="3763" y="395"/>
                    </a:cubicBezTo>
                    <a:cubicBezTo>
                      <a:pt x="3756" y="395"/>
                      <a:pt x="3751" y="424"/>
                      <a:pt x="3751" y="465"/>
                    </a:cubicBezTo>
                    <a:cubicBezTo>
                      <a:pt x="3744" y="499"/>
                      <a:pt x="3737" y="518"/>
                      <a:pt x="3732" y="518"/>
                    </a:cubicBezTo>
                    <a:cubicBezTo>
                      <a:pt x="3729" y="518"/>
                      <a:pt x="3727" y="508"/>
                      <a:pt x="3727" y="488"/>
                    </a:cubicBezTo>
                    <a:cubicBezTo>
                      <a:pt x="3703" y="417"/>
                      <a:pt x="3691" y="417"/>
                      <a:pt x="3679" y="417"/>
                    </a:cubicBezTo>
                    <a:cubicBezTo>
                      <a:pt x="3650" y="412"/>
                      <a:pt x="3620" y="409"/>
                      <a:pt x="3590" y="409"/>
                    </a:cubicBezTo>
                    <a:cubicBezTo>
                      <a:pt x="3549" y="409"/>
                      <a:pt x="3507" y="415"/>
                      <a:pt x="3465" y="429"/>
                    </a:cubicBezTo>
                    <a:cubicBezTo>
                      <a:pt x="3453" y="437"/>
                      <a:pt x="3439" y="444"/>
                      <a:pt x="3424" y="444"/>
                    </a:cubicBezTo>
                    <a:cubicBezTo>
                      <a:pt x="3396" y="444"/>
                      <a:pt x="3365" y="419"/>
                      <a:pt x="3334" y="334"/>
                    </a:cubicBezTo>
                    <a:cubicBezTo>
                      <a:pt x="3334" y="326"/>
                      <a:pt x="3333" y="323"/>
                      <a:pt x="3330" y="323"/>
                    </a:cubicBezTo>
                    <a:cubicBezTo>
                      <a:pt x="3326" y="323"/>
                      <a:pt x="3318" y="334"/>
                      <a:pt x="3310" y="334"/>
                    </a:cubicBezTo>
                    <a:cubicBezTo>
                      <a:pt x="3310" y="334"/>
                      <a:pt x="3274" y="334"/>
                      <a:pt x="3251" y="322"/>
                    </a:cubicBezTo>
                    <a:cubicBezTo>
                      <a:pt x="3227" y="298"/>
                      <a:pt x="3191" y="286"/>
                      <a:pt x="3155" y="286"/>
                    </a:cubicBezTo>
                    <a:cubicBezTo>
                      <a:pt x="3126" y="280"/>
                      <a:pt x="3096" y="277"/>
                      <a:pt x="3066" y="277"/>
                    </a:cubicBezTo>
                    <a:cubicBezTo>
                      <a:pt x="3036" y="277"/>
                      <a:pt x="3007" y="280"/>
                      <a:pt x="2977" y="286"/>
                    </a:cubicBezTo>
                    <a:cubicBezTo>
                      <a:pt x="2977" y="286"/>
                      <a:pt x="2971" y="280"/>
                      <a:pt x="2965" y="280"/>
                    </a:cubicBezTo>
                    <a:cubicBezTo>
                      <a:pt x="2959" y="280"/>
                      <a:pt x="2953" y="286"/>
                      <a:pt x="2953" y="310"/>
                    </a:cubicBezTo>
                    <a:cubicBezTo>
                      <a:pt x="2943" y="348"/>
                      <a:pt x="2936" y="363"/>
                      <a:pt x="2929" y="363"/>
                    </a:cubicBezTo>
                    <a:cubicBezTo>
                      <a:pt x="2920" y="363"/>
                      <a:pt x="2912" y="329"/>
                      <a:pt x="2905" y="286"/>
                    </a:cubicBezTo>
                    <a:cubicBezTo>
                      <a:pt x="2893" y="250"/>
                      <a:pt x="2882" y="215"/>
                      <a:pt x="2858" y="191"/>
                    </a:cubicBezTo>
                    <a:cubicBezTo>
                      <a:pt x="2846" y="191"/>
                      <a:pt x="2834" y="250"/>
                      <a:pt x="2822" y="262"/>
                    </a:cubicBezTo>
                    <a:cubicBezTo>
                      <a:pt x="2822" y="268"/>
                      <a:pt x="2816" y="268"/>
                      <a:pt x="2809" y="268"/>
                    </a:cubicBezTo>
                    <a:cubicBezTo>
                      <a:pt x="2801" y="268"/>
                      <a:pt x="2792" y="268"/>
                      <a:pt x="2786" y="274"/>
                    </a:cubicBezTo>
                    <a:cubicBezTo>
                      <a:pt x="2786" y="275"/>
                      <a:pt x="2785" y="275"/>
                      <a:pt x="2785" y="275"/>
                    </a:cubicBezTo>
                    <a:cubicBezTo>
                      <a:pt x="2775" y="275"/>
                      <a:pt x="2758" y="188"/>
                      <a:pt x="2746" y="188"/>
                    </a:cubicBezTo>
                    <a:cubicBezTo>
                      <a:pt x="2743" y="188"/>
                      <a:pt x="2741" y="192"/>
                      <a:pt x="2739" y="203"/>
                    </a:cubicBezTo>
                    <a:cubicBezTo>
                      <a:pt x="2731" y="225"/>
                      <a:pt x="2725" y="234"/>
                      <a:pt x="2719" y="234"/>
                    </a:cubicBezTo>
                    <a:cubicBezTo>
                      <a:pt x="2707" y="234"/>
                      <a:pt x="2699" y="195"/>
                      <a:pt x="2691" y="179"/>
                    </a:cubicBezTo>
                    <a:cubicBezTo>
                      <a:pt x="2679" y="161"/>
                      <a:pt x="2673" y="158"/>
                      <a:pt x="2669" y="158"/>
                    </a:cubicBezTo>
                    <a:cubicBezTo>
                      <a:pt x="2666" y="158"/>
                      <a:pt x="2665" y="159"/>
                      <a:pt x="2663" y="159"/>
                    </a:cubicBezTo>
                    <a:cubicBezTo>
                      <a:pt x="2660" y="159"/>
                      <a:pt x="2658" y="158"/>
                      <a:pt x="2655" y="155"/>
                    </a:cubicBezTo>
                    <a:cubicBezTo>
                      <a:pt x="2655" y="154"/>
                      <a:pt x="2655" y="154"/>
                      <a:pt x="2654" y="154"/>
                    </a:cubicBezTo>
                    <a:cubicBezTo>
                      <a:pt x="2649" y="154"/>
                      <a:pt x="2617" y="207"/>
                      <a:pt x="2596" y="250"/>
                    </a:cubicBezTo>
                    <a:cubicBezTo>
                      <a:pt x="2572" y="155"/>
                      <a:pt x="2548" y="155"/>
                      <a:pt x="2512" y="155"/>
                    </a:cubicBezTo>
                    <a:cubicBezTo>
                      <a:pt x="2489" y="167"/>
                      <a:pt x="2489" y="155"/>
                      <a:pt x="2477" y="215"/>
                    </a:cubicBezTo>
                    <a:cubicBezTo>
                      <a:pt x="2453" y="310"/>
                      <a:pt x="2441" y="286"/>
                      <a:pt x="2417" y="298"/>
                    </a:cubicBezTo>
                    <a:cubicBezTo>
                      <a:pt x="2381" y="322"/>
                      <a:pt x="2334" y="334"/>
                      <a:pt x="2298" y="334"/>
                    </a:cubicBezTo>
                    <a:cubicBezTo>
                      <a:pt x="2292" y="334"/>
                      <a:pt x="2286" y="334"/>
                      <a:pt x="2279" y="334"/>
                    </a:cubicBezTo>
                    <a:cubicBezTo>
                      <a:pt x="2247" y="334"/>
                      <a:pt x="2209" y="326"/>
                      <a:pt x="2179" y="227"/>
                    </a:cubicBezTo>
                    <a:cubicBezTo>
                      <a:pt x="2179" y="203"/>
                      <a:pt x="2167" y="191"/>
                      <a:pt x="2143" y="179"/>
                    </a:cubicBezTo>
                    <a:cubicBezTo>
                      <a:pt x="2096" y="143"/>
                      <a:pt x="2048" y="167"/>
                      <a:pt x="2000" y="24"/>
                    </a:cubicBezTo>
                    <a:cubicBezTo>
                      <a:pt x="1994" y="6"/>
                      <a:pt x="1986" y="0"/>
                      <a:pt x="19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558;p27">
                <a:extLst>
                  <a:ext uri="{FF2B5EF4-FFF2-40B4-BE49-F238E27FC236}">
                    <a16:creationId xmlns:a16="http://schemas.microsoft.com/office/drawing/2014/main" id="{0EF8CB9F-9D5B-481B-8986-25FBA0A82CCD}"/>
                  </a:ext>
                </a:extLst>
              </p:cNvPr>
              <p:cNvSpPr/>
              <p:nvPr/>
            </p:nvSpPr>
            <p:spPr>
              <a:xfrm>
                <a:off x="4421642" y="1826592"/>
                <a:ext cx="292520" cy="33432"/>
              </a:xfrm>
              <a:custGeom>
                <a:avLst/>
                <a:gdLst/>
                <a:ahLst/>
                <a:cxnLst/>
                <a:rect l="l" t="t" r="r" b="b"/>
                <a:pathLst>
                  <a:path w="9336" h="1067" extrusionOk="0">
                    <a:moveTo>
                      <a:pt x="1965" y="0"/>
                    </a:moveTo>
                    <a:cubicBezTo>
                      <a:pt x="1957" y="0"/>
                      <a:pt x="1948" y="6"/>
                      <a:pt x="1942" y="12"/>
                    </a:cubicBezTo>
                    <a:cubicBezTo>
                      <a:pt x="1938" y="13"/>
                      <a:pt x="1934" y="14"/>
                      <a:pt x="1930" y="14"/>
                    </a:cubicBezTo>
                    <a:cubicBezTo>
                      <a:pt x="1908" y="14"/>
                      <a:pt x="1884" y="2"/>
                      <a:pt x="1860" y="2"/>
                    </a:cubicBezTo>
                    <a:cubicBezTo>
                      <a:pt x="1835" y="2"/>
                      <a:pt x="1809" y="15"/>
                      <a:pt x="1787" y="72"/>
                    </a:cubicBezTo>
                    <a:cubicBezTo>
                      <a:pt x="1787" y="78"/>
                      <a:pt x="1784" y="81"/>
                      <a:pt x="1779" y="81"/>
                    </a:cubicBezTo>
                    <a:cubicBezTo>
                      <a:pt x="1775" y="81"/>
                      <a:pt x="1769" y="78"/>
                      <a:pt x="1763" y="72"/>
                    </a:cubicBezTo>
                    <a:cubicBezTo>
                      <a:pt x="1756" y="44"/>
                      <a:pt x="1749" y="34"/>
                      <a:pt x="1742" y="34"/>
                    </a:cubicBezTo>
                    <a:cubicBezTo>
                      <a:pt x="1727" y="34"/>
                      <a:pt x="1710" y="75"/>
                      <a:pt x="1690" y="75"/>
                    </a:cubicBezTo>
                    <a:cubicBezTo>
                      <a:pt x="1686" y="75"/>
                      <a:pt x="1683" y="74"/>
                      <a:pt x="1680" y="72"/>
                    </a:cubicBezTo>
                    <a:cubicBezTo>
                      <a:pt x="1668" y="54"/>
                      <a:pt x="1653" y="51"/>
                      <a:pt x="1637" y="51"/>
                    </a:cubicBezTo>
                    <a:cubicBezTo>
                      <a:pt x="1628" y="51"/>
                      <a:pt x="1620" y="52"/>
                      <a:pt x="1611" y="52"/>
                    </a:cubicBezTo>
                    <a:cubicBezTo>
                      <a:pt x="1602" y="52"/>
                      <a:pt x="1593" y="51"/>
                      <a:pt x="1584" y="48"/>
                    </a:cubicBezTo>
                    <a:cubicBezTo>
                      <a:pt x="1578" y="45"/>
                      <a:pt x="1572" y="42"/>
                      <a:pt x="1567" y="42"/>
                    </a:cubicBezTo>
                    <a:cubicBezTo>
                      <a:pt x="1553" y="42"/>
                      <a:pt x="1542" y="59"/>
                      <a:pt x="1525" y="119"/>
                    </a:cubicBezTo>
                    <a:cubicBezTo>
                      <a:pt x="1525" y="127"/>
                      <a:pt x="1523" y="130"/>
                      <a:pt x="1519" y="130"/>
                    </a:cubicBezTo>
                    <a:cubicBezTo>
                      <a:pt x="1512" y="130"/>
                      <a:pt x="1501" y="116"/>
                      <a:pt x="1501" y="107"/>
                    </a:cubicBezTo>
                    <a:cubicBezTo>
                      <a:pt x="1491" y="87"/>
                      <a:pt x="1481" y="57"/>
                      <a:pt x="1478" y="57"/>
                    </a:cubicBezTo>
                    <a:cubicBezTo>
                      <a:pt x="1478" y="57"/>
                      <a:pt x="1477" y="58"/>
                      <a:pt x="1477" y="60"/>
                    </a:cubicBezTo>
                    <a:cubicBezTo>
                      <a:pt x="1469" y="68"/>
                      <a:pt x="1450" y="82"/>
                      <a:pt x="1430" y="82"/>
                    </a:cubicBezTo>
                    <a:cubicBezTo>
                      <a:pt x="1422" y="82"/>
                      <a:pt x="1413" y="79"/>
                      <a:pt x="1406" y="72"/>
                    </a:cubicBezTo>
                    <a:cubicBezTo>
                      <a:pt x="1396" y="56"/>
                      <a:pt x="1385" y="52"/>
                      <a:pt x="1374" y="52"/>
                    </a:cubicBezTo>
                    <a:cubicBezTo>
                      <a:pt x="1359" y="52"/>
                      <a:pt x="1343" y="60"/>
                      <a:pt x="1323" y="60"/>
                    </a:cubicBezTo>
                    <a:cubicBezTo>
                      <a:pt x="1299" y="72"/>
                      <a:pt x="1299" y="96"/>
                      <a:pt x="1275" y="96"/>
                    </a:cubicBezTo>
                    <a:cubicBezTo>
                      <a:pt x="1269" y="101"/>
                      <a:pt x="1260" y="104"/>
                      <a:pt x="1251" y="104"/>
                    </a:cubicBezTo>
                    <a:cubicBezTo>
                      <a:pt x="1242" y="104"/>
                      <a:pt x="1233" y="101"/>
                      <a:pt x="1227" y="96"/>
                    </a:cubicBezTo>
                    <a:cubicBezTo>
                      <a:pt x="1203" y="96"/>
                      <a:pt x="1180" y="84"/>
                      <a:pt x="1168" y="84"/>
                    </a:cubicBezTo>
                    <a:lnTo>
                      <a:pt x="787" y="84"/>
                    </a:lnTo>
                    <a:cubicBezTo>
                      <a:pt x="715" y="84"/>
                      <a:pt x="644" y="107"/>
                      <a:pt x="561" y="119"/>
                    </a:cubicBezTo>
                    <a:cubicBezTo>
                      <a:pt x="537" y="119"/>
                      <a:pt x="501" y="131"/>
                      <a:pt x="477" y="227"/>
                    </a:cubicBezTo>
                    <a:cubicBezTo>
                      <a:pt x="465" y="258"/>
                      <a:pt x="456" y="276"/>
                      <a:pt x="446" y="276"/>
                    </a:cubicBezTo>
                    <a:cubicBezTo>
                      <a:pt x="438" y="276"/>
                      <a:pt x="429" y="261"/>
                      <a:pt x="418" y="227"/>
                    </a:cubicBezTo>
                    <a:cubicBezTo>
                      <a:pt x="407" y="182"/>
                      <a:pt x="398" y="164"/>
                      <a:pt x="390" y="164"/>
                    </a:cubicBezTo>
                    <a:cubicBezTo>
                      <a:pt x="380" y="164"/>
                      <a:pt x="371" y="188"/>
                      <a:pt x="358" y="227"/>
                    </a:cubicBezTo>
                    <a:cubicBezTo>
                      <a:pt x="351" y="248"/>
                      <a:pt x="344" y="252"/>
                      <a:pt x="337" y="252"/>
                    </a:cubicBezTo>
                    <a:cubicBezTo>
                      <a:pt x="332" y="252"/>
                      <a:pt x="327" y="250"/>
                      <a:pt x="322" y="250"/>
                    </a:cubicBezTo>
                    <a:cubicBezTo>
                      <a:pt x="275" y="274"/>
                      <a:pt x="215" y="286"/>
                      <a:pt x="168" y="298"/>
                    </a:cubicBezTo>
                    <a:lnTo>
                      <a:pt x="168" y="322"/>
                    </a:lnTo>
                    <a:lnTo>
                      <a:pt x="1" y="334"/>
                    </a:lnTo>
                    <a:cubicBezTo>
                      <a:pt x="1" y="346"/>
                      <a:pt x="1" y="357"/>
                      <a:pt x="1" y="369"/>
                    </a:cubicBezTo>
                    <a:lnTo>
                      <a:pt x="1" y="441"/>
                    </a:lnTo>
                    <a:cubicBezTo>
                      <a:pt x="1" y="488"/>
                      <a:pt x="1" y="536"/>
                      <a:pt x="13" y="584"/>
                    </a:cubicBezTo>
                    <a:cubicBezTo>
                      <a:pt x="25" y="727"/>
                      <a:pt x="37" y="798"/>
                      <a:pt x="49" y="798"/>
                    </a:cubicBezTo>
                    <a:cubicBezTo>
                      <a:pt x="57" y="798"/>
                      <a:pt x="86" y="787"/>
                      <a:pt x="115" y="787"/>
                    </a:cubicBezTo>
                    <a:cubicBezTo>
                      <a:pt x="129" y="787"/>
                      <a:pt x="144" y="790"/>
                      <a:pt x="156" y="798"/>
                    </a:cubicBezTo>
                    <a:cubicBezTo>
                      <a:pt x="162" y="807"/>
                      <a:pt x="170" y="810"/>
                      <a:pt x="180" y="810"/>
                    </a:cubicBezTo>
                    <a:cubicBezTo>
                      <a:pt x="205" y="810"/>
                      <a:pt x="240" y="792"/>
                      <a:pt x="272" y="792"/>
                    </a:cubicBezTo>
                    <a:cubicBezTo>
                      <a:pt x="281" y="792"/>
                      <a:pt x="290" y="794"/>
                      <a:pt x="299" y="798"/>
                    </a:cubicBezTo>
                    <a:cubicBezTo>
                      <a:pt x="305" y="804"/>
                      <a:pt x="311" y="807"/>
                      <a:pt x="317" y="807"/>
                    </a:cubicBezTo>
                    <a:cubicBezTo>
                      <a:pt x="335" y="807"/>
                      <a:pt x="352" y="783"/>
                      <a:pt x="370" y="738"/>
                    </a:cubicBezTo>
                    <a:cubicBezTo>
                      <a:pt x="372" y="729"/>
                      <a:pt x="376" y="725"/>
                      <a:pt x="380" y="725"/>
                    </a:cubicBezTo>
                    <a:cubicBezTo>
                      <a:pt x="393" y="725"/>
                      <a:pt x="413" y="766"/>
                      <a:pt x="425" y="766"/>
                    </a:cubicBezTo>
                    <a:cubicBezTo>
                      <a:pt x="427" y="766"/>
                      <a:pt x="428" y="765"/>
                      <a:pt x="430" y="762"/>
                    </a:cubicBezTo>
                    <a:cubicBezTo>
                      <a:pt x="446" y="738"/>
                      <a:pt x="467" y="648"/>
                      <a:pt x="491" y="648"/>
                    </a:cubicBezTo>
                    <a:cubicBezTo>
                      <a:pt x="502" y="648"/>
                      <a:pt x="513" y="669"/>
                      <a:pt x="525" y="727"/>
                    </a:cubicBezTo>
                    <a:cubicBezTo>
                      <a:pt x="525" y="731"/>
                      <a:pt x="525" y="733"/>
                      <a:pt x="526" y="733"/>
                    </a:cubicBezTo>
                    <a:cubicBezTo>
                      <a:pt x="529" y="733"/>
                      <a:pt x="539" y="698"/>
                      <a:pt x="549" y="679"/>
                    </a:cubicBezTo>
                    <a:cubicBezTo>
                      <a:pt x="561" y="655"/>
                      <a:pt x="572" y="631"/>
                      <a:pt x="584" y="608"/>
                    </a:cubicBezTo>
                    <a:cubicBezTo>
                      <a:pt x="620" y="548"/>
                      <a:pt x="656" y="643"/>
                      <a:pt x="692" y="488"/>
                    </a:cubicBezTo>
                    <a:cubicBezTo>
                      <a:pt x="703" y="524"/>
                      <a:pt x="715" y="572"/>
                      <a:pt x="727" y="572"/>
                    </a:cubicBezTo>
                    <a:cubicBezTo>
                      <a:pt x="739" y="572"/>
                      <a:pt x="751" y="500"/>
                      <a:pt x="763" y="488"/>
                    </a:cubicBezTo>
                    <a:cubicBezTo>
                      <a:pt x="764" y="488"/>
                      <a:pt x="764" y="488"/>
                      <a:pt x="765" y="488"/>
                    </a:cubicBezTo>
                    <a:cubicBezTo>
                      <a:pt x="773" y="488"/>
                      <a:pt x="782" y="547"/>
                      <a:pt x="790" y="547"/>
                    </a:cubicBezTo>
                    <a:cubicBezTo>
                      <a:pt x="793" y="547"/>
                      <a:pt x="796" y="541"/>
                      <a:pt x="799" y="524"/>
                    </a:cubicBezTo>
                    <a:cubicBezTo>
                      <a:pt x="799" y="501"/>
                      <a:pt x="804" y="483"/>
                      <a:pt x="811" y="483"/>
                    </a:cubicBezTo>
                    <a:cubicBezTo>
                      <a:pt x="814" y="483"/>
                      <a:pt x="818" y="488"/>
                      <a:pt x="822" y="500"/>
                    </a:cubicBezTo>
                    <a:cubicBezTo>
                      <a:pt x="834" y="536"/>
                      <a:pt x="846" y="548"/>
                      <a:pt x="858" y="584"/>
                    </a:cubicBezTo>
                    <a:cubicBezTo>
                      <a:pt x="865" y="631"/>
                      <a:pt x="876" y="659"/>
                      <a:pt x="886" y="659"/>
                    </a:cubicBezTo>
                    <a:cubicBezTo>
                      <a:pt x="893" y="659"/>
                      <a:pt x="901" y="643"/>
                      <a:pt x="906" y="608"/>
                    </a:cubicBezTo>
                    <a:cubicBezTo>
                      <a:pt x="916" y="642"/>
                      <a:pt x="923" y="654"/>
                      <a:pt x="931" y="654"/>
                    </a:cubicBezTo>
                    <a:cubicBezTo>
                      <a:pt x="941" y="654"/>
                      <a:pt x="951" y="629"/>
                      <a:pt x="965" y="608"/>
                    </a:cubicBezTo>
                    <a:cubicBezTo>
                      <a:pt x="981" y="586"/>
                      <a:pt x="995" y="570"/>
                      <a:pt x="1008" y="570"/>
                    </a:cubicBezTo>
                    <a:cubicBezTo>
                      <a:pt x="1025" y="570"/>
                      <a:pt x="1041" y="595"/>
                      <a:pt x="1061" y="667"/>
                    </a:cubicBezTo>
                    <a:cubicBezTo>
                      <a:pt x="1072" y="695"/>
                      <a:pt x="1080" y="707"/>
                      <a:pt x="1088" y="707"/>
                    </a:cubicBezTo>
                    <a:cubicBezTo>
                      <a:pt x="1096" y="707"/>
                      <a:pt x="1102" y="692"/>
                      <a:pt x="1108" y="667"/>
                    </a:cubicBezTo>
                    <a:cubicBezTo>
                      <a:pt x="1132" y="619"/>
                      <a:pt x="1144" y="584"/>
                      <a:pt x="1156" y="536"/>
                    </a:cubicBezTo>
                    <a:cubicBezTo>
                      <a:pt x="1160" y="496"/>
                      <a:pt x="1166" y="486"/>
                      <a:pt x="1173" y="486"/>
                    </a:cubicBezTo>
                    <a:cubicBezTo>
                      <a:pt x="1180" y="486"/>
                      <a:pt x="1187" y="496"/>
                      <a:pt x="1193" y="496"/>
                    </a:cubicBezTo>
                    <a:cubicBezTo>
                      <a:pt x="1197" y="496"/>
                      <a:pt x="1201" y="491"/>
                      <a:pt x="1203" y="477"/>
                    </a:cubicBezTo>
                    <a:cubicBezTo>
                      <a:pt x="1239" y="596"/>
                      <a:pt x="1275" y="560"/>
                      <a:pt x="1311" y="572"/>
                    </a:cubicBezTo>
                    <a:cubicBezTo>
                      <a:pt x="1321" y="578"/>
                      <a:pt x="1329" y="582"/>
                      <a:pt x="1336" y="582"/>
                    </a:cubicBezTo>
                    <a:cubicBezTo>
                      <a:pt x="1353" y="582"/>
                      <a:pt x="1362" y="557"/>
                      <a:pt x="1370" y="488"/>
                    </a:cubicBezTo>
                    <a:cubicBezTo>
                      <a:pt x="1374" y="470"/>
                      <a:pt x="1376" y="463"/>
                      <a:pt x="1379" y="463"/>
                    </a:cubicBezTo>
                    <a:cubicBezTo>
                      <a:pt x="1383" y="463"/>
                      <a:pt x="1386" y="496"/>
                      <a:pt x="1394" y="512"/>
                    </a:cubicBezTo>
                    <a:cubicBezTo>
                      <a:pt x="1401" y="526"/>
                      <a:pt x="1408" y="545"/>
                      <a:pt x="1415" y="545"/>
                    </a:cubicBezTo>
                    <a:cubicBezTo>
                      <a:pt x="1420" y="545"/>
                      <a:pt x="1425" y="536"/>
                      <a:pt x="1430" y="512"/>
                    </a:cubicBezTo>
                    <a:cubicBezTo>
                      <a:pt x="1441" y="457"/>
                      <a:pt x="1449" y="430"/>
                      <a:pt x="1458" y="430"/>
                    </a:cubicBezTo>
                    <a:cubicBezTo>
                      <a:pt x="1467" y="430"/>
                      <a:pt x="1476" y="466"/>
                      <a:pt x="1489" y="536"/>
                    </a:cubicBezTo>
                    <a:cubicBezTo>
                      <a:pt x="1489" y="572"/>
                      <a:pt x="1501" y="619"/>
                      <a:pt x="1513" y="655"/>
                    </a:cubicBezTo>
                    <a:cubicBezTo>
                      <a:pt x="1514" y="656"/>
                      <a:pt x="1515" y="656"/>
                      <a:pt x="1515" y="656"/>
                    </a:cubicBezTo>
                    <a:cubicBezTo>
                      <a:pt x="1524" y="656"/>
                      <a:pt x="1532" y="616"/>
                      <a:pt x="1535" y="616"/>
                    </a:cubicBezTo>
                    <a:cubicBezTo>
                      <a:pt x="1536" y="616"/>
                      <a:pt x="1537" y="621"/>
                      <a:pt x="1537" y="631"/>
                    </a:cubicBezTo>
                    <a:cubicBezTo>
                      <a:pt x="1541" y="647"/>
                      <a:pt x="1543" y="653"/>
                      <a:pt x="1545" y="653"/>
                    </a:cubicBezTo>
                    <a:cubicBezTo>
                      <a:pt x="1550" y="653"/>
                      <a:pt x="1553" y="624"/>
                      <a:pt x="1561" y="584"/>
                    </a:cubicBezTo>
                    <a:cubicBezTo>
                      <a:pt x="1561" y="536"/>
                      <a:pt x="1561" y="500"/>
                      <a:pt x="1561" y="453"/>
                    </a:cubicBezTo>
                    <a:cubicBezTo>
                      <a:pt x="1561" y="488"/>
                      <a:pt x="1573" y="536"/>
                      <a:pt x="1573" y="584"/>
                    </a:cubicBezTo>
                    <a:cubicBezTo>
                      <a:pt x="1579" y="603"/>
                      <a:pt x="1582" y="618"/>
                      <a:pt x="1583" y="618"/>
                    </a:cubicBezTo>
                    <a:cubicBezTo>
                      <a:pt x="1584" y="618"/>
                      <a:pt x="1584" y="606"/>
                      <a:pt x="1584" y="572"/>
                    </a:cubicBezTo>
                    <a:cubicBezTo>
                      <a:pt x="1594" y="508"/>
                      <a:pt x="1589" y="424"/>
                      <a:pt x="1597" y="424"/>
                    </a:cubicBezTo>
                    <a:cubicBezTo>
                      <a:pt x="1599" y="424"/>
                      <a:pt x="1603" y="433"/>
                      <a:pt x="1608" y="453"/>
                    </a:cubicBezTo>
                    <a:cubicBezTo>
                      <a:pt x="1624" y="563"/>
                      <a:pt x="1635" y="652"/>
                      <a:pt x="1647" y="652"/>
                    </a:cubicBezTo>
                    <a:cubicBezTo>
                      <a:pt x="1653" y="652"/>
                      <a:pt x="1660" y="628"/>
                      <a:pt x="1668" y="572"/>
                    </a:cubicBezTo>
                    <a:cubicBezTo>
                      <a:pt x="1673" y="544"/>
                      <a:pt x="1679" y="531"/>
                      <a:pt x="1685" y="531"/>
                    </a:cubicBezTo>
                    <a:cubicBezTo>
                      <a:pt x="1691" y="531"/>
                      <a:pt x="1697" y="547"/>
                      <a:pt x="1704" y="572"/>
                    </a:cubicBezTo>
                    <a:cubicBezTo>
                      <a:pt x="1708" y="591"/>
                      <a:pt x="1713" y="602"/>
                      <a:pt x="1718" y="602"/>
                    </a:cubicBezTo>
                    <a:cubicBezTo>
                      <a:pt x="1725" y="602"/>
                      <a:pt x="1732" y="577"/>
                      <a:pt x="1739" y="512"/>
                    </a:cubicBezTo>
                    <a:cubicBezTo>
                      <a:pt x="1739" y="472"/>
                      <a:pt x="1745" y="437"/>
                      <a:pt x="1752" y="437"/>
                    </a:cubicBezTo>
                    <a:cubicBezTo>
                      <a:pt x="1755" y="437"/>
                      <a:pt x="1759" y="445"/>
                      <a:pt x="1763" y="465"/>
                    </a:cubicBezTo>
                    <a:cubicBezTo>
                      <a:pt x="1776" y="517"/>
                      <a:pt x="1786" y="544"/>
                      <a:pt x="1796" y="544"/>
                    </a:cubicBezTo>
                    <a:cubicBezTo>
                      <a:pt x="1804" y="544"/>
                      <a:pt x="1812" y="526"/>
                      <a:pt x="1823" y="488"/>
                    </a:cubicBezTo>
                    <a:cubicBezTo>
                      <a:pt x="1830" y="460"/>
                      <a:pt x="1837" y="444"/>
                      <a:pt x="1844" y="444"/>
                    </a:cubicBezTo>
                    <a:cubicBezTo>
                      <a:pt x="1849" y="444"/>
                      <a:pt x="1854" y="451"/>
                      <a:pt x="1858" y="465"/>
                    </a:cubicBezTo>
                    <a:cubicBezTo>
                      <a:pt x="1864" y="498"/>
                      <a:pt x="1872" y="516"/>
                      <a:pt x="1880" y="516"/>
                    </a:cubicBezTo>
                    <a:cubicBezTo>
                      <a:pt x="1890" y="516"/>
                      <a:pt x="1900" y="492"/>
                      <a:pt x="1906" y="441"/>
                    </a:cubicBezTo>
                    <a:cubicBezTo>
                      <a:pt x="1912" y="412"/>
                      <a:pt x="1918" y="403"/>
                      <a:pt x="1923" y="403"/>
                    </a:cubicBezTo>
                    <a:cubicBezTo>
                      <a:pt x="1931" y="403"/>
                      <a:pt x="1939" y="426"/>
                      <a:pt x="1947" y="426"/>
                    </a:cubicBezTo>
                    <a:cubicBezTo>
                      <a:pt x="1953" y="426"/>
                      <a:pt x="1959" y="416"/>
                      <a:pt x="1965" y="381"/>
                    </a:cubicBezTo>
                    <a:cubicBezTo>
                      <a:pt x="1977" y="512"/>
                      <a:pt x="2001" y="488"/>
                      <a:pt x="2025" y="512"/>
                    </a:cubicBezTo>
                    <a:cubicBezTo>
                      <a:pt x="2041" y="536"/>
                      <a:pt x="2057" y="631"/>
                      <a:pt x="2073" y="631"/>
                    </a:cubicBezTo>
                    <a:cubicBezTo>
                      <a:pt x="2081" y="631"/>
                      <a:pt x="2089" y="610"/>
                      <a:pt x="2096" y="548"/>
                    </a:cubicBezTo>
                    <a:cubicBezTo>
                      <a:pt x="2096" y="542"/>
                      <a:pt x="2096" y="539"/>
                      <a:pt x="2098" y="539"/>
                    </a:cubicBezTo>
                    <a:cubicBezTo>
                      <a:pt x="2099" y="539"/>
                      <a:pt x="2102" y="542"/>
                      <a:pt x="2108" y="548"/>
                    </a:cubicBezTo>
                    <a:cubicBezTo>
                      <a:pt x="2144" y="738"/>
                      <a:pt x="2180" y="643"/>
                      <a:pt x="2204" y="774"/>
                    </a:cubicBezTo>
                    <a:cubicBezTo>
                      <a:pt x="2209" y="796"/>
                      <a:pt x="2215" y="806"/>
                      <a:pt x="2220" y="806"/>
                    </a:cubicBezTo>
                    <a:cubicBezTo>
                      <a:pt x="2227" y="806"/>
                      <a:pt x="2233" y="793"/>
                      <a:pt x="2239" y="774"/>
                    </a:cubicBezTo>
                    <a:cubicBezTo>
                      <a:pt x="2251" y="738"/>
                      <a:pt x="2263" y="703"/>
                      <a:pt x="2275" y="703"/>
                    </a:cubicBezTo>
                    <a:cubicBezTo>
                      <a:pt x="2293" y="697"/>
                      <a:pt x="2314" y="685"/>
                      <a:pt x="2335" y="685"/>
                    </a:cubicBezTo>
                    <a:cubicBezTo>
                      <a:pt x="2355" y="685"/>
                      <a:pt x="2376" y="697"/>
                      <a:pt x="2394" y="738"/>
                    </a:cubicBezTo>
                    <a:cubicBezTo>
                      <a:pt x="2394" y="744"/>
                      <a:pt x="2397" y="747"/>
                      <a:pt x="2400" y="747"/>
                    </a:cubicBezTo>
                    <a:cubicBezTo>
                      <a:pt x="2403" y="747"/>
                      <a:pt x="2406" y="744"/>
                      <a:pt x="2406" y="738"/>
                    </a:cubicBezTo>
                    <a:cubicBezTo>
                      <a:pt x="2421" y="687"/>
                      <a:pt x="2435" y="667"/>
                      <a:pt x="2447" y="667"/>
                    </a:cubicBezTo>
                    <a:cubicBezTo>
                      <a:pt x="2464" y="667"/>
                      <a:pt x="2481" y="703"/>
                      <a:pt x="2501" y="750"/>
                    </a:cubicBezTo>
                    <a:cubicBezTo>
                      <a:pt x="2510" y="776"/>
                      <a:pt x="2518" y="801"/>
                      <a:pt x="2527" y="801"/>
                    </a:cubicBezTo>
                    <a:cubicBezTo>
                      <a:pt x="2530" y="801"/>
                      <a:pt x="2533" y="797"/>
                      <a:pt x="2537" y="786"/>
                    </a:cubicBezTo>
                    <a:cubicBezTo>
                      <a:pt x="2542" y="758"/>
                      <a:pt x="2548" y="752"/>
                      <a:pt x="2555" y="752"/>
                    </a:cubicBezTo>
                    <a:cubicBezTo>
                      <a:pt x="2560" y="752"/>
                      <a:pt x="2566" y="756"/>
                      <a:pt x="2571" y="756"/>
                    </a:cubicBezTo>
                    <a:cubicBezTo>
                      <a:pt x="2576" y="756"/>
                      <a:pt x="2581" y="753"/>
                      <a:pt x="2585" y="738"/>
                    </a:cubicBezTo>
                    <a:cubicBezTo>
                      <a:pt x="2598" y="690"/>
                      <a:pt x="2612" y="658"/>
                      <a:pt x="2626" y="658"/>
                    </a:cubicBezTo>
                    <a:cubicBezTo>
                      <a:pt x="2636" y="658"/>
                      <a:pt x="2646" y="675"/>
                      <a:pt x="2656" y="715"/>
                    </a:cubicBezTo>
                    <a:cubicBezTo>
                      <a:pt x="2672" y="775"/>
                      <a:pt x="2686" y="805"/>
                      <a:pt x="2700" y="805"/>
                    </a:cubicBezTo>
                    <a:cubicBezTo>
                      <a:pt x="2716" y="805"/>
                      <a:pt x="2732" y="763"/>
                      <a:pt x="2751" y="679"/>
                    </a:cubicBezTo>
                    <a:cubicBezTo>
                      <a:pt x="2755" y="668"/>
                      <a:pt x="2757" y="664"/>
                      <a:pt x="2759" y="664"/>
                    </a:cubicBezTo>
                    <a:cubicBezTo>
                      <a:pt x="2764" y="664"/>
                      <a:pt x="2767" y="689"/>
                      <a:pt x="2775" y="715"/>
                    </a:cubicBezTo>
                    <a:cubicBezTo>
                      <a:pt x="2778" y="729"/>
                      <a:pt x="2781" y="734"/>
                      <a:pt x="2784" y="734"/>
                    </a:cubicBezTo>
                    <a:cubicBezTo>
                      <a:pt x="2792" y="734"/>
                      <a:pt x="2800" y="690"/>
                      <a:pt x="2809" y="690"/>
                    </a:cubicBezTo>
                    <a:cubicBezTo>
                      <a:pt x="2809" y="690"/>
                      <a:pt x="2810" y="690"/>
                      <a:pt x="2811" y="691"/>
                    </a:cubicBezTo>
                    <a:cubicBezTo>
                      <a:pt x="2823" y="703"/>
                      <a:pt x="2835" y="738"/>
                      <a:pt x="2847" y="762"/>
                    </a:cubicBezTo>
                    <a:cubicBezTo>
                      <a:pt x="2849" y="768"/>
                      <a:pt x="2851" y="770"/>
                      <a:pt x="2852" y="770"/>
                    </a:cubicBezTo>
                    <a:cubicBezTo>
                      <a:pt x="2854" y="770"/>
                      <a:pt x="2849" y="748"/>
                      <a:pt x="2858" y="738"/>
                    </a:cubicBezTo>
                    <a:cubicBezTo>
                      <a:pt x="2861" y="726"/>
                      <a:pt x="2863" y="721"/>
                      <a:pt x="2866" y="721"/>
                    </a:cubicBezTo>
                    <a:cubicBezTo>
                      <a:pt x="2874" y="721"/>
                      <a:pt x="2886" y="764"/>
                      <a:pt x="2898" y="764"/>
                    </a:cubicBezTo>
                    <a:cubicBezTo>
                      <a:pt x="2904" y="764"/>
                      <a:pt x="2911" y="752"/>
                      <a:pt x="2918" y="715"/>
                    </a:cubicBezTo>
                    <a:cubicBezTo>
                      <a:pt x="2918" y="709"/>
                      <a:pt x="2919" y="707"/>
                      <a:pt x="2920" y="707"/>
                    </a:cubicBezTo>
                    <a:cubicBezTo>
                      <a:pt x="2923" y="707"/>
                      <a:pt x="2930" y="729"/>
                      <a:pt x="2930" y="738"/>
                    </a:cubicBezTo>
                    <a:cubicBezTo>
                      <a:pt x="2944" y="774"/>
                      <a:pt x="2954" y="797"/>
                      <a:pt x="2965" y="797"/>
                    </a:cubicBezTo>
                    <a:cubicBezTo>
                      <a:pt x="2972" y="797"/>
                      <a:pt x="2980" y="786"/>
                      <a:pt x="2989" y="762"/>
                    </a:cubicBezTo>
                    <a:cubicBezTo>
                      <a:pt x="2989" y="752"/>
                      <a:pt x="2998" y="724"/>
                      <a:pt x="3001" y="724"/>
                    </a:cubicBezTo>
                    <a:cubicBezTo>
                      <a:pt x="3001" y="724"/>
                      <a:pt x="3001" y="725"/>
                      <a:pt x="3001" y="727"/>
                    </a:cubicBezTo>
                    <a:cubicBezTo>
                      <a:pt x="3022" y="788"/>
                      <a:pt x="3046" y="799"/>
                      <a:pt x="3070" y="799"/>
                    </a:cubicBezTo>
                    <a:cubicBezTo>
                      <a:pt x="3082" y="799"/>
                      <a:pt x="3095" y="796"/>
                      <a:pt x="3106" y="796"/>
                    </a:cubicBezTo>
                    <a:cubicBezTo>
                      <a:pt x="3111" y="796"/>
                      <a:pt x="3116" y="796"/>
                      <a:pt x="3120" y="798"/>
                    </a:cubicBezTo>
                    <a:cubicBezTo>
                      <a:pt x="3156" y="810"/>
                      <a:pt x="3144" y="858"/>
                      <a:pt x="3156" y="905"/>
                    </a:cubicBezTo>
                    <a:cubicBezTo>
                      <a:pt x="3160" y="918"/>
                      <a:pt x="3163" y="923"/>
                      <a:pt x="3165" y="923"/>
                    </a:cubicBezTo>
                    <a:cubicBezTo>
                      <a:pt x="3169" y="923"/>
                      <a:pt x="3172" y="905"/>
                      <a:pt x="3180" y="881"/>
                    </a:cubicBezTo>
                    <a:cubicBezTo>
                      <a:pt x="3186" y="846"/>
                      <a:pt x="3192" y="828"/>
                      <a:pt x="3199" y="828"/>
                    </a:cubicBezTo>
                    <a:cubicBezTo>
                      <a:pt x="3207" y="828"/>
                      <a:pt x="3216" y="846"/>
                      <a:pt x="3228" y="881"/>
                    </a:cubicBezTo>
                    <a:cubicBezTo>
                      <a:pt x="3228" y="907"/>
                      <a:pt x="3234" y="927"/>
                      <a:pt x="3242" y="927"/>
                    </a:cubicBezTo>
                    <a:cubicBezTo>
                      <a:pt x="3245" y="927"/>
                      <a:pt x="3248" y="924"/>
                      <a:pt x="3251" y="917"/>
                    </a:cubicBezTo>
                    <a:cubicBezTo>
                      <a:pt x="3260" y="891"/>
                      <a:pt x="3270" y="881"/>
                      <a:pt x="3282" y="881"/>
                    </a:cubicBezTo>
                    <a:cubicBezTo>
                      <a:pt x="3301" y="881"/>
                      <a:pt x="3324" y="911"/>
                      <a:pt x="3347" y="941"/>
                    </a:cubicBezTo>
                    <a:cubicBezTo>
                      <a:pt x="3350" y="944"/>
                      <a:pt x="3354" y="947"/>
                      <a:pt x="3357" y="947"/>
                    </a:cubicBezTo>
                    <a:cubicBezTo>
                      <a:pt x="3365" y="947"/>
                      <a:pt x="3374" y="932"/>
                      <a:pt x="3382" y="881"/>
                    </a:cubicBezTo>
                    <a:cubicBezTo>
                      <a:pt x="3382" y="858"/>
                      <a:pt x="3382" y="846"/>
                      <a:pt x="3394" y="846"/>
                    </a:cubicBezTo>
                    <a:cubicBezTo>
                      <a:pt x="3406" y="858"/>
                      <a:pt x="3406" y="893"/>
                      <a:pt x="3406" y="917"/>
                    </a:cubicBezTo>
                    <a:cubicBezTo>
                      <a:pt x="3421" y="963"/>
                      <a:pt x="3437" y="1023"/>
                      <a:pt x="3452" y="1023"/>
                    </a:cubicBezTo>
                    <a:cubicBezTo>
                      <a:pt x="3460" y="1023"/>
                      <a:pt x="3469" y="1004"/>
                      <a:pt x="3478" y="953"/>
                    </a:cubicBezTo>
                    <a:cubicBezTo>
                      <a:pt x="3489" y="917"/>
                      <a:pt x="3489" y="881"/>
                      <a:pt x="3513" y="858"/>
                    </a:cubicBezTo>
                    <a:cubicBezTo>
                      <a:pt x="3513" y="829"/>
                      <a:pt x="3518" y="813"/>
                      <a:pt x="3524" y="813"/>
                    </a:cubicBezTo>
                    <a:cubicBezTo>
                      <a:pt x="3528" y="813"/>
                      <a:pt x="3532" y="820"/>
                      <a:pt x="3537" y="834"/>
                    </a:cubicBezTo>
                    <a:cubicBezTo>
                      <a:pt x="3549" y="917"/>
                      <a:pt x="3573" y="929"/>
                      <a:pt x="3597" y="929"/>
                    </a:cubicBezTo>
                    <a:cubicBezTo>
                      <a:pt x="3614" y="935"/>
                      <a:pt x="3632" y="938"/>
                      <a:pt x="3652" y="938"/>
                    </a:cubicBezTo>
                    <a:cubicBezTo>
                      <a:pt x="3671" y="938"/>
                      <a:pt x="3692" y="935"/>
                      <a:pt x="3716" y="929"/>
                    </a:cubicBezTo>
                    <a:cubicBezTo>
                      <a:pt x="3728" y="929"/>
                      <a:pt x="3728" y="881"/>
                      <a:pt x="3740" y="858"/>
                    </a:cubicBezTo>
                    <a:cubicBezTo>
                      <a:pt x="3747" y="843"/>
                      <a:pt x="3750" y="833"/>
                      <a:pt x="3754" y="833"/>
                    </a:cubicBezTo>
                    <a:cubicBezTo>
                      <a:pt x="3756" y="833"/>
                      <a:pt x="3759" y="837"/>
                      <a:pt x="3763" y="846"/>
                    </a:cubicBezTo>
                    <a:cubicBezTo>
                      <a:pt x="3780" y="920"/>
                      <a:pt x="3796" y="931"/>
                      <a:pt x="3809" y="931"/>
                    </a:cubicBezTo>
                    <a:cubicBezTo>
                      <a:pt x="3814" y="931"/>
                      <a:pt x="3819" y="929"/>
                      <a:pt x="3823" y="929"/>
                    </a:cubicBezTo>
                    <a:cubicBezTo>
                      <a:pt x="3847" y="929"/>
                      <a:pt x="3870" y="929"/>
                      <a:pt x="3894" y="917"/>
                    </a:cubicBezTo>
                    <a:cubicBezTo>
                      <a:pt x="3901" y="910"/>
                      <a:pt x="3909" y="906"/>
                      <a:pt x="3918" y="906"/>
                    </a:cubicBezTo>
                    <a:cubicBezTo>
                      <a:pt x="3938" y="906"/>
                      <a:pt x="3961" y="929"/>
                      <a:pt x="3978" y="989"/>
                    </a:cubicBezTo>
                    <a:cubicBezTo>
                      <a:pt x="3981" y="1000"/>
                      <a:pt x="3985" y="1005"/>
                      <a:pt x="3989" y="1005"/>
                    </a:cubicBezTo>
                    <a:cubicBezTo>
                      <a:pt x="3997" y="1005"/>
                      <a:pt x="4005" y="978"/>
                      <a:pt x="4013" y="929"/>
                    </a:cubicBezTo>
                    <a:cubicBezTo>
                      <a:pt x="4031" y="822"/>
                      <a:pt x="4049" y="808"/>
                      <a:pt x="4062" y="808"/>
                    </a:cubicBezTo>
                    <a:cubicBezTo>
                      <a:pt x="4066" y="808"/>
                      <a:pt x="4070" y="810"/>
                      <a:pt x="4073" y="810"/>
                    </a:cubicBezTo>
                    <a:cubicBezTo>
                      <a:pt x="4076" y="809"/>
                      <a:pt x="4078" y="808"/>
                      <a:pt x="4080" y="808"/>
                    </a:cubicBezTo>
                    <a:cubicBezTo>
                      <a:pt x="4092" y="808"/>
                      <a:pt x="4096" y="823"/>
                      <a:pt x="4101" y="823"/>
                    </a:cubicBezTo>
                    <a:cubicBezTo>
                      <a:pt x="4103" y="823"/>
                      <a:pt x="4105" y="820"/>
                      <a:pt x="4109" y="810"/>
                    </a:cubicBezTo>
                    <a:cubicBezTo>
                      <a:pt x="4133" y="889"/>
                      <a:pt x="4158" y="911"/>
                      <a:pt x="4183" y="911"/>
                    </a:cubicBezTo>
                    <a:cubicBezTo>
                      <a:pt x="4213" y="911"/>
                      <a:pt x="4243" y="879"/>
                      <a:pt x="4273" y="879"/>
                    </a:cubicBezTo>
                    <a:cubicBezTo>
                      <a:pt x="4278" y="879"/>
                      <a:pt x="4282" y="879"/>
                      <a:pt x="4287" y="881"/>
                    </a:cubicBezTo>
                    <a:cubicBezTo>
                      <a:pt x="4287" y="881"/>
                      <a:pt x="4311" y="846"/>
                      <a:pt x="4311" y="810"/>
                    </a:cubicBezTo>
                    <a:cubicBezTo>
                      <a:pt x="4323" y="750"/>
                      <a:pt x="4335" y="721"/>
                      <a:pt x="4347" y="721"/>
                    </a:cubicBezTo>
                    <a:cubicBezTo>
                      <a:pt x="4359" y="721"/>
                      <a:pt x="4371" y="750"/>
                      <a:pt x="4382" y="810"/>
                    </a:cubicBezTo>
                    <a:cubicBezTo>
                      <a:pt x="4382" y="833"/>
                      <a:pt x="4388" y="857"/>
                      <a:pt x="4394" y="857"/>
                    </a:cubicBezTo>
                    <a:cubicBezTo>
                      <a:pt x="4398" y="857"/>
                      <a:pt x="4402" y="850"/>
                      <a:pt x="4406" y="834"/>
                    </a:cubicBezTo>
                    <a:cubicBezTo>
                      <a:pt x="4430" y="679"/>
                      <a:pt x="4454" y="727"/>
                      <a:pt x="4490" y="703"/>
                    </a:cubicBezTo>
                    <a:cubicBezTo>
                      <a:pt x="4493" y="701"/>
                      <a:pt x="4495" y="700"/>
                      <a:pt x="4497" y="700"/>
                    </a:cubicBezTo>
                    <a:cubicBezTo>
                      <a:pt x="4511" y="700"/>
                      <a:pt x="4503" y="733"/>
                      <a:pt x="4513" y="774"/>
                    </a:cubicBezTo>
                    <a:cubicBezTo>
                      <a:pt x="4520" y="809"/>
                      <a:pt x="4527" y="835"/>
                      <a:pt x="4534" y="835"/>
                    </a:cubicBezTo>
                    <a:cubicBezTo>
                      <a:pt x="4539" y="835"/>
                      <a:pt x="4544" y="821"/>
                      <a:pt x="4549" y="786"/>
                    </a:cubicBezTo>
                    <a:cubicBezTo>
                      <a:pt x="4557" y="732"/>
                      <a:pt x="4570" y="718"/>
                      <a:pt x="4581" y="718"/>
                    </a:cubicBezTo>
                    <a:cubicBezTo>
                      <a:pt x="4587" y="718"/>
                      <a:pt x="4593" y="722"/>
                      <a:pt x="4597" y="727"/>
                    </a:cubicBezTo>
                    <a:cubicBezTo>
                      <a:pt x="4609" y="762"/>
                      <a:pt x="4609" y="810"/>
                      <a:pt x="4609" y="846"/>
                    </a:cubicBezTo>
                    <a:lnTo>
                      <a:pt x="4609" y="989"/>
                    </a:lnTo>
                    <a:cubicBezTo>
                      <a:pt x="4644" y="905"/>
                      <a:pt x="4692" y="834"/>
                      <a:pt x="4728" y="834"/>
                    </a:cubicBezTo>
                    <a:cubicBezTo>
                      <a:pt x="4740" y="834"/>
                      <a:pt x="4752" y="834"/>
                      <a:pt x="4763" y="786"/>
                    </a:cubicBezTo>
                    <a:cubicBezTo>
                      <a:pt x="4775" y="738"/>
                      <a:pt x="4787" y="712"/>
                      <a:pt x="4798" y="712"/>
                    </a:cubicBezTo>
                    <a:cubicBezTo>
                      <a:pt x="4808" y="712"/>
                      <a:pt x="4817" y="738"/>
                      <a:pt x="4823" y="798"/>
                    </a:cubicBezTo>
                    <a:cubicBezTo>
                      <a:pt x="4835" y="774"/>
                      <a:pt x="4847" y="762"/>
                      <a:pt x="4859" y="738"/>
                    </a:cubicBezTo>
                    <a:cubicBezTo>
                      <a:pt x="4870" y="801"/>
                      <a:pt x="4884" y="828"/>
                      <a:pt x="4898" y="828"/>
                    </a:cubicBezTo>
                    <a:cubicBezTo>
                      <a:pt x="4914" y="828"/>
                      <a:pt x="4930" y="795"/>
                      <a:pt x="4942" y="738"/>
                    </a:cubicBezTo>
                    <a:cubicBezTo>
                      <a:pt x="4946" y="746"/>
                      <a:pt x="4949" y="749"/>
                      <a:pt x="4953" y="749"/>
                    </a:cubicBezTo>
                    <a:cubicBezTo>
                      <a:pt x="4966" y="749"/>
                      <a:pt x="4979" y="714"/>
                      <a:pt x="4991" y="714"/>
                    </a:cubicBezTo>
                    <a:cubicBezTo>
                      <a:pt x="4999" y="714"/>
                      <a:pt x="5006" y="725"/>
                      <a:pt x="5013" y="762"/>
                    </a:cubicBezTo>
                    <a:cubicBezTo>
                      <a:pt x="5019" y="746"/>
                      <a:pt x="5024" y="739"/>
                      <a:pt x="5028" y="739"/>
                    </a:cubicBezTo>
                    <a:cubicBezTo>
                      <a:pt x="5043" y="739"/>
                      <a:pt x="5055" y="810"/>
                      <a:pt x="5073" y="810"/>
                    </a:cubicBezTo>
                    <a:cubicBezTo>
                      <a:pt x="5085" y="810"/>
                      <a:pt x="5097" y="774"/>
                      <a:pt x="5121" y="727"/>
                    </a:cubicBezTo>
                    <a:cubicBezTo>
                      <a:pt x="5121" y="732"/>
                      <a:pt x="5121" y="743"/>
                      <a:pt x="5121" y="750"/>
                    </a:cubicBezTo>
                    <a:cubicBezTo>
                      <a:pt x="5134" y="798"/>
                      <a:pt x="5144" y="818"/>
                      <a:pt x="5152" y="818"/>
                    </a:cubicBezTo>
                    <a:cubicBezTo>
                      <a:pt x="5158" y="818"/>
                      <a:pt x="5163" y="807"/>
                      <a:pt x="5168" y="786"/>
                    </a:cubicBezTo>
                    <a:cubicBezTo>
                      <a:pt x="5176" y="757"/>
                      <a:pt x="5183" y="736"/>
                      <a:pt x="5190" y="736"/>
                    </a:cubicBezTo>
                    <a:cubicBezTo>
                      <a:pt x="5195" y="736"/>
                      <a:pt x="5199" y="744"/>
                      <a:pt x="5204" y="762"/>
                    </a:cubicBezTo>
                    <a:cubicBezTo>
                      <a:pt x="5211" y="796"/>
                      <a:pt x="5221" y="818"/>
                      <a:pt x="5233" y="818"/>
                    </a:cubicBezTo>
                    <a:cubicBezTo>
                      <a:pt x="5243" y="818"/>
                      <a:pt x="5253" y="805"/>
                      <a:pt x="5264" y="774"/>
                    </a:cubicBezTo>
                    <a:cubicBezTo>
                      <a:pt x="5264" y="753"/>
                      <a:pt x="5268" y="741"/>
                      <a:pt x="5273" y="741"/>
                    </a:cubicBezTo>
                    <a:cubicBezTo>
                      <a:pt x="5277" y="741"/>
                      <a:pt x="5282" y="747"/>
                      <a:pt x="5287" y="762"/>
                    </a:cubicBezTo>
                    <a:cubicBezTo>
                      <a:pt x="5304" y="838"/>
                      <a:pt x="5327" y="883"/>
                      <a:pt x="5347" y="883"/>
                    </a:cubicBezTo>
                    <a:cubicBezTo>
                      <a:pt x="5355" y="883"/>
                      <a:pt x="5364" y="875"/>
                      <a:pt x="5371" y="858"/>
                    </a:cubicBezTo>
                    <a:cubicBezTo>
                      <a:pt x="5371" y="857"/>
                      <a:pt x="5372" y="857"/>
                      <a:pt x="5372" y="857"/>
                    </a:cubicBezTo>
                    <a:cubicBezTo>
                      <a:pt x="5381" y="857"/>
                      <a:pt x="5383" y="917"/>
                      <a:pt x="5389" y="917"/>
                    </a:cubicBezTo>
                    <a:cubicBezTo>
                      <a:pt x="5391" y="917"/>
                      <a:pt x="5392" y="914"/>
                      <a:pt x="5394" y="905"/>
                    </a:cubicBezTo>
                    <a:cubicBezTo>
                      <a:pt x="5413" y="836"/>
                      <a:pt x="5429" y="810"/>
                      <a:pt x="5445" y="810"/>
                    </a:cubicBezTo>
                    <a:cubicBezTo>
                      <a:pt x="5459" y="810"/>
                      <a:pt x="5473" y="830"/>
                      <a:pt x="5490" y="858"/>
                    </a:cubicBezTo>
                    <a:cubicBezTo>
                      <a:pt x="5514" y="929"/>
                      <a:pt x="5537" y="869"/>
                      <a:pt x="5561" y="941"/>
                    </a:cubicBezTo>
                    <a:cubicBezTo>
                      <a:pt x="5563" y="951"/>
                      <a:pt x="5565" y="955"/>
                      <a:pt x="5568" y="955"/>
                    </a:cubicBezTo>
                    <a:cubicBezTo>
                      <a:pt x="5578" y="955"/>
                      <a:pt x="5592" y="891"/>
                      <a:pt x="5602" y="891"/>
                    </a:cubicBezTo>
                    <a:cubicBezTo>
                      <a:pt x="5604" y="891"/>
                      <a:pt x="5607" y="895"/>
                      <a:pt x="5609" y="905"/>
                    </a:cubicBezTo>
                    <a:cubicBezTo>
                      <a:pt x="5620" y="938"/>
                      <a:pt x="5630" y="946"/>
                      <a:pt x="5640" y="946"/>
                    </a:cubicBezTo>
                    <a:cubicBezTo>
                      <a:pt x="5649" y="946"/>
                      <a:pt x="5657" y="939"/>
                      <a:pt x="5663" y="939"/>
                    </a:cubicBezTo>
                    <a:cubicBezTo>
                      <a:pt x="5665" y="939"/>
                      <a:pt x="5667" y="939"/>
                      <a:pt x="5668" y="941"/>
                    </a:cubicBezTo>
                    <a:cubicBezTo>
                      <a:pt x="5682" y="948"/>
                      <a:pt x="5692" y="962"/>
                      <a:pt x="5700" y="962"/>
                    </a:cubicBezTo>
                    <a:cubicBezTo>
                      <a:pt x="5706" y="962"/>
                      <a:pt x="5711" y="954"/>
                      <a:pt x="5716" y="929"/>
                    </a:cubicBezTo>
                    <a:cubicBezTo>
                      <a:pt x="5723" y="895"/>
                      <a:pt x="5729" y="881"/>
                      <a:pt x="5736" y="881"/>
                    </a:cubicBezTo>
                    <a:cubicBezTo>
                      <a:pt x="5741" y="881"/>
                      <a:pt x="5746" y="890"/>
                      <a:pt x="5752" y="905"/>
                    </a:cubicBezTo>
                    <a:cubicBezTo>
                      <a:pt x="5759" y="934"/>
                      <a:pt x="5766" y="950"/>
                      <a:pt x="5773" y="950"/>
                    </a:cubicBezTo>
                    <a:cubicBezTo>
                      <a:pt x="5778" y="950"/>
                      <a:pt x="5783" y="943"/>
                      <a:pt x="5787" y="929"/>
                    </a:cubicBezTo>
                    <a:cubicBezTo>
                      <a:pt x="5799" y="893"/>
                      <a:pt x="5823" y="810"/>
                      <a:pt x="5835" y="810"/>
                    </a:cubicBezTo>
                    <a:cubicBezTo>
                      <a:pt x="5854" y="819"/>
                      <a:pt x="5865" y="887"/>
                      <a:pt x="5881" y="887"/>
                    </a:cubicBezTo>
                    <a:cubicBezTo>
                      <a:pt x="5885" y="887"/>
                      <a:pt x="5889" y="882"/>
                      <a:pt x="5895" y="869"/>
                    </a:cubicBezTo>
                    <a:cubicBezTo>
                      <a:pt x="5906" y="941"/>
                      <a:pt x="5930" y="941"/>
                      <a:pt x="5954" y="941"/>
                    </a:cubicBezTo>
                    <a:cubicBezTo>
                      <a:pt x="6002" y="941"/>
                      <a:pt x="6049" y="917"/>
                      <a:pt x="6097" y="917"/>
                    </a:cubicBezTo>
                    <a:cubicBezTo>
                      <a:pt x="6121" y="917"/>
                      <a:pt x="6145" y="893"/>
                      <a:pt x="6168" y="810"/>
                    </a:cubicBezTo>
                    <a:cubicBezTo>
                      <a:pt x="6182" y="784"/>
                      <a:pt x="6191" y="775"/>
                      <a:pt x="6201" y="775"/>
                    </a:cubicBezTo>
                    <a:cubicBezTo>
                      <a:pt x="6209" y="775"/>
                      <a:pt x="6217" y="781"/>
                      <a:pt x="6228" y="786"/>
                    </a:cubicBezTo>
                    <a:cubicBezTo>
                      <a:pt x="6236" y="802"/>
                      <a:pt x="6249" y="853"/>
                      <a:pt x="6260" y="853"/>
                    </a:cubicBezTo>
                    <a:cubicBezTo>
                      <a:pt x="6266" y="853"/>
                      <a:pt x="6271" y="839"/>
                      <a:pt x="6276" y="798"/>
                    </a:cubicBezTo>
                    <a:cubicBezTo>
                      <a:pt x="6291" y="821"/>
                      <a:pt x="6306" y="886"/>
                      <a:pt x="6321" y="886"/>
                    </a:cubicBezTo>
                    <a:cubicBezTo>
                      <a:pt x="6329" y="886"/>
                      <a:pt x="6338" y="864"/>
                      <a:pt x="6347" y="798"/>
                    </a:cubicBezTo>
                    <a:cubicBezTo>
                      <a:pt x="6347" y="791"/>
                      <a:pt x="6348" y="788"/>
                      <a:pt x="6350" y="788"/>
                    </a:cubicBezTo>
                    <a:cubicBezTo>
                      <a:pt x="6353" y="788"/>
                      <a:pt x="6359" y="802"/>
                      <a:pt x="6359" y="810"/>
                    </a:cubicBezTo>
                    <a:cubicBezTo>
                      <a:pt x="6384" y="891"/>
                      <a:pt x="6409" y="923"/>
                      <a:pt x="6434" y="923"/>
                    </a:cubicBezTo>
                    <a:cubicBezTo>
                      <a:pt x="6457" y="923"/>
                      <a:pt x="6479" y="897"/>
                      <a:pt x="6502" y="858"/>
                    </a:cubicBezTo>
                    <a:cubicBezTo>
                      <a:pt x="6508" y="844"/>
                      <a:pt x="6515" y="835"/>
                      <a:pt x="6519" y="835"/>
                    </a:cubicBezTo>
                    <a:cubicBezTo>
                      <a:pt x="6523" y="835"/>
                      <a:pt x="6526" y="841"/>
                      <a:pt x="6526" y="858"/>
                    </a:cubicBezTo>
                    <a:cubicBezTo>
                      <a:pt x="6529" y="868"/>
                      <a:pt x="6533" y="872"/>
                      <a:pt x="6538" y="872"/>
                    </a:cubicBezTo>
                    <a:cubicBezTo>
                      <a:pt x="6550" y="872"/>
                      <a:pt x="6565" y="844"/>
                      <a:pt x="6573" y="810"/>
                    </a:cubicBezTo>
                    <a:cubicBezTo>
                      <a:pt x="6580" y="788"/>
                      <a:pt x="6587" y="771"/>
                      <a:pt x="6592" y="771"/>
                    </a:cubicBezTo>
                    <a:cubicBezTo>
                      <a:pt x="6595" y="771"/>
                      <a:pt x="6597" y="779"/>
                      <a:pt x="6597" y="798"/>
                    </a:cubicBezTo>
                    <a:cubicBezTo>
                      <a:pt x="6621" y="953"/>
                      <a:pt x="6645" y="846"/>
                      <a:pt x="6668" y="953"/>
                    </a:cubicBezTo>
                    <a:cubicBezTo>
                      <a:pt x="6682" y="1015"/>
                      <a:pt x="6696" y="1045"/>
                      <a:pt x="6710" y="1045"/>
                    </a:cubicBezTo>
                    <a:cubicBezTo>
                      <a:pt x="6720" y="1045"/>
                      <a:pt x="6730" y="1030"/>
                      <a:pt x="6740" y="1000"/>
                    </a:cubicBezTo>
                    <a:cubicBezTo>
                      <a:pt x="6744" y="988"/>
                      <a:pt x="6748" y="984"/>
                      <a:pt x="6753" y="984"/>
                    </a:cubicBezTo>
                    <a:cubicBezTo>
                      <a:pt x="6758" y="984"/>
                      <a:pt x="6764" y="991"/>
                      <a:pt x="6770" y="991"/>
                    </a:cubicBezTo>
                    <a:cubicBezTo>
                      <a:pt x="6772" y="991"/>
                      <a:pt x="6774" y="990"/>
                      <a:pt x="6776" y="989"/>
                    </a:cubicBezTo>
                    <a:cubicBezTo>
                      <a:pt x="6779" y="985"/>
                      <a:pt x="6782" y="984"/>
                      <a:pt x="6784" y="984"/>
                    </a:cubicBezTo>
                    <a:cubicBezTo>
                      <a:pt x="6789" y="984"/>
                      <a:pt x="6791" y="992"/>
                      <a:pt x="6799" y="1000"/>
                    </a:cubicBezTo>
                    <a:cubicBezTo>
                      <a:pt x="6822" y="1040"/>
                      <a:pt x="6845" y="1066"/>
                      <a:pt x="6867" y="1066"/>
                    </a:cubicBezTo>
                    <a:cubicBezTo>
                      <a:pt x="6892" y="1066"/>
                      <a:pt x="6917" y="1034"/>
                      <a:pt x="6942" y="953"/>
                    </a:cubicBezTo>
                    <a:cubicBezTo>
                      <a:pt x="6947" y="935"/>
                      <a:pt x="6951" y="927"/>
                      <a:pt x="6955" y="927"/>
                    </a:cubicBezTo>
                    <a:cubicBezTo>
                      <a:pt x="6962" y="927"/>
                      <a:pt x="6966" y="947"/>
                      <a:pt x="6966" y="977"/>
                    </a:cubicBezTo>
                    <a:cubicBezTo>
                      <a:pt x="6973" y="1010"/>
                      <a:pt x="6980" y="1025"/>
                      <a:pt x="6986" y="1025"/>
                    </a:cubicBezTo>
                    <a:cubicBezTo>
                      <a:pt x="6991" y="1025"/>
                      <a:pt x="6997" y="1016"/>
                      <a:pt x="7002" y="1000"/>
                    </a:cubicBezTo>
                    <a:cubicBezTo>
                      <a:pt x="7009" y="956"/>
                      <a:pt x="7017" y="944"/>
                      <a:pt x="7024" y="944"/>
                    </a:cubicBezTo>
                    <a:cubicBezTo>
                      <a:pt x="7029" y="944"/>
                      <a:pt x="7033" y="948"/>
                      <a:pt x="7038" y="953"/>
                    </a:cubicBezTo>
                    <a:cubicBezTo>
                      <a:pt x="7049" y="977"/>
                      <a:pt x="7073" y="977"/>
                      <a:pt x="7085" y="1012"/>
                    </a:cubicBezTo>
                    <a:cubicBezTo>
                      <a:pt x="7090" y="1022"/>
                      <a:pt x="7100" y="1033"/>
                      <a:pt x="7111" y="1033"/>
                    </a:cubicBezTo>
                    <a:cubicBezTo>
                      <a:pt x="7125" y="1033"/>
                      <a:pt x="7143" y="1014"/>
                      <a:pt x="7157" y="953"/>
                    </a:cubicBezTo>
                    <a:cubicBezTo>
                      <a:pt x="7168" y="907"/>
                      <a:pt x="7177" y="886"/>
                      <a:pt x="7185" y="886"/>
                    </a:cubicBezTo>
                    <a:cubicBezTo>
                      <a:pt x="7195" y="886"/>
                      <a:pt x="7204" y="910"/>
                      <a:pt x="7216" y="953"/>
                    </a:cubicBezTo>
                    <a:cubicBezTo>
                      <a:pt x="7216" y="959"/>
                      <a:pt x="7216" y="962"/>
                      <a:pt x="7217" y="962"/>
                    </a:cubicBezTo>
                    <a:cubicBezTo>
                      <a:pt x="7219" y="962"/>
                      <a:pt x="7227" y="884"/>
                      <a:pt x="7235" y="884"/>
                    </a:cubicBezTo>
                    <a:cubicBezTo>
                      <a:pt x="7237" y="884"/>
                      <a:pt x="7238" y="887"/>
                      <a:pt x="7240" y="893"/>
                    </a:cubicBezTo>
                    <a:cubicBezTo>
                      <a:pt x="7252" y="929"/>
                      <a:pt x="7264" y="965"/>
                      <a:pt x="7276" y="1000"/>
                    </a:cubicBezTo>
                    <a:cubicBezTo>
                      <a:pt x="7281" y="1005"/>
                      <a:pt x="7283" y="1008"/>
                      <a:pt x="7286" y="1008"/>
                    </a:cubicBezTo>
                    <a:cubicBezTo>
                      <a:pt x="7290" y="1008"/>
                      <a:pt x="7293" y="1002"/>
                      <a:pt x="7299" y="989"/>
                    </a:cubicBezTo>
                    <a:cubicBezTo>
                      <a:pt x="7317" y="911"/>
                      <a:pt x="7335" y="878"/>
                      <a:pt x="7352" y="878"/>
                    </a:cubicBezTo>
                    <a:cubicBezTo>
                      <a:pt x="7368" y="878"/>
                      <a:pt x="7383" y="911"/>
                      <a:pt x="7395" y="965"/>
                    </a:cubicBezTo>
                    <a:cubicBezTo>
                      <a:pt x="7404" y="984"/>
                      <a:pt x="7414" y="1004"/>
                      <a:pt x="7424" y="1004"/>
                    </a:cubicBezTo>
                    <a:cubicBezTo>
                      <a:pt x="7426" y="1004"/>
                      <a:pt x="7428" y="1003"/>
                      <a:pt x="7430" y="1000"/>
                    </a:cubicBezTo>
                    <a:cubicBezTo>
                      <a:pt x="7430" y="1000"/>
                      <a:pt x="7442" y="941"/>
                      <a:pt x="7454" y="941"/>
                    </a:cubicBezTo>
                    <a:cubicBezTo>
                      <a:pt x="7466" y="953"/>
                      <a:pt x="7490" y="1012"/>
                      <a:pt x="7502" y="1024"/>
                    </a:cubicBezTo>
                    <a:cubicBezTo>
                      <a:pt x="7505" y="1030"/>
                      <a:pt x="7509" y="1033"/>
                      <a:pt x="7513" y="1033"/>
                    </a:cubicBezTo>
                    <a:cubicBezTo>
                      <a:pt x="7526" y="1033"/>
                      <a:pt x="7544" y="1009"/>
                      <a:pt x="7561" y="965"/>
                    </a:cubicBezTo>
                    <a:cubicBezTo>
                      <a:pt x="7561" y="941"/>
                      <a:pt x="7566" y="923"/>
                      <a:pt x="7573" y="923"/>
                    </a:cubicBezTo>
                    <a:cubicBezTo>
                      <a:pt x="7577" y="923"/>
                      <a:pt x="7581" y="928"/>
                      <a:pt x="7585" y="941"/>
                    </a:cubicBezTo>
                    <a:cubicBezTo>
                      <a:pt x="7587" y="945"/>
                      <a:pt x="7589" y="947"/>
                      <a:pt x="7592" y="947"/>
                    </a:cubicBezTo>
                    <a:cubicBezTo>
                      <a:pt x="7598" y="947"/>
                      <a:pt x="7605" y="929"/>
                      <a:pt x="7612" y="929"/>
                    </a:cubicBezTo>
                    <a:cubicBezTo>
                      <a:pt x="7615" y="929"/>
                      <a:pt x="7618" y="932"/>
                      <a:pt x="7621" y="941"/>
                    </a:cubicBezTo>
                    <a:cubicBezTo>
                      <a:pt x="7623" y="943"/>
                      <a:pt x="7625" y="944"/>
                      <a:pt x="7627" y="944"/>
                    </a:cubicBezTo>
                    <a:cubicBezTo>
                      <a:pt x="7642" y="944"/>
                      <a:pt x="7652" y="894"/>
                      <a:pt x="7660" y="894"/>
                    </a:cubicBezTo>
                    <a:cubicBezTo>
                      <a:pt x="7663" y="894"/>
                      <a:pt x="7666" y="900"/>
                      <a:pt x="7669" y="917"/>
                    </a:cubicBezTo>
                    <a:cubicBezTo>
                      <a:pt x="7671" y="933"/>
                      <a:pt x="7674" y="939"/>
                      <a:pt x="7676" y="939"/>
                    </a:cubicBezTo>
                    <a:cubicBezTo>
                      <a:pt x="7685" y="939"/>
                      <a:pt x="7694" y="869"/>
                      <a:pt x="7703" y="869"/>
                    </a:cubicBezTo>
                    <a:cubicBezTo>
                      <a:pt x="7703" y="869"/>
                      <a:pt x="7704" y="869"/>
                      <a:pt x="7704" y="869"/>
                    </a:cubicBezTo>
                    <a:lnTo>
                      <a:pt x="7716" y="869"/>
                    </a:lnTo>
                    <a:cubicBezTo>
                      <a:pt x="7728" y="881"/>
                      <a:pt x="7728" y="893"/>
                      <a:pt x="7728" y="917"/>
                    </a:cubicBezTo>
                    <a:cubicBezTo>
                      <a:pt x="7740" y="965"/>
                      <a:pt x="7752" y="1036"/>
                      <a:pt x="7764" y="1036"/>
                    </a:cubicBezTo>
                    <a:cubicBezTo>
                      <a:pt x="7800" y="1024"/>
                      <a:pt x="7835" y="1000"/>
                      <a:pt x="7871" y="977"/>
                    </a:cubicBezTo>
                    <a:cubicBezTo>
                      <a:pt x="7893" y="859"/>
                      <a:pt x="7919" y="837"/>
                      <a:pt x="7945" y="837"/>
                    </a:cubicBezTo>
                    <a:cubicBezTo>
                      <a:pt x="7961" y="837"/>
                      <a:pt x="7976" y="846"/>
                      <a:pt x="7990" y="846"/>
                    </a:cubicBezTo>
                    <a:cubicBezTo>
                      <a:pt x="8002" y="846"/>
                      <a:pt x="8014" y="858"/>
                      <a:pt x="8026" y="905"/>
                    </a:cubicBezTo>
                    <a:cubicBezTo>
                      <a:pt x="8037" y="951"/>
                      <a:pt x="8046" y="975"/>
                      <a:pt x="8055" y="975"/>
                    </a:cubicBezTo>
                    <a:cubicBezTo>
                      <a:pt x="8064" y="975"/>
                      <a:pt x="8073" y="948"/>
                      <a:pt x="8085" y="893"/>
                    </a:cubicBezTo>
                    <a:cubicBezTo>
                      <a:pt x="8094" y="852"/>
                      <a:pt x="8102" y="839"/>
                      <a:pt x="8106" y="839"/>
                    </a:cubicBezTo>
                    <a:cubicBezTo>
                      <a:pt x="8108" y="839"/>
                      <a:pt x="8109" y="842"/>
                      <a:pt x="8109" y="846"/>
                    </a:cubicBezTo>
                    <a:cubicBezTo>
                      <a:pt x="8118" y="864"/>
                      <a:pt x="8127" y="924"/>
                      <a:pt x="8137" y="924"/>
                    </a:cubicBezTo>
                    <a:cubicBezTo>
                      <a:pt x="8139" y="924"/>
                      <a:pt x="8142" y="919"/>
                      <a:pt x="8145" y="905"/>
                    </a:cubicBezTo>
                    <a:cubicBezTo>
                      <a:pt x="8147" y="890"/>
                      <a:pt x="8151" y="884"/>
                      <a:pt x="8154" y="884"/>
                    </a:cubicBezTo>
                    <a:cubicBezTo>
                      <a:pt x="8162" y="884"/>
                      <a:pt x="8171" y="911"/>
                      <a:pt x="8179" y="911"/>
                    </a:cubicBezTo>
                    <a:cubicBezTo>
                      <a:pt x="8184" y="911"/>
                      <a:pt x="8189" y="901"/>
                      <a:pt x="8192" y="869"/>
                    </a:cubicBezTo>
                    <a:cubicBezTo>
                      <a:pt x="8201" y="894"/>
                      <a:pt x="8209" y="936"/>
                      <a:pt x="8217" y="936"/>
                    </a:cubicBezTo>
                    <a:cubicBezTo>
                      <a:pt x="8221" y="936"/>
                      <a:pt x="8224" y="927"/>
                      <a:pt x="8228" y="905"/>
                    </a:cubicBezTo>
                    <a:cubicBezTo>
                      <a:pt x="8231" y="890"/>
                      <a:pt x="8235" y="886"/>
                      <a:pt x="8239" y="886"/>
                    </a:cubicBezTo>
                    <a:cubicBezTo>
                      <a:pt x="8245" y="886"/>
                      <a:pt x="8252" y="896"/>
                      <a:pt x="8259" y="896"/>
                    </a:cubicBezTo>
                    <a:cubicBezTo>
                      <a:pt x="8265" y="896"/>
                      <a:pt x="8271" y="886"/>
                      <a:pt x="8276" y="846"/>
                    </a:cubicBezTo>
                    <a:cubicBezTo>
                      <a:pt x="8276" y="825"/>
                      <a:pt x="8284" y="812"/>
                      <a:pt x="8291" y="812"/>
                    </a:cubicBezTo>
                    <a:cubicBezTo>
                      <a:pt x="8295" y="812"/>
                      <a:pt x="8300" y="819"/>
                      <a:pt x="8300" y="834"/>
                    </a:cubicBezTo>
                    <a:cubicBezTo>
                      <a:pt x="8309" y="863"/>
                      <a:pt x="8317" y="874"/>
                      <a:pt x="8324" y="874"/>
                    </a:cubicBezTo>
                    <a:cubicBezTo>
                      <a:pt x="8333" y="874"/>
                      <a:pt x="8340" y="850"/>
                      <a:pt x="8347" y="822"/>
                    </a:cubicBezTo>
                    <a:cubicBezTo>
                      <a:pt x="8357" y="803"/>
                      <a:pt x="8364" y="793"/>
                      <a:pt x="8371" y="793"/>
                    </a:cubicBezTo>
                    <a:cubicBezTo>
                      <a:pt x="8381" y="793"/>
                      <a:pt x="8388" y="815"/>
                      <a:pt x="8395" y="858"/>
                    </a:cubicBezTo>
                    <a:cubicBezTo>
                      <a:pt x="8411" y="931"/>
                      <a:pt x="8426" y="956"/>
                      <a:pt x="8442" y="956"/>
                    </a:cubicBezTo>
                    <a:cubicBezTo>
                      <a:pt x="8462" y="956"/>
                      <a:pt x="8482" y="915"/>
                      <a:pt x="8502" y="881"/>
                    </a:cubicBezTo>
                    <a:cubicBezTo>
                      <a:pt x="8538" y="703"/>
                      <a:pt x="8573" y="846"/>
                      <a:pt x="8597" y="643"/>
                    </a:cubicBezTo>
                    <a:cubicBezTo>
                      <a:pt x="8597" y="635"/>
                      <a:pt x="8599" y="631"/>
                      <a:pt x="8601" y="631"/>
                    </a:cubicBezTo>
                    <a:cubicBezTo>
                      <a:pt x="8606" y="631"/>
                      <a:pt x="8613" y="644"/>
                      <a:pt x="8621" y="667"/>
                    </a:cubicBezTo>
                    <a:cubicBezTo>
                      <a:pt x="8631" y="737"/>
                      <a:pt x="8641" y="765"/>
                      <a:pt x="8658" y="765"/>
                    </a:cubicBezTo>
                    <a:cubicBezTo>
                      <a:pt x="8661" y="765"/>
                      <a:pt x="8665" y="764"/>
                      <a:pt x="8669" y="762"/>
                    </a:cubicBezTo>
                    <a:cubicBezTo>
                      <a:pt x="8672" y="756"/>
                      <a:pt x="8675" y="753"/>
                      <a:pt x="8678" y="753"/>
                    </a:cubicBezTo>
                    <a:cubicBezTo>
                      <a:pt x="8687" y="753"/>
                      <a:pt x="8695" y="780"/>
                      <a:pt x="8704" y="834"/>
                    </a:cubicBezTo>
                    <a:cubicBezTo>
                      <a:pt x="8709" y="851"/>
                      <a:pt x="8713" y="857"/>
                      <a:pt x="8717" y="857"/>
                    </a:cubicBezTo>
                    <a:cubicBezTo>
                      <a:pt x="8723" y="857"/>
                      <a:pt x="8728" y="837"/>
                      <a:pt x="8728" y="822"/>
                    </a:cubicBezTo>
                    <a:cubicBezTo>
                      <a:pt x="8732" y="815"/>
                      <a:pt x="8735" y="812"/>
                      <a:pt x="8739" y="812"/>
                    </a:cubicBezTo>
                    <a:cubicBezTo>
                      <a:pt x="8747" y="812"/>
                      <a:pt x="8756" y="829"/>
                      <a:pt x="8764" y="846"/>
                    </a:cubicBezTo>
                    <a:cubicBezTo>
                      <a:pt x="8770" y="896"/>
                      <a:pt x="8780" y="923"/>
                      <a:pt x="8791" y="923"/>
                    </a:cubicBezTo>
                    <a:cubicBezTo>
                      <a:pt x="8801" y="923"/>
                      <a:pt x="8812" y="902"/>
                      <a:pt x="8823" y="858"/>
                    </a:cubicBezTo>
                    <a:cubicBezTo>
                      <a:pt x="8844" y="785"/>
                      <a:pt x="8865" y="748"/>
                      <a:pt x="8886" y="748"/>
                    </a:cubicBezTo>
                    <a:cubicBezTo>
                      <a:pt x="8889" y="748"/>
                      <a:pt x="8892" y="749"/>
                      <a:pt x="8895" y="750"/>
                    </a:cubicBezTo>
                    <a:cubicBezTo>
                      <a:pt x="8909" y="760"/>
                      <a:pt x="8926" y="770"/>
                      <a:pt x="8943" y="770"/>
                    </a:cubicBezTo>
                    <a:cubicBezTo>
                      <a:pt x="8968" y="770"/>
                      <a:pt x="8993" y="749"/>
                      <a:pt x="9014" y="679"/>
                    </a:cubicBezTo>
                    <a:cubicBezTo>
                      <a:pt x="9014" y="666"/>
                      <a:pt x="9018" y="656"/>
                      <a:pt x="9023" y="656"/>
                    </a:cubicBezTo>
                    <a:cubicBezTo>
                      <a:pt x="9027" y="656"/>
                      <a:pt x="9032" y="663"/>
                      <a:pt x="9038" y="679"/>
                    </a:cubicBezTo>
                    <a:cubicBezTo>
                      <a:pt x="9044" y="730"/>
                      <a:pt x="9054" y="740"/>
                      <a:pt x="9064" y="740"/>
                    </a:cubicBezTo>
                    <a:cubicBezTo>
                      <a:pt x="9070" y="740"/>
                      <a:pt x="9075" y="736"/>
                      <a:pt x="9080" y="736"/>
                    </a:cubicBezTo>
                    <a:cubicBezTo>
                      <a:pt x="9082" y="736"/>
                      <a:pt x="9084" y="737"/>
                      <a:pt x="9085" y="738"/>
                    </a:cubicBezTo>
                    <a:cubicBezTo>
                      <a:pt x="9109" y="786"/>
                      <a:pt x="9121" y="822"/>
                      <a:pt x="9145" y="858"/>
                    </a:cubicBezTo>
                    <a:lnTo>
                      <a:pt x="9157" y="858"/>
                    </a:lnTo>
                    <a:cubicBezTo>
                      <a:pt x="9157" y="858"/>
                      <a:pt x="9169" y="810"/>
                      <a:pt x="9181" y="810"/>
                    </a:cubicBezTo>
                    <a:cubicBezTo>
                      <a:pt x="9193" y="810"/>
                      <a:pt x="9204" y="869"/>
                      <a:pt x="9216" y="881"/>
                    </a:cubicBezTo>
                    <a:cubicBezTo>
                      <a:pt x="9228" y="887"/>
                      <a:pt x="9240" y="890"/>
                      <a:pt x="9251" y="890"/>
                    </a:cubicBezTo>
                    <a:cubicBezTo>
                      <a:pt x="9261" y="890"/>
                      <a:pt x="9270" y="887"/>
                      <a:pt x="9276" y="881"/>
                    </a:cubicBezTo>
                    <a:cubicBezTo>
                      <a:pt x="9288" y="881"/>
                      <a:pt x="9300" y="822"/>
                      <a:pt x="9324" y="750"/>
                    </a:cubicBezTo>
                    <a:cubicBezTo>
                      <a:pt x="9335" y="643"/>
                      <a:pt x="9335" y="536"/>
                      <a:pt x="9324" y="417"/>
                    </a:cubicBezTo>
                    <a:cubicBezTo>
                      <a:pt x="9312" y="357"/>
                      <a:pt x="9312" y="298"/>
                      <a:pt x="9324" y="238"/>
                    </a:cubicBezTo>
                    <a:cubicBezTo>
                      <a:pt x="9324" y="203"/>
                      <a:pt x="9335" y="155"/>
                      <a:pt x="9335" y="119"/>
                    </a:cubicBezTo>
                    <a:cubicBezTo>
                      <a:pt x="9335" y="96"/>
                      <a:pt x="9324" y="72"/>
                      <a:pt x="9324" y="60"/>
                    </a:cubicBezTo>
                    <a:cubicBezTo>
                      <a:pt x="9288" y="72"/>
                      <a:pt x="9240" y="36"/>
                      <a:pt x="9216" y="191"/>
                    </a:cubicBezTo>
                    <a:cubicBezTo>
                      <a:pt x="9212" y="203"/>
                      <a:pt x="9208" y="208"/>
                      <a:pt x="9204" y="208"/>
                    </a:cubicBezTo>
                    <a:cubicBezTo>
                      <a:pt x="9197" y="208"/>
                      <a:pt x="9189" y="187"/>
                      <a:pt x="9181" y="155"/>
                    </a:cubicBezTo>
                    <a:cubicBezTo>
                      <a:pt x="9164" y="94"/>
                      <a:pt x="9150" y="64"/>
                      <a:pt x="9137" y="64"/>
                    </a:cubicBezTo>
                    <a:cubicBezTo>
                      <a:pt x="9123" y="64"/>
                      <a:pt x="9110" y="103"/>
                      <a:pt x="9097" y="179"/>
                    </a:cubicBezTo>
                    <a:cubicBezTo>
                      <a:pt x="9097" y="195"/>
                      <a:pt x="9095" y="201"/>
                      <a:pt x="9091" y="201"/>
                    </a:cubicBezTo>
                    <a:cubicBezTo>
                      <a:pt x="9084" y="201"/>
                      <a:pt x="9074" y="175"/>
                      <a:pt x="9074" y="143"/>
                    </a:cubicBezTo>
                    <a:cubicBezTo>
                      <a:pt x="9064" y="106"/>
                      <a:pt x="9055" y="76"/>
                      <a:pt x="9046" y="76"/>
                    </a:cubicBezTo>
                    <a:cubicBezTo>
                      <a:pt x="9043" y="76"/>
                      <a:pt x="9040" y="78"/>
                      <a:pt x="9038" y="84"/>
                    </a:cubicBezTo>
                    <a:cubicBezTo>
                      <a:pt x="9030" y="100"/>
                      <a:pt x="9016" y="144"/>
                      <a:pt x="9004" y="144"/>
                    </a:cubicBezTo>
                    <a:cubicBezTo>
                      <a:pt x="8999" y="144"/>
                      <a:pt x="8994" y="134"/>
                      <a:pt x="8990" y="107"/>
                    </a:cubicBezTo>
                    <a:lnTo>
                      <a:pt x="8883" y="107"/>
                    </a:lnTo>
                    <a:cubicBezTo>
                      <a:pt x="8883" y="107"/>
                      <a:pt x="8871" y="155"/>
                      <a:pt x="8871" y="250"/>
                    </a:cubicBezTo>
                    <a:cubicBezTo>
                      <a:pt x="8871" y="345"/>
                      <a:pt x="8859" y="390"/>
                      <a:pt x="8847" y="390"/>
                    </a:cubicBezTo>
                    <a:cubicBezTo>
                      <a:pt x="8843" y="390"/>
                      <a:pt x="8839" y="383"/>
                      <a:pt x="8835" y="369"/>
                    </a:cubicBezTo>
                    <a:cubicBezTo>
                      <a:pt x="8805" y="247"/>
                      <a:pt x="8800" y="238"/>
                      <a:pt x="8770" y="238"/>
                    </a:cubicBezTo>
                    <a:cubicBezTo>
                      <a:pt x="8765" y="238"/>
                      <a:pt x="8759" y="238"/>
                      <a:pt x="8752" y="238"/>
                    </a:cubicBezTo>
                    <a:cubicBezTo>
                      <a:pt x="8735" y="238"/>
                      <a:pt x="8724" y="172"/>
                      <a:pt x="8711" y="172"/>
                    </a:cubicBezTo>
                    <a:cubicBezTo>
                      <a:pt x="8705" y="172"/>
                      <a:pt x="8699" y="183"/>
                      <a:pt x="8693" y="215"/>
                    </a:cubicBezTo>
                    <a:cubicBezTo>
                      <a:pt x="8681" y="179"/>
                      <a:pt x="8669" y="131"/>
                      <a:pt x="8657" y="131"/>
                    </a:cubicBezTo>
                    <a:cubicBezTo>
                      <a:pt x="8645" y="143"/>
                      <a:pt x="8621" y="215"/>
                      <a:pt x="8609" y="238"/>
                    </a:cubicBezTo>
                    <a:cubicBezTo>
                      <a:pt x="8603" y="245"/>
                      <a:pt x="8593" y="258"/>
                      <a:pt x="8584" y="258"/>
                    </a:cubicBezTo>
                    <a:cubicBezTo>
                      <a:pt x="8575" y="258"/>
                      <a:pt x="8567" y="248"/>
                      <a:pt x="8562" y="215"/>
                    </a:cubicBezTo>
                    <a:cubicBezTo>
                      <a:pt x="8558" y="196"/>
                      <a:pt x="8554" y="190"/>
                      <a:pt x="8550" y="190"/>
                    </a:cubicBezTo>
                    <a:cubicBezTo>
                      <a:pt x="8544" y="190"/>
                      <a:pt x="8536" y="202"/>
                      <a:pt x="8530" y="202"/>
                    </a:cubicBezTo>
                    <a:cubicBezTo>
                      <a:pt x="8524" y="202"/>
                      <a:pt x="8518" y="192"/>
                      <a:pt x="8514" y="155"/>
                    </a:cubicBezTo>
                    <a:cubicBezTo>
                      <a:pt x="8512" y="141"/>
                      <a:pt x="8509" y="136"/>
                      <a:pt x="8507" y="136"/>
                    </a:cubicBezTo>
                    <a:cubicBezTo>
                      <a:pt x="8499" y="136"/>
                      <a:pt x="8491" y="186"/>
                      <a:pt x="8479" y="186"/>
                    </a:cubicBezTo>
                    <a:cubicBezTo>
                      <a:pt x="8475" y="186"/>
                      <a:pt x="8471" y="181"/>
                      <a:pt x="8466" y="167"/>
                    </a:cubicBezTo>
                    <a:cubicBezTo>
                      <a:pt x="8460" y="127"/>
                      <a:pt x="8453" y="121"/>
                      <a:pt x="8444" y="121"/>
                    </a:cubicBezTo>
                    <a:cubicBezTo>
                      <a:pt x="8440" y="121"/>
                      <a:pt x="8435" y="122"/>
                      <a:pt x="8430" y="122"/>
                    </a:cubicBezTo>
                    <a:cubicBezTo>
                      <a:pt x="8427" y="122"/>
                      <a:pt x="8423" y="121"/>
                      <a:pt x="8419" y="119"/>
                    </a:cubicBezTo>
                    <a:cubicBezTo>
                      <a:pt x="8417" y="118"/>
                      <a:pt x="8415" y="117"/>
                      <a:pt x="8413" y="117"/>
                    </a:cubicBezTo>
                    <a:cubicBezTo>
                      <a:pt x="8400" y="117"/>
                      <a:pt x="8379" y="149"/>
                      <a:pt x="8359" y="250"/>
                    </a:cubicBezTo>
                    <a:cubicBezTo>
                      <a:pt x="8356" y="267"/>
                      <a:pt x="8353" y="273"/>
                      <a:pt x="8350" y="273"/>
                    </a:cubicBezTo>
                    <a:cubicBezTo>
                      <a:pt x="8342" y="273"/>
                      <a:pt x="8335" y="229"/>
                      <a:pt x="8335" y="203"/>
                    </a:cubicBezTo>
                    <a:cubicBezTo>
                      <a:pt x="8332" y="191"/>
                      <a:pt x="8330" y="185"/>
                      <a:pt x="8328" y="185"/>
                    </a:cubicBezTo>
                    <a:cubicBezTo>
                      <a:pt x="8323" y="185"/>
                      <a:pt x="8323" y="230"/>
                      <a:pt x="8323" y="274"/>
                    </a:cubicBezTo>
                    <a:cubicBezTo>
                      <a:pt x="8313" y="334"/>
                      <a:pt x="8312" y="360"/>
                      <a:pt x="8305" y="360"/>
                    </a:cubicBezTo>
                    <a:cubicBezTo>
                      <a:pt x="8303" y="360"/>
                      <a:pt x="8302" y="359"/>
                      <a:pt x="8300" y="357"/>
                    </a:cubicBezTo>
                    <a:cubicBezTo>
                      <a:pt x="8300" y="357"/>
                      <a:pt x="8291" y="316"/>
                      <a:pt x="8282" y="316"/>
                    </a:cubicBezTo>
                    <a:cubicBezTo>
                      <a:pt x="8280" y="316"/>
                      <a:pt x="8278" y="318"/>
                      <a:pt x="8276" y="322"/>
                    </a:cubicBezTo>
                    <a:cubicBezTo>
                      <a:pt x="8271" y="353"/>
                      <a:pt x="8267" y="367"/>
                      <a:pt x="8262" y="367"/>
                    </a:cubicBezTo>
                    <a:cubicBezTo>
                      <a:pt x="8253" y="367"/>
                      <a:pt x="8243" y="325"/>
                      <a:pt x="8228" y="250"/>
                    </a:cubicBezTo>
                    <a:cubicBezTo>
                      <a:pt x="8221" y="173"/>
                      <a:pt x="8210" y="146"/>
                      <a:pt x="8200" y="146"/>
                    </a:cubicBezTo>
                    <a:cubicBezTo>
                      <a:pt x="8192" y="146"/>
                      <a:pt x="8185" y="159"/>
                      <a:pt x="8181" y="179"/>
                    </a:cubicBezTo>
                    <a:cubicBezTo>
                      <a:pt x="8169" y="215"/>
                      <a:pt x="8169" y="250"/>
                      <a:pt x="8157" y="286"/>
                    </a:cubicBezTo>
                    <a:cubicBezTo>
                      <a:pt x="8157" y="335"/>
                      <a:pt x="8157" y="376"/>
                      <a:pt x="8150" y="376"/>
                    </a:cubicBezTo>
                    <a:cubicBezTo>
                      <a:pt x="8149" y="376"/>
                      <a:pt x="8147" y="374"/>
                      <a:pt x="8145" y="369"/>
                    </a:cubicBezTo>
                    <a:cubicBezTo>
                      <a:pt x="8140" y="325"/>
                      <a:pt x="8133" y="306"/>
                      <a:pt x="8125" y="306"/>
                    </a:cubicBezTo>
                    <a:cubicBezTo>
                      <a:pt x="8113" y="306"/>
                      <a:pt x="8099" y="347"/>
                      <a:pt x="8085" y="417"/>
                    </a:cubicBezTo>
                    <a:cubicBezTo>
                      <a:pt x="8085" y="426"/>
                      <a:pt x="8084" y="431"/>
                      <a:pt x="8083" y="431"/>
                    </a:cubicBezTo>
                    <a:cubicBezTo>
                      <a:pt x="8079" y="431"/>
                      <a:pt x="8070" y="395"/>
                      <a:pt x="8061" y="334"/>
                    </a:cubicBezTo>
                    <a:cubicBezTo>
                      <a:pt x="8052" y="217"/>
                      <a:pt x="8042" y="172"/>
                      <a:pt x="8032" y="172"/>
                    </a:cubicBezTo>
                    <a:cubicBezTo>
                      <a:pt x="8030" y="172"/>
                      <a:pt x="8028" y="174"/>
                      <a:pt x="8026" y="179"/>
                    </a:cubicBezTo>
                    <a:cubicBezTo>
                      <a:pt x="8017" y="196"/>
                      <a:pt x="8009" y="238"/>
                      <a:pt x="8000" y="238"/>
                    </a:cubicBezTo>
                    <a:cubicBezTo>
                      <a:pt x="7997" y="238"/>
                      <a:pt x="7993" y="231"/>
                      <a:pt x="7990" y="215"/>
                    </a:cubicBezTo>
                    <a:cubicBezTo>
                      <a:pt x="7990" y="212"/>
                      <a:pt x="7990" y="211"/>
                      <a:pt x="7990" y="211"/>
                    </a:cubicBezTo>
                    <a:cubicBezTo>
                      <a:pt x="7990" y="211"/>
                      <a:pt x="7988" y="231"/>
                      <a:pt x="7978" y="250"/>
                    </a:cubicBezTo>
                    <a:cubicBezTo>
                      <a:pt x="7978" y="303"/>
                      <a:pt x="7973" y="381"/>
                      <a:pt x="7967" y="381"/>
                    </a:cubicBezTo>
                    <a:cubicBezTo>
                      <a:pt x="7963" y="381"/>
                      <a:pt x="7959" y="355"/>
                      <a:pt x="7954" y="286"/>
                    </a:cubicBezTo>
                    <a:cubicBezTo>
                      <a:pt x="7954" y="262"/>
                      <a:pt x="7954" y="250"/>
                      <a:pt x="7954" y="227"/>
                    </a:cubicBezTo>
                    <a:cubicBezTo>
                      <a:pt x="7951" y="248"/>
                      <a:pt x="7947" y="255"/>
                      <a:pt x="7943" y="255"/>
                    </a:cubicBezTo>
                    <a:cubicBezTo>
                      <a:pt x="7934" y="255"/>
                      <a:pt x="7922" y="222"/>
                      <a:pt x="7909" y="222"/>
                    </a:cubicBezTo>
                    <a:cubicBezTo>
                      <a:pt x="7904" y="222"/>
                      <a:pt x="7900" y="227"/>
                      <a:pt x="7895" y="238"/>
                    </a:cubicBezTo>
                    <a:cubicBezTo>
                      <a:pt x="7883" y="298"/>
                      <a:pt x="7859" y="334"/>
                      <a:pt x="7835" y="334"/>
                    </a:cubicBezTo>
                    <a:cubicBezTo>
                      <a:pt x="7805" y="340"/>
                      <a:pt x="7776" y="343"/>
                      <a:pt x="7746" y="343"/>
                    </a:cubicBezTo>
                    <a:cubicBezTo>
                      <a:pt x="7716" y="343"/>
                      <a:pt x="7686" y="340"/>
                      <a:pt x="7657" y="334"/>
                    </a:cubicBezTo>
                    <a:cubicBezTo>
                      <a:pt x="7645" y="334"/>
                      <a:pt x="7621" y="322"/>
                      <a:pt x="7609" y="262"/>
                    </a:cubicBezTo>
                    <a:cubicBezTo>
                      <a:pt x="7604" y="243"/>
                      <a:pt x="7598" y="234"/>
                      <a:pt x="7591" y="234"/>
                    </a:cubicBezTo>
                    <a:cubicBezTo>
                      <a:pt x="7580" y="234"/>
                      <a:pt x="7569" y="255"/>
                      <a:pt x="7561" y="298"/>
                    </a:cubicBezTo>
                    <a:cubicBezTo>
                      <a:pt x="7561" y="346"/>
                      <a:pt x="7538" y="393"/>
                      <a:pt x="7514" y="429"/>
                    </a:cubicBezTo>
                    <a:cubicBezTo>
                      <a:pt x="7513" y="430"/>
                      <a:pt x="7512" y="430"/>
                      <a:pt x="7512" y="430"/>
                    </a:cubicBezTo>
                    <a:cubicBezTo>
                      <a:pt x="7500" y="430"/>
                      <a:pt x="7489" y="345"/>
                      <a:pt x="7478" y="334"/>
                    </a:cubicBezTo>
                    <a:cubicBezTo>
                      <a:pt x="7475" y="331"/>
                      <a:pt x="7473" y="330"/>
                      <a:pt x="7470" y="330"/>
                    </a:cubicBezTo>
                    <a:cubicBezTo>
                      <a:pt x="7465" y="330"/>
                      <a:pt x="7460" y="333"/>
                      <a:pt x="7456" y="333"/>
                    </a:cubicBezTo>
                    <a:cubicBezTo>
                      <a:pt x="7451" y="333"/>
                      <a:pt x="7447" y="331"/>
                      <a:pt x="7442" y="322"/>
                    </a:cubicBezTo>
                    <a:cubicBezTo>
                      <a:pt x="7430" y="310"/>
                      <a:pt x="7419" y="227"/>
                      <a:pt x="7407" y="227"/>
                    </a:cubicBezTo>
                    <a:cubicBezTo>
                      <a:pt x="7395" y="227"/>
                      <a:pt x="7383" y="286"/>
                      <a:pt x="7359" y="310"/>
                    </a:cubicBezTo>
                    <a:cubicBezTo>
                      <a:pt x="7356" y="283"/>
                      <a:pt x="7351" y="273"/>
                      <a:pt x="7346" y="273"/>
                    </a:cubicBezTo>
                    <a:cubicBezTo>
                      <a:pt x="7334" y="273"/>
                      <a:pt x="7317" y="337"/>
                      <a:pt x="7299" y="346"/>
                    </a:cubicBezTo>
                    <a:cubicBezTo>
                      <a:pt x="7290" y="355"/>
                      <a:pt x="7283" y="359"/>
                      <a:pt x="7277" y="359"/>
                    </a:cubicBezTo>
                    <a:cubicBezTo>
                      <a:pt x="7267" y="359"/>
                      <a:pt x="7259" y="348"/>
                      <a:pt x="7252" y="334"/>
                    </a:cubicBezTo>
                    <a:cubicBezTo>
                      <a:pt x="7243" y="308"/>
                      <a:pt x="7241" y="283"/>
                      <a:pt x="7236" y="283"/>
                    </a:cubicBezTo>
                    <a:cubicBezTo>
                      <a:pt x="7234" y="283"/>
                      <a:pt x="7232" y="287"/>
                      <a:pt x="7228" y="298"/>
                    </a:cubicBezTo>
                    <a:cubicBezTo>
                      <a:pt x="7204" y="334"/>
                      <a:pt x="7192" y="357"/>
                      <a:pt x="7180" y="357"/>
                    </a:cubicBezTo>
                    <a:cubicBezTo>
                      <a:pt x="7133" y="369"/>
                      <a:pt x="7082" y="375"/>
                      <a:pt x="7032" y="375"/>
                    </a:cubicBezTo>
                    <a:cubicBezTo>
                      <a:pt x="6981" y="375"/>
                      <a:pt x="6930" y="369"/>
                      <a:pt x="6883" y="357"/>
                    </a:cubicBezTo>
                    <a:cubicBezTo>
                      <a:pt x="6871" y="357"/>
                      <a:pt x="6871" y="334"/>
                      <a:pt x="6859" y="322"/>
                    </a:cubicBezTo>
                    <a:cubicBezTo>
                      <a:pt x="6842" y="294"/>
                      <a:pt x="6828" y="281"/>
                      <a:pt x="6814" y="281"/>
                    </a:cubicBezTo>
                    <a:cubicBezTo>
                      <a:pt x="6798" y="281"/>
                      <a:pt x="6783" y="297"/>
                      <a:pt x="6764" y="322"/>
                    </a:cubicBezTo>
                    <a:cubicBezTo>
                      <a:pt x="6753" y="338"/>
                      <a:pt x="6738" y="349"/>
                      <a:pt x="6721" y="349"/>
                    </a:cubicBezTo>
                    <a:cubicBezTo>
                      <a:pt x="6700" y="349"/>
                      <a:pt x="6676" y="332"/>
                      <a:pt x="6657" y="286"/>
                    </a:cubicBezTo>
                    <a:cubicBezTo>
                      <a:pt x="6636" y="241"/>
                      <a:pt x="6614" y="217"/>
                      <a:pt x="6591" y="217"/>
                    </a:cubicBezTo>
                    <a:cubicBezTo>
                      <a:pt x="6561" y="217"/>
                      <a:pt x="6529" y="261"/>
                      <a:pt x="6502" y="357"/>
                    </a:cubicBezTo>
                    <a:cubicBezTo>
                      <a:pt x="6496" y="375"/>
                      <a:pt x="6490" y="387"/>
                      <a:pt x="6484" y="387"/>
                    </a:cubicBezTo>
                    <a:cubicBezTo>
                      <a:pt x="6478" y="387"/>
                      <a:pt x="6472" y="375"/>
                      <a:pt x="6466" y="346"/>
                    </a:cubicBezTo>
                    <a:cubicBezTo>
                      <a:pt x="6454" y="286"/>
                      <a:pt x="6442" y="238"/>
                      <a:pt x="6418" y="238"/>
                    </a:cubicBezTo>
                    <a:cubicBezTo>
                      <a:pt x="6407" y="238"/>
                      <a:pt x="6371" y="215"/>
                      <a:pt x="6347" y="131"/>
                    </a:cubicBezTo>
                    <a:cubicBezTo>
                      <a:pt x="6347" y="126"/>
                      <a:pt x="6346" y="123"/>
                      <a:pt x="6345" y="123"/>
                    </a:cubicBezTo>
                    <a:cubicBezTo>
                      <a:pt x="6341" y="123"/>
                      <a:pt x="6332" y="146"/>
                      <a:pt x="6323" y="155"/>
                    </a:cubicBezTo>
                    <a:cubicBezTo>
                      <a:pt x="6314" y="164"/>
                      <a:pt x="6305" y="187"/>
                      <a:pt x="6301" y="187"/>
                    </a:cubicBezTo>
                    <a:cubicBezTo>
                      <a:pt x="6300" y="187"/>
                      <a:pt x="6299" y="185"/>
                      <a:pt x="6299" y="179"/>
                    </a:cubicBezTo>
                    <a:cubicBezTo>
                      <a:pt x="6286" y="152"/>
                      <a:pt x="6276" y="129"/>
                      <a:pt x="6268" y="129"/>
                    </a:cubicBezTo>
                    <a:cubicBezTo>
                      <a:pt x="6262" y="129"/>
                      <a:pt x="6257" y="143"/>
                      <a:pt x="6252" y="179"/>
                    </a:cubicBezTo>
                    <a:cubicBezTo>
                      <a:pt x="6252" y="196"/>
                      <a:pt x="6246" y="213"/>
                      <a:pt x="6238" y="213"/>
                    </a:cubicBezTo>
                    <a:cubicBezTo>
                      <a:pt x="6235" y="213"/>
                      <a:pt x="6231" y="210"/>
                      <a:pt x="6228" y="203"/>
                    </a:cubicBezTo>
                    <a:cubicBezTo>
                      <a:pt x="6216" y="123"/>
                      <a:pt x="6200" y="97"/>
                      <a:pt x="6185" y="97"/>
                    </a:cubicBezTo>
                    <a:cubicBezTo>
                      <a:pt x="6170" y="97"/>
                      <a:pt x="6156" y="120"/>
                      <a:pt x="6145" y="143"/>
                    </a:cubicBezTo>
                    <a:cubicBezTo>
                      <a:pt x="6137" y="153"/>
                      <a:pt x="6131" y="157"/>
                      <a:pt x="6126" y="157"/>
                    </a:cubicBezTo>
                    <a:cubicBezTo>
                      <a:pt x="6112" y="157"/>
                      <a:pt x="6106" y="123"/>
                      <a:pt x="6095" y="123"/>
                    </a:cubicBezTo>
                    <a:cubicBezTo>
                      <a:pt x="6092" y="123"/>
                      <a:pt x="6089" y="125"/>
                      <a:pt x="6085" y="131"/>
                    </a:cubicBezTo>
                    <a:cubicBezTo>
                      <a:pt x="6073" y="167"/>
                      <a:pt x="6061" y="215"/>
                      <a:pt x="6037" y="250"/>
                    </a:cubicBezTo>
                    <a:cubicBezTo>
                      <a:pt x="6037" y="262"/>
                      <a:pt x="6026" y="262"/>
                      <a:pt x="6026" y="262"/>
                    </a:cubicBezTo>
                    <a:lnTo>
                      <a:pt x="5906" y="274"/>
                    </a:lnTo>
                    <a:cubicBezTo>
                      <a:pt x="5895" y="274"/>
                      <a:pt x="5883" y="250"/>
                      <a:pt x="5883" y="191"/>
                    </a:cubicBezTo>
                    <a:cubicBezTo>
                      <a:pt x="5875" y="163"/>
                      <a:pt x="5868" y="151"/>
                      <a:pt x="5862" y="151"/>
                    </a:cubicBezTo>
                    <a:cubicBezTo>
                      <a:pt x="5851" y="151"/>
                      <a:pt x="5843" y="199"/>
                      <a:pt x="5835" y="262"/>
                    </a:cubicBezTo>
                    <a:cubicBezTo>
                      <a:pt x="5835" y="298"/>
                      <a:pt x="5823" y="346"/>
                      <a:pt x="5811" y="381"/>
                    </a:cubicBezTo>
                    <a:cubicBezTo>
                      <a:pt x="5804" y="284"/>
                      <a:pt x="5789" y="264"/>
                      <a:pt x="5773" y="264"/>
                    </a:cubicBezTo>
                    <a:cubicBezTo>
                      <a:pt x="5762" y="264"/>
                      <a:pt x="5750" y="274"/>
                      <a:pt x="5740" y="274"/>
                    </a:cubicBezTo>
                    <a:cubicBezTo>
                      <a:pt x="5645" y="274"/>
                      <a:pt x="5549" y="298"/>
                      <a:pt x="5442" y="298"/>
                    </a:cubicBezTo>
                    <a:cubicBezTo>
                      <a:pt x="5424" y="304"/>
                      <a:pt x="5406" y="307"/>
                      <a:pt x="5389" y="307"/>
                    </a:cubicBezTo>
                    <a:cubicBezTo>
                      <a:pt x="5371" y="307"/>
                      <a:pt x="5353" y="304"/>
                      <a:pt x="5335" y="298"/>
                    </a:cubicBezTo>
                    <a:cubicBezTo>
                      <a:pt x="5323" y="298"/>
                      <a:pt x="5311" y="298"/>
                      <a:pt x="5299" y="250"/>
                    </a:cubicBezTo>
                    <a:cubicBezTo>
                      <a:pt x="5290" y="214"/>
                      <a:pt x="5283" y="203"/>
                      <a:pt x="5276" y="203"/>
                    </a:cubicBezTo>
                    <a:cubicBezTo>
                      <a:pt x="5267" y="203"/>
                      <a:pt x="5259" y="219"/>
                      <a:pt x="5249" y="219"/>
                    </a:cubicBezTo>
                    <a:cubicBezTo>
                      <a:pt x="5246" y="219"/>
                      <a:pt x="5243" y="218"/>
                      <a:pt x="5240" y="215"/>
                    </a:cubicBezTo>
                    <a:cubicBezTo>
                      <a:pt x="5238" y="210"/>
                      <a:pt x="5235" y="209"/>
                      <a:pt x="5232" y="209"/>
                    </a:cubicBezTo>
                    <a:cubicBezTo>
                      <a:pt x="5224" y="209"/>
                      <a:pt x="5212" y="226"/>
                      <a:pt x="5203" y="226"/>
                    </a:cubicBezTo>
                    <a:cubicBezTo>
                      <a:pt x="5199" y="226"/>
                      <a:pt x="5195" y="223"/>
                      <a:pt x="5192" y="215"/>
                    </a:cubicBezTo>
                    <a:cubicBezTo>
                      <a:pt x="5180" y="179"/>
                      <a:pt x="5156" y="155"/>
                      <a:pt x="5133" y="131"/>
                    </a:cubicBezTo>
                    <a:cubicBezTo>
                      <a:pt x="5130" y="131"/>
                      <a:pt x="5128" y="130"/>
                      <a:pt x="5126" y="130"/>
                    </a:cubicBezTo>
                    <a:cubicBezTo>
                      <a:pt x="5108" y="130"/>
                      <a:pt x="5090" y="151"/>
                      <a:pt x="5073" y="151"/>
                    </a:cubicBezTo>
                    <a:cubicBezTo>
                      <a:pt x="5057" y="151"/>
                      <a:pt x="5041" y="135"/>
                      <a:pt x="5025" y="72"/>
                    </a:cubicBezTo>
                    <a:lnTo>
                      <a:pt x="5002" y="238"/>
                    </a:lnTo>
                    <a:cubicBezTo>
                      <a:pt x="4990" y="175"/>
                      <a:pt x="4978" y="148"/>
                      <a:pt x="4967" y="148"/>
                    </a:cubicBezTo>
                    <a:cubicBezTo>
                      <a:pt x="4955" y="148"/>
                      <a:pt x="4942" y="178"/>
                      <a:pt x="4930" y="227"/>
                    </a:cubicBezTo>
                    <a:cubicBezTo>
                      <a:pt x="4930" y="237"/>
                      <a:pt x="4928" y="240"/>
                      <a:pt x="4926" y="240"/>
                    </a:cubicBezTo>
                    <a:cubicBezTo>
                      <a:pt x="4922" y="240"/>
                      <a:pt x="4918" y="233"/>
                      <a:pt x="4918" y="227"/>
                    </a:cubicBezTo>
                    <a:cubicBezTo>
                      <a:pt x="4906" y="203"/>
                      <a:pt x="4883" y="167"/>
                      <a:pt x="4859" y="155"/>
                    </a:cubicBezTo>
                    <a:cubicBezTo>
                      <a:pt x="4856" y="150"/>
                      <a:pt x="4854" y="148"/>
                      <a:pt x="4852" y="148"/>
                    </a:cubicBezTo>
                    <a:cubicBezTo>
                      <a:pt x="4846" y="148"/>
                      <a:pt x="4844" y="180"/>
                      <a:pt x="4835" y="227"/>
                    </a:cubicBezTo>
                    <a:cubicBezTo>
                      <a:pt x="4835" y="236"/>
                      <a:pt x="4828" y="258"/>
                      <a:pt x="4819" y="258"/>
                    </a:cubicBezTo>
                    <a:cubicBezTo>
                      <a:pt x="4817" y="258"/>
                      <a:pt x="4814" y="256"/>
                      <a:pt x="4811" y="250"/>
                    </a:cubicBezTo>
                    <a:cubicBezTo>
                      <a:pt x="4799" y="176"/>
                      <a:pt x="4786" y="156"/>
                      <a:pt x="4772" y="156"/>
                    </a:cubicBezTo>
                    <a:cubicBezTo>
                      <a:pt x="4759" y="156"/>
                      <a:pt x="4745" y="173"/>
                      <a:pt x="4728" y="179"/>
                    </a:cubicBezTo>
                    <a:cubicBezTo>
                      <a:pt x="4704" y="191"/>
                      <a:pt x="4692" y="191"/>
                      <a:pt x="4668" y="227"/>
                    </a:cubicBezTo>
                    <a:cubicBezTo>
                      <a:pt x="4660" y="251"/>
                      <a:pt x="4646" y="319"/>
                      <a:pt x="4635" y="319"/>
                    </a:cubicBezTo>
                    <a:cubicBezTo>
                      <a:pt x="4629" y="319"/>
                      <a:pt x="4624" y="304"/>
                      <a:pt x="4621" y="262"/>
                    </a:cubicBezTo>
                    <a:lnTo>
                      <a:pt x="4597" y="441"/>
                    </a:lnTo>
                    <a:cubicBezTo>
                      <a:pt x="4597" y="381"/>
                      <a:pt x="4585" y="310"/>
                      <a:pt x="4585" y="250"/>
                    </a:cubicBezTo>
                    <a:cubicBezTo>
                      <a:pt x="4585" y="227"/>
                      <a:pt x="4585" y="227"/>
                      <a:pt x="4573" y="227"/>
                    </a:cubicBezTo>
                    <a:cubicBezTo>
                      <a:pt x="4566" y="227"/>
                      <a:pt x="4554" y="214"/>
                      <a:pt x="4544" y="214"/>
                    </a:cubicBezTo>
                    <a:cubicBezTo>
                      <a:pt x="4537" y="214"/>
                      <a:pt x="4530" y="219"/>
                      <a:pt x="4525" y="238"/>
                    </a:cubicBezTo>
                    <a:cubicBezTo>
                      <a:pt x="4520" y="272"/>
                      <a:pt x="4511" y="285"/>
                      <a:pt x="4503" y="285"/>
                    </a:cubicBezTo>
                    <a:cubicBezTo>
                      <a:pt x="4494" y="285"/>
                      <a:pt x="4484" y="269"/>
                      <a:pt x="4478" y="250"/>
                    </a:cubicBezTo>
                    <a:cubicBezTo>
                      <a:pt x="4459" y="232"/>
                      <a:pt x="4441" y="207"/>
                      <a:pt x="4428" y="207"/>
                    </a:cubicBezTo>
                    <a:cubicBezTo>
                      <a:pt x="4424" y="207"/>
                      <a:pt x="4421" y="209"/>
                      <a:pt x="4418" y="215"/>
                    </a:cubicBezTo>
                    <a:cubicBezTo>
                      <a:pt x="4410" y="223"/>
                      <a:pt x="4402" y="226"/>
                      <a:pt x="4394" y="226"/>
                    </a:cubicBezTo>
                    <a:cubicBezTo>
                      <a:pt x="4377" y="226"/>
                      <a:pt x="4361" y="210"/>
                      <a:pt x="4345" y="210"/>
                    </a:cubicBezTo>
                    <a:cubicBezTo>
                      <a:pt x="4329" y="210"/>
                      <a:pt x="4314" y="227"/>
                      <a:pt x="4299" y="298"/>
                    </a:cubicBezTo>
                    <a:cubicBezTo>
                      <a:pt x="4299" y="304"/>
                      <a:pt x="4298" y="306"/>
                      <a:pt x="4297" y="306"/>
                    </a:cubicBezTo>
                    <a:cubicBezTo>
                      <a:pt x="4293" y="306"/>
                      <a:pt x="4284" y="283"/>
                      <a:pt x="4275" y="274"/>
                    </a:cubicBezTo>
                    <a:cubicBezTo>
                      <a:pt x="4275" y="274"/>
                      <a:pt x="4240" y="238"/>
                      <a:pt x="4228" y="227"/>
                    </a:cubicBezTo>
                    <a:cubicBezTo>
                      <a:pt x="4223" y="227"/>
                      <a:pt x="4211" y="221"/>
                      <a:pt x="4195" y="221"/>
                    </a:cubicBezTo>
                    <a:cubicBezTo>
                      <a:pt x="4172" y="221"/>
                      <a:pt x="4142" y="234"/>
                      <a:pt x="4121" y="298"/>
                    </a:cubicBezTo>
                    <a:cubicBezTo>
                      <a:pt x="4107" y="257"/>
                      <a:pt x="4095" y="238"/>
                      <a:pt x="4083" y="238"/>
                    </a:cubicBezTo>
                    <a:cubicBezTo>
                      <a:pt x="4065" y="238"/>
                      <a:pt x="4047" y="284"/>
                      <a:pt x="4025" y="357"/>
                    </a:cubicBezTo>
                    <a:cubicBezTo>
                      <a:pt x="4018" y="379"/>
                      <a:pt x="4011" y="383"/>
                      <a:pt x="4004" y="383"/>
                    </a:cubicBezTo>
                    <a:cubicBezTo>
                      <a:pt x="3999" y="383"/>
                      <a:pt x="3994" y="381"/>
                      <a:pt x="3990" y="381"/>
                    </a:cubicBezTo>
                    <a:cubicBezTo>
                      <a:pt x="3942" y="381"/>
                      <a:pt x="3894" y="381"/>
                      <a:pt x="3847" y="393"/>
                    </a:cubicBezTo>
                    <a:cubicBezTo>
                      <a:pt x="3835" y="393"/>
                      <a:pt x="3823" y="393"/>
                      <a:pt x="3811" y="453"/>
                    </a:cubicBezTo>
                    <a:cubicBezTo>
                      <a:pt x="3806" y="471"/>
                      <a:pt x="3802" y="479"/>
                      <a:pt x="3797" y="479"/>
                    </a:cubicBezTo>
                    <a:cubicBezTo>
                      <a:pt x="3788" y="479"/>
                      <a:pt x="3778" y="458"/>
                      <a:pt x="3763" y="429"/>
                    </a:cubicBezTo>
                    <a:cubicBezTo>
                      <a:pt x="3759" y="414"/>
                      <a:pt x="3757" y="407"/>
                      <a:pt x="3755" y="407"/>
                    </a:cubicBezTo>
                    <a:cubicBezTo>
                      <a:pt x="3750" y="407"/>
                      <a:pt x="3748" y="436"/>
                      <a:pt x="3740" y="477"/>
                    </a:cubicBezTo>
                    <a:cubicBezTo>
                      <a:pt x="3733" y="510"/>
                      <a:pt x="3726" y="525"/>
                      <a:pt x="3722" y="525"/>
                    </a:cubicBezTo>
                    <a:cubicBezTo>
                      <a:pt x="3718" y="525"/>
                      <a:pt x="3716" y="516"/>
                      <a:pt x="3716" y="500"/>
                    </a:cubicBezTo>
                    <a:cubicBezTo>
                      <a:pt x="3704" y="429"/>
                      <a:pt x="3680" y="417"/>
                      <a:pt x="3668" y="417"/>
                    </a:cubicBezTo>
                    <a:cubicBezTo>
                      <a:pt x="3649" y="414"/>
                      <a:pt x="3630" y="412"/>
                      <a:pt x="3611" y="412"/>
                    </a:cubicBezTo>
                    <a:cubicBezTo>
                      <a:pt x="3558" y="412"/>
                      <a:pt x="3506" y="423"/>
                      <a:pt x="3454" y="441"/>
                    </a:cubicBezTo>
                    <a:cubicBezTo>
                      <a:pt x="3441" y="449"/>
                      <a:pt x="3428" y="456"/>
                      <a:pt x="3414" y="456"/>
                    </a:cubicBezTo>
                    <a:cubicBezTo>
                      <a:pt x="3387" y="456"/>
                      <a:pt x="3358" y="431"/>
                      <a:pt x="3335" y="346"/>
                    </a:cubicBezTo>
                    <a:cubicBezTo>
                      <a:pt x="3331" y="338"/>
                      <a:pt x="3327" y="335"/>
                      <a:pt x="3323" y="335"/>
                    </a:cubicBezTo>
                    <a:cubicBezTo>
                      <a:pt x="3316" y="335"/>
                      <a:pt x="3311" y="346"/>
                      <a:pt x="3311" y="346"/>
                    </a:cubicBezTo>
                    <a:cubicBezTo>
                      <a:pt x="3299" y="346"/>
                      <a:pt x="3263" y="346"/>
                      <a:pt x="3251" y="334"/>
                    </a:cubicBezTo>
                    <a:cubicBezTo>
                      <a:pt x="3216" y="310"/>
                      <a:pt x="3180" y="298"/>
                      <a:pt x="3144" y="286"/>
                    </a:cubicBezTo>
                    <a:lnTo>
                      <a:pt x="2978" y="286"/>
                    </a:lnTo>
                    <a:cubicBezTo>
                      <a:pt x="2974" y="286"/>
                      <a:pt x="2970" y="285"/>
                      <a:pt x="2966" y="285"/>
                    </a:cubicBezTo>
                    <a:cubicBezTo>
                      <a:pt x="2958" y="285"/>
                      <a:pt x="2950" y="290"/>
                      <a:pt x="2942" y="322"/>
                    </a:cubicBezTo>
                    <a:cubicBezTo>
                      <a:pt x="2932" y="356"/>
                      <a:pt x="2924" y="370"/>
                      <a:pt x="2918" y="370"/>
                    </a:cubicBezTo>
                    <a:cubicBezTo>
                      <a:pt x="2908" y="370"/>
                      <a:pt x="2901" y="340"/>
                      <a:pt x="2894" y="298"/>
                    </a:cubicBezTo>
                    <a:cubicBezTo>
                      <a:pt x="2870" y="227"/>
                      <a:pt x="2870" y="203"/>
                      <a:pt x="2847" y="191"/>
                    </a:cubicBezTo>
                    <a:cubicBezTo>
                      <a:pt x="2835" y="191"/>
                      <a:pt x="2835" y="262"/>
                      <a:pt x="2823" y="274"/>
                    </a:cubicBezTo>
                    <a:cubicBezTo>
                      <a:pt x="2819" y="278"/>
                      <a:pt x="2813" y="279"/>
                      <a:pt x="2808" y="279"/>
                    </a:cubicBezTo>
                    <a:cubicBezTo>
                      <a:pt x="2796" y="279"/>
                      <a:pt x="2783" y="274"/>
                      <a:pt x="2775" y="274"/>
                    </a:cubicBezTo>
                    <a:cubicBezTo>
                      <a:pt x="2766" y="274"/>
                      <a:pt x="2749" y="193"/>
                      <a:pt x="2737" y="193"/>
                    </a:cubicBezTo>
                    <a:cubicBezTo>
                      <a:pt x="2733" y="193"/>
                      <a:pt x="2730" y="199"/>
                      <a:pt x="2727" y="215"/>
                    </a:cubicBezTo>
                    <a:cubicBezTo>
                      <a:pt x="2720" y="233"/>
                      <a:pt x="2714" y="240"/>
                      <a:pt x="2709" y="240"/>
                    </a:cubicBezTo>
                    <a:cubicBezTo>
                      <a:pt x="2696" y="240"/>
                      <a:pt x="2688" y="204"/>
                      <a:pt x="2680" y="179"/>
                    </a:cubicBezTo>
                    <a:cubicBezTo>
                      <a:pt x="2668" y="161"/>
                      <a:pt x="2662" y="158"/>
                      <a:pt x="2659" y="158"/>
                    </a:cubicBezTo>
                    <a:cubicBezTo>
                      <a:pt x="2658" y="158"/>
                      <a:pt x="2657" y="159"/>
                      <a:pt x="2656" y="159"/>
                    </a:cubicBezTo>
                    <a:cubicBezTo>
                      <a:pt x="2656" y="159"/>
                      <a:pt x="2656" y="158"/>
                      <a:pt x="2656" y="155"/>
                    </a:cubicBezTo>
                    <a:cubicBezTo>
                      <a:pt x="2655" y="154"/>
                      <a:pt x="2654" y="154"/>
                      <a:pt x="2653" y="154"/>
                    </a:cubicBezTo>
                    <a:cubicBezTo>
                      <a:pt x="2639" y="154"/>
                      <a:pt x="2607" y="217"/>
                      <a:pt x="2585" y="250"/>
                    </a:cubicBezTo>
                    <a:cubicBezTo>
                      <a:pt x="2561" y="155"/>
                      <a:pt x="2537" y="155"/>
                      <a:pt x="2513" y="155"/>
                    </a:cubicBezTo>
                    <a:cubicBezTo>
                      <a:pt x="2477" y="167"/>
                      <a:pt x="2477" y="155"/>
                      <a:pt x="2466" y="215"/>
                    </a:cubicBezTo>
                    <a:cubicBezTo>
                      <a:pt x="2446" y="291"/>
                      <a:pt x="2435" y="298"/>
                      <a:pt x="2419" y="298"/>
                    </a:cubicBezTo>
                    <a:cubicBezTo>
                      <a:pt x="2415" y="298"/>
                      <a:pt x="2411" y="298"/>
                      <a:pt x="2406" y="298"/>
                    </a:cubicBezTo>
                    <a:cubicBezTo>
                      <a:pt x="2370" y="322"/>
                      <a:pt x="2335" y="334"/>
                      <a:pt x="2287" y="334"/>
                    </a:cubicBezTo>
                    <a:cubicBezTo>
                      <a:pt x="2278" y="337"/>
                      <a:pt x="2269" y="339"/>
                      <a:pt x="2259" y="339"/>
                    </a:cubicBezTo>
                    <a:cubicBezTo>
                      <a:pt x="2229" y="339"/>
                      <a:pt x="2195" y="317"/>
                      <a:pt x="2168" y="227"/>
                    </a:cubicBezTo>
                    <a:cubicBezTo>
                      <a:pt x="2168" y="203"/>
                      <a:pt x="2156" y="191"/>
                      <a:pt x="2132" y="179"/>
                    </a:cubicBezTo>
                    <a:cubicBezTo>
                      <a:pt x="2085" y="143"/>
                      <a:pt x="2037" y="167"/>
                      <a:pt x="1989" y="24"/>
                    </a:cubicBezTo>
                    <a:cubicBezTo>
                      <a:pt x="1983" y="6"/>
                      <a:pt x="1974" y="0"/>
                      <a:pt x="196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59;p27">
                <a:extLst>
                  <a:ext uri="{FF2B5EF4-FFF2-40B4-BE49-F238E27FC236}">
                    <a16:creationId xmlns:a16="http://schemas.microsoft.com/office/drawing/2014/main" id="{556A8171-479A-4D48-BF37-ABB0EA571F08}"/>
                  </a:ext>
                </a:extLst>
              </p:cNvPr>
              <p:cNvSpPr/>
              <p:nvPr/>
            </p:nvSpPr>
            <p:spPr>
              <a:xfrm>
                <a:off x="6322741" y="1826592"/>
                <a:ext cx="292489" cy="33118"/>
              </a:xfrm>
              <a:custGeom>
                <a:avLst/>
                <a:gdLst/>
                <a:ahLst/>
                <a:cxnLst/>
                <a:rect l="l" t="t" r="r" b="b"/>
                <a:pathLst>
                  <a:path w="9335" h="1057" extrusionOk="0">
                    <a:moveTo>
                      <a:pt x="1977" y="0"/>
                    </a:moveTo>
                    <a:cubicBezTo>
                      <a:pt x="1968" y="0"/>
                      <a:pt x="1959" y="6"/>
                      <a:pt x="1953" y="12"/>
                    </a:cubicBezTo>
                    <a:cubicBezTo>
                      <a:pt x="1949" y="13"/>
                      <a:pt x="1945" y="14"/>
                      <a:pt x="1941" y="14"/>
                    </a:cubicBezTo>
                    <a:cubicBezTo>
                      <a:pt x="1919" y="14"/>
                      <a:pt x="1895" y="2"/>
                      <a:pt x="1871" y="2"/>
                    </a:cubicBezTo>
                    <a:cubicBezTo>
                      <a:pt x="1846" y="2"/>
                      <a:pt x="1821" y="15"/>
                      <a:pt x="1798" y="72"/>
                    </a:cubicBezTo>
                    <a:cubicBezTo>
                      <a:pt x="1798" y="78"/>
                      <a:pt x="1795" y="81"/>
                      <a:pt x="1791" y="81"/>
                    </a:cubicBezTo>
                    <a:cubicBezTo>
                      <a:pt x="1786" y="81"/>
                      <a:pt x="1780" y="78"/>
                      <a:pt x="1774" y="72"/>
                    </a:cubicBezTo>
                    <a:cubicBezTo>
                      <a:pt x="1767" y="44"/>
                      <a:pt x="1759" y="34"/>
                      <a:pt x="1751" y="34"/>
                    </a:cubicBezTo>
                    <a:cubicBezTo>
                      <a:pt x="1733" y="34"/>
                      <a:pt x="1714" y="75"/>
                      <a:pt x="1698" y="75"/>
                    </a:cubicBezTo>
                    <a:cubicBezTo>
                      <a:pt x="1695" y="75"/>
                      <a:pt x="1693" y="74"/>
                      <a:pt x="1691" y="72"/>
                    </a:cubicBezTo>
                    <a:cubicBezTo>
                      <a:pt x="1679" y="54"/>
                      <a:pt x="1664" y="51"/>
                      <a:pt x="1648" y="51"/>
                    </a:cubicBezTo>
                    <a:cubicBezTo>
                      <a:pt x="1640" y="51"/>
                      <a:pt x="1631" y="52"/>
                      <a:pt x="1622" y="52"/>
                    </a:cubicBezTo>
                    <a:cubicBezTo>
                      <a:pt x="1613" y="52"/>
                      <a:pt x="1605" y="51"/>
                      <a:pt x="1596" y="48"/>
                    </a:cubicBezTo>
                    <a:cubicBezTo>
                      <a:pt x="1589" y="45"/>
                      <a:pt x="1583" y="42"/>
                      <a:pt x="1576" y="42"/>
                    </a:cubicBezTo>
                    <a:cubicBezTo>
                      <a:pt x="1560" y="42"/>
                      <a:pt x="1545" y="59"/>
                      <a:pt x="1536" y="119"/>
                    </a:cubicBezTo>
                    <a:cubicBezTo>
                      <a:pt x="1536" y="127"/>
                      <a:pt x="1534" y="130"/>
                      <a:pt x="1530" y="130"/>
                    </a:cubicBezTo>
                    <a:cubicBezTo>
                      <a:pt x="1522" y="130"/>
                      <a:pt x="1509" y="116"/>
                      <a:pt x="1500" y="107"/>
                    </a:cubicBezTo>
                    <a:cubicBezTo>
                      <a:pt x="1500" y="87"/>
                      <a:pt x="1492" y="57"/>
                      <a:pt x="1481" y="57"/>
                    </a:cubicBezTo>
                    <a:cubicBezTo>
                      <a:pt x="1480" y="57"/>
                      <a:pt x="1478" y="58"/>
                      <a:pt x="1477" y="60"/>
                    </a:cubicBezTo>
                    <a:cubicBezTo>
                      <a:pt x="1468" y="68"/>
                      <a:pt x="1454" y="82"/>
                      <a:pt x="1439" y="82"/>
                    </a:cubicBezTo>
                    <a:cubicBezTo>
                      <a:pt x="1432" y="82"/>
                      <a:pt x="1424" y="79"/>
                      <a:pt x="1417" y="72"/>
                    </a:cubicBezTo>
                    <a:cubicBezTo>
                      <a:pt x="1407" y="56"/>
                      <a:pt x="1394" y="52"/>
                      <a:pt x="1382" y="52"/>
                    </a:cubicBezTo>
                    <a:cubicBezTo>
                      <a:pt x="1365" y="52"/>
                      <a:pt x="1347" y="60"/>
                      <a:pt x="1334" y="60"/>
                    </a:cubicBezTo>
                    <a:cubicBezTo>
                      <a:pt x="1310" y="72"/>
                      <a:pt x="1298" y="96"/>
                      <a:pt x="1286" y="96"/>
                    </a:cubicBezTo>
                    <a:cubicBezTo>
                      <a:pt x="1274" y="101"/>
                      <a:pt x="1265" y="104"/>
                      <a:pt x="1258" y="104"/>
                    </a:cubicBezTo>
                    <a:cubicBezTo>
                      <a:pt x="1250" y="104"/>
                      <a:pt x="1244" y="101"/>
                      <a:pt x="1238" y="96"/>
                    </a:cubicBezTo>
                    <a:cubicBezTo>
                      <a:pt x="1215" y="84"/>
                      <a:pt x="1191" y="84"/>
                      <a:pt x="1167" y="72"/>
                    </a:cubicBezTo>
                    <a:lnTo>
                      <a:pt x="798" y="72"/>
                    </a:lnTo>
                    <a:cubicBezTo>
                      <a:pt x="715" y="72"/>
                      <a:pt x="643" y="107"/>
                      <a:pt x="572" y="107"/>
                    </a:cubicBezTo>
                    <a:cubicBezTo>
                      <a:pt x="536" y="107"/>
                      <a:pt x="512" y="119"/>
                      <a:pt x="476" y="215"/>
                    </a:cubicBezTo>
                    <a:cubicBezTo>
                      <a:pt x="470" y="247"/>
                      <a:pt x="460" y="269"/>
                      <a:pt x="450" y="269"/>
                    </a:cubicBezTo>
                    <a:cubicBezTo>
                      <a:pt x="442" y="269"/>
                      <a:pt x="434" y="253"/>
                      <a:pt x="429" y="215"/>
                    </a:cubicBezTo>
                    <a:cubicBezTo>
                      <a:pt x="418" y="170"/>
                      <a:pt x="407" y="152"/>
                      <a:pt x="396" y="152"/>
                    </a:cubicBezTo>
                    <a:cubicBezTo>
                      <a:pt x="383" y="152"/>
                      <a:pt x="370" y="176"/>
                      <a:pt x="357" y="215"/>
                    </a:cubicBezTo>
                    <a:cubicBezTo>
                      <a:pt x="349" y="246"/>
                      <a:pt x="342" y="246"/>
                      <a:pt x="334" y="246"/>
                    </a:cubicBezTo>
                    <a:lnTo>
                      <a:pt x="334" y="246"/>
                    </a:lnTo>
                    <a:cubicBezTo>
                      <a:pt x="330" y="246"/>
                      <a:pt x="326" y="246"/>
                      <a:pt x="322" y="250"/>
                    </a:cubicBezTo>
                    <a:lnTo>
                      <a:pt x="179" y="286"/>
                    </a:lnTo>
                    <a:lnTo>
                      <a:pt x="179" y="310"/>
                    </a:lnTo>
                    <a:cubicBezTo>
                      <a:pt x="119" y="310"/>
                      <a:pt x="60" y="322"/>
                      <a:pt x="0" y="322"/>
                    </a:cubicBezTo>
                    <a:lnTo>
                      <a:pt x="0" y="369"/>
                    </a:lnTo>
                    <a:cubicBezTo>
                      <a:pt x="0" y="381"/>
                      <a:pt x="0" y="405"/>
                      <a:pt x="0" y="429"/>
                    </a:cubicBezTo>
                    <a:cubicBezTo>
                      <a:pt x="0" y="477"/>
                      <a:pt x="0" y="524"/>
                      <a:pt x="12" y="584"/>
                    </a:cubicBezTo>
                    <a:cubicBezTo>
                      <a:pt x="24" y="715"/>
                      <a:pt x="36" y="786"/>
                      <a:pt x="48" y="786"/>
                    </a:cubicBezTo>
                    <a:cubicBezTo>
                      <a:pt x="51" y="788"/>
                      <a:pt x="56" y="789"/>
                      <a:pt x="60" y="789"/>
                    </a:cubicBezTo>
                    <a:cubicBezTo>
                      <a:pt x="78" y="789"/>
                      <a:pt x="102" y="778"/>
                      <a:pt x="125" y="778"/>
                    </a:cubicBezTo>
                    <a:cubicBezTo>
                      <a:pt x="135" y="778"/>
                      <a:pt x="146" y="780"/>
                      <a:pt x="155" y="786"/>
                    </a:cubicBezTo>
                    <a:cubicBezTo>
                      <a:pt x="164" y="795"/>
                      <a:pt x="174" y="798"/>
                      <a:pt x="186" y="798"/>
                    </a:cubicBezTo>
                    <a:cubicBezTo>
                      <a:pt x="215" y="798"/>
                      <a:pt x="249" y="780"/>
                      <a:pt x="276" y="780"/>
                    </a:cubicBezTo>
                    <a:cubicBezTo>
                      <a:pt x="284" y="780"/>
                      <a:pt x="292" y="782"/>
                      <a:pt x="298" y="786"/>
                    </a:cubicBezTo>
                    <a:cubicBezTo>
                      <a:pt x="304" y="792"/>
                      <a:pt x="311" y="795"/>
                      <a:pt x="317" y="795"/>
                    </a:cubicBezTo>
                    <a:cubicBezTo>
                      <a:pt x="334" y="795"/>
                      <a:pt x="352" y="773"/>
                      <a:pt x="369" y="738"/>
                    </a:cubicBezTo>
                    <a:cubicBezTo>
                      <a:pt x="375" y="724"/>
                      <a:pt x="381" y="719"/>
                      <a:pt x="387" y="719"/>
                    </a:cubicBezTo>
                    <a:cubicBezTo>
                      <a:pt x="402" y="719"/>
                      <a:pt x="417" y="754"/>
                      <a:pt x="432" y="754"/>
                    </a:cubicBezTo>
                    <a:cubicBezTo>
                      <a:pt x="435" y="754"/>
                      <a:pt x="438" y="753"/>
                      <a:pt x="441" y="750"/>
                    </a:cubicBezTo>
                    <a:cubicBezTo>
                      <a:pt x="457" y="734"/>
                      <a:pt x="479" y="644"/>
                      <a:pt x="499" y="644"/>
                    </a:cubicBezTo>
                    <a:cubicBezTo>
                      <a:pt x="508" y="644"/>
                      <a:pt x="517" y="663"/>
                      <a:pt x="524" y="715"/>
                    </a:cubicBezTo>
                    <a:cubicBezTo>
                      <a:pt x="524" y="723"/>
                      <a:pt x="525" y="726"/>
                      <a:pt x="527" y="726"/>
                    </a:cubicBezTo>
                    <a:cubicBezTo>
                      <a:pt x="534" y="726"/>
                      <a:pt x="551" y="688"/>
                      <a:pt x="560" y="679"/>
                    </a:cubicBezTo>
                    <a:cubicBezTo>
                      <a:pt x="560" y="643"/>
                      <a:pt x="572" y="619"/>
                      <a:pt x="584" y="596"/>
                    </a:cubicBezTo>
                    <a:cubicBezTo>
                      <a:pt x="596" y="580"/>
                      <a:pt x="609" y="578"/>
                      <a:pt x="622" y="578"/>
                    </a:cubicBezTo>
                    <a:cubicBezTo>
                      <a:pt x="625" y="578"/>
                      <a:pt x="628" y="578"/>
                      <a:pt x="631" y="578"/>
                    </a:cubicBezTo>
                    <a:cubicBezTo>
                      <a:pt x="656" y="578"/>
                      <a:pt x="681" y="574"/>
                      <a:pt x="703" y="488"/>
                    </a:cubicBezTo>
                    <a:cubicBezTo>
                      <a:pt x="703" y="512"/>
                      <a:pt x="715" y="572"/>
                      <a:pt x="726" y="572"/>
                    </a:cubicBezTo>
                    <a:cubicBezTo>
                      <a:pt x="738" y="572"/>
                      <a:pt x="750" y="500"/>
                      <a:pt x="762" y="488"/>
                    </a:cubicBezTo>
                    <a:cubicBezTo>
                      <a:pt x="763" y="488"/>
                      <a:pt x="763" y="488"/>
                      <a:pt x="764" y="488"/>
                    </a:cubicBezTo>
                    <a:cubicBezTo>
                      <a:pt x="772" y="488"/>
                      <a:pt x="781" y="537"/>
                      <a:pt x="789" y="537"/>
                    </a:cubicBezTo>
                    <a:cubicBezTo>
                      <a:pt x="792" y="537"/>
                      <a:pt x="795" y="530"/>
                      <a:pt x="798" y="512"/>
                    </a:cubicBezTo>
                    <a:cubicBezTo>
                      <a:pt x="798" y="489"/>
                      <a:pt x="808" y="476"/>
                      <a:pt x="815" y="476"/>
                    </a:cubicBezTo>
                    <a:cubicBezTo>
                      <a:pt x="819" y="476"/>
                      <a:pt x="822" y="480"/>
                      <a:pt x="822" y="488"/>
                    </a:cubicBezTo>
                    <a:cubicBezTo>
                      <a:pt x="834" y="524"/>
                      <a:pt x="846" y="548"/>
                      <a:pt x="857" y="584"/>
                    </a:cubicBezTo>
                    <a:cubicBezTo>
                      <a:pt x="871" y="625"/>
                      <a:pt x="881" y="651"/>
                      <a:pt x="889" y="651"/>
                    </a:cubicBezTo>
                    <a:cubicBezTo>
                      <a:pt x="895" y="651"/>
                      <a:pt x="900" y="637"/>
                      <a:pt x="905" y="608"/>
                    </a:cubicBezTo>
                    <a:cubicBezTo>
                      <a:pt x="914" y="636"/>
                      <a:pt x="922" y="645"/>
                      <a:pt x="929" y="645"/>
                    </a:cubicBezTo>
                    <a:cubicBezTo>
                      <a:pt x="940" y="645"/>
                      <a:pt x="950" y="622"/>
                      <a:pt x="965" y="608"/>
                    </a:cubicBezTo>
                    <a:cubicBezTo>
                      <a:pt x="981" y="580"/>
                      <a:pt x="998" y="560"/>
                      <a:pt x="1015" y="560"/>
                    </a:cubicBezTo>
                    <a:cubicBezTo>
                      <a:pt x="1034" y="560"/>
                      <a:pt x="1053" y="585"/>
                      <a:pt x="1072" y="655"/>
                    </a:cubicBezTo>
                    <a:cubicBezTo>
                      <a:pt x="1077" y="689"/>
                      <a:pt x="1083" y="704"/>
                      <a:pt x="1090" y="704"/>
                    </a:cubicBezTo>
                    <a:cubicBezTo>
                      <a:pt x="1098" y="704"/>
                      <a:pt x="1107" y="686"/>
                      <a:pt x="1119" y="655"/>
                    </a:cubicBezTo>
                    <a:cubicBezTo>
                      <a:pt x="1131" y="619"/>
                      <a:pt x="1143" y="572"/>
                      <a:pt x="1155" y="524"/>
                    </a:cubicBezTo>
                    <a:cubicBezTo>
                      <a:pt x="1164" y="488"/>
                      <a:pt x="1172" y="479"/>
                      <a:pt x="1178" y="479"/>
                    </a:cubicBezTo>
                    <a:cubicBezTo>
                      <a:pt x="1183" y="479"/>
                      <a:pt x="1188" y="486"/>
                      <a:pt x="1192" y="486"/>
                    </a:cubicBezTo>
                    <a:cubicBezTo>
                      <a:pt x="1196" y="486"/>
                      <a:pt x="1199" y="481"/>
                      <a:pt x="1203" y="465"/>
                    </a:cubicBezTo>
                    <a:cubicBezTo>
                      <a:pt x="1238" y="584"/>
                      <a:pt x="1274" y="548"/>
                      <a:pt x="1322" y="560"/>
                    </a:cubicBezTo>
                    <a:cubicBezTo>
                      <a:pt x="1332" y="567"/>
                      <a:pt x="1339" y="570"/>
                      <a:pt x="1344" y="570"/>
                    </a:cubicBezTo>
                    <a:cubicBezTo>
                      <a:pt x="1358" y="570"/>
                      <a:pt x="1361" y="545"/>
                      <a:pt x="1369" y="477"/>
                    </a:cubicBezTo>
                    <a:cubicBezTo>
                      <a:pt x="1373" y="462"/>
                      <a:pt x="1377" y="456"/>
                      <a:pt x="1380" y="456"/>
                    </a:cubicBezTo>
                    <a:cubicBezTo>
                      <a:pt x="1388" y="456"/>
                      <a:pt x="1393" y="484"/>
                      <a:pt x="1393" y="500"/>
                    </a:cubicBezTo>
                    <a:cubicBezTo>
                      <a:pt x="1400" y="520"/>
                      <a:pt x="1407" y="537"/>
                      <a:pt x="1413" y="537"/>
                    </a:cubicBezTo>
                    <a:cubicBezTo>
                      <a:pt x="1418" y="537"/>
                      <a:pt x="1424" y="527"/>
                      <a:pt x="1429" y="500"/>
                    </a:cubicBezTo>
                    <a:cubicBezTo>
                      <a:pt x="1440" y="445"/>
                      <a:pt x="1448" y="418"/>
                      <a:pt x="1457" y="418"/>
                    </a:cubicBezTo>
                    <a:cubicBezTo>
                      <a:pt x="1466" y="418"/>
                      <a:pt x="1476" y="454"/>
                      <a:pt x="1488" y="524"/>
                    </a:cubicBezTo>
                    <a:cubicBezTo>
                      <a:pt x="1488" y="572"/>
                      <a:pt x="1500" y="608"/>
                      <a:pt x="1524" y="643"/>
                    </a:cubicBezTo>
                    <a:cubicBezTo>
                      <a:pt x="1524" y="646"/>
                      <a:pt x="1524" y="647"/>
                      <a:pt x="1525" y="647"/>
                    </a:cubicBezTo>
                    <a:cubicBezTo>
                      <a:pt x="1526" y="647"/>
                      <a:pt x="1532" y="611"/>
                      <a:pt x="1539" y="611"/>
                    </a:cubicBezTo>
                    <a:cubicBezTo>
                      <a:pt x="1542" y="611"/>
                      <a:pt x="1545" y="617"/>
                      <a:pt x="1548" y="631"/>
                    </a:cubicBezTo>
                    <a:cubicBezTo>
                      <a:pt x="1548" y="647"/>
                      <a:pt x="1549" y="653"/>
                      <a:pt x="1551" y="653"/>
                    </a:cubicBezTo>
                    <a:cubicBezTo>
                      <a:pt x="1554" y="653"/>
                      <a:pt x="1560" y="624"/>
                      <a:pt x="1560" y="584"/>
                    </a:cubicBezTo>
                    <a:cubicBezTo>
                      <a:pt x="1560" y="524"/>
                      <a:pt x="1560" y="488"/>
                      <a:pt x="1572" y="441"/>
                    </a:cubicBezTo>
                    <a:cubicBezTo>
                      <a:pt x="1572" y="488"/>
                      <a:pt x="1572" y="524"/>
                      <a:pt x="1584" y="572"/>
                    </a:cubicBezTo>
                    <a:cubicBezTo>
                      <a:pt x="1584" y="597"/>
                      <a:pt x="1587" y="615"/>
                      <a:pt x="1590" y="615"/>
                    </a:cubicBezTo>
                    <a:cubicBezTo>
                      <a:pt x="1593" y="615"/>
                      <a:pt x="1596" y="600"/>
                      <a:pt x="1596" y="560"/>
                    </a:cubicBezTo>
                    <a:cubicBezTo>
                      <a:pt x="1596" y="498"/>
                      <a:pt x="1596" y="418"/>
                      <a:pt x="1600" y="418"/>
                    </a:cubicBezTo>
                    <a:cubicBezTo>
                      <a:pt x="1602" y="418"/>
                      <a:pt x="1604" y="428"/>
                      <a:pt x="1608" y="453"/>
                    </a:cubicBezTo>
                    <a:cubicBezTo>
                      <a:pt x="1623" y="556"/>
                      <a:pt x="1634" y="644"/>
                      <a:pt x="1647" y="644"/>
                    </a:cubicBezTo>
                    <a:cubicBezTo>
                      <a:pt x="1653" y="644"/>
                      <a:pt x="1659" y="623"/>
                      <a:pt x="1667" y="572"/>
                    </a:cubicBezTo>
                    <a:cubicBezTo>
                      <a:pt x="1672" y="540"/>
                      <a:pt x="1678" y="527"/>
                      <a:pt x="1683" y="527"/>
                    </a:cubicBezTo>
                    <a:cubicBezTo>
                      <a:pt x="1690" y="527"/>
                      <a:pt x="1696" y="546"/>
                      <a:pt x="1703" y="572"/>
                    </a:cubicBezTo>
                    <a:cubicBezTo>
                      <a:pt x="1707" y="589"/>
                      <a:pt x="1711" y="598"/>
                      <a:pt x="1716" y="598"/>
                    </a:cubicBezTo>
                    <a:cubicBezTo>
                      <a:pt x="1723" y="598"/>
                      <a:pt x="1731" y="569"/>
                      <a:pt x="1739" y="500"/>
                    </a:cubicBezTo>
                    <a:cubicBezTo>
                      <a:pt x="1739" y="460"/>
                      <a:pt x="1744" y="431"/>
                      <a:pt x="1751" y="431"/>
                    </a:cubicBezTo>
                    <a:cubicBezTo>
                      <a:pt x="1755" y="431"/>
                      <a:pt x="1758" y="437"/>
                      <a:pt x="1762" y="453"/>
                    </a:cubicBezTo>
                    <a:cubicBezTo>
                      <a:pt x="1775" y="510"/>
                      <a:pt x="1788" y="536"/>
                      <a:pt x="1798" y="536"/>
                    </a:cubicBezTo>
                    <a:cubicBezTo>
                      <a:pt x="1808" y="536"/>
                      <a:pt x="1816" y="516"/>
                      <a:pt x="1822" y="477"/>
                    </a:cubicBezTo>
                    <a:cubicBezTo>
                      <a:pt x="1829" y="448"/>
                      <a:pt x="1836" y="432"/>
                      <a:pt x="1843" y="432"/>
                    </a:cubicBezTo>
                    <a:cubicBezTo>
                      <a:pt x="1848" y="432"/>
                      <a:pt x="1853" y="439"/>
                      <a:pt x="1858" y="453"/>
                    </a:cubicBezTo>
                    <a:cubicBezTo>
                      <a:pt x="1869" y="486"/>
                      <a:pt x="1877" y="504"/>
                      <a:pt x="1885" y="504"/>
                    </a:cubicBezTo>
                    <a:cubicBezTo>
                      <a:pt x="1895" y="504"/>
                      <a:pt x="1904" y="480"/>
                      <a:pt x="1917" y="429"/>
                    </a:cubicBezTo>
                    <a:cubicBezTo>
                      <a:pt x="1920" y="400"/>
                      <a:pt x="1924" y="391"/>
                      <a:pt x="1929" y="391"/>
                    </a:cubicBezTo>
                    <a:cubicBezTo>
                      <a:pt x="1936" y="391"/>
                      <a:pt x="1945" y="419"/>
                      <a:pt x="1953" y="419"/>
                    </a:cubicBezTo>
                    <a:cubicBezTo>
                      <a:pt x="1958" y="419"/>
                      <a:pt x="1962" y="410"/>
                      <a:pt x="1965" y="381"/>
                    </a:cubicBezTo>
                    <a:cubicBezTo>
                      <a:pt x="1989" y="500"/>
                      <a:pt x="2012" y="477"/>
                      <a:pt x="2024" y="500"/>
                    </a:cubicBezTo>
                    <a:cubicBezTo>
                      <a:pt x="2041" y="525"/>
                      <a:pt x="2063" y="629"/>
                      <a:pt x="2083" y="629"/>
                    </a:cubicBezTo>
                    <a:cubicBezTo>
                      <a:pt x="2092" y="629"/>
                      <a:pt x="2100" y="607"/>
                      <a:pt x="2108" y="548"/>
                    </a:cubicBezTo>
                    <a:cubicBezTo>
                      <a:pt x="2131" y="727"/>
                      <a:pt x="2167" y="631"/>
                      <a:pt x="2203" y="762"/>
                    </a:cubicBezTo>
                    <a:cubicBezTo>
                      <a:pt x="2208" y="784"/>
                      <a:pt x="2214" y="794"/>
                      <a:pt x="2219" y="794"/>
                    </a:cubicBezTo>
                    <a:cubicBezTo>
                      <a:pt x="2226" y="794"/>
                      <a:pt x="2232" y="781"/>
                      <a:pt x="2239" y="762"/>
                    </a:cubicBezTo>
                    <a:cubicBezTo>
                      <a:pt x="2250" y="727"/>
                      <a:pt x="2262" y="691"/>
                      <a:pt x="2274" y="691"/>
                    </a:cubicBezTo>
                    <a:cubicBezTo>
                      <a:pt x="2292" y="685"/>
                      <a:pt x="2310" y="673"/>
                      <a:pt x="2329" y="673"/>
                    </a:cubicBezTo>
                    <a:cubicBezTo>
                      <a:pt x="2349" y="673"/>
                      <a:pt x="2370" y="685"/>
                      <a:pt x="2393" y="727"/>
                    </a:cubicBezTo>
                    <a:cubicBezTo>
                      <a:pt x="2393" y="733"/>
                      <a:pt x="2396" y="736"/>
                      <a:pt x="2399" y="736"/>
                    </a:cubicBezTo>
                    <a:cubicBezTo>
                      <a:pt x="2402" y="736"/>
                      <a:pt x="2405" y="733"/>
                      <a:pt x="2405" y="727"/>
                    </a:cubicBezTo>
                    <a:cubicBezTo>
                      <a:pt x="2420" y="677"/>
                      <a:pt x="2433" y="656"/>
                      <a:pt x="2446" y="656"/>
                    </a:cubicBezTo>
                    <a:cubicBezTo>
                      <a:pt x="2463" y="656"/>
                      <a:pt x="2480" y="695"/>
                      <a:pt x="2501" y="750"/>
                    </a:cubicBezTo>
                    <a:cubicBezTo>
                      <a:pt x="2509" y="767"/>
                      <a:pt x="2517" y="795"/>
                      <a:pt x="2525" y="795"/>
                    </a:cubicBezTo>
                    <a:cubicBezTo>
                      <a:pt x="2529" y="795"/>
                      <a:pt x="2533" y="789"/>
                      <a:pt x="2536" y="774"/>
                    </a:cubicBezTo>
                    <a:cubicBezTo>
                      <a:pt x="2541" y="746"/>
                      <a:pt x="2545" y="740"/>
                      <a:pt x="2551" y="740"/>
                    </a:cubicBezTo>
                    <a:cubicBezTo>
                      <a:pt x="2555" y="740"/>
                      <a:pt x="2560" y="744"/>
                      <a:pt x="2565" y="744"/>
                    </a:cubicBezTo>
                    <a:cubicBezTo>
                      <a:pt x="2571" y="744"/>
                      <a:pt x="2577" y="741"/>
                      <a:pt x="2584" y="727"/>
                    </a:cubicBezTo>
                    <a:cubicBezTo>
                      <a:pt x="2597" y="681"/>
                      <a:pt x="2610" y="653"/>
                      <a:pt x="2623" y="653"/>
                    </a:cubicBezTo>
                    <a:cubicBezTo>
                      <a:pt x="2634" y="653"/>
                      <a:pt x="2645" y="672"/>
                      <a:pt x="2655" y="715"/>
                    </a:cubicBezTo>
                    <a:cubicBezTo>
                      <a:pt x="2671" y="768"/>
                      <a:pt x="2685" y="795"/>
                      <a:pt x="2698" y="795"/>
                    </a:cubicBezTo>
                    <a:cubicBezTo>
                      <a:pt x="2715" y="795"/>
                      <a:pt x="2731" y="753"/>
                      <a:pt x="2751" y="667"/>
                    </a:cubicBezTo>
                    <a:cubicBezTo>
                      <a:pt x="2751" y="657"/>
                      <a:pt x="2752" y="652"/>
                      <a:pt x="2753" y="652"/>
                    </a:cubicBezTo>
                    <a:cubicBezTo>
                      <a:pt x="2758" y="652"/>
                      <a:pt x="2766" y="678"/>
                      <a:pt x="2774" y="703"/>
                    </a:cubicBezTo>
                    <a:cubicBezTo>
                      <a:pt x="2777" y="721"/>
                      <a:pt x="2780" y="728"/>
                      <a:pt x="2782" y="728"/>
                    </a:cubicBezTo>
                    <a:cubicBezTo>
                      <a:pt x="2787" y="728"/>
                      <a:pt x="2789" y="678"/>
                      <a:pt x="2796" y="678"/>
                    </a:cubicBezTo>
                    <a:cubicBezTo>
                      <a:pt x="2797" y="678"/>
                      <a:pt x="2798" y="678"/>
                      <a:pt x="2798" y="679"/>
                    </a:cubicBezTo>
                    <a:cubicBezTo>
                      <a:pt x="2810" y="691"/>
                      <a:pt x="2834" y="738"/>
                      <a:pt x="2846" y="762"/>
                    </a:cubicBezTo>
                    <a:cubicBezTo>
                      <a:pt x="2849" y="768"/>
                      <a:pt x="2850" y="770"/>
                      <a:pt x="2851" y="770"/>
                    </a:cubicBezTo>
                    <a:cubicBezTo>
                      <a:pt x="2853" y="770"/>
                      <a:pt x="2849" y="748"/>
                      <a:pt x="2858" y="738"/>
                    </a:cubicBezTo>
                    <a:cubicBezTo>
                      <a:pt x="2860" y="721"/>
                      <a:pt x="2863" y="715"/>
                      <a:pt x="2866" y="715"/>
                    </a:cubicBezTo>
                    <a:cubicBezTo>
                      <a:pt x="2874" y="715"/>
                      <a:pt x="2884" y="753"/>
                      <a:pt x="2893" y="753"/>
                    </a:cubicBezTo>
                    <a:cubicBezTo>
                      <a:pt x="2897" y="753"/>
                      <a:pt x="2902" y="741"/>
                      <a:pt x="2905" y="703"/>
                    </a:cubicBezTo>
                    <a:cubicBezTo>
                      <a:pt x="2905" y="697"/>
                      <a:pt x="2906" y="695"/>
                      <a:pt x="2907" y="695"/>
                    </a:cubicBezTo>
                    <a:cubicBezTo>
                      <a:pt x="2911" y="695"/>
                      <a:pt x="2920" y="720"/>
                      <a:pt x="2929" y="738"/>
                    </a:cubicBezTo>
                    <a:cubicBezTo>
                      <a:pt x="2936" y="771"/>
                      <a:pt x="2946" y="790"/>
                      <a:pt x="2958" y="790"/>
                    </a:cubicBezTo>
                    <a:cubicBezTo>
                      <a:pt x="2967" y="790"/>
                      <a:pt x="2978" y="777"/>
                      <a:pt x="2989" y="750"/>
                    </a:cubicBezTo>
                    <a:cubicBezTo>
                      <a:pt x="2989" y="740"/>
                      <a:pt x="2997" y="712"/>
                      <a:pt x="3000" y="712"/>
                    </a:cubicBezTo>
                    <a:cubicBezTo>
                      <a:pt x="3000" y="712"/>
                      <a:pt x="3001" y="713"/>
                      <a:pt x="3001" y="715"/>
                    </a:cubicBezTo>
                    <a:cubicBezTo>
                      <a:pt x="3021" y="776"/>
                      <a:pt x="3042" y="787"/>
                      <a:pt x="3062" y="787"/>
                    </a:cubicBezTo>
                    <a:cubicBezTo>
                      <a:pt x="3073" y="787"/>
                      <a:pt x="3083" y="784"/>
                      <a:pt x="3094" y="784"/>
                    </a:cubicBezTo>
                    <a:cubicBezTo>
                      <a:pt x="3098" y="784"/>
                      <a:pt x="3103" y="785"/>
                      <a:pt x="3108" y="786"/>
                    </a:cubicBezTo>
                    <a:cubicBezTo>
                      <a:pt x="3132" y="786"/>
                      <a:pt x="3143" y="846"/>
                      <a:pt x="3155" y="893"/>
                    </a:cubicBezTo>
                    <a:cubicBezTo>
                      <a:pt x="3160" y="906"/>
                      <a:pt x="3162" y="911"/>
                      <a:pt x="3164" y="911"/>
                    </a:cubicBezTo>
                    <a:cubicBezTo>
                      <a:pt x="3169" y="911"/>
                      <a:pt x="3171" y="893"/>
                      <a:pt x="3179" y="869"/>
                    </a:cubicBezTo>
                    <a:cubicBezTo>
                      <a:pt x="3185" y="840"/>
                      <a:pt x="3191" y="825"/>
                      <a:pt x="3197" y="825"/>
                    </a:cubicBezTo>
                    <a:cubicBezTo>
                      <a:pt x="3203" y="825"/>
                      <a:pt x="3209" y="840"/>
                      <a:pt x="3215" y="869"/>
                    </a:cubicBezTo>
                    <a:cubicBezTo>
                      <a:pt x="3215" y="899"/>
                      <a:pt x="3231" y="920"/>
                      <a:pt x="3237" y="920"/>
                    </a:cubicBezTo>
                    <a:cubicBezTo>
                      <a:pt x="3238" y="920"/>
                      <a:pt x="3239" y="919"/>
                      <a:pt x="3239" y="917"/>
                    </a:cubicBezTo>
                    <a:cubicBezTo>
                      <a:pt x="3253" y="884"/>
                      <a:pt x="3267" y="872"/>
                      <a:pt x="3281" y="872"/>
                    </a:cubicBezTo>
                    <a:cubicBezTo>
                      <a:pt x="3303" y="872"/>
                      <a:pt x="3324" y="900"/>
                      <a:pt x="3346" y="929"/>
                    </a:cubicBezTo>
                    <a:cubicBezTo>
                      <a:pt x="3349" y="936"/>
                      <a:pt x="3353" y="940"/>
                      <a:pt x="3357" y="940"/>
                    </a:cubicBezTo>
                    <a:cubicBezTo>
                      <a:pt x="3365" y="940"/>
                      <a:pt x="3373" y="919"/>
                      <a:pt x="3382" y="869"/>
                    </a:cubicBezTo>
                    <a:cubicBezTo>
                      <a:pt x="3382" y="860"/>
                      <a:pt x="3382" y="842"/>
                      <a:pt x="3388" y="842"/>
                    </a:cubicBezTo>
                    <a:cubicBezTo>
                      <a:pt x="3389" y="842"/>
                      <a:pt x="3391" y="843"/>
                      <a:pt x="3393" y="846"/>
                    </a:cubicBezTo>
                    <a:cubicBezTo>
                      <a:pt x="3393" y="846"/>
                      <a:pt x="3405" y="881"/>
                      <a:pt x="3405" y="905"/>
                    </a:cubicBezTo>
                    <a:cubicBezTo>
                      <a:pt x="3421" y="959"/>
                      <a:pt x="3436" y="1017"/>
                      <a:pt x="3451" y="1017"/>
                    </a:cubicBezTo>
                    <a:cubicBezTo>
                      <a:pt x="3460" y="1017"/>
                      <a:pt x="3468" y="999"/>
                      <a:pt x="3477" y="953"/>
                    </a:cubicBezTo>
                    <a:cubicBezTo>
                      <a:pt x="3477" y="893"/>
                      <a:pt x="3489" y="893"/>
                      <a:pt x="3501" y="846"/>
                    </a:cubicBezTo>
                    <a:cubicBezTo>
                      <a:pt x="3508" y="817"/>
                      <a:pt x="3515" y="801"/>
                      <a:pt x="3520" y="801"/>
                    </a:cubicBezTo>
                    <a:cubicBezTo>
                      <a:pt x="3523" y="801"/>
                      <a:pt x="3524" y="808"/>
                      <a:pt x="3524" y="822"/>
                    </a:cubicBezTo>
                    <a:cubicBezTo>
                      <a:pt x="3548" y="917"/>
                      <a:pt x="3572" y="917"/>
                      <a:pt x="3584" y="917"/>
                    </a:cubicBezTo>
                    <a:cubicBezTo>
                      <a:pt x="3608" y="923"/>
                      <a:pt x="3629" y="926"/>
                      <a:pt x="3648" y="926"/>
                    </a:cubicBezTo>
                    <a:cubicBezTo>
                      <a:pt x="3667" y="926"/>
                      <a:pt x="3685" y="923"/>
                      <a:pt x="3703" y="917"/>
                    </a:cubicBezTo>
                    <a:cubicBezTo>
                      <a:pt x="3715" y="917"/>
                      <a:pt x="3727" y="869"/>
                      <a:pt x="3739" y="846"/>
                    </a:cubicBezTo>
                    <a:cubicBezTo>
                      <a:pt x="3746" y="832"/>
                      <a:pt x="3749" y="826"/>
                      <a:pt x="3750" y="826"/>
                    </a:cubicBezTo>
                    <a:cubicBezTo>
                      <a:pt x="3751" y="826"/>
                      <a:pt x="3751" y="829"/>
                      <a:pt x="3751" y="834"/>
                    </a:cubicBezTo>
                    <a:cubicBezTo>
                      <a:pt x="3767" y="908"/>
                      <a:pt x="3784" y="919"/>
                      <a:pt x="3800" y="919"/>
                    </a:cubicBezTo>
                    <a:cubicBezTo>
                      <a:pt x="3807" y="919"/>
                      <a:pt x="3815" y="917"/>
                      <a:pt x="3822" y="917"/>
                    </a:cubicBezTo>
                    <a:cubicBezTo>
                      <a:pt x="3834" y="917"/>
                      <a:pt x="3846" y="920"/>
                      <a:pt x="3858" y="920"/>
                    </a:cubicBezTo>
                    <a:cubicBezTo>
                      <a:pt x="3870" y="920"/>
                      <a:pt x="3882" y="917"/>
                      <a:pt x="3894" y="905"/>
                    </a:cubicBezTo>
                    <a:cubicBezTo>
                      <a:pt x="3900" y="898"/>
                      <a:pt x="3908" y="894"/>
                      <a:pt x="3917" y="894"/>
                    </a:cubicBezTo>
                    <a:cubicBezTo>
                      <a:pt x="3937" y="894"/>
                      <a:pt x="3960" y="918"/>
                      <a:pt x="3977" y="977"/>
                    </a:cubicBezTo>
                    <a:cubicBezTo>
                      <a:pt x="3981" y="988"/>
                      <a:pt x="3985" y="993"/>
                      <a:pt x="3988" y="993"/>
                    </a:cubicBezTo>
                    <a:cubicBezTo>
                      <a:pt x="3996" y="993"/>
                      <a:pt x="4005" y="969"/>
                      <a:pt x="4013" y="929"/>
                    </a:cubicBezTo>
                    <a:cubicBezTo>
                      <a:pt x="4025" y="786"/>
                      <a:pt x="4048" y="810"/>
                      <a:pt x="4072" y="798"/>
                    </a:cubicBezTo>
                    <a:cubicBezTo>
                      <a:pt x="4088" y="798"/>
                      <a:pt x="4093" y="814"/>
                      <a:pt x="4099" y="814"/>
                    </a:cubicBezTo>
                    <a:cubicBezTo>
                      <a:pt x="4101" y="814"/>
                      <a:pt x="4104" y="810"/>
                      <a:pt x="4108" y="798"/>
                    </a:cubicBezTo>
                    <a:cubicBezTo>
                      <a:pt x="4132" y="881"/>
                      <a:pt x="4156" y="904"/>
                      <a:pt x="4181" y="904"/>
                    </a:cubicBezTo>
                    <a:cubicBezTo>
                      <a:pt x="4212" y="904"/>
                      <a:pt x="4242" y="867"/>
                      <a:pt x="4273" y="867"/>
                    </a:cubicBezTo>
                    <a:cubicBezTo>
                      <a:pt x="4277" y="867"/>
                      <a:pt x="4282" y="868"/>
                      <a:pt x="4286" y="869"/>
                    </a:cubicBezTo>
                    <a:cubicBezTo>
                      <a:pt x="4286" y="869"/>
                      <a:pt x="4298" y="834"/>
                      <a:pt x="4310" y="798"/>
                    </a:cubicBezTo>
                    <a:cubicBezTo>
                      <a:pt x="4322" y="740"/>
                      <a:pt x="4333" y="713"/>
                      <a:pt x="4344" y="713"/>
                    </a:cubicBezTo>
                    <a:cubicBezTo>
                      <a:pt x="4354" y="713"/>
                      <a:pt x="4364" y="743"/>
                      <a:pt x="4370" y="798"/>
                    </a:cubicBezTo>
                    <a:cubicBezTo>
                      <a:pt x="4370" y="827"/>
                      <a:pt x="4379" y="848"/>
                      <a:pt x="4386" y="848"/>
                    </a:cubicBezTo>
                    <a:cubicBezTo>
                      <a:pt x="4390" y="848"/>
                      <a:pt x="4394" y="840"/>
                      <a:pt x="4394" y="822"/>
                    </a:cubicBezTo>
                    <a:cubicBezTo>
                      <a:pt x="4429" y="667"/>
                      <a:pt x="4453" y="715"/>
                      <a:pt x="4477" y="691"/>
                    </a:cubicBezTo>
                    <a:cubicBezTo>
                      <a:pt x="4481" y="690"/>
                      <a:pt x="4484" y="689"/>
                      <a:pt x="4487" y="689"/>
                    </a:cubicBezTo>
                    <a:cubicBezTo>
                      <a:pt x="4510" y="689"/>
                      <a:pt x="4501" y="730"/>
                      <a:pt x="4501" y="762"/>
                    </a:cubicBezTo>
                    <a:cubicBezTo>
                      <a:pt x="4514" y="802"/>
                      <a:pt x="4524" y="827"/>
                      <a:pt x="4532" y="827"/>
                    </a:cubicBezTo>
                    <a:cubicBezTo>
                      <a:pt x="4538" y="827"/>
                      <a:pt x="4543" y="811"/>
                      <a:pt x="4548" y="774"/>
                    </a:cubicBezTo>
                    <a:cubicBezTo>
                      <a:pt x="4557" y="721"/>
                      <a:pt x="4573" y="714"/>
                      <a:pt x="4585" y="714"/>
                    </a:cubicBezTo>
                    <a:cubicBezTo>
                      <a:pt x="4589" y="714"/>
                      <a:pt x="4593" y="715"/>
                      <a:pt x="4596" y="715"/>
                    </a:cubicBezTo>
                    <a:cubicBezTo>
                      <a:pt x="4608" y="762"/>
                      <a:pt x="4608" y="798"/>
                      <a:pt x="4608" y="846"/>
                    </a:cubicBezTo>
                    <a:lnTo>
                      <a:pt x="4608" y="977"/>
                    </a:lnTo>
                    <a:cubicBezTo>
                      <a:pt x="4644" y="893"/>
                      <a:pt x="4679" y="822"/>
                      <a:pt x="4727" y="822"/>
                    </a:cubicBezTo>
                    <a:cubicBezTo>
                      <a:pt x="4739" y="822"/>
                      <a:pt x="4751" y="822"/>
                      <a:pt x="4763" y="774"/>
                    </a:cubicBezTo>
                    <a:cubicBezTo>
                      <a:pt x="4768" y="728"/>
                      <a:pt x="4777" y="704"/>
                      <a:pt x="4787" y="704"/>
                    </a:cubicBezTo>
                    <a:cubicBezTo>
                      <a:pt x="4798" y="704"/>
                      <a:pt x="4810" y="731"/>
                      <a:pt x="4822" y="786"/>
                    </a:cubicBezTo>
                    <a:lnTo>
                      <a:pt x="4858" y="727"/>
                    </a:lnTo>
                    <a:cubicBezTo>
                      <a:pt x="4869" y="789"/>
                      <a:pt x="4881" y="816"/>
                      <a:pt x="4893" y="816"/>
                    </a:cubicBezTo>
                    <a:cubicBezTo>
                      <a:pt x="4907" y="816"/>
                      <a:pt x="4923" y="783"/>
                      <a:pt x="4941" y="727"/>
                    </a:cubicBezTo>
                    <a:cubicBezTo>
                      <a:pt x="4945" y="737"/>
                      <a:pt x="4950" y="741"/>
                      <a:pt x="4954" y="741"/>
                    </a:cubicBezTo>
                    <a:cubicBezTo>
                      <a:pt x="4966" y="741"/>
                      <a:pt x="4978" y="708"/>
                      <a:pt x="4990" y="708"/>
                    </a:cubicBezTo>
                    <a:cubicBezTo>
                      <a:pt x="4998" y="708"/>
                      <a:pt x="5005" y="721"/>
                      <a:pt x="5013" y="762"/>
                    </a:cubicBezTo>
                    <a:cubicBezTo>
                      <a:pt x="5016" y="741"/>
                      <a:pt x="5020" y="733"/>
                      <a:pt x="5024" y="733"/>
                    </a:cubicBezTo>
                    <a:cubicBezTo>
                      <a:pt x="5036" y="733"/>
                      <a:pt x="5052" y="798"/>
                      <a:pt x="5060" y="798"/>
                    </a:cubicBezTo>
                    <a:cubicBezTo>
                      <a:pt x="5084" y="798"/>
                      <a:pt x="5096" y="762"/>
                      <a:pt x="5108" y="715"/>
                    </a:cubicBezTo>
                    <a:lnTo>
                      <a:pt x="5108" y="750"/>
                    </a:lnTo>
                    <a:cubicBezTo>
                      <a:pt x="5121" y="790"/>
                      <a:pt x="5131" y="807"/>
                      <a:pt x="5138" y="807"/>
                    </a:cubicBezTo>
                    <a:cubicBezTo>
                      <a:pt x="5145" y="807"/>
                      <a:pt x="5150" y="796"/>
                      <a:pt x="5156" y="774"/>
                    </a:cubicBezTo>
                    <a:cubicBezTo>
                      <a:pt x="5163" y="745"/>
                      <a:pt x="5170" y="724"/>
                      <a:pt x="5178" y="724"/>
                    </a:cubicBezTo>
                    <a:cubicBezTo>
                      <a:pt x="5182" y="724"/>
                      <a:pt x="5187" y="732"/>
                      <a:pt x="5191" y="750"/>
                    </a:cubicBezTo>
                    <a:cubicBezTo>
                      <a:pt x="5198" y="789"/>
                      <a:pt x="5208" y="810"/>
                      <a:pt x="5219" y="810"/>
                    </a:cubicBezTo>
                    <a:cubicBezTo>
                      <a:pt x="5229" y="810"/>
                      <a:pt x="5240" y="795"/>
                      <a:pt x="5251" y="762"/>
                    </a:cubicBezTo>
                    <a:cubicBezTo>
                      <a:pt x="5251" y="742"/>
                      <a:pt x="5255" y="729"/>
                      <a:pt x="5261" y="729"/>
                    </a:cubicBezTo>
                    <a:cubicBezTo>
                      <a:pt x="5265" y="729"/>
                      <a:pt x="5270" y="735"/>
                      <a:pt x="5275" y="750"/>
                    </a:cubicBezTo>
                    <a:cubicBezTo>
                      <a:pt x="5291" y="825"/>
                      <a:pt x="5314" y="877"/>
                      <a:pt x="5334" y="877"/>
                    </a:cubicBezTo>
                    <a:cubicBezTo>
                      <a:pt x="5343" y="877"/>
                      <a:pt x="5351" y="867"/>
                      <a:pt x="5358" y="846"/>
                    </a:cubicBezTo>
                    <a:cubicBezTo>
                      <a:pt x="5358" y="845"/>
                      <a:pt x="5358" y="845"/>
                      <a:pt x="5358" y="845"/>
                    </a:cubicBezTo>
                    <a:cubicBezTo>
                      <a:pt x="5360" y="845"/>
                      <a:pt x="5376" y="912"/>
                      <a:pt x="5380" y="912"/>
                    </a:cubicBezTo>
                    <a:cubicBezTo>
                      <a:pt x="5381" y="912"/>
                      <a:pt x="5382" y="910"/>
                      <a:pt x="5382" y="905"/>
                    </a:cubicBezTo>
                    <a:cubicBezTo>
                      <a:pt x="5401" y="830"/>
                      <a:pt x="5416" y="801"/>
                      <a:pt x="5432" y="801"/>
                    </a:cubicBezTo>
                    <a:cubicBezTo>
                      <a:pt x="5446" y="801"/>
                      <a:pt x="5460" y="824"/>
                      <a:pt x="5477" y="858"/>
                    </a:cubicBezTo>
                    <a:cubicBezTo>
                      <a:pt x="5513" y="917"/>
                      <a:pt x="5525" y="869"/>
                      <a:pt x="5549" y="929"/>
                    </a:cubicBezTo>
                    <a:cubicBezTo>
                      <a:pt x="5551" y="939"/>
                      <a:pt x="5553" y="943"/>
                      <a:pt x="5555" y="943"/>
                    </a:cubicBezTo>
                    <a:cubicBezTo>
                      <a:pt x="5565" y="943"/>
                      <a:pt x="5579" y="886"/>
                      <a:pt x="5594" y="886"/>
                    </a:cubicBezTo>
                    <a:cubicBezTo>
                      <a:pt x="5599" y="886"/>
                      <a:pt x="5603" y="891"/>
                      <a:pt x="5608" y="905"/>
                    </a:cubicBezTo>
                    <a:cubicBezTo>
                      <a:pt x="5613" y="932"/>
                      <a:pt x="5621" y="940"/>
                      <a:pt x="5631" y="940"/>
                    </a:cubicBezTo>
                    <a:cubicBezTo>
                      <a:pt x="5642" y="940"/>
                      <a:pt x="5655" y="929"/>
                      <a:pt x="5668" y="929"/>
                    </a:cubicBezTo>
                    <a:cubicBezTo>
                      <a:pt x="5674" y="936"/>
                      <a:pt x="5681" y="951"/>
                      <a:pt x="5688" y="951"/>
                    </a:cubicBezTo>
                    <a:cubicBezTo>
                      <a:pt x="5693" y="951"/>
                      <a:pt x="5698" y="942"/>
                      <a:pt x="5703" y="917"/>
                    </a:cubicBezTo>
                    <a:cubicBezTo>
                      <a:pt x="5710" y="886"/>
                      <a:pt x="5716" y="871"/>
                      <a:pt x="5722" y="871"/>
                    </a:cubicBezTo>
                    <a:cubicBezTo>
                      <a:pt x="5728" y="871"/>
                      <a:pt x="5733" y="883"/>
                      <a:pt x="5739" y="905"/>
                    </a:cubicBezTo>
                    <a:cubicBezTo>
                      <a:pt x="5745" y="931"/>
                      <a:pt x="5752" y="943"/>
                      <a:pt x="5758" y="943"/>
                    </a:cubicBezTo>
                    <a:cubicBezTo>
                      <a:pt x="5764" y="943"/>
                      <a:pt x="5769" y="934"/>
                      <a:pt x="5775" y="917"/>
                    </a:cubicBezTo>
                    <a:cubicBezTo>
                      <a:pt x="5799" y="881"/>
                      <a:pt x="5810" y="798"/>
                      <a:pt x="5822" y="798"/>
                    </a:cubicBezTo>
                    <a:cubicBezTo>
                      <a:pt x="5841" y="807"/>
                      <a:pt x="5852" y="875"/>
                      <a:pt x="5868" y="875"/>
                    </a:cubicBezTo>
                    <a:cubicBezTo>
                      <a:pt x="5872" y="875"/>
                      <a:pt x="5877" y="870"/>
                      <a:pt x="5882" y="858"/>
                    </a:cubicBezTo>
                    <a:cubicBezTo>
                      <a:pt x="5891" y="922"/>
                      <a:pt x="5908" y="930"/>
                      <a:pt x="5926" y="930"/>
                    </a:cubicBezTo>
                    <a:cubicBezTo>
                      <a:pt x="5931" y="930"/>
                      <a:pt x="5936" y="929"/>
                      <a:pt x="5941" y="929"/>
                    </a:cubicBezTo>
                    <a:cubicBezTo>
                      <a:pt x="5989" y="929"/>
                      <a:pt x="6037" y="917"/>
                      <a:pt x="6084" y="905"/>
                    </a:cubicBezTo>
                    <a:cubicBezTo>
                      <a:pt x="6108" y="905"/>
                      <a:pt x="6132" y="893"/>
                      <a:pt x="6156" y="810"/>
                    </a:cubicBezTo>
                    <a:cubicBezTo>
                      <a:pt x="6169" y="778"/>
                      <a:pt x="6178" y="767"/>
                      <a:pt x="6187" y="767"/>
                    </a:cubicBezTo>
                    <a:cubicBezTo>
                      <a:pt x="6196" y="767"/>
                      <a:pt x="6204" y="775"/>
                      <a:pt x="6215" y="786"/>
                    </a:cubicBezTo>
                    <a:cubicBezTo>
                      <a:pt x="6223" y="794"/>
                      <a:pt x="6237" y="845"/>
                      <a:pt x="6248" y="845"/>
                    </a:cubicBezTo>
                    <a:cubicBezTo>
                      <a:pt x="6254" y="845"/>
                      <a:pt x="6259" y="833"/>
                      <a:pt x="6263" y="798"/>
                    </a:cubicBezTo>
                    <a:cubicBezTo>
                      <a:pt x="6278" y="820"/>
                      <a:pt x="6293" y="881"/>
                      <a:pt x="6308" y="881"/>
                    </a:cubicBezTo>
                    <a:cubicBezTo>
                      <a:pt x="6317" y="881"/>
                      <a:pt x="6325" y="860"/>
                      <a:pt x="6334" y="798"/>
                    </a:cubicBezTo>
                    <a:cubicBezTo>
                      <a:pt x="6334" y="786"/>
                      <a:pt x="6336" y="782"/>
                      <a:pt x="6337" y="782"/>
                    </a:cubicBezTo>
                    <a:cubicBezTo>
                      <a:pt x="6341" y="782"/>
                      <a:pt x="6346" y="798"/>
                      <a:pt x="6346" y="798"/>
                    </a:cubicBezTo>
                    <a:cubicBezTo>
                      <a:pt x="6371" y="879"/>
                      <a:pt x="6396" y="911"/>
                      <a:pt x="6421" y="911"/>
                    </a:cubicBezTo>
                    <a:cubicBezTo>
                      <a:pt x="6444" y="911"/>
                      <a:pt x="6466" y="885"/>
                      <a:pt x="6489" y="846"/>
                    </a:cubicBezTo>
                    <a:cubicBezTo>
                      <a:pt x="6496" y="833"/>
                      <a:pt x="6499" y="823"/>
                      <a:pt x="6502" y="823"/>
                    </a:cubicBezTo>
                    <a:cubicBezTo>
                      <a:pt x="6505" y="823"/>
                      <a:pt x="6508" y="830"/>
                      <a:pt x="6513" y="846"/>
                    </a:cubicBezTo>
                    <a:cubicBezTo>
                      <a:pt x="6516" y="856"/>
                      <a:pt x="6521" y="860"/>
                      <a:pt x="6526" y="860"/>
                    </a:cubicBezTo>
                    <a:cubicBezTo>
                      <a:pt x="6538" y="860"/>
                      <a:pt x="6552" y="835"/>
                      <a:pt x="6561" y="810"/>
                    </a:cubicBezTo>
                    <a:cubicBezTo>
                      <a:pt x="6568" y="781"/>
                      <a:pt x="6575" y="765"/>
                      <a:pt x="6580" y="765"/>
                    </a:cubicBezTo>
                    <a:cubicBezTo>
                      <a:pt x="6582" y="765"/>
                      <a:pt x="6584" y="772"/>
                      <a:pt x="6584" y="786"/>
                    </a:cubicBezTo>
                    <a:cubicBezTo>
                      <a:pt x="6608" y="953"/>
                      <a:pt x="6632" y="846"/>
                      <a:pt x="6656" y="953"/>
                    </a:cubicBezTo>
                    <a:cubicBezTo>
                      <a:pt x="6669" y="1007"/>
                      <a:pt x="6683" y="1034"/>
                      <a:pt x="6697" y="1034"/>
                    </a:cubicBezTo>
                    <a:cubicBezTo>
                      <a:pt x="6707" y="1034"/>
                      <a:pt x="6717" y="1019"/>
                      <a:pt x="6727" y="989"/>
                    </a:cubicBezTo>
                    <a:cubicBezTo>
                      <a:pt x="6731" y="976"/>
                      <a:pt x="6736" y="972"/>
                      <a:pt x="6740" y="972"/>
                    </a:cubicBezTo>
                    <a:cubicBezTo>
                      <a:pt x="6746" y="972"/>
                      <a:pt x="6752" y="979"/>
                      <a:pt x="6757" y="979"/>
                    </a:cubicBezTo>
                    <a:cubicBezTo>
                      <a:pt x="6759" y="979"/>
                      <a:pt x="6761" y="978"/>
                      <a:pt x="6763" y="977"/>
                    </a:cubicBezTo>
                    <a:cubicBezTo>
                      <a:pt x="6763" y="973"/>
                      <a:pt x="6764" y="972"/>
                      <a:pt x="6765" y="972"/>
                    </a:cubicBezTo>
                    <a:cubicBezTo>
                      <a:pt x="6769" y="972"/>
                      <a:pt x="6778" y="983"/>
                      <a:pt x="6787" y="1000"/>
                    </a:cubicBezTo>
                    <a:cubicBezTo>
                      <a:pt x="6809" y="1033"/>
                      <a:pt x="6831" y="1056"/>
                      <a:pt x="6852" y="1056"/>
                    </a:cubicBezTo>
                    <a:cubicBezTo>
                      <a:pt x="6878" y="1056"/>
                      <a:pt x="6904" y="1025"/>
                      <a:pt x="6930" y="941"/>
                    </a:cubicBezTo>
                    <a:cubicBezTo>
                      <a:pt x="6934" y="927"/>
                      <a:pt x="6939" y="921"/>
                      <a:pt x="6942" y="921"/>
                    </a:cubicBezTo>
                    <a:cubicBezTo>
                      <a:pt x="6949" y="921"/>
                      <a:pt x="6953" y="939"/>
                      <a:pt x="6953" y="977"/>
                    </a:cubicBezTo>
                    <a:cubicBezTo>
                      <a:pt x="6960" y="1002"/>
                      <a:pt x="6966" y="1014"/>
                      <a:pt x="6971" y="1014"/>
                    </a:cubicBezTo>
                    <a:cubicBezTo>
                      <a:pt x="6975" y="1014"/>
                      <a:pt x="6977" y="1005"/>
                      <a:pt x="6977" y="989"/>
                    </a:cubicBezTo>
                    <a:cubicBezTo>
                      <a:pt x="6991" y="948"/>
                      <a:pt x="7000" y="934"/>
                      <a:pt x="7008" y="934"/>
                    </a:cubicBezTo>
                    <a:cubicBezTo>
                      <a:pt x="7015" y="934"/>
                      <a:pt x="7020" y="942"/>
                      <a:pt x="7025" y="953"/>
                    </a:cubicBezTo>
                    <a:cubicBezTo>
                      <a:pt x="7037" y="977"/>
                      <a:pt x="7061" y="965"/>
                      <a:pt x="7073" y="1000"/>
                    </a:cubicBezTo>
                    <a:cubicBezTo>
                      <a:pt x="7078" y="1012"/>
                      <a:pt x="7089" y="1026"/>
                      <a:pt x="7102" y="1026"/>
                    </a:cubicBezTo>
                    <a:cubicBezTo>
                      <a:pt x="7116" y="1026"/>
                      <a:pt x="7131" y="1009"/>
                      <a:pt x="7144" y="953"/>
                    </a:cubicBezTo>
                    <a:cubicBezTo>
                      <a:pt x="7150" y="901"/>
                      <a:pt x="7158" y="877"/>
                      <a:pt x="7168" y="877"/>
                    </a:cubicBezTo>
                    <a:cubicBezTo>
                      <a:pt x="7179" y="877"/>
                      <a:pt x="7191" y="904"/>
                      <a:pt x="7203" y="953"/>
                    </a:cubicBezTo>
                    <a:cubicBezTo>
                      <a:pt x="7203" y="957"/>
                      <a:pt x="7204" y="959"/>
                      <a:pt x="7204" y="959"/>
                    </a:cubicBezTo>
                    <a:cubicBezTo>
                      <a:pt x="7206" y="959"/>
                      <a:pt x="7213" y="883"/>
                      <a:pt x="7222" y="883"/>
                    </a:cubicBezTo>
                    <a:cubicBezTo>
                      <a:pt x="7224" y="883"/>
                      <a:pt x="7226" y="886"/>
                      <a:pt x="7227" y="893"/>
                    </a:cubicBezTo>
                    <a:cubicBezTo>
                      <a:pt x="7239" y="929"/>
                      <a:pt x="7251" y="965"/>
                      <a:pt x="7263" y="989"/>
                    </a:cubicBezTo>
                    <a:cubicBezTo>
                      <a:pt x="7263" y="999"/>
                      <a:pt x="7265" y="1005"/>
                      <a:pt x="7269" y="1005"/>
                    </a:cubicBezTo>
                    <a:cubicBezTo>
                      <a:pt x="7274" y="1005"/>
                      <a:pt x="7280" y="996"/>
                      <a:pt x="7287" y="977"/>
                    </a:cubicBezTo>
                    <a:cubicBezTo>
                      <a:pt x="7305" y="899"/>
                      <a:pt x="7323" y="866"/>
                      <a:pt x="7339" y="866"/>
                    </a:cubicBezTo>
                    <a:cubicBezTo>
                      <a:pt x="7355" y="866"/>
                      <a:pt x="7370" y="899"/>
                      <a:pt x="7382" y="953"/>
                    </a:cubicBezTo>
                    <a:cubicBezTo>
                      <a:pt x="7392" y="972"/>
                      <a:pt x="7402" y="992"/>
                      <a:pt x="7411" y="992"/>
                    </a:cubicBezTo>
                    <a:cubicBezTo>
                      <a:pt x="7413" y="992"/>
                      <a:pt x="7416" y="991"/>
                      <a:pt x="7418" y="989"/>
                    </a:cubicBezTo>
                    <a:cubicBezTo>
                      <a:pt x="7418" y="989"/>
                      <a:pt x="7428" y="939"/>
                      <a:pt x="7438" y="939"/>
                    </a:cubicBezTo>
                    <a:cubicBezTo>
                      <a:pt x="7439" y="939"/>
                      <a:pt x="7441" y="940"/>
                      <a:pt x="7442" y="941"/>
                    </a:cubicBezTo>
                    <a:cubicBezTo>
                      <a:pt x="7454" y="941"/>
                      <a:pt x="7477" y="1000"/>
                      <a:pt x="7489" y="1024"/>
                    </a:cubicBezTo>
                    <a:cubicBezTo>
                      <a:pt x="7492" y="1027"/>
                      <a:pt x="7495" y="1028"/>
                      <a:pt x="7498" y="1028"/>
                    </a:cubicBezTo>
                    <a:cubicBezTo>
                      <a:pt x="7511" y="1028"/>
                      <a:pt x="7530" y="1009"/>
                      <a:pt x="7549" y="953"/>
                    </a:cubicBezTo>
                    <a:cubicBezTo>
                      <a:pt x="7549" y="930"/>
                      <a:pt x="7554" y="911"/>
                      <a:pt x="7561" y="911"/>
                    </a:cubicBezTo>
                    <a:cubicBezTo>
                      <a:pt x="7564" y="911"/>
                      <a:pt x="7568" y="917"/>
                      <a:pt x="7573" y="929"/>
                    </a:cubicBezTo>
                    <a:cubicBezTo>
                      <a:pt x="7575" y="937"/>
                      <a:pt x="7578" y="939"/>
                      <a:pt x="7580" y="939"/>
                    </a:cubicBezTo>
                    <a:cubicBezTo>
                      <a:pt x="7587" y="939"/>
                      <a:pt x="7594" y="919"/>
                      <a:pt x="7601" y="919"/>
                    </a:cubicBezTo>
                    <a:cubicBezTo>
                      <a:pt x="7603" y="919"/>
                      <a:pt x="7606" y="921"/>
                      <a:pt x="7608" y="929"/>
                    </a:cubicBezTo>
                    <a:cubicBezTo>
                      <a:pt x="7611" y="931"/>
                      <a:pt x="7613" y="932"/>
                      <a:pt x="7615" y="932"/>
                    </a:cubicBezTo>
                    <a:cubicBezTo>
                      <a:pt x="7629" y="932"/>
                      <a:pt x="7639" y="882"/>
                      <a:pt x="7647" y="882"/>
                    </a:cubicBezTo>
                    <a:cubicBezTo>
                      <a:pt x="7650" y="882"/>
                      <a:pt x="7653" y="888"/>
                      <a:pt x="7656" y="905"/>
                    </a:cubicBezTo>
                    <a:cubicBezTo>
                      <a:pt x="7659" y="925"/>
                      <a:pt x="7662" y="933"/>
                      <a:pt x="7665" y="933"/>
                    </a:cubicBezTo>
                    <a:cubicBezTo>
                      <a:pt x="7674" y="933"/>
                      <a:pt x="7683" y="858"/>
                      <a:pt x="7692" y="858"/>
                    </a:cubicBezTo>
                    <a:lnTo>
                      <a:pt x="7704" y="858"/>
                    </a:lnTo>
                    <a:cubicBezTo>
                      <a:pt x="7704" y="869"/>
                      <a:pt x="7715" y="893"/>
                      <a:pt x="7715" y="905"/>
                    </a:cubicBezTo>
                    <a:cubicBezTo>
                      <a:pt x="7727" y="953"/>
                      <a:pt x="7739" y="1024"/>
                      <a:pt x="7751" y="1024"/>
                    </a:cubicBezTo>
                    <a:cubicBezTo>
                      <a:pt x="7787" y="1012"/>
                      <a:pt x="7823" y="989"/>
                      <a:pt x="7858" y="977"/>
                    </a:cubicBezTo>
                    <a:cubicBezTo>
                      <a:pt x="7881" y="849"/>
                      <a:pt x="7908" y="826"/>
                      <a:pt x="7934" y="826"/>
                    </a:cubicBezTo>
                    <a:cubicBezTo>
                      <a:pt x="7949" y="826"/>
                      <a:pt x="7964" y="834"/>
                      <a:pt x="7977" y="834"/>
                    </a:cubicBezTo>
                    <a:cubicBezTo>
                      <a:pt x="7989" y="834"/>
                      <a:pt x="8001" y="846"/>
                      <a:pt x="8013" y="893"/>
                    </a:cubicBezTo>
                    <a:cubicBezTo>
                      <a:pt x="8024" y="944"/>
                      <a:pt x="8033" y="968"/>
                      <a:pt x="8041" y="968"/>
                    </a:cubicBezTo>
                    <a:cubicBezTo>
                      <a:pt x="8051" y="968"/>
                      <a:pt x="8060" y="938"/>
                      <a:pt x="8073" y="881"/>
                    </a:cubicBezTo>
                    <a:cubicBezTo>
                      <a:pt x="8081" y="840"/>
                      <a:pt x="8089" y="828"/>
                      <a:pt x="8093" y="828"/>
                    </a:cubicBezTo>
                    <a:cubicBezTo>
                      <a:pt x="8095" y="828"/>
                      <a:pt x="8096" y="830"/>
                      <a:pt x="8096" y="834"/>
                    </a:cubicBezTo>
                    <a:cubicBezTo>
                      <a:pt x="8106" y="852"/>
                      <a:pt x="8115" y="913"/>
                      <a:pt x="8124" y="913"/>
                    </a:cubicBezTo>
                    <a:cubicBezTo>
                      <a:pt x="8127" y="913"/>
                      <a:pt x="8129" y="907"/>
                      <a:pt x="8132" y="893"/>
                    </a:cubicBezTo>
                    <a:cubicBezTo>
                      <a:pt x="8135" y="881"/>
                      <a:pt x="8137" y="877"/>
                      <a:pt x="8139" y="877"/>
                    </a:cubicBezTo>
                    <a:cubicBezTo>
                      <a:pt x="8146" y="877"/>
                      <a:pt x="8153" y="905"/>
                      <a:pt x="8162" y="905"/>
                    </a:cubicBezTo>
                    <a:cubicBezTo>
                      <a:pt x="8167" y="905"/>
                      <a:pt x="8173" y="897"/>
                      <a:pt x="8180" y="869"/>
                    </a:cubicBezTo>
                    <a:cubicBezTo>
                      <a:pt x="8188" y="887"/>
                      <a:pt x="8197" y="928"/>
                      <a:pt x="8205" y="928"/>
                    </a:cubicBezTo>
                    <a:cubicBezTo>
                      <a:pt x="8209" y="928"/>
                      <a:pt x="8212" y="922"/>
                      <a:pt x="8216" y="905"/>
                    </a:cubicBezTo>
                    <a:cubicBezTo>
                      <a:pt x="8219" y="885"/>
                      <a:pt x="8223" y="879"/>
                      <a:pt x="8228" y="879"/>
                    </a:cubicBezTo>
                    <a:cubicBezTo>
                      <a:pt x="8234" y="879"/>
                      <a:pt x="8241" y="888"/>
                      <a:pt x="8247" y="888"/>
                    </a:cubicBezTo>
                    <a:cubicBezTo>
                      <a:pt x="8253" y="888"/>
                      <a:pt x="8259" y="879"/>
                      <a:pt x="8263" y="846"/>
                    </a:cubicBezTo>
                    <a:cubicBezTo>
                      <a:pt x="8263" y="818"/>
                      <a:pt x="8271" y="806"/>
                      <a:pt x="8278" y="806"/>
                    </a:cubicBezTo>
                    <a:cubicBezTo>
                      <a:pt x="8283" y="806"/>
                      <a:pt x="8287" y="812"/>
                      <a:pt x="8287" y="822"/>
                    </a:cubicBezTo>
                    <a:cubicBezTo>
                      <a:pt x="8296" y="855"/>
                      <a:pt x="8304" y="867"/>
                      <a:pt x="8310" y="867"/>
                    </a:cubicBezTo>
                    <a:cubicBezTo>
                      <a:pt x="8320" y="867"/>
                      <a:pt x="8327" y="839"/>
                      <a:pt x="8335" y="810"/>
                    </a:cubicBezTo>
                    <a:cubicBezTo>
                      <a:pt x="8343" y="792"/>
                      <a:pt x="8350" y="785"/>
                      <a:pt x="8357" y="785"/>
                    </a:cubicBezTo>
                    <a:cubicBezTo>
                      <a:pt x="8367" y="785"/>
                      <a:pt x="8375" y="808"/>
                      <a:pt x="8382" y="846"/>
                    </a:cubicBezTo>
                    <a:cubicBezTo>
                      <a:pt x="8398" y="919"/>
                      <a:pt x="8414" y="944"/>
                      <a:pt x="8429" y="944"/>
                    </a:cubicBezTo>
                    <a:cubicBezTo>
                      <a:pt x="8449" y="944"/>
                      <a:pt x="8469" y="903"/>
                      <a:pt x="8489" y="869"/>
                    </a:cubicBezTo>
                    <a:cubicBezTo>
                      <a:pt x="8525" y="691"/>
                      <a:pt x="8561" y="834"/>
                      <a:pt x="8585" y="631"/>
                    </a:cubicBezTo>
                    <a:cubicBezTo>
                      <a:pt x="8585" y="624"/>
                      <a:pt x="8586" y="621"/>
                      <a:pt x="8587" y="621"/>
                    </a:cubicBezTo>
                    <a:cubicBezTo>
                      <a:pt x="8592" y="621"/>
                      <a:pt x="8600" y="638"/>
                      <a:pt x="8608" y="655"/>
                    </a:cubicBezTo>
                    <a:cubicBezTo>
                      <a:pt x="8618" y="725"/>
                      <a:pt x="8628" y="753"/>
                      <a:pt x="8646" y="753"/>
                    </a:cubicBezTo>
                    <a:cubicBezTo>
                      <a:pt x="8649" y="753"/>
                      <a:pt x="8652" y="752"/>
                      <a:pt x="8656" y="750"/>
                    </a:cubicBezTo>
                    <a:cubicBezTo>
                      <a:pt x="8659" y="744"/>
                      <a:pt x="8662" y="741"/>
                      <a:pt x="8665" y="741"/>
                    </a:cubicBezTo>
                    <a:cubicBezTo>
                      <a:pt x="8674" y="741"/>
                      <a:pt x="8683" y="768"/>
                      <a:pt x="8692" y="822"/>
                    </a:cubicBezTo>
                    <a:cubicBezTo>
                      <a:pt x="8696" y="839"/>
                      <a:pt x="8700" y="845"/>
                      <a:pt x="8704" y="845"/>
                    </a:cubicBezTo>
                    <a:cubicBezTo>
                      <a:pt x="8711" y="845"/>
                      <a:pt x="8716" y="825"/>
                      <a:pt x="8716" y="810"/>
                    </a:cubicBezTo>
                    <a:cubicBezTo>
                      <a:pt x="8719" y="803"/>
                      <a:pt x="8723" y="800"/>
                      <a:pt x="8726" y="800"/>
                    </a:cubicBezTo>
                    <a:cubicBezTo>
                      <a:pt x="8733" y="800"/>
                      <a:pt x="8739" y="817"/>
                      <a:pt x="8739" y="834"/>
                    </a:cubicBezTo>
                    <a:cubicBezTo>
                      <a:pt x="8753" y="887"/>
                      <a:pt x="8766" y="918"/>
                      <a:pt x="8779" y="918"/>
                    </a:cubicBezTo>
                    <a:cubicBezTo>
                      <a:pt x="8790" y="918"/>
                      <a:pt x="8800" y="899"/>
                      <a:pt x="8811" y="858"/>
                    </a:cubicBezTo>
                    <a:cubicBezTo>
                      <a:pt x="8830" y="781"/>
                      <a:pt x="8849" y="743"/>
                      <a:pt x="8868" y="743"/>
                    </a:cubicBezTo>
                    <a:cubicBezTo>
                      <a:pt x="8873" y="743"/>
                      <a:pt x="8877" y="746"/>
                      <a:pt x="8882" y="750"/>
                    </a:cubicBezTo>
                    <a:cubicBezTo>
                      <a:pt x="8895" y="755"/>
                      <a:pt x="8910" y="761"/>
                      <a:pt x="8925" y="761"/>
                    </a:cubicBezTo>
                    <a:cubicBezTo>
                      <a:pt x="8951" y="761"/>
                      <a:pt x="8979" y="743"/>
                      <a:pt x="9001" y="667"/>
                    </a:cubicBezTo>
                    <a:cubicBezTo>
                      <a:pt x="9001" y="655"/>
                      <a:pt x="9004" y="649"/>
                      <a:pt x="9009" y="649"/>
                    </a:cubicBezTo>
                    <a:cubicBezTo>
                      <a:pt x="9013" y="649"/>
                      <a:pt x="9019" y="655"/>
                      <a:pt x="9025" y="667"/>
                    </a:cubicBezTo>
                    <a:cubicBezTo>
                      <a:pt x="9033" y="731"/>
                      <a:pt x="9046" y="731"/>
                      <a:pt x="9058" y="731"/>
                    </a:cubicBezTo>
                    <a:cubicBezTo>
                      <a:pt x="9063" y="731"/>
                      <a:pt x="9069" y="731"/>
                      <a:pt x="9073" y="738"/>
                    </a:cubicBezTo>
                    <a:cubicBezTo>
                      <a:pt x="9097" y="774"/>
                      <a:pt x="9108" y="810"/>
                      <a:pt x="9132" y="858"/>
                    </a:cubicBezTo>
                    <a:lnTo>
                      <a:pt x="9144" y="858"/>
                    </a:lnTo>
                    <a:cubicBezTo>
                      <a:pt x="9144" y="858"/>
                      <a:pt x="9156" y="798"/>
                      <a:pt x="9168" y="798"/>
                    </a:cubicBezTo>
                    <a:cubicBezTo>
                      <a:pt x="9180" y="798"/>
                      <a:pt x="9192" y="858"/>
                      <a:pt x="9204" y="869"/>
                    </a:cubicBezTo>
                    <a:cubicBezTo>
                      <a:pt x="9216" y="875"/>
                      <a:pt x="9225" y="878"/>
                      <a:pt x="9233" y="878"/>
                    </a:cubicBezTo>
                    <a:cubicBezTo>
                      <a:pt x="9242" y="878"/>
                      <a:pt x="9251" y="875"/>
                      <a:pt x="9263" y="869"/>
                    </a:cubicBezTo>
                    <a:cubicBezTo>
                      <a:pt x="9275" y="869"/>
                      <a:pt x="9287" y="810"/>
                      <a:pt x="9311" y="750"/>
                    </a:cubicBezTo>
                    <a:cubicBezTo>
                      <a:pt x="9323" y="631"/>
                      <a:pt x="9323" y="524"/>
                      <a:pt x="9311" y="417"/>
                    </a:cubicBezTo>
                    <a:cubicBezTo>
                      <a:pt x="9299" y="357"/>
                      <a:pt x="9311" y="286"/>
                      <a:pt x="9323" y="238"/>
                    </a:cubicBezTo>
                    <a:cubicBezTo>
                      <a:pt x="9323" y="203"/>
                      <a:pt x="9335" y="155"/>
                      <a:pt x="9335" y="119"/>
                    </a:cubicBezTo>
                    <a:cubicBezTo>
                      <a:pt x="9335" y="96"/>
                      <a:pt x="9323" y="72"/>
                      <a:pt x="9323" y="60"/>
                    </a:cubicBezTo>
                    <a:cubicBezTo>
                      <a:pt x="9287" y="72"/>
                      <a:pt x="9239" y="36"/>
                      <a:pt x="9204" y="191"/>
                    </a:cubicBezTo>
                    <a:cubicBezTo>
                      <a:pt x="9204" y="203"/>
                      <a:pt x="9202" y="208"/>
                      <a:pt x="9200" y="208"/>
                    </a:cubicBezTo>
                    <a:cubicBezTo>
                      <a:pt x="9196" y="208"/>
                      <a:pt x="9188" y="187"/>
                      <a:pt x="9180" y="155"/>
                    </a:cubicBezTo>
                    <a:cubicBezTo>
                      <a:pt x="9163" y="94"/>
                      <a:pt x="9149" y="64"/>
                      <a:pt x="9136" y="64"/>
                    </a:cubicBezTo>
                    <a:cubicBezTo>
                      <a:pt x="9122" y="64"/>
                      <a:pt x="9109" y="103"/>
                      <a:pt x="9097" y="179"/>
                    </a:cubicBezTo>
                    <a:cubicBezTo>
                      <a:pt x="9097" y="195"/>
                      <a:pt x="9094" y="201"/>
                      <a:pt x="9090" y="201"/>
                    </a:cubicBezTo>
                    <a:cubicBezTo>
                      <a:pt x="9083" y="201"/>
                      <a:pt x="9073" y="175"/>
                      <a:pt x="9073" y="143"/>
                    </a:cubicBezTo>
                    <a:cubicBezTo>
                      <a:pt x="9063" y="106"/>
                      <a:pt x="9054" y="76"/>
                      <a:pt x="9045" y="76"/>
                    </a:cubicBezTo>
                    <a:cubicBezTo>
                      <a:pt x="9042" y="76"/>
                      <a:pt x="9040" y="78"/>
                      <a:pt x="9037" y="84"/>
                    </a:cubicBezTo>
                    <a:cubicBezTo>
                      <a:pt x="9029" y="100"/>
                      <a:pt x="9015" y="144"/>
                      <a:pt x="9004" y="144"/>
                    </a:cubicBezTo>
                    <a:cubicBezTo>
                      <a:pt x="8998" y="144"/>
                      <a:pt x="8993" y="134"/>
                      <a:pt x="8989" y="107"/>
                    </a:cubicBezTo>
                    <a:lnTo>
                      <a:pt x="8882" y="107"/>
                    </a:lnTo>
                    <a:cubicBezTo>
                      <a:pt x="8870" y="107"/>
                      <a:pt x="8870" y="155"/>
                      <a:pt x="8858" y="250"/>
                    </a:cubicBezTo>
                    <a:cubicBezTo>
                      <a:pt x="8858" y="345"/>
                      <a:pt x="8852" y="390"/>
                      <a:pt x="8844" y="390"/>
                    </a:cubicBezTo>
                    <a:cubicBezTo>
                      <a:pt x="8841" y="390"/>
                      <a:pt x="8838" y="383"/>
                      <a:pt x="8835" y="369"/>
                    </a:cubicBezTo>
                    <a:cubicBezTo>
                      <a:pt x="8804" y="247"/>
                      <a:pt x="8800" y="238"/>
                      <a:pt x="8769" y="238"/>
                    </a:cubicBezTo>
                    <a:cubicBezTo>
                      <a:pt x="8764" y="238"/>
                      <a:pt x="8758" y="238"/>
                      <a:pt x="8751" y="238"/>
                    </a:cubicBezTo>
                    <a:cubicBezTo>
                      <a:pt x="8734" y="238"/>
                      <a:pt x="8723" y="172"/>
                      <a:pt x="8710" y="172"/>
                    </a:cubicBezTo>
                    <a:cubicBezTo>
                      <a:pt x="8705" y="172"/>
                      <a:pt x="8699" y="183"/>
                      <a:pt x="8692" y="215"/>
                    </a:cubicBezTo>
                    <a:cubicBezTo>
                      <a:pt x="8680" y="179"/>
                      <a:pt x="8668" y="131"/>
                      <a:pt x="8644" y="131"/>
                    </a:cubicBezTo>
                    <a:cubicBezTo>
                      <a:pt x="8632" y="143"/>
                      <a:pt x="8620" y="215"/>
                      <a:pt x="8608" y="238"/>
                    </a:cubicBezTo>
                    <a:cubicBezTo>
                      <a:pt x="8602" y="245"/>
                      <a:pt x="8592" y="258"/>
                      <a:pt x="8583" y="258"/>
                    </a:cubicBezTo>
                    <a:cubicBezTo>
                      <a:pt x="8574" y="258"/>
                      <a:pt x="8566" y="248"/>
                      <a:pt x="8561" y="215"/>
                    </a:cubicBezTo>
                    <a:cubicBezTo>
                      <a:pt x="8558" y="196"/>
                      <a:pt x="8554" y="190"/>
                      <a:pt x="8549" y="190"/>
                    </a:cubicBezTo>
                    <a:cubicBezTo>
                      <a:pt x="8543" y="190"/>
                      <a:pt x="8536" y="202"/>
                      <a:pt x="8529" y="202"/>
                    </a:cubicBezTo>
                    <a:cubicBezTo>
                      <a:pt x="8523" y="202"/>
                      <a:pt x="8517" y="192"/>
                      <a:pt x="8513" y="155"/>
                    </a:cubicBezTo>
                    <a:cubicBezTo>
                      <a:pt x="8511" y="141"/>
                      <a:pt x="8508" y="136"/>
                      <a:pt x="8506" y="136"/>
                    </a:cubicBezTo>
                    <a:cubicBezTo>
                      <a:pt x="8499" y="136"/>
                      <a:pt x="8490" y="186"/>
                      <a:pt x="8478" y="186"/>
                    </a:cubicBezTo>
                    <a:cubicBezTo>
                      <a:pt x="8474" y="186"/>
                      <a:pt x="8470" y="181"/>
                      <a:pt x="8466" y="167"/>
                    </a:cubicBezTo>
                    <a:cubicBezTo>
                      <a:pt x="8459" y="127"/>
                      <a:pt x="8452" y="121"/>
                      <a:pt x="8443" y="121"/>
                    </a:cubicBezTo>
                    <a:cubicBezTo>
                      <a:pt x="8439" y="121"/>
                      <a:pt x="8435" y="122"/>
                      <a:pt x="8429" y="122"/>
                    </a:cubicBezTo>
                    <a:cubicBezTo>
                      <a:pt x="8426" y="122"/>
                      <a:pt x="8422" y="121"/>
                      <a:pt x="8418" y="119"/>
                    </a:cubicBezTo>
                    <a:cubicBezTo>
                      <a:pt x="8416" y="118"/>
                      <a:pt x="8414" y="117"/>
                      <a:pt x="8412" y="117"/>
                    </a:cubicBezTo>
                    <a:cubicBezTo>
                      <a:pt x="8399" y="117"/>
                      <a:pt x="8379" y="149"/>
                      <a:pt x="8358" y="250"/>
                    </a:cubicBezTo>
                    <a:cubicBezTo>
                      <a:pt x="8355" y="267"/>
                      <a:pt x="8352" y="273"/>
                      <a:pt x="8349" y="273"/>
                    </a:cubicBezTo>
                    <a:cubicBezTo>
                      <a:pt x="8341" y="273"/>
                      <a:pt x="8335" y="229"/>
                      <a:pt x="8335" y="203"/>
                    </a:cubicBezTo>
                    <a:cubicBezTo>
                      <a:pt x="8332" y="191"/>
                      <a:pt x="8329" y="185"/>
                      <a:pt x="8327" y="185"/>
                    </a:cubicBezTo>
                    <a:cubicBezTo>
                      <a:pt x="8322" y="185"/>
                      <a:pt x="8320" y="230"/>
                      <a:pt x="8311" y="274"/>
                    </a:cubicBezTo>
                    <a:cubicBezTo>
                      <a:pt x="8311" y="334"/>
                      <a:pt x="8311" y="360"/>
                      <a:pt x="8304" y="360"/>
                    </a:cubicBezTo>
                    <a:cubicBezTo>
                      <a:pt x="8302" y="360"/>
                      <a:pt x="8301" y="359"/>
                      <a:pt x="8299" y="357"/>
                    </a:cubicBezTo>
                    <a:cubicBezTo>
                      <a:pt x="8289" y="357"/>
                      <a:pt x="8287" y="316"/>
                      <a:pt x="8280" y="316"/>
                    </a:cubicBezTo>
                    <a:cubicBezTo>
                      <a:pt x="8279" y="316"/>
                      <a:pt x="8277" y="318"/>
                      <a:pt x="8275" y="322"/>
                    </a:cubicBezTo>
                    <a:cubicBezTo>
                      <a:pt x="8271" y="353"/>
                      <a:pt x="8266" y="367"/>
                      <a:pt x="8261" y="367"/>
                    </a:cubicBezTo>
                    <a:cubicBezTo>
                      <a:pt x="8253" y="367"/>
                      <a:pt x="8242" y="325"/>
                      <a:pt x="8227" y="250"/>
                    </a:cubicBezTo>
                    <a:cubicBezTo>
                      <a:pt x="8220" y="173"/>
                      <a:pt x="8209" y="146"/>
                      <a:pt x="8199" y="146"/>
                    </a:cubicBezTo>
                    <a:cubicBezTo>
                      <a:pt x="8192" y="146"/>
                      <a:pt x="8185" y="159"/>
                      <a:pt x="8180" y="179"/>
                    </a:cubicBezTo>
                    <a:cubicBezTo>
                      <a:pt x="8168" y="215"/>
                      <a:pt x="8168" y="250"/>
                      <a:pt x="8168" y="286"/>
                    </a:cubicBezTo>
                    <a:cubicBezTo>
                      <a:pt x="8168" y="335"/>
                      <a:pt x="8168" y="376"/>
                      <a:pt x="8161" y="376"/>
                    </a:cubicBezTo>
                    <a:cubicBezTo>
                      <a:pt x="8160" y="376"/>
                      <a:pt x="8158" y="374"/>
                      <a:pt x="8156" y="369"/>
                    </a:cubicBezTo>
                    <a:cubicBezTo>
                      <a:pt x="8146" y="325"/>
                      <a:pt x="8136" y="306"/>
                      <a:pt x="8127" y="306"/>
                    </a:cubicBezTo>
                    <a:cubicBezTo>
                      <a:pt x="8113" y="306"/>
                      <a:pt x="8099" y="347"/>
                      <a:pt x="8085" y="417"/>
                    </a:cubicBezTo>
                    <a:cubicBezTo>
                      <a:pt x="8085" y="426"/>
                      <a:pt x="8084" y="431"/>
                      <a:pt x="8082" y="431"/>
                    </a:cubicBezTo>
                    <a:cubicBezTo>
                      <a:pt x="8078" y="431"/>
                      <a:pt x="8070" y="395"/>
                      <a:pt x="8061" y="334"/>
                    </a:cubicBezTo>
                    <a:cubicBezTo>
                      <a:pt x="8051" y="217"/>
                      <a:pt x="8041" y="172"/>
                      <a:pt x="8032" y="172"/>
                    </a:cubicBezTo>
                    <a:cubicBezTo>
                      <a:pt x="8029" y="172"/>
                      <a:pt x="8027" y="174"/>
                      <a:pt x="8025" y="179"/>
                    </a:cubicBezTo>
                    <a:cubicBezTo>
                      <a:pt x="8016" y="196"/>
                      <a:pt x="8008" y="238"/>
                      <a:pt x="7999" y="238"/>
                    </a:cubicBezTo>
                    <a:cubicBezTo>
                      <a:pt x="7996" y="238"/>
                      <a:pt x="7993" y="231"/>
                      <a:pt x="7989" y="215"/>
                    </a:cubicBezTo>
                    <a:lnTo>
                      <a:pt x="7989" y="250"/>
                    </a:lnTo>
                    <a:cubicBezTo>
                      <a:pt x="7989" y="303"/>
                      <a:pt x="7984" y="381"/>
                      <a:pt x="7978" y="381"/>
                    </a:cubicBezTo>
                    <a:cubicBezTo>
                      <a:pt x="7974" y="381"/>
                      <a:pt x="7970" y="355"/>
                      <a:pt x="7965" y="286"/>
                    </a:cubicBezTo>
                    <a:cubicBezTo>
                      <a:pt x="7965" y="262"/>
                      <a:pt x="7965" y="250"/>
                      <a:pt x="7965" y="227"/>
                    </a:cubicBezTo>
                    <a:cubicBezTo>
                      <a:pt x="7959" y="248"/>
                      <a:pt x="7954" y="255"/>
                      <a:pt x="7949" y="255"/>
                    </a:cubicBezTo>
                    <a:cubicBezTo>
                      <a:pt x="7939" y="255"/>
                      <a:pt x="7930" y="222"/>
                      <a:pt x="7919" y="222"/>
                    </a:cubicBezTo>
                    <a:cubicBezTo>
                      <a:pt x="7915" y="222"/>
                      <a:pt x="7911" y="227"/>
                      <a:pt x="7906" y="238"/>
                    </a:cubicBezTo>
                    <a:cubicBezTo>
                      <a:pt x="7882" y="298"/>
                      <a:pt x="7858" y="334"/>
                      <a:pt x="7835" y="334"/>
                    </a:cubicBezTo>
                    <a:cubicBezTo>
                      <a:pt x="7811" y="340"/>
                      <a:pt x="7784" y="343"/>
                      <a:pt x="7756" y="343"/>
                    </a:cubicBezTo>
                    <a:cubicBezTo>
                      <a:pt x="7727" y="343"/>
                      <a:pt x="7698" y="340"/>
                      <a:pt x="7668" y="334"/>
                    </a:cubicBezTo>
                    <a:cubicBezTo>
                      <a:pt x="7656" y="334"/>
                      <a:pt x="7632" y="322"/>
                      <a:pt x="7620" y="262"/>
                    </a:cubicBezTo>
                    <a:cubicBezTo>
                      <a:pt x="7611" y="243"/>
                      <a:pt x="7603" y="234"/>
                      <a:pt x="7597" y="234"/>
                    </a:cubicBezTo>
                    <a:cubicBezTo>
                      <a:pt x="7587" y="234"/>
                      <a:pt x="7580" y="255"/>
                      <a:pt x="7573" y="298"/>
                    </a:cubicBezTo>
                    <a:cubicBezTo>
                      <a:pt x="7561" y="346"/>
                      <a:pt x="7549" y="393"/>
                      <a:pt x="7525" y="429"/>
                    </a:cubicBezTo>
                    <a:cubicBezTo>
                      <a:pt x="7524" y="430"/>
                      <a:pt x="7524" y="430"/>
                      <a:pt x="7523" y="430"/>
                    </a:cubicBezTo>
                    <a:cubicBezTo>
                      <a:pt x="7512" y="430"/>
                      <a:pt x="7500" y="345"/>
                      <a:pt x="7489" y="334"/>
                    </a:cubicBezTo>
                    <a:cubicBezTo>
                      <a:pt x="7487" y="331"/>
                      <a:pt x="7483" y="330"/>
                      <a:pt x="7480" y="330"/>
                    </a:cubicBezTo>
                    <a:cubicBezTo>
                      <a:pt x="7473" y="330"/>
                      <a:pt x="7466" y="333"/>
                      <a:pt x="7458" y="333"/>
                    </a:cubicBezTo>
                    <a:cubicBezTo>
                      <a:pt x="7452" y="333"/>
                      <a:pt x="7446" y="331"/>
                      <a:pt x="7442" y="322"/>
                    </a:cubicBezTo>
                    <a:cubicBezTo>
                      <a:pt x="7430" y="310"/>
                      <a:pt x="7418" y="227"/>
                      <a:pt x="7418" y="227"/>
                    </a:cubicBezTo>
                    <a:cubicBezTo>
                      <a:pt x="7406" y="227"/>
                      <a:pt x="7382" y="286"/>
                      <a:pt x="7370" y="310"/>
                    </a:cubicBezTo>
                    <a:cubicBezTo>
                      <a:pt x="7363" y="283"/>
                      <a:pt x="7357" y="273"/>
                      <a:pt x="7350" y="273"/>
                    </a:cubicBezTo>
                    <a:cubicBezTo>
                      <a:pt x="7333" y="273"/>
                      <a:pt x="7316" y="337"/>
                      <a:pt x="7299" y="346"/>
                    </a:cubicBezTo>
                    <a:cubicBezTo>
                      <a:pt x="7294" y="355"/>
                      <a:pt x="7290" y="359"/>
                      <a:pt x="7285" y="359"/>
                    </a:cubicBezTo>
                    <a:cubicBezTo>
                      <a:pt x="7278" y="359"/>
                      <a:pt x="7270" y="348"/>
                      <a:pt x="7263" y="334"/>
                    </a:cubicBezTo>
                    <a:cubicBezTo>
                      <a:pt x="7255" y="308"/>
                      <a:pt x="7246" y="283"/>
                      <a:pt x="7238" y="283"/>
                    </a:cubicBezTo>
                    <a:cubicBezTo>
                      <a:pt x="7234" y="283"/>
                      <a:pt x="7231" y="287"/>
                      <a:pt x="7227" y="298"/>
                    </a:cubicBezTo>
                    <a:cubicBezTo>
                      <a:pt x="7215" y="334"/>
                      <a:pt x="7203" y="357"/>
                      <a:pt x="7192" y="357"/>
                    </a:cubicBezTo>
                    <a:cubicBezTo>
                      <a:pt x="7144" y="369"/>
                      <a:pt x="7093" y="375"/>
                      <a:pt x="7043" y="375"/>
                    </a:cubicBezTo>
                    <a:cubicBezTo>
                      <a:pt x="6992" y="375"/>
                      <a:pt x="6942" y="369"/>
                      <a:pt x="6894" y="357"/>
                    </a:cubicBezTo>
                    <a:cubicBezTo>
                      <a:pt x="6894" y="357"/>
                      <a:pt x="6870" y="334"/>
                      <a:pt x="6870" y="322"/>
                    </a:cubicBezTo>
                    <a:cubicBezTo>
                      <a:pt x="6853" y="294"/>
                      <a:pt x="6836" y="281"/>
                      <a:pt x="6821" y="281"/>
                    </a:cubicBezTo>
                    <a:cubicBezTo>
                      <a:pt x="6803" y="281"/>
                      <a:pt x="6787" y="297"/>
                      <a:pt x="6775" y="322"/>
                    </a:cubicBezTo>
                    <a:cubicBezTo>
                      <a:pt x="6764" y="338"/>
                      <a:pt x="6749" y="349"/>
                      <a:pt x="6732" y="349"/>
                    </a:cubicBezTo>
                    <a:cubicBezTo>
                      <a:pt x="6711" y="349"/>
                      <a:pt x="6687" y="332"/>
                      <a:pt x="6668" y="286"/>
                    </a:cubicBezTo>
                    <a:cubicBezTo>
                      <a:pt x="6643" y="241"/>
                      <a:pt x="6619" y="217"/>
                      <a:pt x="6597" y="217"/>
                    </a:cubicBezTo>
                    <a:cubicBezTo>
                      <a:pt x="6566" y="217"/>
                      <a:pt x="6535" y="261"/>
                      <a:pt x="6501" y="357"/>
                    </a:cubicBezTo>
                    <a:cubicBezTo>
                      <a:pt x="6501" y="375"/>
                      <a:pt x="6495" y="387"/>
                      <a:pt x="6489" y="387"/>
                    </a:cubicBezTo>
                    <a:cubicBezTo>
                      <a:pt x="6483" y="387"/>
                      <a:pt x="6477" y="375"/>
                      <a:pt x="6477" y="346"/>
                    </a:cubicBezTo>
                    <a:cubicBezTo>
                      <a:pt x="6465" y="286"/>
                      <a:pt x="6441" y="238"/>
                      <a:pt x="6430" y="238"/>
                    </a:cubicBezTo>
                    <a:cubicBezTo>
                      <a:pt x="6418" y="238"/>
                      <a:pt x="6382" y="215"/>
                      <a:pt x="6358" y="131"/>
                    </a:cubicBezTo>
                    <a:cubicBezTo>
                      <a:pt x="6358" y="126"/>
                      <a:pt x="6357" y="123"/>
                      <a:pt x="6355" y="123"/>
                    </a:cubicBezTo>
                    <a:cubicBezTo>
                      <a:pt x="6348" y="123"/>
                      <a:pt x="6334" y="146"/>
                      <a:pt x="6334" y="155"/>
                    </a:cubicBezTo>
                    <a:cubicBezTo>
                      <a:pt x="6325" y="164"/>
                      <a:pt x="6316" y="187"/>
                      <a:pt x="6312" y="187"/>
                    </a:cubicBezTo>
                    <a:cubicBezTo>
                      <a:pt x="6311" y="187"/>
                      <a:pt x="6311" y="185"/>
                      <a:pt x="6311" y="179"/>
                    </a:cubicBezTo>
                    <a:cubicBezTo>
                      <a:pt x="6297" y="152"/>
                      <a:pt x="6287" y="129"/>
                      <a:pt x="6277" y="129"/>
                    </a:cubicBezTo>
                    <a:cubicBezTo>
                      <a:pt x="6269" y="129"/>
                      <a:pt x="6261" y="143"/>
                      <a:pt x="6251" y="179"/>
                    </a:cubicBezTo>
                    <a:cubicBezTo>
                      <a:pt x="6251" y="196"/>
                      <a:pt x="6251" y="213"/>
                      <a:pt x="6247" y="213"/>
                    </a:cubicBezTo>
                    <a:cubicBezTo>
                      <a:pt x="6245" y="213"/>
                      <a:pt x="6243" y="210"/>
                      <a:pt x="6239" y="203"/>
                    </a:cubicBezTo>
                    <a:cubicBezTo>
                      <a:pt x="6227" y="123"/>
                      <a:pt x="6211" y="97"/>
                      <a:pt x="6194" y="97"/>
                    </a:cubicBezTo>
                    <a:cubicBezTo>
                      <a:pt x="6178" y="97"/>
                      <a:pt x="6161" y="120"/>
                      <a:pt x="6144" y="143"/>
                    </a:cubicBezTo>
                    <a:cubicBezTo>
                      <a:pt x="6139" y="153"/>
                      <a:pt x="6134" y="157"/>
                      <a:pt x="6130" y="157"/>
                    </a:cubicBezTo>
                    <a:cubicBezTo>
                      <a:pt x="6118" y="157"/>
                      <a:pt x="6110" y="123"/>
                      <a:pt x="6102" y="123"/>
                    </a:cubicBezTo>
                    <a:cubicBezTo>
                      <a:pt x="6100" y="123"/>
                      <a:pt x="6098" y="125"/>
                      <a:pt x="6096" y="131"/>
                    </a:cubicBezTo>
                    <a:cubicBezTo>
                      <a:pt x="6084" y="167"/>
                      <a:pt x="6060" y="215"/>
                      <a:pt x="6049" y="250"/>
                    </a:cubicBezTo>
                    <a:cubicBezTo>
                      <a:pt x="6049" y="250"/>
                      <a:pt x="6037" y="262"/>
                      <a:pt x="6037" y="262"/>
                    </a:cubicBezTo>
                    <a:lnTo>
                      <a:pt x="5918" y="274"/>
                    </a:lnTo>
                    <a:cubicBezTo>
                      <a:pt x="5906" y="274"/>
                      <a:pt x="5894" y="250"/>
                      <a:pt x="5882" y="191"/>
                    </a:cubicBezTo>
                    <a:cubicBezTo>
                      <a:pt x="5878" y="163"/>
                      <a:pt x="5874" y="151"/>
                      <a:pt x="5870" y="151"/>
                    </a:cubicBezTo>
                    <a:cubicBezTo>
                      <a:pt x="5862" y="151"/>
                      <a:pt x="5854" y="199"/>
                      <a:pt x="5846" y="262"/>
                    </a:cubicBezTo>
                    <a:cubicBezTo>
                      <a:pt x="5846" y="298"/>
                      <a:pt x="5834" y="346"/>
                      <a:pt x="5822" y="381"/>
                    </a:cubicBezTo>
                    <a:cubicBezTo>
                      <a:pt x="5808" y="284"/>
                      <a:pt x="5795" y="264"/>
                      <a:pt x="5781" y="264"/>
                    </a:cubicBezTo>
                    <a:cubicBezTo>
                      <a:pt x="5771" y="264"/>
                      <a:pt x="5761" y="274"/>
                      <a:pt x="5751" y="274"/>
                    </a:cubicBezTo>
                    <a:cubicBezTo>
                      <a:pt x="5656" y="274"/>
                      <a:pt x="5560" y="298"/>
                      <a:pt x="5453" y="298"/>
                    </a:cubicBezTo>
                    <a:cubicBezTo>
                      <a:pt x="5435" y="304"/>
                      <a:pt x="5418" y="307"/>
                      <a:pt x="5400" y="307"/>
                    </a:cubicBezTo>
                    <a:cubicBezTo>
                      <a:pt x="5382" y="307"/>
                      <a:pt x="5364" y="304"/>
                      <a:pt x="5346" y="298"/>
                    </a:cubicBezTo>
                    <a:cubicBezTo>
                      <a:pt x="5334" y="298"/>
                      <a:pt x="5322" y="298"/>
                      <a:pt x="5310" y="250"/>
                    </a:cubicBezTo>
                    <a:cubicBezTo>
                      <a:pt x="5301" y="214"/>
                      <a:pt x="5294" y="203"/>
                      <a:pt x="5287" y="203"/>
                    </a:cubicBezTo>
                    <a:cubicBezTo>
                      <a:pt x="5278" y="203"/>
                      <a:pt x="5270" y="219"/>
                      <a:pt x="5260" y="219"/>
                    </a:cubicBezTo>
                    <a:cubicBezTo>
                      <a:pt x="5257" y="219"/>
                      <a:pt x="5254" y="218"/>
                      <a:pt x="5251" y="215"/>
                    </a:cubicBezTo>
                    <a:cubicBezTo>
                      <a:pt x="5247" y="210"/>
                      <a:pt x="5243" y="209"/>
                      <a:pt x="5239" y="209"/>
                    </a:cubicBezTo>
                    <a:cubicBezTo>
                      <a:pt x="5228" y="209"/>
                      <a:pt x="5219" y="226"/>
                      <a:pt x="5212" y="226"/>
                    </a:cubicBezTo>
                    <a:cubicBezTo>
                      <a:pt x="5209" y="226"/>
                      <a:pt x="5206" y="223"/>
                      <a:pt x="5203" y="215"/>
                    </a:cubicBezTo>
                    <a:cubicBezTo>
                      <a:pt x="5191" y="179"/>
                      <a:pt x="5168" y="155"/>
                      <a:pt x="5144" y="131"/>
                    </a:cubicBezTo>
                    <a:cubicBezTo>
                      <a:pt x="5141" y="131"/>
                      <a:pt x="5139" y="130"/>
                      <a:pt x="5137" y="130"/>
                    </a:cubicBezTo>
                    <a:cubicBezTo>
                      <a:pt x="5119" y="130"/>
                      <a:pt x="5102" y="151"/>
                      <a:pt x="5084" y="151"/>
                    </a:cubicBezTo>
                    <a:cubicBezTo>
                      <a:pt x="5068" y="151"/>
                      <a:pt x="5052" y="135"/>
                      <a:pt x="5037" y="72"/>
                    </a:cubicBezTo>
                    <a:lnTo>
                      <a:pt x="5013" y="238"/>
                    </a:lnTo>
                    <a:cubicBezTo>
                      <a:pt x="5001" y="175"/>
                      <a:pt x="4990" y="148"/>
                      <a:pt x="4978" y="148"/>
                    </a:cubicBezTo>
                    <a:cubicBezTo>
                      <a:pt x="4966" y="148"/>
                      <a:pt x="4954" y="178"/>
                      <a:pt x="4941" y="227"/>
                    </a:cubicBezTo>
                    <a:cubicBezTo>
                      <a:pt x="4941" y="237"/>
                      <a:pt x="4939" y="240"/>
                      <a:pt x="4937" y="240"/>
                    </a:cubicBezTo>
                    <a:cubicBezTo>
                      <a:pt x="4933" y="240"/>
                      <a:pt x="4929" y="233"/>
                      <a:pt x="4929" y="227"/>
                    </a:cubicBezTo>
                    <a:cubicBezTo>
                      <a:pt x="4906" y="203"/>
                      <a:pt x="4894" y="167"/>
                      <a:pt x="4870" y="155"/>
                    </a:cubicBezTo>
                    <a:cubicBezTo>
                      <a:pt x="4867" y="150"/>
                      <a:pt x="4865" y="148"/>
                      <a:pt x="4862" y="148"/>
                    </a:cubicBezTo>
                    <a:cubicBezTo>
                      <a:pt x="4853" y="148"/>
                      <a:pt x="4846" y="180"/>
                      <a:pt x="4846" y="227"/>
                    </a:cubicBezTo>
                    <a:cubicBezTo>
                      <a:pt x="4846" y="236"/>
                      <a:pt x="4839" y="258"/>
                      <a:pt x="4831" y="258"/>
                    </a:cubicBezTo>
                    <a:cubicBezTo>
                      <a:pt x="4828" y="258"/>
                      <a:pt x="4825" y="256"/>
                      <a:pt x="4822" y="250"/>
                    </a:cubicBezTo>
                    <a:cubicBezTo>
                      <a:pt x="4810" y="176"/>
                      <a:pt x="4797" y="156"/>
                      <a:pt x="4783" y="156"/>
                    </a:cubicBezTo>
                    <a:cubicBezTo>
                      <a:pt x="4770" y="156"/>
                      <a:pt x="4756" y="173"/>
                      <a:pt x="4739" y="179"/>
                    </a:cubicBezTo>
                    <a:cubicBezTo>
                      <a:pt x="4715" y="191"/>
                      <a:pt x="4703" y="191"/>
                      <a:pt x="4679" y="227"/>
                    </a:cubicBezTo>
                    <a:cubicBezTo>
                      <a:pt x="4671" y="251"/>
                      <a:pt x="4658" y="319"/>
                      <a:pt x="4642" y="319"/>
                    </a:cubicBezTo>
                    <a:cubicBezTo>
                      <a:pt x="4635" y="319"/>
                      <a:pt x="4627" y="304"/>
                      <a:pt x="4620" y="262"/>
                    </a:cubicBezTo>
                    <a:cubicBezTo>
                      <a:pt x="4620" y="322"/>
                      <a:pt x="4608" y="381"/>
                      <a:pt x="4608" y="441"/>
                    </a:cubicBezTo>
                    <a:cubicBezTo>
                      <a:pt x="4608" y="381"/>
                      <a:pt x="4596" y="310"/>
                      <a:pt x="4584" y="250"/>
                    </a:cubicBezTo>
                    <a:cubicBezTo>
                      <a:pt x="4584" y="227"/>
                      <a:pt x="4584" y="227"/>
                      <a:pt x="4584" y="227"/>
                    </a:cubicBezTo>
                    <a:cubicBezTo>
                      <a:pt x="4577" y="227"/>
                      <a:pt x="4566" y="214"/>
                      <a:pt x="4555" y="214"/>
                    </a:cubicBezTo>
                    <a:cubicBezTo>
                      <a:pt x="4548" y="214"/>
                      <a:pt x="4541" y="219"/>
                      <a:pt x="4536" y="238"/>
                    </a:cubicBezTo>
                    <a:cubicBezTo>
                      <a:pt x="4531" y="272"/>
                      <a:pt x="4523" y="285"/>
                      <a:pt x="4513" y="285"/>
                    </a:cubicBezTo>
                    <a:cubicBezTo>
                      <a:pt x="4502" y="285"/>
                      <a:pt x="4489" y="269"/>
                      <a:pt x="4477" y="250"/>
                    </a:cubicBezTo>
                    <a:cubicBezTo>
                      <a:pt x="4468" y="232"/>
                      <a:pt x="4452" y="207"/>
                      <a:pt x="4434" y="207"/>
                    </a:cubicBezTo>
                    <a:cubicBezTo>
                      <a:pt x="4428" y="207"/>
                      <a:pt x="4423" y="209"/>
                      <a:pt x="4417" y="215"/>
                    </a:cubicBezTo>
                    <a:cubicBezTo>
                      <a:pt x="4411" y="223"/>
                      <a:pt x="4405" y="226"/>
                      <a:pt x="4399" y="226"/>
                    </a:cubicBezTo>
                    <a:cubicBezTo>
                      <a:pt x="4384" y="226"/>
                      <a:pt x="4369" y="210"/>
                      <a:pt x="4353" y="210"/>
                    </a:cubicBezTo>
                    <a:cubicBezTo>
                      <a:pt x="4337" y="210"/>
                      <a:pt x="4319" y="227"/>
                      <a:pt x="4298" y="298"/>
                    </a:cubicBezTo>
                    <a:cubicBezTo>
                      <a:pt x="4298" y="304"/>
                      <a:pt x="4298" y="306"/>
                      <a:pt x="4298" y="306"/>
                    </a:cubicBezTo>
                    <a:cubicBezTo>
                      <a:pt x="4298" y="306"/>
                      <a:pt x="4295" y="283"/>
                      <a:pt x="4286" y="274"/>
                    </a:cubicBezTo>
                    <a:cubicBezTo>
                      <a:pt x="4286" y="274"/>
                      <a:pt x="4251" y="238"/>
                      <a:pt x="4239" y="227"/>
                    </a:cubicBezTo>
                    <a:cubicBezTo>
                      <a:pt x="4229" y="227"/>
                      <a:pt x="4216" y="221"/>
                      <a:pt x="4201" y="221"/>
                    </a:cubicBezTo>
                    <a:cubicBezTo>
                      <a:pt x="4179" y="221"/>
                      <a:pt x="4153" y="234"/>
                      <a:pt x="4132" y="298"/>
                    </a:cubicBezTo>
                    <a:cubicBezTo>
                      <a:pt x="4118" y="257"/>
                      <a:pt x="4104" y="238"/>
                      <a:pt x="4091" y="238"/>
                    </a:cubicBezTo>
                    <a:cubicBezTo>
                      <a:pt x="4070" y="238"/>
                      <a:pt x="4051" y="284"/>
                      <a:pt x="4036" y="357"/>
                    </a:cubicBezTo>
                    <a:cubicBezTo>
                      <a:pt x="4029" y="379"/>
                      <a:pt x="4022" y="383"/>
                      <a:pt x="4015" y="383"/>
                    </a:cubicBezTo>
                    <a:cubicBezTo>
                      <a:pt x="4010" y="383"/>
                      <a:pt x="4005" y="381"/>
                      <a:pt x="4001" y="381"/>
                    </a:cubicBezTo>
                    <a:cubicBezTo>
                      <a:pt x="3953" y="381"/>
                      <a:pt x="3905" y="381"/>
                      <a:pt x="3858" y="393"/>
                    </a:cubicBezTo>
                    <a:cubicBezTo>
                      <a:pt x="3846" y="393"/>
                      <a:pt x="3834" y="393"/>
                      <a:pt x="3822" y="453"/>
                    </a:cubicBezTo>
                    <a:cubicBezTo>
                      <a:pt x="3818" y="471"/>
                      <a:pt x="3811" y="479"/>
                      <a:pt x="3805" y="479"/>
                    </a:cubicBezTo>
                    <a:cubicBezTo>
                      <a:pt x="3794" y="479"/>
                      <a:pt x="3782" y="458"/>
                      <a:pt x="3774" y="429"/>
                    </a:cubicBezTo>
                    <a:cubicBezTo>
                      <a:pt x="3771" y="414"/>
                      <a:pt x="3767" y="407"/>
                      <a:pt x="3763" y="407"/>
                    </a:cubicBezTo>
                    <a:cubicBezTo>
                      <a:pt x="3756" y="407"/>
                      <a:pt x="3751" y="436"/>
                      <a:pt x="3751" y="477"/>
                    </a:cubicBezTo>
                    <a:cubicBezTo>
                      <a:pt x="3744" y="510"/>
                      <a:pt x="3737" y="525"/>
                      <a:pt x="3733" y="525"/>
                    </a:cubicBezTo>
                    <a:cubicBezTo>
                      <a:pt x="3729" y="525"/>
                      <a:pt x="3727" y="516"/>
                      <a:pt x="3727" y="500"/>
                    </a:cubicBezTo>
                    <a:cubicBezTo>
                      <a:pt x="3703" y="429"/>
                      <a:pt x="3691" y="417"/>
                      <a:pt x="3679" y="417"/>
                    </a:cubicBezTo>
                    <a:cubicBezTo>
                      <a:pt x="3660" y="414"/>
                      <a:pt x="3641" y="412"/>
                      <a:pt x="3622" y="412"/>
                    </a:cubicBezTo>
                    <a:cubicBezTo>
                      <a:pt x="3570" y="412"/>
                      <a:pt x="3517" y="423"/>
                      <a:pt x="3465" y="441"/>
                    </a:cubicBezTo>
                    <a:cubicBezTo>
                      <a:pt x="3453" y="449"/>
                      <a:pt x="3439" y="456"/>
                      <a:pt x="3424" y="456"/>
                    </a:cubicBezTo>
                    <a:cubicBezTo>
                      <a:pt x="3396" y="456"/>
                      <a:pt x="3365" y="431"/>
                      <a:pt x="3334" y="346"/>
                    </a:cubicBezTo>
                    <a:cubicBezTo>
                      <a:pt x="3334" y="338"/>
                      <a:pt x="3333" y="335"/>
                      <a:pt x="3330" y="335"/>
                    </a:cubicBezTo>
                    <a:cubicBezTo>
                      <a:pt x="3326" y="335"/>
                      <a:pt x="3318" y="346"/>
                      <a:pt x="3310" y="346"/>
                    </a:cubicBezTo>
                    <a:cubicBezTo>
                      <a:pt x="3310" y="346"/>
                      <a:pt x="3274" y="346"/>
                      <a:pt x="3251" y="334"/>
                    </a:cubicBezTo>
                    <a:cubicBezTo>
                      <a:pt x="3227" y="310"/>
                      <a:pt x="3191" y="298"/>
                      <a:pt x="3155" y="286"/>
                    </a:cubicBezTo>
                    <a:lnTo>
                      <a:pt x="2977" y="286"/>
                    </a:lnTo>
                    <a:cubicBezTo>
                      <a:pt x="2977" y="286"/>
                      <a:pt x="2974" y="285"/>
                      <a:pt x="2971" y="285"/>
                    </a:cubicBezTo>
                    <a:cubicBezTo>
                      <a:pt x="2964" y="285"/>
                      <a:pt x="2953" y="290"/>
                      <a:pt x="2953" y="322"/>
                    </a:cubicBezTo>
                    <a:cubicBezTo>
                      <a:pt x="2943" y="356"/>
                      <a:pt x="2935" y="370"/>
                      <a:pt x="2929" y="370"/>
                    </a:cubicBezTo>
                    <a:cubicBezTo>
                      <a:pt x="2919" y="370"/>
                      <a:pt x="2912" y="340"/>
                      <a:pt x="2905" y="298"/>
                    </a:cubicBezTo>
                    <a:cubicBezTo>
                      <a:pt x="2893" y="262"/>
                      <a:pt x="2882" y="227"/>
                      <a:pt x="2858" y="191"/>
                    </a:cubicBezTo>
                    <a:cubicBezTo>
                      <a:pt x="2846" y="191"/>
                      <a:pt x="2834" y="262"/>
                      <a:pt x="2822" y="274"/>
                    </a:cubicBezTo>
                    <a:cubicBezTo>
                      <a:pt x="2822" y="278"/>
                      <a:pt x="2819" y="279"/>
                      <a:pt x="2815" y="279"/>
                    </a:cubicBezTo>
                    <a:cubicBezTo>
                      <a:pt x="2807" y="279"/>
                      <a:pt x="2794" y="274"/>
                      <a:pt x="2786" y="274"/>
                    </a:cubicBezTo>
                    <a:cubicBezTo>
                      <a:pt x="2777" y="274"/>
                      <a:pt x="2760" y="193"/>
                      <a:pt x="2748" y="193"/>
                    </a:cubicBezTo>
                    <a:cubicBezTo>
                      <a:pt x="2744" y="193"/>
                      <a:pt x="2741" y="199"/>
                      <a:pt x="2739" y="215"/>
                    </a:cubicBezTo>
                    <a:cubicBezTo>
                      <a:pt x="2731" y="233"/>
                      <a:pt x="2725" y="240"/>
                      <a:pt x="2720" y="240"/>
                    </a:cubicBezTo>
                    <a:cubicBezTo>
                      <a:pt x="2708" y="240"/>
                      <a:pt x="2699" y="204"/>
                      <a:pt x="2691" y="179"/>
                    </a:cubicBezTo>
                    <a:cubicBezTo>
                      <a:pt x="2679" y="161"/>
                      <a:pt x="2673" y="158"/>
                      <a:pt x="2669" y="158"/>
                    </a:cubicBezTo>
                    <a:cubicBezTo>
                      <a:pt x="2666" y="158"/>
                      <a:pt x="2665" y="159"/>
                      <a:pt x="2663" y="159"/>
                    </a:cubicBezTo>
                    <a:cubicBezTo>
                      <a:pt x="2660" y="159"/>
                      <a:pt x="2658" y="158"/>
                      <a:pt x="2655" y="155"/>
                    </a:cubicBezTo>
                    <a:cubicBezTo>
                      <a:pt x="2655" y="154"/>
                      <a:pt x="2655" y="154"/>
                      <a:pt x="2655" y="154"/>
                    </a:cubicBezTo>
                    <a:cubicBezTo>
                      <a:pt x="2650" y="154"/>
                      <a:pt x="2618" y="217"/>
                      <a:pt x="2596" y="250"/>
                    </a:cubicBezTo>
                    <a:cubicBezTo>
                      <a:pt x="2572" y="155"/>
                      <a:pt x="2548" y="155"/>
                      <a:pt x="2512" y="155"/>
                    </a:cubicBezTo>
                    <a:cubicBezTo>
                      <a:pt x="2489" y="167"/>
                      <a:pt x="2489" y="155"/>
                      <a:pt x="2477" y="215"/>
                    </a:cubicBezTo>
                    <a:cubicBezTo>
                      <a:pt x="2458" y="291"/>
                      <a:pt x="2446" y="298"/>
                      <a:pt x="2430" y="298"/>
                    </a:cubicBezTo>
                    <a:cubicBezTo>
                      <a:pt x="2426" y="298"/>
                      <a:pt x="2422" y="298"/>
                      <a:pt x="2417" y="298"/>
                    </a:cubicBezTo>
                    <a:cubicBezTo>
                      <a:pt x="2381" y="322"/>
                      <a:pt x="2334" y="334"/>
                      <a:pt x="2298" y="334"/>
                    </a:cubicBezTo>
                    <a:cubicBezTo>
                      <a:pt x="2290" y="337"/>
                      <a:pt x="2280" y="339"/>
                      <a:pt x="2271" y="339"/>
                    </a:cubicBezTo>
                    <a:cubicBezTo>
                      <a:pt x="2240" y="339"/>
                      <a:pt x="2206" y="317"/>
                      <a:pt x="2179" y="227"/>
                    </a:cubicBezTo>
                    <a:cubicBezTo>
                      <a:pt x="2179" y="203"/>
                      <a:pt x="2167" y="191"/>
                      <a:pt x="2143" y="179"/>
                    </a:cubicBezTo>
                    <a:cubicBezTo>
                      <a:pt x="2096" y="143"/>
                      <a:pt x="2048" y="167"/>
                      <a:pt x="2000" y="24"/>
                    </a:cubicBezTo>
                    <a:cubicBezTo>
                      <a:pt x="1994" y="6"/>
                      <a:pt x="1986" y="0"/>
                      <a:pt x="19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60;p27">
                <a:extLst>
                  <a:ext uri="{FF2B5EF4-FFF2-40B4-BE49-F238E27FC236}">
                    <a16:creationId xmlns:a16="http://schemas.microsoft.com/office/drawing/2014/main" id="{F514AA26-E639-4674-AC4E-C4967C738999}"/>
                  </a:ext>
                </a:extLst>
              </p:cNvPr>
              <p:cNvSpPr/>
              <p:nvPr/>
            </p:nvSpPr>
            <p:spPr>
              <a:xfrm>
                <a:off x="4421642" y="3926528"/>
                <a:ext cx="292520" cy="34090"/>
              </a:xfrm>
              <a:custGeom>
                <a:avLst/>
                <a:gdLst/>
                <a:ahLst/>
                <a:cxnLst/>
                <a:rect l="l" t="t" r="r" b="b"/>
                <a:pathLst>
                  <a:path w="9336" h="1088" extrusionOk="0">
                    <a:moveTo>
                      <a:pt x="1860" y="1"/>
                    </a:moveTo>
                    <a:cubicBezTo>
                      <a:pt x="1835" y="1"/>
                      <a:pt x="1809" y="14"/>
                      <a:pt x="1787" y="71"/>
                    </a:cubicBezTo>
                    <a:cubicBezTo>
                      <a:pt x="1787" y="77"/>
                      <a:pt x="1784" y="80"/>
                      <a:pt x="1779" y="80"/>
                    </a:cubicBezTo>
                    <a:cubicBezTo>
                      <a:pt x="1775" y="80"/>
                      <a:pt x="1769" y="77"/>
                      <a:pt x="1763" y="71"/>
                    </a:cubicBezTo>
                    <a:cubicBezTo>
                      <a:pt x="1756" y="44"/>
                      <a:pt x="1750" y="35"/>
                      <a:pt x="1743" y="35"/>
                    </a:cubicBezTo>
                    <a:cubicBezTo>
                      <a:pt x="1728" y="35"/>
                      <a:pt x="1712" y="77"/>
                      <a:pt x="1693" y="77"/>
                    </a:cubicBezTo>
                    <a:cubicBezTo>
                      <a:pt x="1689" y="77"/>
                      <a:pt x="1684" y="75"/>
                      <a:pt x="1680" y="71"/>
                    </a:cubicBezTo>
                    <a:cubicBezTo>
                      <a:pt x="1668" y="53"/>
                      <a:pt x="1653" y="50"/>
                      <a:pt x="1637" y="50"/>
                    </a:cubicBezTo>
                    <a:cubicBezTo>
                      <a:pt x="1628" y="50"/>
                      <a:pt x="1620" y="51"/>
                      <a:pt x="1611" y="51"/>
                    </a:cubicBezTo>
                    <a:cubicBezTo>
                      <a:pt x="1602" y="51"/>
                      <a:pt x="1593" y="50"/>
                      <a:pt x="1584" y="47"/>
                    </a:cubicBezTo>
                    <a:cubicBezTo>
                      <a:pt x="1578" y="44"/>
                      <a:pt x="1572" y="41"/>
                      <a:pt x="1567" y="41"/>
                    </a:cubicBezTo>
                    <a:cubicBezTo>
                      <a:pt x="1553" y="41"/>
                      <a:pt x="1542" y="58"/>
                      <a:pt x="1525" y="118"/>
                    </a:cubicBezTo>
                    <a:cubicBezTo>
                      <a:pt x="1525" y="126"/>
                      <a:pt x="1523" y="129"/>
                      <a:pt x="1519" y="129"/>
                    </a:cubicBezTo>
                    <a:cubicBezTo>
                      <a:pt x="1512" y="129"/>
                      <a:pt x="1501" y="115"/>
                      <a:pt x="1501" y="107"/>
                    </a:cubicBezTo>
                    <a:cubicBezTo>
                      <a:pt x="1491" y="86"/>
                      <a:pt x="1481" y="57"/>
                      <a:pt x="1478" y="57"/>
                    </a:cubicBezTo>
                    <a:cubicBezTo>
                      <a:pt x="1478" y="57"/>
                      <a:pt x="1477" y="57"/>
                      <a:pt x="1477" y="59"/>
                    </a:cubicBezTo>
                    <a:cubicBezTo>
                      <a:pt x="1469" y="67"/>
                      <a:pt x="1450" y="81"/>
                      <a:pt x="1430" y="81"/>
                    </a:cubicBezTo>
                    <a:cubicBezTo>
                      <a:pt x="1422" y="81"/>
                      <a:pt x="1413" y="78"/>
                      <a:pt x="1406" y="71"/>
                    </a:cubicBezTo>
                    <a:cubicBezTo>
                      <a:pt x="1397" y="57"/>
                      <a:pt x="1387" y="52"/>
                      <a:pt x="1377" y="52"/>
                    </a:cubicBezTo>
                    <a:cubicBezTo>
                      <a:pt x="1362" y="52"/>
                      <a:pt x="1344" y="64"/>
                      <a:pt x="1323" y="71"/>
                    </a:cubicBezTo>
                    <a:cubicBezTo>
                      <a:pt x="1299" y="83"/>
                      <a:pt x="1299" y="95"/>
                      <a:pt x="1275" y="107"/>
                    </a:cubicBezTo>
                    <a:lnTo>
                      <a:pt x="1227" y="107"/>
                    </a:lnTo>
                    <a:cubicBezTo>
                      <a:pt x="1203" y="95"/>
                      <a:pt x="1180" y="83"/>
                      <a:pt x="1156" y="83"/>
                    </a:cubicBezTo>
                    <a:lnTo>
                      <a:pt x="787" y="83"/>
                    </a:lnTo>
                    <a:cubicBezTo>
                      <a:pt x="703" y="83"/>
                      <a:pt x="632" y="107"/>
                      <a:pt x="561" y="118"/>
                    </a:cubicBezTo>
                    <a:cubicBezTo>
                      <a:pt x="525" y="118"/>
                      <a:pt x="501" y="130"/>
                      <a:pt x="465" y="226"/>
                    </a:cubicBezTo>
                    <a:cubicBezTo>
                      <a:pt x="459" y="257"/>
                      <a:pt x="450" y="275"/>
                      <a:pt x="440" y="275"/>
                    </a:cubicBezTo>
                    <a:cubicBezTo>
                      <a:pt x="432" y="275"/>
                      <a:pt x="423" y="260"/>
                      <a:pt x="418" y="226"/>
                    </a:cubicBezTo>
                    <a:cubicBezTo>
                      <a:pt x="407" y="181"/>
                      <a:pt x="396" y="163"/>
                      <a:pt x="384" y="163"/>
                    </a:cubicBezTo>
                    <a:cubicBezTo>
                      <a:pt x="372" y="163"/>
                      <a:pt x="359" y="187"/>
                      <a:pt x="346" y="226"/>
                    </a:cubicBezTo>
                    <a:cubicBezTo>
                      <a:pt x="346" y="247"/>
                      <a:pt x="342" y="251"/>
                      <a:pt x="336" y="251"/>
                    </a:cubicBezTo>
                    <a:cubicBezTo>
                      <a:pt x="332" y="251"/>
                      <a:pt x="327" y="249"/>
                      <a:pt x="322" y="249"/>
                    </a:cubicBezTo>
                    <a:lnTo>
                      <a:pt x="168" y="297"/>
                    </a:lnTo>
                    <a:lnTo>
                      <a:pt x="168" y="321"/>
                    </a:lnTo>
                    <a:lnTo>
                      <a:pt x="1" y="333"/>
                    </a:lnTo>
                    <a:cubicBezTo>
                      <a:pt x="1" y="345"/>
                      <a:pt x="1" y="357"/>
                      <a:pt x="1" y="369"/>
                    </a:cubicBezTo>
                    <a:lnTo>
                      <a:pt x="1" y="440"/>
                    </a:lnTo>
                    <a:cubicBezTo>
                      <a:pt x="1" y="488"/>
                      <a:pt x="1" y="535"/>
                      <a:pt x="13" y="595"/>
                    </a:cubicBezTo>
                    <a:cubicBezTo>
                      <a:pt x="13" y="726"/>
                      <a:pt x="25" y="797"/>
                      <a:pt x="49" y="797"/>
                    </a:cubicBezTo>
                    <a:cubicBezTo>
                      <a:pt x="57" y="797"/>
                      <a:pt x="80" y="787"/>
                      <a:pt x="106" y="787"/>
                    </a:cubicBezTo>
                    <a:cubicBezTo>
                      <a:pt x="119" y="787"/>
                      <a:pt x="132" y="789"/>
                      <a:pt x="144" y="797"/>
                    </a:cubicBezTo>
                    <a:cubicBezTo>
                      <a:pt x="153" y="806"/>
                      <a:pt x="164" y="809"/>
                      <a:pt x="176" y="809"/>
                    </a:cubicBezTo>
                    <a:cubicBezTo>
                      <a:pt x="201" y="809"/>
                      <a:pt x="231" y="797"/>
                      <a:pt x="259" y="797"/>
                    </a:cubicBezTo>
                    <a:cubicBezTo>
                      <a:pt x="273" y="797"/>
                      <a:pt x="287" y="800"/>
                      <a:pt x="299" y="809"/>
                    </a:cubicBezTo>
                    <a:cubicBezTo>
                      <a:pt x="304" y="812"/>
                      <a:pt x="309" y="813"/>
                      <a:pt x="315" y="813"/>
                    </a:cubicBezTo>
                    <a:cubicBezTo>
                      <a:pt x="333" y="813"/>
                      <a:pt x="349" y="796"/>
                      <a:pt x="358" y="750"/>
                    </a:cubicBezTo>
                    <a:cubicBezTo>
                      <a:pt x="364" y="735"/>
                      <a:pt x="370" y="730"/>
                      <a:pt x="376" y="730"/>
                    </a:cubicBezTo>
                    <a:cubicBezTo>
                      <a:pt x="391" y="730"/>
                      <a:pt x="406" y="765"/>
                      <a:pt x="421" y="765"/>
                    </a:cubicBezTo>
                    <a:cubicBezTo>
                      <a:pt x="424" y="765"/>
                      <a:pt x="427" y="764"/>
                      <a:pt x="430" y="761"/>
                    </a:cubicBezTo>
                    <a:cubicBezTo>
                      <a:pt x="446" y="745"/>
                      <a:pt x="468" y="655"/>
                      <a:pt x="492" y="655"/>
                    </a:cubicBezTo>
                    <a:cubicBezTo>
                      <a:pt x="503" y="655"/>
                      <a:pt x="514" y="674"/>
                      <a:pt x="525" y="726"/>
                    </a:cubicBezTo>
                    <a:cubicBezTo>
                      <a:pt x="525" y="735"/>
                      <a:pt x="526" y="739"/>
                      <a:pt x="527" y="739"/>
                    </a:cubicBezTo>
                    <a:cubicBezTo>
                      <a:pt x="531" y="739"/>
                      <a:pt x="540" y="708"/>
                      <a:pt x="549" y="690"/>
                    </a:cubicBezTo>
                    <a:cubicBezTo>
                      <a:pt x="561" y="678"/>
                      <a:pt x="572" y="630"/>
                      <a:pt x="584" y="607"/>
                    </a:cubicBezTo>
                    <a:cubicBezTo>
                      <a:pt x="594" y="594"/>
                      <a:pt x="603" y="592"/>
                      <a:pt x="612" y="592"/>
                    </a:cubicBezTo>
                    <a:cubicBezTo>
                      <a:pt x="620" y="592"/>
                      <a:pt x="627" y="593"/>
                      <a:pt x="635" y="593"/>
                    </a:cubicBezTo>
                    <a:cubicBezTo>
                      <a:pt x="654" y="593"/>
                      <a:pt x="673" y="582"/>
                      <a:pt x="692" y="499"/>
                    </a:cubicBezTo>
                    <a:cubicBezTo>
                      <a:pt x="703" y="535"/>
                      <a:pt x="715" y="583"/>
                      <a:pt x="727" y="583"/>
                    </a:cubicBezTo>
                    <a:cubicBezTo>
                      <a:pt x="727" y="583"/>
                      <a:pt x="739" y="511"/>
                      <a:pt x="751" y="499"/>
                    </a:cubicBezTo>
                    <a:cubicBezTo>
                      <a:pt x="752" y="499"/>
                      <a:pt x="752" y="499"/>
                      <a:pt x="753" y="499"/>
                    </a:cubicBezTo>
                    <a:cubicBezTo>
                      <a:pt x="762" y="499"/>
                      <a:pt x="777" y="558"/>
                      <a:pt x="789" y="558"/>
                    </a:cubicBezTo>
                    <a:cubicBezTo>
                      <a:pt x="792" y="558"/>
                      <a:pt x="796" y="552"/>
                      <a:pt x="799" y="535"/>
                    </a:cubicBezTo>
                    <a:cubicBezTo>
                      <a:pt x="799" y="506"/>
                      <a:pt x="803" y="491"/>
                      <a:pt x="809" y="491"/>
                    </a:cubicBezTo>
                    <a:cubicBezTo>
                      <a:pt x="813" y="491"/>
                      <a:pt x="818" y="497"/>
                      <a:pt x="822" y="511"/>
                    </a:cubicBezTo>
                    <a:cubicBezTo>
                      <a:pt x="834" y="547"/>
                      <a:pt x="846" y="547"/>
                      <a:pt x="858" y="595"/>
                    </a:cubicBezTo>
                    <a:cubicBezTo>
                      <a:pt x="865" y="637"/>
                      <a:pt x="872" y="667"/>
                      <a:pt x="882" y="667"/>
                    </a:cubicBezTo>
                    <a:cubicBezTo>
                      <a:pt x="888" y="667"/>
                      <a:pt x="896" y="653"/>
                      <a:pt x="906" y="619"/>
                    </a:cubicBezTo>
                    <a:cubicBezTo>
                      <a:pt x="911" y="653"/>
                      <a:pt x="918" y="665"/>
                      <a:pt x="925" y="665"/>
                    </a:cubicBezTo>
                    <a:cubicBezTo>
                      <a:pt x="935" y="665"/>
                      <a:pt x="946" y="640"/>
                      <a:pt x="953" y="619"/>
                    </a:cubicBezTo>
                    <a:cubicBezTo>
                      <a:pt x="965" y="607"/>
                      <a:pt x="982" y="590"/>
                      <a:pt x="1000" y="590"/>
                    </a:cubicBezTo>
                    <a:cubicBezTo>
                      <a:pt x="1020" y="590"/>
                      <a:pt x="1042" y="610"/>
                      <a:pt x="1061" y="678"/>
                    </a:cubicBezTo>
                    <a:cubicBezTo>
                      <a:pt x="1066" y="706"/>
                      <a:pt x="1075" y="718"/>
                      <a:pt x="1083" y="718"/>
                    </a:cubicBezTo>
                    <a:cubicBezTo>
                      <a:pt x="1092" y="718"/>
                      <a:pt x="1102" y="703"/>
                      <a:pt x="1108" y="678"/>
                    </a:cubicBezTo>
                    <a:cubicBezTo>
                      <a:pt x="1132" y="630"/>
                      <a:pt x="1144" y="595"/>
                      <a:pt x="1156" y="547"/>
                    </a:cubicBezTo>
                    <a:cubicBezTo>
                      <a:pt x="1160" y="507"/>
                      <a:pt x="1165" y="497"/>
                      <a:pt x="1170" y="497"/>
                    </a:cubicBezTo>
                    <a:cubicBezTo>
                      <a:pt x="1175" y="497"/>
                      <a:pt x="1181" y="507"/>
                      <a:pt x="1188" y="507"/>
                    </a:cubicBezTo>
                    <a:cubicBezTo>
                      <a:pt x="1192" y="507"/>
                      <a:pt x="1198" y="502"/>
                      <a:pt x="1203" y="488"/>
                    </a:cubicBezTo>
                    <a:cubicBezTo>
                      <a:pt x="1239" y="607"/>
                      <a:pt x="1275" y="571"/>
                      <a:pt x="1311" y="583"/>
                    </a:cubicBezTo>
                    <a:cubicBezTo>
                      <a:pt x="1320" y="586"/>
                      <a:pt x="1327" y="588"/>
                      <a:pt x="1332" y="588"/>
                    </a:cubicBezTo>
                    <a:cubicBezTo>
                      <a:pt x="1348" y="588"/>
                      <a:pt x="1353" y="570"/>
                      <a:pt x="1370" y="499"/>
                    </a:cubicBezTo>
                    <a:cubicBezTo>
                      <a:pt x="1374" y="481"/>
                      <a:pt x="1376" y="474"/>
                      <a:pt x="1379" y="474"/>
                    </a:cubicBezTo>
                    <a:cubicBezTo>
                      <a:pt x="1383" y="474"/>
                      <a:pt x="1386" y="507"/>
                      <a:pt x="1394" y="523"/>
                    </a:cubicBezTo>
                    <a:cubicBezTo>
                      <a:pt x="1401" y="543"/>
                      <a:pt x="1407" y="560"/>
                      <a:pt x="1414" y="560"/>
                    </a:cubicBezTo>
                    <a:cubicBezTo>
                      <a:pt x="1419" y="560"/>
                      <a:pt x="1424" y="550"/>
                      <a:pt x="1430" y="523"/>
                    </a:cubicBezTo>
                    <a:cubicBezTo>
                      <a:pt x="1435" y="468"/>
                      <a:pt x="1443" y="441"/>
                      <a:pt x="1452" y="441"/>
                    </a:cubicBezTo>
                    <a:cubicBezTo>
                      <a:pt x="1461" y="441"/>
                      <a:pt x="1471" y="477"/>
                      <a:pt x="1477" y="547"/>
                    </a:cubicBezTo>
                    <a:cubicBezTo>
                      <a:pt x="1489" y="595"/>
                      <a:pt x="1489" y="630"/>
                      <a:pt x="1513" y="666"/>
                    </a:cubicBezTo>
                    <a:cubicBezTo>
                      <a:pt x="1514" y="667"/>
                      <a:pt x="1515" y="667"/>
                      <a:pt x="1515" y="667"/>
                    </a:cubicBezTo>
                    <a:cubicBezTo>
                      <a:pt x="1523" y="667"/>
                      <a:pt x="1525" y="628"/>
                      <a:pt x="1530" y="628"/>
                    </a:cubicBezTo>
                    <a:cubicBezTo>
                      <a:pt x="1532" y="628"/>
                      <a:pt x="1534" y="632"/>
                      <a:pt x="1537" y="642"/>
                    </a:cubicBezTo>
                    <a:cubicBezTo>
                      <a:pt x="1541" y="660"/>
                      <a:pt x="1544" y="668"/>
                      <a:pt x="1546" y="668"/>
                    </a:cubicBezTo>
                    <a:cubicBezTo>
                      <a:pt x="1549" y="668"/>
                      <a:pt x="1549" y="644"/>
                      <a:pt x="1549" y="607"/>
                    </a:cubicBezTo>
                    <a:cubicBezTo>
                      <a:pt x="1561" y="547"/>
                      <a:pt x="1549" y="511"/>
                      <a:pt x="1561" y="464"/>
                    </a:cubicBezTo>
                    <a:cubicBezTo>
                      <a:pt x="1561" y="511"/>
                      <a:pt x="1573" y="547"/>
                      <a:pt x="1573" y="595"/>
                    </a:cubicBezTo>
                    <a:cubicBezTo>
                      <a:pt x="1579" y="614"/>
                      <a:pt x="1582" y="629"/>
                      <a:pt x="1583" y="629"/>
                    </a:cubicBezTo>
                    <a:cubicBezTo>
                      <a:pt x="1584" y="629"/>
                      <a:pt x="1584" y="617"/>
                      <a:pt x="1584" y="583"/>
                    </a:cubicBezTo>
                    <a:cubicBezTo>
                      <a:pt x="1584" y="521"/>
                      <a:pt x="1584" y="440"/>
                      <a:pt x="1594" y="440"/>
                    </a:cubicBezTo>
                    <a:cubicBezTo>
                      <a:pt x="1597" y="440"/>
                      <a:pt x="1602" y="451"/>
                      <a:pt x="1608" y="476"/>
                    </a:cubicBezTo>
                    <a:cubicBezTo>
                      <a:pt x="1616" y="579"/>
                      <a:pt x="1630" y="667"/>
                      <a:pt x="1645" y="667"/>
                    </a:cubicBezTo>
                    <a:cubicBezTo>
                      <a:pt x="1652" y="667"/>
                      <a:pt x="1660" y="646"/>
                      <a:pt x="1668" y="595"/>
                    </a:cubicBezTo>
                    <a:cubicBezTo>
                      <a:pt x="1673" y="562"/>
                      <a:pt x="1679" y="550"/>
                      <a:pt x="1683" y="550"/>
                    </a:cubicBezTo>
                    <a:cubicBezTo>
                      <a:pt x="1688" y="550"/>
                      <a:pt x="1692" y="569"/>
                      <a:pt x="1692" y="595"/>
                    </a:cubicBezTo>
                    <a:cubicBezTo>
                      <a:pt x="1696" y="612"/>
                      <a:pt x="1702" y="621"/>
                      <a:pt x="1708" y="621"/>
                    </a:cubicBezTo>
                    <a:cubicBezTo>
                      <a:pt x="1719" y="621"/>
                      <a:pt x="1732" y="592"/>
                      <a:pt x="1739" y="523"/>
                    </a:cubicBezTo>
                    <a:cubicBezTo>
                      <a:pt x="1739" y="483"/>
                      <a:pt x="1745" y="454"/>
                      <a:pt x="1752" y="454"/>
                    </a:cubicBezTo>
                    <a:cubicBezTo>
                      <a:pt x="1755" y="454"/>
                      <a:pt x="1759" y="460"/>
                      <a:pt x="1763" y="476"/>
                    </a:cubicBezTo>
                    <a:cubicBezTo>
                      <a:pt x="1770" y="528"/>
                      <a:pt x="1780" y="555"/>
                      <a:pt x="1792" y="555"/>
                    </a:cubicBezTo>
                    <a:cubicBezTo>
                      <a:pt x="1801" y="555"/>
                      <a:pt x="1812" y="537"/>
                      <a:pt x="1823" y="499"/>
                    </a:cubicBezTo>
                    <a:cubicBezTo>
                      <a:pt x="1823" y="471"/>
                      <a:pt x="1827" y="455"/>
                      <a:pt x="1833" y="455"/>
                    </a:cubicBezTo>
                    <a:cubicBezTo>
                      <a:pt x="1837" y="455"/>
                      <a:pt x="1842" y="462"/>
                      <a:pt x="1846" y="476"/>
                    </a:cubicBezTo>
                    <a:cubicBezTo>
                      <a:pt x="1857" y="509"/>
                      <a:pt x="1869" y="527"/>
                      <a:pt x="1878" y="527"/>
                    </a:cubicBezTo>
                    <a:cubicBezTo>
                      <a:pt x="1890" y="527"/>
                      <a:pt x="1900" y="503"/>
                      <a:pt x="1906" y="452"/>
                    </a:cubicBezTo>
                    <a:cubicBezTo>
                      <a:pt x="1912" y="423"/>
                      <a:pt x="1918" y="414"/>
                      <a:pt x="1923" y="414"/>
                    </a:cubicBezTo>
                    <a:cubicBezTo>
                      <a:pt x="1931" y="414"/>
                      <a:pt x="1937" y="437"/>
                      <a:pt x="1943" y="437"/>
                    </a:cubicBezTo>
                    <a:cubicBezTo>
                      <a:pt x="1947" y="437"/>
                      <a:pt x="1950" y="427"/>
                      <a:pt x="1954" y="392"/>
                    </a:cubicBezTo>
                    <a:cubicBezTo>
                      <a:pt x="1977" y="523"/>
                      <a:pt x="2001" y="499"/>
                      <a:pt x="2025" y="523"/>
                    </a:cubicBezTo>
                    <a:cubicBezTo>
                      <a:pt x="2041" y="547"/>
                      <a:pt x="2057" y="642"/>
                      <a:pt x="2073" y="642"/>
                    </a:cubicBezTo>
                    <a:cubicBezTo>
                      <a:pt x="2081" y="642"/>
                      <a:pt x="2089" y="621"/>
                      <a:pt x="2096" y="559"/>
                    </a:cubicBezTo>
                    <a:cubicBezTo>
                      <a:pt x="2096" y="553"/>
                      <a:pt x="2096" y="550"/>
                      <a:pt x="2098" y="550"/>
                    </a:cubicBezTo>
                    <a:cubicBezTo>
                      <a:pt x="2099" y="550"/>
                      <a:pt x="2102" y="553"/>
                      <a:pt x="2108" y="559"/>
                    </a:cubicBezTo>
                    <a:cubicBezTo>
                      <a:pt x="2132" y="750"/>
                      <a:pt x="2168" y="654"/>
                      <a:pt x="2204" y="785"/>
                    </a:cubicBezTo>
                    <a:cubicBezTo>
                      <a:pt x="2209" y="807"/>
                      <a:pt x="2215" y="817"/>
                      <a:pt x="2220" y="817"/>
                    </a:cubicBezTo>
                    <a:cubicBezTo>
                      <a:pt x="2227" y="817"/>
                      <a:pt x="2233" y="804"/>
                      <a:pt x="2239" y="785"/>
                    </a:cubicBezTo>
                    <a:cubicBezTo>
                      <a:pt x="2251" y="750"/>
                      <a:pt x="2263" y="714"/>
                      <a:pt x="2275" y="714"/>
                    </a:cubicBezTo>
                    <a:cubicBezTo>
                      <a:pt x="2293" y="708"/>
                      <a:pt x="2311" y="696"/>
                      <a:pt x="2330" y="696"/>
                    </a:cubicBezTo>
                    <a:cubicBezTo>
                      <a:pt x="2349" y="696"/>
                      <a:pt x="2370" y="708"/>
                      <a:pt x="2394" y="750"/>
                    </a:cubicBezTo>
                    <a:cubicBezTo>
                      <a:pt x="2394" y="755"/>
                      <a:pt x="2397" y="758"/>
                      <a:pt x="2400" y="758"/>
                    </a:cubicBezTo>
                    <a:cubicBezTo>
                      <a:pt x="2403" y="758"/>
                      <a:pt x="2406" y="755"/>
                      <a:pt x="2406" y="750"/>
                    </a:cubicBezTo>
                    <a:cubicBezTo>
                      <a:pt x="2421" y="704"/>
                      <a:pt x="2434" y="684"/>
                      <a:pt x="2447" y="684"/>
                    </a:cubicBezTo>
                    <a:cubicBezTo>
                      <a:pt x="2464" y="684"/>
                      <a:pt x="2481" y="719"/>
                      <a:pt x="2501" y="773"/>
                    </a:cubicBezTo>
                    <a:cubicBezTo>
                      <a:pt x="2510" y="799"/>
                      <a:pt x="2518" y="824"/>
                      <a:pt x="2527" y="824"/>
                    </a:cubicBezTo>
                    <a:cubicBezTo>
                      <a:pt x="2530" y="824"/>
                      <a:pt x="2533" y="820"/>
                      <a:pt x="2537" y="809"/>
                    </a:cubicBezTo>
                    <a:cubicBezTo>
                      <a:pt x="2542" y="779"/>
                      <a:pt x="2547" y="774"/>
                      <a:pt x="2553" y="774"/>
                    </a:cubicBezTo>
                    <a:cubicBezTo>
                      <a:pt x="2556" y="774"/>
                      <a:pt x="2559" y="776"/>
                      <a:pt x="2562" y="776"/>
                    </a:cubicBezTo>
                    <a:cubicBezTo>
                      <a:pt x="2569" y="776"/>
                      <a:pt x="2576" y="772"/>
                      <a:pt x="2585" y="750"/>
                    </a:cubicBezTo>
                    <a:cubicBezTo>
                      <a:pt x="2598" y="704"/>
                      <a:pt x="2611" y="676"/>
                      <a:pt x="2624" y="676"/>
                    </a:cubicBezTo>
                    <a:cubicBezTo>
                      <a:pt x="2635" y="676"/>
                      <a:pt x="2645" y="695"/>
                      <a:pt x="2656" y="738"/>
                    </a:cubicBezTo>
                    <a:cubicBezTo>
                      <a:pt x="2673" y="793"/>
                      <a:pt x="2687" y="823"/>
                      <a:pt x="2701" y="823"/>
                    </a:cubicBezTo>
                    <a:cubicBezTo>
                      <a:pt x="2717" y="823"/>
                      <a:pt x="2732" y="784"/>
                      <a:pt x="2751" y="702"/>
                    </a:cubicBezTo>
                    <a:cubicBezTo>
                      <a:pt x="2751" y="688"/>
                      <a:pt x="2752" y="682"/>
                      <a:pt x="2754" y="682"/>
                    </a:cubicBezTo>
                    <a:cubicBezTo>
                      <a:pt x="2758" y="682"/>
                      <a:pt x="2767" y="713"/>
                      <a:pt x="2775" y="738"/>
                    </a:cubicBezTo>
                    <a:cubicBezTo>
                      <a:pt x="2775" y="744"/>
                      <a:pt x="2775" y="747"/>
                      <a:pt x="2776" y="747"/>
                    </a:cubicBezTo>
                    <a:cubicBezTo>
                      <a:pt x="2779" y="747"/>
                      <a:pt x="2786" y="709"/>
                      <a:pt x="2794" y="709"/>
                    </a:cubicBezTo>
                    <a:cubicBezTo>
                      <a:pt x="2796" y="709"/>
                      <a:pt x="2797" y="711"/>
                      <a:pt x="2799" y="714"/>
                    </a:cubicBezTo>
                    <a:cubicBezTo>
                      <a:pt x="2811" y="726"/>
                      <a:pt x="2835" y="761"/>
                      <a:pt x="2847" y="785"/>
                    </a:cubicBezTo>
                    <a:cubicBezTo>
                      <a:pt x="2849" y="791"/>
                      <a:pt x="2851" y="793"/>
                      <a:pt x="2851" y="793"/>
                    </a:cubicBezTo>
                    <a:cubicBezTo>
                      <a:pt x="2853" y="793"/>
                      <a:pt x="2847" y="770"/>
                      <a:pt x="2847" y="761"/>
                    </a:cubicBezTo>
                    <a:cubicBezTo>
                      <a:pt x="2851" y="745"/>
                      <a:pt x="2856" y="739"/>
                      <a:pt x="2860" y="739"/>
                    </a:cubicBezTo>
                    <a:cubicBezTo>
                      <a:pt x="2873" y="739"/>
                      <a:pt x="2885" y="785"/>
                      <a:pt x="2894" y="785"/>
                    </a:cubicBezTo>
                    <a:cubicBezTo>
                      <a:pt x="2899" y="785"/>
                      <a:pt x="2903" y="773"/>
                      <a:pt x="2906" y="738"/>
                    </a:cubicBezTo>
                    <a:cubicBezTo>
                      <a:pt x="2906" y="732"/>
                      <a:pt x="2907" y="730"/>
                      <a:pt x="2908" y="730"/>
                    </a:cubicBezTo>
                    <a:cubicBezTo>
                      <a:pt x="2912" y="730"/>
                      <a:pt x="2921" y="752"/>
                      <a:pt x="2930" y="761"/>
                    </a:cubicBezTo>
                    <a:cubicBezTo>
                      <a:pt x="2937" y="797"/>
                      <a:pt x="2948" y="820"/>
                      <a:pt x="2961" y="820"/>
                    </a:cubicBezTo>
                    <a:cubicBezTo>
                      <a:pt x="2970" y="820"/>
                      <a:pt x="2980" y="809"/>
                      <a:pt x="2989" y="785"/>
                    </a:cubicBezTo>
                    <a:cubicBezTo>
                      <a:pt x="2989" y="767"/>
                      <a:pt x="2996" y="742"/>
                      <a:pt x="3000" y="742"/>
                    </a:cubicBezTo>
                    <a:cubicBezTo>
                      <a:pt x="3001" y="742"/>
                      <a:pt x="3001" y="744"/>
                      <a:pt x="3001" y="750"/>
                    </a:cubicBezTo>
                    <a:cubicBezTo>
                      <a:pt x="3022" y="811"/>
                      <a:pt x="3042" y="822"/>
                      <a:pt x="3063" y="822"/>
                    </a:cubicBezTo>
                    <a:cubicBezTo>
                      <a:pt x="3073" y="822"/>
                      <a:pt x="3084" y="819"/>
                      <a:pt x="3094" y="819"/>
                    </a:cubicBezTo>
                    <a:cubicBezTo>
                      <a:pt x="3099" y="819"/>
                      <a:pt x="3104" y="819"/>
                      <a:pt x="3108" y="821"/>
                    </a:cubicBezTo>
                    <a:cubicBezTo>
                      <a:pt x="3144" y="833"/>
                      <a:pt x="3144" y="880"/>
                      <a:pt x="3156" y="916"/>
                    </a:cubicBezTo>
                    <a:cubicBezTo>
                      <a:pt x="3161" y="935"/>
                      <a:pt x="3164" y="943"/>
                      <a:pt x="3166" y="943"/>
                    </a:cubicBezTo>
                    <a:cubicBezTo>
                      <a:pt x="3170" y="943"/>
                      <a:pt x="3173" y="926"/>
                      <a:pt x="3180" y="904"/>
                    </a:cubicBezTo>
                    <a:cubicBezTo>
                      <a:pt x="3186" y="869"/>
                      <a:pt x="3192" y="851"/>
                      <a:pt x="3198" y="851"/>
                    </a:cubicBezTo>
                    <a:cubicBezTo>
                      <a:pt x="3204" y="851"/>
                      <a:pt x="3210" y="869"/>
                      <a:pt x="3216" y="904"/>
                    </a:cubicBezTo>
                    <a:cubicBezTo>
                      <a:pt x="3216" y="930"/>
                      <a:pt x="3228" y="950"/>
                      <a:pt x="3235" y="950"/>
                    </a:cubicBezTo>
                    <a:cubicBezTo>
                      <a:pt x="3238" y="950"/>
                      <a:pt x="3239" y="947"/>
                      <a:pt x="3239" y="940"/>
                    </a:cubicBezTo>
                    <a:cubicBezTo>
                      <a:pt x="3252" y="910"/>
                      <a:pt x="3265" y="898"/>
                      <a:pt x="3278" y="898"/>
                    </a:cubicBezTo>
                    <a:cubicBezTo>
                      <a:pt x="3301" y="898"/>
                      <a:pt x="3324" y="934"/>
                      <a:pt x="3347" y="964"/>
                    </a:cubicBezTo>
                    <a:cubicBezTo>
                      <a:pt x="3350" y="967"/>
                      <a:pt x="3353" y="969"/>
                      <a:pt x="3356" y="969"/>
                    </a:cubicBezTo>
                    <a:cubicBezTo>
                      <a:pt x="3365" y="969"/>
                      <a:pt x="3374" y="953"/>
                      <a:pt x="3382" y="892"/>
                    </a:cubicBezTo>
                    <a:cubicBezTo>
                      <a:pt x="3382" y="880"/>
                      <a:pt x="3382" y="869"/>
                      <a:pt x="3394" y="869"/>
                    </a:cubicBezTo>
                    <a:cubicBezTo>
                      <a:pt x="3406" y="880"/>
                      <a:pt x="3406" y="916"/>
                      <a:pt x="3406" y="940"/>
                    </a:cubicBezTo>
                    <a:cubicBezTo>
                      <a:pt x="3421" y="986"/>
                      <a:pt x="3437" y="1041"/>
                      <a:pt x="3452" y="1041"/>
                    </a:cubicBezTo>
                    <a:cubicBezTo>
                      <a:pt x="3460" y="1041"/>
                      <a:pt x="3469" y="1023"/>
                      <a:pt x="3478" y="976"/>
                    </a:cubicBezTo>
                    <a:cubicBezTo>
                      <a:pt x="3478" y="940"/>
                      <a:pt x="3489" y="904"/>
                      <a:pt x="3501" y="869"/>
                    </a:cubicBezTo>
                    <a:cubicBezTo>
                      <a:pt x="3508" y="848"/>
                      <a:pt x="3515" y="835"/>
                      <a:pt x="3520" y="835"/>
                    </a:cubicBezTo>
                    <a:cubicBezTo>
                      <a:pt x="3523" y="835"/>
                      <a:pt x="3525" y="842"/>
                      <a:pt x="3525" y="857"/>
                    </a:cubicBezTo>
                    <a:cubicBezTo>
                      <a:pt x="3549" y="940"/>
                      <a:pt x="3573" y="940"/>
                      <a:pt x="3585" y="952"/>
                    </a:cubicBezTo>
                    <a:lnTo>
                      <a:pt x="3704" y="952"/>
                    </a:lnTo>
                    <a:cubicBezTo>
                      <a:pt x="3716" y="952"/>
                      <a:pt x="3728" y="904"/>
                      <a:pt x="3740" y="880"/>
                    </a:cubicBezTo>
                    <a:cubicBezTo>
                      <a:pt x="3747" y="866"/>
                      <a:pt x="3750" y="856"/>
                      <a:pt x="3751" y="856"/>
                    </a:cubicBezTo>
                    <a:cubicBezTo>
                      <a:pt x="3751" y="856"/>
                      <a:pt x="3751" y="859"/>
                      <a:pt x="3751" y="869"/>
                    </a:cubicBezTo>
                    <a:cubicBezTo>
                      <a:pt x="3775" y="976"/>
                      <a:pt x="3799" y="940"/>
                      <a:pt x="3823" y="952"/>
                    </a:cubicBezTo>
                    <a:cubicBezTo>
                      <a:pt x="3847" y="952"/>
                      <a:pt x="3870" y="952"/>
                      <a:pt x="3894" y="928"/>
                    </a:cubicBezTo>
                    <a:cubicBezTo>
                      <a:pt x="3901" y="925"/>
                      <a:pt x="3908" y="923"/>
                      <a:pt x="3915" y="923"/>
                    </a:cubicBezTo>
                    <a:cubicBezTo>
                      <a:pt x="3936" y="923"/>
                      <a:pt x="3960" y="941"/>
                      <a:pt x="3978" y="1011"/>
                    </a:cubicBezTo>
                    <a:cubicBezTo>
                      <a:pt x="3981" y="1023"/>
                      <a:pt x="3985" y="1028"/>
                      <a:pt x="3989" y="1028"/>
                    </a:cubicBezTo>
                    <a:cubicBezTo>
                      <a:pt x="3997" y="1028"/>
                      <a:pt x="4005" y="1001"/>
                      <a:pt x="4013" y="952"/>
                    </a:cubicBezTo>
                    <a:cubicBezTo>
                      <a:pt x="4022" y="845"/>
                      <a:pt x="4038" y="831"/>
                      <a:pt x="4055" y="831"/>
                    </a:cubicBezTo>
                    <a:cubicBezTo>
                      <a:pt x="4061" y="831"/>
                      <a:pt x="4067" y="833"/>
                      <a:pt x="4073" y="833"/>
                    </a:cubicBezTo>
                    <a:cubicBezTo>
                      <a:pt x="4076" y="831"/>
                      <a:pt x="4080" y="830"/>
                      <a:pt x="4082" y="830"/>
                    </a:cubicBezTo>
                    <a:cubicBezTo>
                      <a:pt x="4092" y="830"/>
                      <a:pt x="4096" y="841"/>
                      <a:pt x="4101" y="841"/>
                    </a:cubicBezTo>
                    <a:cubicBezTo>
                      <a:pt x="4103" y="841"/>
                      <a:pt x="4105" y="839"/>
                      <a:pt x="4109" y="833"/>
                    </a:cubicBezTo>
                    <a:cubicBezTo>
                      <a:pt x="4133" y="910"/>
                      <a:pt x="4157" y="933"/>
                      <a:pt x="4181" y="933"/>
                    </a:cubicBezTo>
                    <a:cubicBezTo>
                      <a:pt x="4214" y="933"/>
                      <a:pt x="4247" y="892"/>
                      <a:pt x="4280" y="892"/>
                    </a:cubicBezTo>
                    <a:cubicBezTo>
                      <a:pt x="4282" y="892"/>
                      <a:pt x="4285" y="892"/>
                      <a:pt x="4287" y="892"/>
                    </a:cubicBezTo>
                    <a:cubicBezTo>
                      <a:pt x="4287" y="892"/>
                      <a:pt x="4299" y="869"/>
                      <a:pt x="4311" y="821"/>
                    </a:cubicBezTo>
                    <a:cubicBezTo>
                      <a:pt x="4323" y="763"/>
                      <a:pt x="4331" y="736"/>
                      <a:pt x="4340" y="736"/>
                    </a:cubicBezTo>
                    <a:cubicBezTo>
                      <a:pt x="4349" y="736"/>
                      <a:pt x="4358" y="766"/>
                      <a:pt x="4371" y="821"/>
                    </a:cubicBezTo>
                    <a:cubicBezTo>
                      <a:pt x="4378" y="853"/>
                      <a:pt x="4386" y="874"/>
                      <a:pt x="4391" y="874"/>
                    </a:cubicBezTo>
                    <a:cubicBezTo>
                      <a:pt x="4393" y="874"/>
                      <a:pt x="4394" y="869"/>
                      <a:pt x="4394" y="857"/>
                    </a:cubicBezTo>
                    <a:cubicBezTo>
                      <a:pt x="4420" y="736"/>
                      <a:pt x="4440" y="728"/>
                      <a:pt x="4462" y="728"/>
                    </a:cubicBezTo>
                    <a:cubicBezTo>
                      <a:pt x="4466" y="728"/>
                      <a:pt x="4470" y="728"/>
                      <a:pt x="4474" y="728"/>
                    </a:cubicBezTo>
                    <a:cubicBezTo>
                      <a:pt x="4479" y="728"/>
                      <a:pt x="4484" y="728"/>
                      <a:pt x="4490" y="726"/>
                    </a:cubicBezTo>
                    <a:cubicBezTo>
                      <a:pt x="4494" y="721"/>
                      <a:pt x="4497" y="719"/>
                      <a:pt x="4500" y="719"/>
                    </a:cubicBezTo>
                    <a:cubicBezTo>
                      <a:pt x="4509" y="719"/>
                      <a:pt x="4502" y="756"/>
                      <a:pt x="4502" y="785"/>
                    </a:cubicBezTo>
                    <a:cubicBezTo>
                      <a:pt x="4516" y="828"/>
                      <a:pt x="4526" y="857"/>
                      <a:pt x="4534" y="857"/>
                    </a:cubicBezTo>
                    <a:cubicBezTo>
                      <a:pt x="4539" y="857"/>
                      <a:pt x="4544" y="843"/>
                      <a:pt x="4549" y="809"/>
                    </a:cubicBezTo>
                    <a:cubicBezTo>
                      <a:pt x="4557" y="755"/>
                      <a:pt x="4570" y="741"/>
                      <a:pt x="4581" y="741"/>
                    </a:cubicBezTo>
                    <a:cubicBezTo>
                      <a:pt x="4587" y="741"/>
                      <a:pt x="4593" y="745"/>
                      <a:pt x="4597" y="750"/>
                    </a:cubicBezTo>
                    <a:cubicBezTo>
                      <a:pt x="4609" y="785"/>
                      <a:pt x="4609" y="833"/>
                      <a:pt x="4609" y="869"/>
                    </a:cubicBezTo>
                    <a:lnTo>
                      <a:pt x="4609" y="1000"/>
                    </a:lnTo>
                    <a:cubicBezTo>
                      <a:pt x="4644" y="928"/>
                      <a:pt x="4680" y="857"/>
                      <a:pt x="4728" y="857"/>
                    </a:cubicBezTo>
                    <a:cubicBezTo>
                      <a:pt x="4740" y="857"/>
                      <a:pt x="4752" y="857"/>
                      <a:pt x="4752" y="809"/>
                    </a:cubicBezTo>
                    <a:cubicBezTo>
                      <a:pt x="4763" y="757"/>
                      <a:pt x="4775" y="730"/>
                      <a:pt x="4786" y="730"/>
                    </a:cubicBezTo>
                    <a:cubicBezTo>
                      <a:pt x="4799" y="730"/>
                      <a:pt x="4811" y="760"/>
                      <a:pt x="4823" y="821"/>
                    </a:cubicBezTo>
                    <a:cubicBezTo>
                      <a:pt x="4835" y="797"/>
                      <a:pt x="4847" y="773"/>
                      <a:pt x="4859" y="761"/>
                    </a:cubicBezTo>
                    <a:cubicBezTo>
                      <a:pt x="4870" y="824"/>
                      <a:pt x="4884" y="851"/>
                      <a:pt x="4898" y="851"/>
                    </a:cubicBezTo>
                    <a:cubicBezTo>
                      <a:pt x="4914" y="851"/>
                      <a:pt x="4930" y="818"/>
                      <a:pt x="4942" y="761"/>
                    </a:cubicBezTo>
                    <a:cubicBezTo>
                      <a:pt x="4946" y="769"/>
                      <a:pt x="4949" y="772"/>
                      <a:pt x="4953" y="772"/>
                    </a:cubicBezTo>
                    <a:cubicBezTo>
                      <a:pt x="4966" y="772"/>
                      <a:pt x="4979" y="737"/>
                      <a:pt x="4991" y="737"/>
                    </a:cubicBezTo>
                    <a:cubicBezTo>
                      <a:pt x="4999" y="737"/>
                      <a:pt x="5006" y="748"/>
                      <a:pt x="5013" y="785"/>
                    </a:cubicBezTo>
                    <a:cubicBezTo>
                      <a:pt x="5016" y="769"/>
                      <a:pt x="5020" y="762"/>
                      <a:pt x="5023" y="762"/>
                    </a:cubicBezTo>
                    <a:cubicBezTo>
                      <a:pt x="5036" y="762"/>
                      <a:pt x="5052" y="833"/>
                      <a:pt x="5061" y="833"/>
                    </a:cubicBezTo>
                    <a:cubicBezTo>
                      <a:pt x="5085" y="833"/>
                      <a:pt x="5097" y="797"/>
                      <a:pt x="5109" y="750"/>
                    </a:cubicBezTo>
                    <a:cubicBezTo>
                      <a:pt x="5109" y="750"/>
                      <a:pt x="5109" y="761"/>
                      <a:pt x="5121" y="773"/>
                    </a:cubicBezTo>
                    <a:cubicBezTo>
                      <a:pt x="5128" y="816"/>
                      <a:pt x="5135" y="838"/>
                      <a:pt x="5142" y="838"/>
                    </a:cubicBezTo>
                    <a:cubicBezTo>
                      <a:pt x="5147" y="838"/>
                      <a:pt x="5152" y="828"/>
                      <a:pt x="5156" y="809"/>
                    </a:cubicBezTo>
                    <a:cubicBezTo>
                      <a:pt x="5171" y="780"/>
                      <a:pt x="5177" y="759"/>
                      <a:pt x="5182" y="759"/>
                    </a:cubicBezTo>
                    <a:cubicBezTo>
                      <a:pt x="5185" y="759"/>
                      <a:pt x="5188" y="767"/>
                      <a:pt x="5192" y="785"/>
                    </a:cubicBezTo>
                    <a:cubicBezTo>
                      <a:pt x="5206" y="819"/>
                      <a:pt x="5215" y="841"/>
                      <a:pt x="5225" y="841"/>
                    </a:cubicBezTo>
                    <a:cubicBezTo>
                      <a:pt x="5233" y="841"/>
                      <a:pt x="5241" y="828"/>
                      <a:pt x="5252" y="797"/>
                    </a:cubicBezTo>
                    <a:cubicBezTo>
                      <a:pt x="5252" y="774"/>
                      <a:pt x="5257" y="761"/>
                      <a:pt x="5263" y="761"/>
                    </a:cubicBezTo>
                    <a:cubicBezTo>
                      <a:pt x="5267" y="761"/>
                      <a:pt x="5271" y="765"/>
                      <a:pt x="5275" y="773"/>
                    </a:cubicBezTo>
                    <a:cubicBezTo>
                      <a:pt x="5301" y="858"/>
                      <a:pt x="5320" y="906"/>
                      <a:pt x="5342" y="906"/>
                    </a:cubicBezTo>
                    <a:cubicBezTo>
                      <a:pt x="5351" y="906"/>
                      <a:pt x="5360" y="898"/>
                      <a:pt x="5371" y="880"/>
                    </a:cubicBezTo>
                    <a:cubicBezTo>
                      <a:pt x="5371" y="880"/>
                      <a:pt x="5371" y="879"/>
                      <a:pt x="5371" y="879"/>
                    </a:cubicBezTo>
                    <a:cubicBezTo>
                      <a:pt x="5372" y="879"/>
                      <a:pt x="5380" y="936"/>
                      <a:pt x="5389" y="936"/>
                    </a:cubicBezTo>
                    <a:cubicBezTo>
                      <a:pt x="5391" y="936"/>
                      <a:pt x="5393" y="934"/>
                      <a:pt x="5394" y="928"/>
                    </a:cubicBezTo>
                    <a:cubicBezTo>
                      <a:pt x="5407" y="857"/>
                      <a:pt x="5424" y="828"/>
                      <a:pt x="5442" y="828"/>
                    </a:cubicBezTo>
                    <a:cubicBezTo>
                      <a:pt x="5457" y="828"/>
                      <a:pt x="5473" y="848"/>
                      <a:pt x="5490" y="880"/>
                    </a:cubicBezTo>
                    <a:cubicBezTo>
                      <a:pt x="5514" y="952"/>
                      <a:pt x="5525" y="892"/>
                      <a:pt x="5549" y="952"/>
                    </a:cubicBezTo>
                    <a:cubicBezTo>
                      <a:pt x="5554" y="966"/>
                      <a:pt x="5558" y="971"/>
                      <a:pt x="5562" y="971"/>
                    </a:cubicBezTo>
                    <a:cubicBezTo>
                      <a:pt x="5575" y="971"/>
                      <a:pt x="5585" y="914"/>
                      <a:pt x="5598" y="914"/>
                    </a:cubicBezTo>
                    <a:cubicBezTo>
                      <a:pt x="5601" y="914"/>
                      <a:pt x="5605" y="918"/>
                      <a:pt x="5609" y="928"/>
                    </a:cubicBezTo>
                    <a:cubicBezTo>
                      <a:pt x="5621" y="958"/>
                      <a:pt x="5630" y="964"/>
                      <a:pt x="5639" y="964"/>
                    </a:cubicBezTo>
                    <a:cubicBezTo>
                      <a:pt x="5645" y="964"/>
                      <a:pt x="5650" y="961"/>
                      <a:pt x="5657" y="961"/>
                    </a:cubicBezTo>
                    <a:cubicBezTo>
                      <a:pt x="5661" y="961"/>
                      <a:pt x="5664" y="962"/>
                      <a:pt x="5668" y="964"/>
                    </a:cubicBezTo>
                    <a:cubicBezTo>
                      <a:pt x="5683" y="964"/>
                      <a:pt x="5689" y="982"/>
                      <a:pt x="5696" y="982"/>
                    </a:cubicBezTo>
                    <a:cubicBezTo>
                      <a:pt x="5701" y="982"/>
                      <a:pt x="5707" y="975"/>
                      <a:pt x="5716" y="952"/>
                    </a:cubicBezTo>
                    <a:cubicBezTo>
                      <a:pt x="5722" y="913"/>
                      <a:pt x="5725" y="895"/>
                      <a:pt x="5729" y="895"/>
                    </a:cubicBezTo>
                    <a:cubicBezTo>
                      <a:pt x="5731" y="895"/>
                      <a:pt x="5734" y="907"/>
                      <a:pt x="5740" y="928"/>
                    </a:cubicBezTo>
                    <a:cubicBezTo>
                      <a:pt x="5747" y="957"/>
                      <a:pt x="5759" y="973"/>
                      <a:pt x="5769" y="973"/>
                    </a:cubicBezTo>
                    <a:cubicBezTo>
                      <a:pt x="5776" y="973"/>
                      <a:pt x="5783" y="966"/>
                      <a:pt x="5787" y="952"/>
                    </a:cubicBezTo>
                    <a:cubicBezTo>
                      <a:pt x="5799" y="918"/>
                      <a:pt x="5820" y="832"/>
                      <a:pt x="5833" y="832"/>
                    </a:cubicBezTo>
                    <a:cubicBezTo>
                      <a:pt x="5834" y="832"/>
                      <a:pt x="5834" y="832"/>
                      <a:pt x="5835" y="833"/>
                    </a:cubicBezTo>
                    <a:cubicBezTo>
                      <a:pt x="5854" y="842"/>
                      <a:pt x="5865" y="910"/>
                      <a:pt x="5875" y="910"/>
                    </a:cubicBezTo>
                    <a:cubicBezTo>
                      <a:pt x="5878" y="910"/>
                      <a:pt x="5880" y="905"/>
                      <a:pt x="5883" y="892"/>
                    </a:cubicBezTo>
                    <a:cubicBezTo>
                      <a:pt x="5900" y="943"/>
                      <a:pt x="5910" y="958"/>
                      <a:pt x="5924" y="958"/>
                    </a:cubicBezTo>
                    <a:cubicBezTo>
                      <a:pt x="5929" y="958"/>
                      <a:pt x="5935" y="955"/>
                      <a:pt x="5942" y="952"/>
                    </a:cubicBezTo>
                    <a:cubicBezTo>
                      <a:pt x="5990" y="952"/>
                      <a:pt x="6049" y="940"/>
                      <a:pt x="6097" y="928"/>
                    </a:cubicBezTo>
                    <a:cubicBezTo>
                      <a:pt x="6121" y="928"/>
                      <a:pt x="6145" y="916"/>
                      <a:pt x="6168" y="833"/>
                    </a:cubicBezTo>
                    <a:cubicBezTo>
                      <a:pt x="6175" y="807"/>
                      <a:pt x="6185" y="798"/>
                      <a:pt x="6195" y="798"/>
                    </a:cubicBezTo>
                    <a:cubicBezTo>
                      <a:pt x="6203" y="798"/>
                      <a:pt x="6211" y="804"/>
                      <a:pt x="6216" y="809"/>
                    </a:cubicBezTo>
                    <a:cubicBezTo>
                      <a:pt x="6232" y="817"/>
                      <a:pt x="6243" y="868"/>
                      <a:pt x="6255" y="868"/>
                    </a:cubicBezTo>
                    <a:cubicBezTo>
                      <a:pt x="6261" y="868"/>
                      <a:pt x="6268" y="856"/>
                      <a:pt x="6276" y="821"/>
                    </a:cubicBezTo>
                    <a:cubicBezTo>
                      <a:pt x="6291" y="844"/>
                      <a:pt x="6306" y="909"/>
                      <a:pt x="6321" y="909"/>
                    </a:cubicBezTo>
                    <a:cubicBezTo>
                      <a:pt x="6329" y="909"/>
                      <a:pt x="6338" y="887"/>
                      <a:pt x="6347" y="821"/>
                    </a:cubicBezTo>
                    <a:cubicBezTo>
                      <a:pt x="6347" y="814"/>
                      <a:pt x="6348" y="811"/>
                      <a:pt x="6350" y="811"/>
                    </a:cubicBezTo>
                    <a:cubicBezTo>
                      <a:pt x="6353" y="811"/>
                      <a:pt x="6359" y="825"/>
                      <a:pt x="6359" y="833"/>
                    </a:cubicBezTo>
                    <a:cubicBezTo>
                      <a:pt x="6385" y="910"/>
                      <a:pt x="6410" y="942"/>
                      <a:pt x="6434" y="942"/>
                    </a:cubicBezTo>
                    <a:cubicBezTo>
                      <a:pt x="6454" y="942"/>
                      <a:pt x="6473" y="919"/>
                      <a:pt x="6490" y="880"/>
                    </a:cubicBezTo>
                    <a:cubicBezTo>
                      <a:pt x="6496" y="867"/>
                      <a:pt x="6503" y="858"/>
                      <a:pt x="6509" y="858"/>
                    </a:cubicBezTo>
                    <a:cubicBezTo>
                      <a:pt x="6515" y="858"/>
                      <a:pt x="6520" y="864"/>
                      <a:pt x="6526" y="880"/>
                    </a:cubicBezTo>
                    <a:cubicBezTo>
                      <a:pt x="6529" y="887"/>
                      <a:pt x="6533" y="890"/>
                      <a:pt x="6537" y="890"/>
                    </a:cubicBezTo>
                    <a:cubicBezTo>
                      <a:pt x="6549" y="890"/>
                      <a:pt x="6564" y="868"/>
                      <a:pt x="6573" y="833"/>
                    </a:cubicBezTo>
                    <a:cubicBezTo>
                      <a:pt x="6581" y="810"/>
                      <a:pt x="6584" y="791"/>
                      <a:pt x="6588" y="791"/>
                    </a:cubicBezTo>
                    <a:cubicBezTo>
                      <a:pt x="6590" y="791"/>
                      <a:pt x="6593" y="797"/>
                      <a:pt x="6597" y="809"/>
                    </a:cubicBezTo>
                    <a:cubicBezTo>
                      <a:pt x="6621" y="976"/>
                      <a:pt x="6645" y="869"/>
                      <a:pt x="6668" y="976"/>
                    </a:cubicBezTo>
                    <a:cubicBezTo>
                      <a:pt x="6682" y="1038"/>
                      <a:pt x="6696" y="1068"/>
                      <a:pt x="6710" y="1068"/>
                    </a:cubicBezTo>
                    <a:cubicBezTo>
                      <a:pt x="6720" y="1068"/>
                      <a:pt x="6730" y="1053"/>
                      <a:pt x="6740" y="1023"/>
                    </a:cubicBezTo>
                    <a:cubicBezTo>
                      <a:pt x="6744" y="1011"/>
                      <a:pt x="6747" y="1007"/>
                      <a:pt x="6749" y="1007"/>
                    </a:cubicBezTo>
                    <a:cubicBezTo>
                      <a:pt x="6752" y="1007"/>
                      <a:pt x="6755" y="1014"/>
                      <a:pt x="6759" y="1014"/>
                    </a:cubicBezTo>
                    <a:cubicBezTo>
                      <a:pt x="6760" y="1014"/>
                      <a:pt x="6762" y="1013"/>
                      <a:pt x="6764" y="1011"/>
                    </a:cubicBezTo>
                    <a:cubicBezTo>
                      <a:pt x="6767" y="1008"/>
                      <a:pt x="6771" y="1007"/>
                      <a:pt x="6774" y="1007"/>
                    </a:cubicBezTo>
                    <a:cubicBezTo>
                      <a:pt x="6783" y="1007"/>
                      <a:pt x="6791" y="1015"/>
                      <a:pt x="6799" y="1023"/>
                    </a:cubicBezTo>
                    <a:cubicBezTo>
                      <a:pt x="6821" y="1062"/>
                      <a:pt x="6844" y="1088"/>
                      <a:pt x="6864" y="1088"/>
                    </a:cubicBezTo>
                    <a:cubicBezTo>
                      <a:pt x="6889" y="1088"/>
                      <a:pt x="6911" y="1053"/>
                      <a:pt x="6930" y="964"/>
                    </a:cubicBezTo>
                    <a:cubicBezTo>
                      <a:pt x="6934" y="952"/>
                      <a:pt x="6938" y="947"/>
                      <a:pt x="6942" y="947"/>
                    </a:cubicBezTo>
                    <a:cubicBezTo>
                      <a:pt x="6950" y="947"/>
                      <a:pt x="6958" y="968"/>
                      <a:pt x="6966" y="1000"/>
                    </a:cubicBezTo>
                    <a:cubicBezTo>
                      <a:pt x="6973" y="1026"/>
                      <a:pt x="6979" y="1042"/>
                      <a:pt x="6984" y="1042"/>
                    </a:cubicBezTo>
                    <a:cubicBezTo>
                      <a:pt x="6988" y="1042"/>
                      <a:pt x="6990" y="1032"/>
                      <a:pt x="6990" y="1011"/>
                    </a:cubicBezTo>
                    <a:cubicBezTo>
                      <a:pt x="6997" y="975"/>
                      <a:pt x="7005" y="961"/>
                      <a:pt x="7015" y="961"/>
                    </a:cubicBezTo>
                    <a:cubicBezTo>
                      <a:pt x="7021" y="961"/>
                      <a:pt x="7028" y="967"/>
                      <a:pt x="7038" y="976"/>
                    </a:cubicBezTo>
                    <a:cubicBezTo>
                      <a:pt x="7049" y="1000"/>
                      <a:pt x="7061" y="1000"/>
                      <a:pt x="7085" y="1023"/>
                    </a:cubicBezTo>
                    <a:cubicBezTo>
                      <a:pt x="7091" y="1040"/>
                      <a:pt x="7101" y="1054"/>
                      <a:pt x="7113" y="1054"/>
                    </a:cubicBezTo>
                    <a:cubicBezTo>
                      <a:pt x="7127" y="1054"/>
                      <a:pt x="7144" y="1034"/>
                      <a:pt x="7157" y="976"/>
                    </a:cubicBezTo>
                    <a:cubicBezTo>
                      <a:pt x="7162" y="925"/>
                      <a:pt x="7170" y="904"/>
                      <a:pt x="7179" y="904"/>
                    </a:cubicBezTo>
                    <a:cubicBezTo>
                      <a:pt x="7188" y="904"/>
                      <a:pt x="7198" y="931"/>
                      <a:pt x="7204" y="976"/>
                    </a:cubicBezTo>
                    <a:cubicBezTo>
                      <a:pt x="7206" y="982"/>
                      <a:pt x="7207" y="985"/>
                      <a:pt x="7209" y="985"/>
                    </a:cubicBezTo>
                    <a:cubicBezTo>
                      <a:pt x="7218" y="985"/>
                      <a:pt x="7226" y="907"/>
                      <a:pt x="7235" y="907"/>
                    </a:cubicBezTo>
                    <a:cubicBezTo>
                      <a:pt x="7237" y="907"/>
                      <a:pt x="7238" y="910"/>
                      <a:pt x="7240" y="916"/>
                    </a:cubicBezTo>
                    <a:cubicBezTo>
                      <a:pt x="7252" y="952"/>
                      <a:pt x="7252" y="988"/>
                      <a:pt x="7276" y="1023"/>
                    </a:cubicBezTo>
                    <a:cubicBezTo>
                      <a:pt x="7276" y="1028"/>
                      <a:pt x="7277" y="1030"/>
                      <a:pt x="7280" y="1030"/>
                    </a:cubicBezTo>
                    <a:cubicBezTo>
                      <a:pt x="7284" y="1030"/>
                      <a:pt x="7292" y="1022"/>
                      <a:pt x="7299" y="1000"/>
                    </a:cubicBezTo>
                    <a:cubicBezTo>
                      <a:pt x="7317" y="930"/>
                      <a:pt x="7332" y="900"/>
                      <a:pt x="7346" y="900"/>
                    </a:cubicBezTo>
                    <a:cubicBezTo>
                      <a:pt x="7361" y="900"/>
                      <a:pt x="7376" y="933"/>
                      <a:pt x="7395" y="988"/>
                    </a:cubicBezTo>
                    <a:cubicBezTo>
                      <a:pt x="7407" y="1011"/>
                      <a:pt x="7419" y="1023"/>
                      <a:pt x="7419" y="1023"/>
                    </a:cubicBezTo>
                    <a:cubicBezTo>
                      <a:pt x="7430" y="1011"/>
                      <a:pt x="7442" y="964"/>
                      <a:pt x="7454" y="964"/>
                    </a:cubicBezTo>
                    <a:cubicBezTo>
                      <a:pt x="7466" y="976"/>
                      <a:pt x="7478" y="1035"/>
                      <a:pt x="7502" y="1047"/>
                    </a:cubicBezTo>
                    <a:cubicBezTo>
                      <a:pt x="7505" y="1053"/>
                      <a:pt x="7509" y="1056"/>
                      <a:pt x="7513" y="1056"/>
                    </a:cubicBezTo>
                    <a:cubicBezTo>
                      <a:pt x="7525" y="1056"/>
                      <a:pt x="7541" y="1029"/>
                      <a:pt x="7550" y="976"/>
                    </a:cubicBezTo>
                    <a:cubicBezTo>
                      <a:pt x="7550" y="959"/>
                      <a:pt x="7561" y="942"/>
                      <a:pt x="7568" y="942"/>
                    </a:cubicBezTo>
                    <a:cubicBezTo>
                      <a:pt x="7571" y="942"/>
                      <a:pt x="7573" y="945"/>
                      <a:pt x="7573" y="952"/>
                    </a:cubicBezTo>
                    <a:cubicBezTo>
                      <a:pt x="7576" y="961"/>
                      <a:pt x="7580" y="964"/>
                      <a:pt x="7584" y="964"/>
                    </a:cubicBezTo>
                    <a:cubicBezTo>
                      <a:pt x="7593" y="964"/>
                      <a:pt x="7605" y="946"/>
                      <a:pt x="7614" y="946"/>
                    </a:cubicBezTo>
                    <a:cubicBezTo>
                      <a:pt x="7616" y="946"/>
                      <a:pt x="7619" y="948"/>
                      <a:pt x="7621" y="952"/>
                    </a:cubicBezTo>
                    <a:cubicBezTo>
                      <a:pt x="7623" y="957"/>
                      <a:pt x="7624" y="959"/>
                      <a:pt x="7626" y="959"/>
                    </a:cubicBezTo>
                    <a:cubicBezTo>
                      <a:pt x="7633" y="959"/>
                      <a:pt x="7641" y="917"/>
                      <a:pt x="7648" y="917"/>
                    </a:cubicBezTo>
                    <a:cubicBezTo>
                      <a:pt x="7651" y="917"/>
                      <a:pt x="7654" y="923"/>
                      <a:pt x="7657" y="940"/>
                    </a:cubicBezTo>
                    <a:cubicBezTo>
                      <a:pt x="7662" y="955"/>
                      <a:pt x="7666" y="961"/>
                      <a:pt x="7670" y="961"/>
                    </a:cubicBezTo>
                    <a:cubicBezTo>
                      <a:pt x="7686" y="961"/>
                      <a:pt x="7695" y="880"/>
                      <a:pt x="7704" y="880"/>
                    </a:cubicBezTo>
                    <a:cubicBezTo>
                      <a:pt x="7708" y="884"/>
                      <a:pt x="7710" y="886"/>
                      <a:pt x="7710" y="886"/>
                    </a:cubicBezTo>
                    <a:cubicBezTo>
                      <a:pt x="7711" y="886"/>
                      <a:pt x="7708" y="880"/>
                      <a:pt x="7716" y="880"/>
                    </a:cubicBezTo>
                    <a:cubicBezTo>
                      <a:pt x="7716" y="904"/>
                      <a:pt x="7728" y="916"/>
                      <a:pt x="7728" y="928"/>
                    </a:cubicBezTo>
                    <a:cubicBezTo>
                      <a:pt x="7739" y="983"/>
                      <a:pt x="7750" y="1048"/>
                      <a:pt x="7761" y="1048"/>
                    </a:cubicBezTo>
                    <a:cubicBezTo>
                      <a:pt x="7762" y="1048"/>
                      <a:pt x="7763" y="1048"/>
                      <a:pt x="7764" y="1047"/>
                    </a:cubicBezTo>
                    <a:cubicBezTo>
                      <a:pt x="7800" y="1035"/>
                      <a:pt x="7835" y="1011"/>
                      <a:pt x="7871" y="1000"/>
                    </a:cubicBezTo>
                    <a:cubicBezTo>
                      <a:pt x="7893" y="872"/>
                      <a:pt x="7916" y="849"/>
                      <a:pt x="7941" y="849"/>
                    </a:cubicBezTo>
                    <a:cubicBezTo>
                      <a:pt x="7956" y="849"/>
                      <a:pt x="7972" y="857"/>
                      <a:pt x="7990" y="857"/>
                    </a:cubicBezTo>
                    <a:cubicBezTo>
                      <a:pt x="8002" y="857"/>
                      <a:pt x="8014" y="880"/>
                      <a:pt x="8026" y="928"/>
                    </a:cubicBezTo>
                    <a:cubicBezTo>
                      <a:pt x="8031" y="973"/>
                      <a:pt x="8040" y="997"/>
                      <a:pt x="8048" y="997"/>
                    </a:cubicBezTo>
                    <a:cubicBezTo>
                      <a:pt x="8057" y="997"/>
                      <a:pt x="8067" y="967"/>
                      <a:pt x="8073" y="904"/>
                    </a:cubicBezTo>
                    <a:cubicBezTo>
                      <a:pt x="8081" y="868"/>
                      <a:pt x="8088" y="854"/>
                      <a:pt x="8095" y="854"/>
                    </a:cubicBezTo>
                    <a:cubicBezTo>
                      <a:pt x="8100" y="854"/>
                      <a:pt x="8104" y="859"/>
                      <a:pt x="8109" y="869"/>
                    </a:cubicBezTo>
                    <a:cubicBezTo>
                      <a:pt x="8118" y="886"/>
                      <a:pt x="8127" y="937"/>
                      <a:pt x="8136" y="937"/>
                    </a:cubicBezTo>
                    <a:cubicBezTo>
                      <a:pt x="8139" y="937"/>
                      <a:pt x="8142" y="931"/>
                      <a:pt x="8145" y="916"/>
                    </a:cubicBezTo>
                    <a:cubicBezTo>
                      <a:pt x="8147" y="905"/>
                      <a:pt x="8149" y="901"/>
                      <a:pt x="8151" y="901"/>
                    </a:cubicBezTo>
                    <a:cubicBezTo>
                      <a:pt x="8158" y="901"/>
                      <a:pt x="8164" y="934"/>
                      <a:pt x="8170" y="934"/>
                    </a:cubicBezTo>
                    <a:cubicBezTo>
                      <a:pt x="8174" y="934"/>
                      <a:pt x="8177" y="924"/>
                      <a:pt x="8181" y="892"/>
                    </a:cubicBezTo>
                    <a:cubicBezTo>
                      <a:pt x="8189" y="909"/>
                      <a:pt x="8197" y="956"/>
                      <a:pt x="8210" y="956"/>
                    </a:cubicBezTo>
                    <a:cubicBezTo>
                      <a:pt x="8215" y="956"/>
                      <a:pt x="8221" y="949"/>
                      <a:pt x="8228" y="928"/>
                    </a:cubicBezTo>
                    <a:cubicBezTo>
                      <a:pt x="8231" y="909"/>
                      <a:pt x="8234" y="904"/>
                      <a:pt x="8238" y="904"/>
                    </a:cubicBezTo>
                    <a:cubicBezTo>
                      <a:pt x="8243" y="904"/>
                      <a:pt x="8248" y="916"/>
                      <a:pt x="8255" y="916"/>
                    </a:cubicBezTo>
                    <a:cubicBezTo>
                      <a:pt x="8261" y="916"/>
                      <a:pt x="8267" y="906"/>
                      <a:pt x="8276" y="869"/>
                    </a:cubicBezTo>
                    <a:cubicBezTo>
                      <a:pt x="8276" y="843"/>
                      <a:pt x="8279" y="831"/>
                      <a:pt x="8284" y="831"/>
                    </a:cubicBezTo>
                    <a:cubicBezTo>
                      <a:pt x="8289" y="831"/>
                      <a:pt x="8294" y="840"/>
                      <a:pt x="8300" y="857"/>
                    </a:cubicBezTo>
                    <a:cubicBezTo>
                      <a:pt x="8304" y="883"/>
                      <a:pt x="8310" y="893"/>
                      <a:pt x="8316" y="893"/>
                    </a:cubicBezTo>
                    <a:cubicBezTo>
                      <a:pt x="8327" y="893"/>
                      <a:pt x="8340" y="863"/>
                      <a:pt x="8347" y="833"/>
                    </a:cubicBezTo>
                    <a:cubicBezTo>
                      <a:pt x="8352" y="815"/>
                      <a:pt x="8356" y="808"/>
                      <a:pt x="8361" y="808"/>
                    </a:cubicBezTo>
                    <a:cubicBezTo>
                      <a:pt x="8369" y="808"/>
                      <a:pt x="8380" y="831"/>
                      <a:pt x="8395" y="869"/>
                    </a:cubicBezTo>
                    <a:cubicBezTo>
                      <a:pt x="8411" y="943"/>
                      <a:pt x="8427" y="968"/>
                      <a:pt x="8443" y="968"/>
                    </a:cubicBezTo>
                    <a:cubicBezTo>
                      <a:pt x="8463" y="968"/>
                      <a:pt x="8482" y="931"/>
                      <a:pt x="8502" y="904"/>
                    </a:cubicBezTo>
                    <a:cubicBezTo>
                      <a:pt x="8526" y="714"/>
                      <a:pt x="8562" y="857"/>
                      <a:pt x="8597" y="666"/>
                    </a:cubicBezTo>
                    <a:cubicBezTo>
                      <a:pt x="8597" y="659"/>
                      <a:pt x="8598" y="656"/>
                      <a:pt x="8600" y="656"/>
                    </a:cubicBezTo>
                    <a:cubicBezTo>
                      <a:pt x="8603" y="656"/>
                      <a:pt x="8609" y="670"/>
                      <a:pt x="8609" y="678"/>
                    </a:cubicBezTo>
                    <a:cubicBezTo>
                      <a:pt x="8628" y="744"/>
                      <a:pt x="8640" y="781"/>
                      <a:pt x="8655" y="781"/>
                    </a:cubicBezTo>
                    <a:cubicBezTo>
                      <a:pt x="8659" y="781"/>
                      <a:pt x="8664" y="778"/>
                      <a:pt x="8669" y="773"/>
                    </a:cubicBezTo>
                    <a:cubicBezTo>
                      <a:pt x="8671" y="771"/>
                      <a:pt x="8674" y="769"/>
                      <a:pt x="8676" y="769"/>
                    </a:cubicBezTo>
                    <a:cubicBezTo>
                      <a:pt x="8686" y="769"/>
                      <a:pt x="8695" y="789"/>
                      <a:pt x="8704" y="845"/>
                    </a:cubicBezTo>
                    <a:cubicBezTo>
                      <a:pt x="8709" y="874"/>
                      <a:pt x="8711" y="884"/>
                      <a:pt x="8714" y="884"/>
                    </a:cubicBezTo>
                    <a:cubicBezTo>
                      <a:pt x="8718" y="884"/>
                      <a:pt x="8720" y="848"/>
                      <a:pt x="8728" y="833"/>
                    </a:cubicBezTo>
                    <a:cubicBezTo>
                      <a:pt x="8732" y="826"/>
                      <a:pt x="8734" y="823"/>
                      <a:pt x="8736" y="823"/>
                    </a:cubicBezTo>
                    <a:cubicBezTo>
                      <a:pt x="8741" y="823"/>
                      <a:pt x="8743" y="843"/>
                      <a:pt x="8752" y="869"/>
                    </a:cubicBezTo>
                    <a:cubicBezTo>
                      <a:pt x="8765" y="919"/>
                      <a:pt x="8777" y="946"/>
                      <a:pt x="8790" y="946"/>
                    </a:cubicBezTo>
                    <a:cubicBezTo>
                      <a:pt x="8801" y="946"/>
                      <a:pt x="8812" y="925"/>
                      <a:pt x="8823" y="880"/>
                    </a:cubicBezTo>
                    <a:cubicBezTo>
                      <a:pt x="8844" y="800"/>
                      <a:pt x="8864" y="771"/>
                      <a:pt x="8884" y="771"/>
                    </a:cubicBezTo>
                    <a:cubicBezTo>
                      <a:pt x="8888" y="771"/>
                      <a:pt x="8891" y="771"/>
                      <a:pt x="8895" y="773"/>
                    </a:cubicBezTo>
                    <a:cubicBezTo>
                      <a:pt x="8905" y="778"/>
                      <a:pt x="8920" y="787"/>
                      <a:pt x="8937" y="787"/>
                    </a:cubicBezTo>
                    <a:cubicBezTo>
                      <a:pt x="8963" y="787"/>
                      <a:pt x="8993" y="768"/>
                      <a:pt x="9014" y="690"/>
                    </a:cubicBezTo>
                    <a:cubicBezTo>
                      <a:pt x="9014" y="684"/>
                      <a:pt x="9017" y="678"/>
                      <a:pt x="9020" y="678"/>
                    </a:cubicBezTo>
                    <a:cubicBezTo>
                      <a:pt x="9023" y="678"/>
                      <a:pt x="9026" y="684"/>
                      <a:pt x="9026" y="702"/>
                    </a:cubicBezTo>
                    <a:cubicBezTo>
                      <a:pt x="9042" y="765"/>
                      <a:pt x="9052" y="765"/>
                      <a:pt x="9065" y="765"/>
                    </a:cubicBezTo>
                    <a:cubicBezTo>
                      <a:pt x="9071" y="765"/>
                      <a:pt x="9077" y="765"/>
                      <a:pt x="9085" y="773"/>
                    </a:cubicBezTo>
                    <a:cubicBezTo>
                      <a:pt x="9097" y="809"/>
                      <a:pt x="9121" y="845"/>
                      <a:pt x="9133" y="880"/>
                    </a:cubicBezTo>
                    <a:lnTo>
                      <a:pt x="9145" y="880"/>
                    </a:lnTo>
                    <a:cubicBezTo>
                      <a:pt x="9157" y="880"/>
                      <a:pt x="9169" y="833"/>
                      <a:pt x="9181" y="833"/>
                    </a:cubicBezTo>
                    <a:cubicBezTo>
                      <a:pt x="9193" y="833"/>
                      <a:pt x="9204" y="892"/>
                      <a:pt x="9216" y="904"/>
                    </a:cubicBezTo>
                    <a:cubicBezTo>
                      <a:pt x="9222" y="910"/>
                      <a:pt x="9231" y="913"/>
                      <a:pt x="9242" y="913"/>
                    </a:cubicBezTo>
                    <a:cubicBezTo>
                      <a:pt x="9252" y="913"/>
                      <a:pt x="9264" y="910"/>
                      <a:pt x="9276" y="904"/>
                    </a:cubicBezTo>
                    <a:cubicBezTo>
                      <a:pt x="9288" y="904"/>
                      <a:pt x="9300" y="857"/>
                      <a:pt x="9312" y="785"/>
                    </a:cubicBezTo>
                    <a:cubicBezTo>
                      <a:pt x="9335" y="678"/>
                      <a:pt x="9335" y="559"/>
                      <a:pt x="9312" y="452"/>
                    </a:cubicBezTo>
                    <a:cubicBezTo>
                      <a:pt x="9312" y="380"/>
                      <a:pt x="9312" y="309"/>
                      <a:pt x="9324" y="249"/>
                    </a:cubicBezTo>
                    <a:lnTo>
                      <a:pt x="9335" y="130"/>
                    </a:lnTo>
                    <a:cubicBezTo>
                      <a:pt x="9335" y="107"/>
                      <a:pt x="9324" y="71"/>
                      <a:pt x="9324" y="71"/>
                    </a:cubicBezTo>
                    <a:cubicBezTo>
                      <a:pt x="9315" y="71"/>
                      <a:pt x="9306" y="70"/>
                      <a:pt x="9297" y="70"/>
                    </a:cubicBezTo>
                    <a:cubicBezTo>
                      <a:pt x="9267" y="70"/>
                      <a:pt x="9235" y="83"/>
                      <a:pt x="9216" y="202"/>
                    </a:cubicBezTo>
                    <a:cubicBezTo>
                      <a:pt x="9212" y="214"/>
                      <a:pt x="9208" y="219"/>
                      <a:pt x="9204" y="219"/>
                    </a:cubicBezTo>
                    <a:cubicBezTo>
                      <a:pt x="9197" y="219"/>
                      <a:pt x="9189" y="198"/>
                      <a:pt x="9181" y="166"/>
                    </a:cubicBezTo>
                    <a:cubicBezTo>
                      <a:pt x="9164" y="105"/>
                      <a:pt x="9150" y="75"/>
                      <a:pt x="9137" y="75"/>
                    </a:cubicBezTo>
                    <a:cubicBezTo>
                      <a:pt x="9123" y="75"/>
                      <a:pt x="9110" y="114"/>
                      <a:pt x="9097" y="190"/>
                    </a:cubicBezTo>
                    <a:cubicBezTo>
                      <a:pt x="9097" y="207"/>
                      <a:pt x="9094" y="215"/>
                      <a:pt x="9090" y="215"/>
                    </a:cubicBezTo>
                    <a:cubicBezTo>
                      <a:pt x="9083" y="215"/>
                      <a:pt x="9074" y="192"/>
                      <a:pt x="9074" y="154"/>
                    </a:cubicBezTo>
                    <a:cubicBezTo>
                      <a:pt x="9064" y="117"/>
                      <a:pt x="9055" y="87"/>
                      <a:pt x="9046" y="87"/>
                    </a:cubicBezTo>
                    <a:cubicBezTo>
                      <a:pt x="9043" y="87"/>
                      <a:pt x="9040" y="89"/>
                      <a:pt x="9038" y="95"/>
                    </a:cubicBezTo>
                    <a:cubicBezTo>
                      <a:pt x="9030" y="111"/>
                      <a:pt x="9016" y="155"/>
                      <a:pt x="9004" y="155"/>
                    </a:cubicBezTo>
                    <a:cubicBezTo>
                      <a:pt x="8999" y="155"/>
                      <a:pt x="8994" y="145"/>
                      <a:pt x="8990" y="118"/>
                    </a:cubicBezTo>
                    <a:lnTo>
                      <a:pt x="8883" y="118"/>
                    </a:lnTo>
                    <a:cubicBezTo>
                      <a:pt x="8883" y="118"/>
                      <a:pt x="8871" y="166"/>
                      <a:pt x="8871" y="249"/>
                    </a:cubicBezTo>
                    <a:cubicBezTo>
                      <a:pt x="8871" y="353"/>
                      <a:pt x="8859" y="400"/>
                      <a:pt x="8847" y="400"/>
                    </a:cubicBezTo>
                    <a:cubicBezTo>
                      <a:pt x="8843" y="400"/>
                      <a:pt x="8839" y="394"/>
                      <a:pt x="8835" y="380"/>
                    </a:cubicBezTo>
                    <a:cubicBezTo>
                      <a:pt x="8800" y="238"/>
                      <a:pt x="8800" y="249"/>
                      <a:pt x="8752" y="238"/>
                    </a:cubicBezTo>
                    <a:cubicBezTo>
                      <a:pt x="8735" y="238"/>
                      <a:pt x="8724" y="172"/>
                      <a:pt x="8711" y="172"/>
                    </a:cubicBezTo>
                    <a:cubicBezTo>
                      <a:pt x="8705" y="172"/>
                      <a:pt x="8699" y="183"/>
                      <a:pt x="8693" y="214"/>
                    </a:cubicBezTo>
                    <a:cubicBezTo>
                      <a:pt x="8682" y="192"/>
                      <a:pt x="8671" y="141"/>
                      <a:pt x="8660" y="141"/>
                    </a:cubicBezTo>
                    <a:cubicBezTo>
                      <a:pt x="8659" y="141"/>
                      <a:pt x="8658" y="141"/>
                      <a:pt x="8657" y="142"/>
                    </a:cubicBezTo>
                    <a:cubicBezTo>
                      <a:pt x="8645" y="142"/>
                      <a:pt x="8621" y="214"/>
                      <a:pt x="8609" y="238"/>
                    </a:cubicBezTo>
                    <a:cubicBezTo>
                      <a:pt x="8603" y="244"/>
                      <a:pt x="8593" y="257"/>
                      <a:pt x="8584" y="257"/>
                    </a:cubicBezTo>
                    <a:cubicBezTo>
                      <a:pt x="8575" y="257"/>
                      <a:pt x="8567" y="247"/>
                      <a:pt x="8562" y="214"/>
                    </a:cubicBezTo>
                    <a:cubicBezTo>
                      <a:pt x="8559" y="197"/>
                      <a:pt x="8555" y="191"/>
                      <a:pt x="8551" y="191"/>
                    </a:cubicBezTo>
                    <a:cubicBezTo>
                      <a:pt x="8544" y="191"/>
                      <a:pt x="8536" y="210"/>
                      <a:pt x="8528" y="210"/>
                    </a:cubicBezTo>
                    <a:cubicBezTo>
                      <a:pt x="8523" y="210"/>
                      <a:pt x="8518" y="200"/>
                      <a:pt x="8514" y="166"/>
                    </a:cubicBezTo>
                    <a:cubicBezTo>
                      <a:pt x="8511" y="147"/>
                      <a:pt x="8509" y="141"/>
                      <a:pt x="8506" y="141"/>
                    </a:cubicBezTo>
                    <a:cubicBezTo>
                      <a:pt x="8499" y="141"/>
                      <a:pt x="8490" y="186"/>
                      <a:pt x="8479" y="186"/>
                    </a:cubicBezTo>
                    <a:cubicBezTo>
                      <a:pt x="8475" y="186"/>
                      <a:pt x="8471" y="180"/>
                      <a:pt x="8466" y="166"/>
                    </a:cubicBezTo>
                    <a:cubicBezTo>
                      <a:pt x="8454" y="107"/>
                      <a:pt x="8442" y="130"/>
                      <a:pt x="8419" y="118"/>
                    </a:cubicBezTo>
                    <a:cubicBezTo>
                      <a:pt x="8417" y="117"/>
                      <a:pt x="8416" y="116"/>
                      <a:pt x="8414" y="116"/>
                    </a:cubicBezTo>
                    <a:cubicBezTo>
                      <a:pt x="8401" y="116"/>
                      <a:pt x="8380" y="155"/>
                      <a:pt x="8359" y="249"/>
                    </a:cubicBezTo>
                    <a:cubicBezTo>
                      <a:pt x="8356" y="266"/>
                      <a:pt x="8353" y="272"/>
                      <a:pt x="8350" y="272"/>
                    </a:cubicBezTo>
                    <a:cubicBezTo>
                      <a:pt x="8342" y="272"/>
                      <a:pt x="8335" y="228"/>
                      <a:pt x="8335" y="202"/>
                    </a:cubicBezTo>
                    <a:cubicBezTo>
                      <a:pt x="8332" y="190"/>
                      <a:pt x="8330" y="185"/>
                      <a:pt x="8328" y="185"/>
                    </a:cubicBezTo>
                    <a:cubicBezTo>
                      <a:pt x="8323" y="185"/>
                      <a:pt x="8323" y="229"/>
                      <a:pt x="8323" y="273"/>
                    </a:cubicBezTo>
                    <a:cubicBezTo>
                      <a:pt x="8312" y="345"/>
                      <a:pt x="8312" y="369"/>
                      <a:pt x="8300" y="369"/>
                    </a:cubicBezTo>
                    <a:cubicBezTo>
                      <a:pt x="8300" y="359"/>
                      <a:pt x="8291" y="315"/>
                      <a:pt x="8282" y="315"/>
                    </a:cubicBezTo>
                    <a:cubicBezTo>
                      <a:pt x="8280" y="315"/>
                      <a:pt x="8278" y="317"/>
                      <a:pt x="8276" y="321"/>
                    </a:cubicBezTo>
                    <a:cubicBezTo>
                      <a:pt x="8271" y="352"/>
                      <a:pt x="8267" y="366"/>
                      <a:pt x="8262" y="366"/>
                    </a:cubicBezTo>
                    <a:cubicBezTo>
                      <a:pt x="8253" y="366"/>
                      <a:pt x="8243" y="324"/>
                      <a:pt x="8228" y="249"/>
                    </a:cubicBezTo>
                    <a:cubicBezTo>
                      <a:pt x="8221" y="172"/>
                      <a:pt x="8210" y="145"/>
                      <a:pt x="8200" y="145"/>
                    </a:cubicBezTo>
                    <a:cubicBezTo>
                      <a:pt x="8192" y="145"/>
                      <a:pt x="8185" y="158"/>
                      <a:pt x="8181" y="178"/>
                    </a:cubicBezTo>
                    <a:cubicBezTo>
                      <a:pt x="8169" y="214"/>
                      <a:pt x="8169" y="249"/>
                      <a:pt x="8157" y="285"/>
                    </a:cubicBezTo>
                    <a:cubicBezTo>
                      <a:pt x="8157" y="339"/>
                      <a:pt x="8157" y="382"/>
                      <a:pt x="8148" y="382"/>
                    </a:cubicBezTo>
                    <a:cubicBezTo>
                      <a:pt x="8147" y="382"/>
                      <a:pt x="8146" y="382"/>
                      <a:pt x="8145" y="380"/>
                    </a:cubicBezTo>
                    <a:cubicBezTo>
                      <a:pt x="8140" y="334"/>
                      <a:pt x="8132" y="312"/>
                      <a:pt x="8124" y="312"/>
                    </a:cubicBezTo>
                    <a:cubicBezTo>
                      <a:pt x="8112" y="312"/>
                      <a:pt x="8099" y="349"/>
                      <a:pt x="8085" y="416"/>
                    </a:cubicBezTo>
                    <a:cubicBezTo>
                      <a:pt x="8085" y="429"/>
                      <a:pt x="8084" y="435"/>
                      <a:pt x="8083" y="435"/>
                    </a:cubicBezTo>
                    <a:cubicBezTo>
                      <a:pt x="8079" y="435"/>
                      <a:pt x="8070" y="393"/>
                      <a:pt x="8061" y="333"/>
                    </a:cubicBezTo>
                    <a:cubicBezTo>
                      <a:pt x="8052" y="217"/>
                      <a:pt x="8042" y="171"/>
                      <a:pt x="8032" y="171"/>
                    </a:cubicBezTo>
                    <a:cubicBezTo>
                      <a:pt x="8030" y="171"/>
                      <a:pt x="8028" y="174"/>
                      <a:pt x="8026" y="178"/>
                    </a:cubicBezTo>
                    <a:cubicBezTo>
                      <a:pt x="8017" y="195"/>
                      <a:pt x="8009" y="237"/>
                      <a:pt x="8000" y="237"/>
                    </a:cubicBezTo>
                    <a:cubicBezTo>
                      <a:pt x="7997" y="237"/>
                      <a:pt x="7993" y="230"/>
                      <a:pt x="7990" y="214"/>
                    </a:cubicBezTo>
                    <a:cubicBezTo>
                      <a:pt x="7990" y="214"/>
                      <a:pt x="7990" y="226"/>
                      <a:pt x="7978" y="249"/>
                    </a:cubicBezTo>
                    <a:cubicBezTo>
                      <a:pt x="7978" y="309"/>
                      <a:pt x="7973" y="388"/>
                      <a:pt x="7967" y="388"/>
                    </a:cubicBezTo>
                    <a:cubicBezTo>
                      <a:pt x="7963" y="388"/>
                      <a:pt x="7959" y="360"/>
                      <a:pt x="7954" y="285"/>
                    </a:cubicBezTo>
                    <a:cubicBezTo>
                      <a:pt x="7954" y="261"/>
                      <a:pt x="7954" y="249"/>
                      <a:pt x="7954" y="226"/>
                    </a:cubicBezTo>
                    <a:cubicBezTo>
                      <a:pt x="7951" y="249"/>
                      <a:pt x="7947" y="256"/>
                      <a:pt x="7942" y="256"/>
                    </a:cubicBezTo>
                    <a:cubicBezTo>
                      <a:pt x="7933" y="256"/>
                      <a:pt x="7922" y="232"/>
                      <a:pt x="7910" y="232"/>
                    </a:cubicBezTo>
                    <a:cubicBezTo>
                      <a:pt x="7905" y="232"/>
                      <a:pt x="7900" y="237"/>
                      <a:pt x="7895" y="249"/>
                    </a:cubicBezTo>
                    <a:cubicBezTo>
                      <a:pt x="7883" y="309"/>
                      <a:pt x="7859" y="333"/>
                      <a:pt x="7835" y="345"/>
                    </a:cubicBezTo>
                    <a:lnTo>
                      <a:pt x="7657" y="345"/>
                    </a:lnTo>
                    <a:cubicBezTo>
                      <a:pt x="7645" y="345"/>
                      <a:pt x="7621" y="321"/>
                      <a:pt x="7609" y="273"/>
                    </a:cubicBezTo>
                    <a:cubicBezTo>
                      <a:pt x="7604" y="248"/>
                      <a:pt x="7597" y="235"/>
                      <a:pt x="7589" y="235"/>
                    </a:cubicBezTo>
                    <a:cubicBezTo>
                      <a:pt x="7579" y="235"/>
                      <a:pt x="7568" y="257"/>
                      <a:pt x="7561" y="297"/>
                    </a:cubicBezTo>
                    <a:cubicBezTo>
                      <a:pt x="7561" y="345"/>
                      <a:pt x="7538" y="392"/>
                      <a:pt x="7514" y="428"/>
                    </a:cubicBezTo>
                    <a:cubicBezTo>
                      <a:pt x="7513" y="429"/>
                      <a:pt x="7512" y="429"/>
                      <a:pt x="7511" y="429"/>
                    </a:cubicBezTo>
                    <a:cubicBezTo>
                      <a:pt x="7500" y="429"/>
                      <a:pt x="7489" y="356"/>
                      <a:pt x="7478" y="345"/>
                    </a:cubicBezTo>
                    <a:cubicBezTo>
                      <a:pt x="7474" y="336"/>
                      <a:pt x="7469" y="334"/>
                      <a:pt x="7465" y="334"/>
                    </a:cubicBezTo>
                    <a:cubicBezTo>
                      <a:pt x="7460" y="334"/>
                      <a:pt x="7455" y="336"/>
                      <a:pt x="7450" y="336"/>
                    </a:cubicBezTo>
                    <a:cubicBezTo>
                      <a:pt x="7448" y="336"/>
                      <a:pt x="7445" y="336"/>
                      <a:pt x="7442" y="333"/>
                    </a:cubicBezTo>
                    <a:cubicBezTo>
                      <a:pt x="7430" y="309"/>
                      <a:pt x="7419" y="226"/>
                      <a:pt x="7407" y="226"/>
                    </a:cubicBezTo>
                    <a:cubicBezTo>
                      <a:pt x="7395" y="226"/>
                      <a:pt x="7383" y="285"/>
                      <a:pt x="7359" y="321"/>
                    </a:cubicBezTo>
                    <a:cubicBezTo>
                      <a:pt x="7355" y="289"/>
                      <a:pt x="7351" y="277"/>
                      <a:pt x="7345" y="277"/>
                    </a:cubicBezTo>
                    <a:cubicBezTo>
                      <a:pt x="7333" y="277"/>
                      <a:pt x="7316" y="340"/>
                      <a:pt x="7299" y="357"/>
                    </a:cubicBezTo>
                    <a:cubicBezTo>
                      <a:pt x="7293" y="364"/>
                      <a:pt x="7287" y="366"/>
                      <a:pt x="7281" y="366"/>
                    </a:cubicBezTo>
                    <a:cubicBezTo>
                      <a:pt x="7269" y="366"/>
                      <a:pt x="7260" y="350"/>
                      <a:pt x="7252" y="333"/>
                    </a:cubicBezTo>
                    <a:cubicBezTo>
                      <a:pt x="7243" y="324"/>
                      <a:pt x="7241" y="286"/>
                      <a:pt x="7235" y="286"/>
                    </a:cubicBezTo>
                    <a:cubicBezTo>
                      <a:pt x="7233" y="286"/>
                      <a:pt x="7231" y="289"/>
                      <a:pt x="7228" y="297"/>
                    </a:cubicBezTo>
                    <a:cubicBezTo>
                      <a:pt x="7204" y="345"/>
                      <a:pt x="7192" y="357"/>
                      <a:pt x="7180" y="357"/>
                    </a:cubicBezTo>
                    <a:cubicBezTo>
                      <a:pt x="7133" y="369"/>
                      <a:pt x="7082" y="374"/>
                      <a:pt x="7032" y="374"/>
                    </a:cubicBezTo>
                    <a:cubicBezTo>
                      <a:pt x="6981" y="374"/>
                      <a:pt x="6930" y="369"/>
                      <a:pt x="6883" y="357"/>
                    </a:cubicBezTo>
                    <a:cubicBezTo>
                      <a:pt x="6871" y="357"/>
                      <a:pt x="6871" y="333"/>
                      <a:pt x="6859" y="321"/>
                    </a:cubicBezTo>
                    <a:cubicBezTo>
                      <a:pt x="6842" y="293"/>
                      <a:pt x="6828" y="281"/>
                      <a:pt x="6814" y="281"/>
                    </a:cubicBezTo>
                    <a:cubicBezTo>
                      <a:pt x="6798" y="281"/>
                      <a:pt x="6783" y="296"/>
                      <a:pt x="6764" y="321"/>
                    </a:cubicBezTo>
                    <a:cubicBezTo>
                      <a:pt x="6753" y="337"/>
                      <a:pt x="6738" y="348"/>
                      <a:pt x="6721" y="348"/>
                    </a:cubicBezTo>
                    <a:cubicBezTo>
                      <a:pt x="6700" y="348"/>
                      <a:pt x="6676" y="331"/>
                      <a:pt x="6657" y="285"/>
                    </a:cubicBezTo>
                    <a:cubicBezTo>
                      <a:pt x="6636" y="240"/>
                      <a:pt x="6614" y="216"/>
                      <a:pt x="6591" y="216"/>
                    </a:cubicBezTo>
                    <a:cubicBezTo>
                      <a:pt x="6561" y="216"/>
                      <a:pt x="6529" y="260"/>
                      <a:pt x="6502" y="357"/>
                    </a:cubicBezTo>
                    <a:cubicBezTo>
                      <a:pt x="6496" y="374"/>
                      <a:pt x="6490" y="386"/>
                      <a:pt x="6484" y="386"/>
                    </a:cubicBezTo>
                    <a:cubicBezTo>
                      <a:pt x="6478" y="386"/>
                      <a:pt x="6472" y="374"/>
                      <a:pt x="6466" y="345"/>
                    </a:cubicBezTo>
                    <a:cubicBezTo>
                      <a:pt x="6454" y="285"/>
                      <a:pt x="6442" y="249"/>
                      <a:pt x="6418" y="249"/>
                    </a:cubicBezTo>
                    <a:cubicBezTo>
                      <a:pt x="6407" y="249"/>
                      <a:pt x="6371" y="226"/>
                      <a:pt x="6347" y="130"/>
                    </a:cubicBezTo>
                    <a:cubicBezTo>
                      <a:pt x="6347" y="126"/>
                      <a:pt x="6347" y="124"/>
                      <a:pt x="6346" y="124"/>
                    </a:cubicBezTo>
                    <a:cubicBezTo>
                      <a:pt x="6342" y="124"/>
                      <a:pt x="6333" y="154"/>
                      <a:pt x="6323" y="154"/>
                    </a:cubicBezTo>
                    <a:cubicBezTo>
                      <a:pt x="6314" y="163"/>
                      <a:pt x="6305" y="186"/>
                      <a:pt x="6301" y="186"/>
                    </a:cubicBezTo>
                    <a:cubicBezTo>
                      <a:pt x="6300" y="186"/>
                      <a:pt x="6299" y="184"/>
                      <a:pt x="6299" y="178"/>
                    </a:cubicBezTo>
                    <a:cubicBezTo>
                      <a:pt x="6286" y="152"/>
                      <a:pt x="6277" y="130"/>
                      <a:pt x="6269" y="130"/>
                    </a:cubicBezTo>
                    <a:cubicBezTo>
                      <a:pt x="6263" y="130"/>
                      <a:pt x="6257" y="146"/>
                      <a:pt x="6252" y="190"/>
                    </a:cubicBezTo>
                    <a:cubicBezTo>
                      <a:pt x="6252" y="205"/>
                      <a:pt x="6247" y="215"/>
                      <a:pt x="6241" y="215"/>
                    </a:cubicBezTo>
                    <a:cubicBezTo>
                      <a:pt x="6237" y="215"/>
                      <a:pt x="6232" y="211"/>
                      <a:pt x="6228" y="202"/>
                    </a:cubicBezTo>
                    <a:cubicBezTo>
                      <a:pt x="6216" y="128"/>
                      <a:pt x="6200" y="102"/>
                      <a:pt x="6185" y="102"/>
                    </a:cubicBezTo>
                    <a:cubicBezTo>
                      <a:pt x="6170" y="102"/>
                      <a:pt x="6156" y="125"/>
                      <a:pt x="6145" y="154"/>
                    </a:cubicBezTo>
                    <a:cubicBezTo>
                      <a:pt x="6141" y="158"/>
                      <a:pt x="6138" y="159"/>
                      <a:pt x="6135" y="159"/>
                    </a:cubicBezTo>
                    <a:cubicBezTo>
                      <a:pt x="6120" y="159"/>
                      <a:pt x="6110" y="125"/>
                      <a:pt x="6095" y="125"/>
                    </a:cubicBezTo>
                    <a:cubicBezTo>
                      <a:pt x="6092" y="125"/>
                      <a:pt x="6089" y="127"/>
                      <a:pt x="6085" y="130"/>
                    </a:cubicBezTo>
                    <a:cubicBezTo>
                      <a:pt x="6073" y="166"/>
                      <a:pt x="6061" y="214"/>
                      <a:pt x="6037" y="249"/>
                    </a:cubicBezTo>
                    <a:cubicBezTo>
                      <a:pt x="6037" y="261"/>
                      <a:pt x="6026" y="261"/>
                      <a:pt x="6026" y="261"/>
                    </a:cubicBezTo>
                    <a:cubicBezTo>
                      <a:pt x="5990" y="261"/>
                      <a:pt x="5942" y="273"/>
                      <a:pt x="5906" y="285"/>
                    </a:cubicBezTo>
                    <a:cubicBezTo>
                      <a:pt x="5895" y="285"/>
                      <a:pt x="5883" y="249"/>
                      <a:pt x="5883" y="202"/>
                    </a:cubicBezTo>
                    <a:cubicBezTo>
                      <a:pt x="5874" y="173"/>
                      <a:pt x="5867" y="159"/>
                      <a:pt x="5861" y="159"/>
                    </a:cubicBezTo>
                    <a:cubicBezTo>
                      <a:pt x="5850" y="159"/>
                      <a:pt x="5843" y="204"/>
                      <a:pt x="5835" y="273"/>
                    </a:cubicBezTo>
                    <a:cubicBezTo>
                      <a:pt x="5835" y="309"/>
                      <a:pt x="5823" y="345"/>
                      <a:pt x="5811" y="380"/>
                    </a:cubicBezTo>
                    <a:cubicBezTo>
                      <a:pt x="5804" y="283"/>
                      <a:pt x="5789" y="263"/>
                      <a:pt x="5773" y="263"/>
                    </a:cubicBezTo>
                    <a:cubicBezTo>
                      <a:pt x="5762" y="263"/>
                      <a:pt x="5750" y="273"/>
                      <a:pt x="5740" y="273"/>
                    </a:cubicBezTo>
                    <a:cubicBezTo>
                      <a:pt x="5645" y="273"/>
                      <a:pt x="5549" y="297"/>
                      <a:pt x="5442" y="309"/>
                    </a:cubicBezTo>
                    <a:lnTo>
                      <a:pt x="5335" y="309"/>
                    </a:lnTo>
                    <a:cubicBezTo>
                      <a:pt x="5323" y="309"/>
                      <a:pt x="5311" y="309"/>
                      <a:pt x="5299" y="261"/>
                    </a:cubicBezTo>
                    <a:cubicBezTo>
                      <a:pt x="5289" y="217"/>
                      <a:pt x="5281" y="205"/>
                      <a:pt x="5274" y="205"/>
                    </a:cubicBezTo>
                    <a:cubicBezTo>
                      <a:pt x="5266" y="205"/>
                      <a:pt x="5258" y="218"/>
                      <a:pt x="5249" y="218"/>
                    </a:cubicBezTo>
                    <a:cubicBezTo>
                      <a:pt x="5246" y="218"/>
                      <a:pt x="5243" y="217"/>
                      <a:pt x="5240" y="214"/>
                    </a:cubicBezTo>
                    <a:cubicBezTo>
                      <a:pt x="5238" y="212"/>
                      <a:pt x="5237" y="212"/>
                      <a:pt x="5235" y="212"/>
                    </a:cubicBezTo>
                    <a:cubicBezTo>
                      <a:pt x="5226" y="212"/>
                      <a:pt x="5215" y="227"/>
                      <a:pt x="5204" y="227"/>
                    </a:cubicBezTo>
                    <a:cubicBezTo>
                      <a:pt x="5200" y="227"/>
                      <a:pt x="5195" y="224"/>
                      <a:pt x="5192" y="214"/>
                    </a:cubicBezTo>
                    <a:cubicBezTo>
                      <a:pt x="5180" y="190"/>
                      <a:pt x="5156" y="154"/>
                      <a:pt x="5133" y="142"/>
                    </a:cubicBezTo>
                    <a:cubicBezTo>
                      <a:pt x="5128" y="139"/>
                      <a:pt x="5124" y="138"/>
                      <a:pt x="5120" y="138"/>
                    </a:cubicBezTo>
                    <a:cubicBezTo>
                      <a:pt x="5104" y="138"/>
                      <a:pt x="5088" y="154"/>
                      <a:pt x="5072" y="154"/>
                    </a:cubicBezTo>
                    <a:cubicBezTo>
                      <a:pt x="5056" y="154"/>
                      <a:pt x="5041" y="139"/>
                      <a:pt x="5025" y="83"/>
                    </a:cubicBezTo>
                    <a:lnTo>
                      <a:pt x="5002" y="238"/>
                    </a:lnTo>
                    <a:cubicBezTo>
                      <a:pt x="4990" y="176"/>
                      <a:pt x="4979" y="151"/>
                      <a:pt x="4968" y="151"/>
                    </a:cubicBezTo>
                    <a:cubicBezTo>
                      <a:pt x="4955" y="151"/>
                      <a:pt x="4943" y="182"/>
                      <a:pt x="4930" y="226"/>
                    </a:cubicBezTo>
                    <a:cubicBezTo>
                      <a:pt x="4930" y="238"/>
                      <a:pt x="4927" y="244"/>
                      <a:pt x="4924" y="244"/>
                    </a:cubicBezTo>
                    <a:cubicBezTo>
                      <a:pt x="4921" y="244"/>
                      <a:pt x="4918" y="238"/>
                      <a:pt x="4918" y="226"/>
                    </a:cubicBezTo>
                    <a:cubicBezTo>
                      <a:pt x="4906" y="202"/>
                      <a:pt x="4883" y="178"/>
                      <a:pt x="4859" y="154"/>
                    </a:cubicBezTo>
                    <a:cubicBezTo>
                      <a:pt x="4857" y="152"/>
                      <a:pt x="4855" y="151"/>
                      <a:pt x="4854" y="151"/>
                    </a:cubicBezTo>
                    <a:cubicBezTo>
                      <a:pt x="4846" y="151"/>
                      <a:pt x="4845" y="176"/>
                      <a:pt x="4835" y="226"/>
                    </a:cubicBezTo>
                    <a:cubicBezTo>
                      <a:pt x="4835" y="245"/>
                      <a:pt x="4827" y="265"/>
                      <a:pt x="4818" y="265"/>
                    </a:cubicBezTo>
                    <a:cubicBezTo>
                      <a:pt x="4815" y="265"/>
                      <a:pt x="4813" y="264"/>
                      <a:pt x="4811" y="261"/>
                    </a:cubicBezTo>
                    <a:cubicBezTo>
                      <a:pt x="4799" y="187"/>
                      <a:pt x="4786" y="168"/>
                      <a:pt x="4772" y="168"/>
                    </a:cubicBezTo>
                    <a:cubicBezTo>
                      <a:pt x="4759" y="168"/>
                      <a:pt x="4745" y="184"/>
                      <a:pt x="4728" y="190"/>
                    </a:cubicBezTo>
                    <a:cubicBezTo>
                      <a:pt x="4704" y="202"/>
                      <a:pt x="4692" y="190"/>
                      <a:pt x="4668" y="226"/>
                    </a:cubicBezTo>
                    <a:cubicBezTo>
                      <a:pt x="4660" y="251"/>
                      <a:pt x="4646" y="322"/>
                      <a:pt x="4634" y="322"/>
                    </a:cubicBezTo>
                    <a:cubicBezTo>
                      <a:pt x="4629" y="322"/>
                      <a:pt x="4624" y="309"/>
                      <a:pt x="4621" y="273"/>
                    </a:cubicBezTo>
                    <a:lnTo>
                      <a:pt x="4597" y="440"/>
                    </a:lnTo>
                    <a:cubicBezTo>
                      <a:pt x="4597" y="380"/>
                      <a:pt x="4585" y="309"/>
                      <a:pt x="4585" y="249"/>
                    </a:cubicBezTo>
                    <a:cubicBezTo>
                      <a:pt x="4585" y="238"/>
                      <a:pt x="4585" y="226"/>
                      <a:pt x="4573" y="226"/>
                    </a:cubicBezTo>
                    <a:cubicBezTo>
                      <a:pt x="4566" y="226"/>
                      <a:pt x="4554" y="213"/>
                      <a:pt x="4544" y="213"/>
                    </a:cubicBezTo>
                    <a:cubicBezTo>
                      <a:pt x="4537" y="213"/>
                      <a:pt x="4530" y="219"/>
                      <a:pt x="4525" y="238"/>
                    </a:cubicBezTo>
                    <a:cubicBezTo>
                      <a:pt x="4519" y="273"/>
                      <a:pt x="4510" y="285"/>
                      <a:pt x="4502" y="285"/>
                    </a:cubicBezTo>
                    <a:cubicBezTo>
                      <a:pt x="4493" y="285"/>
                      <a:pt x="4484" y="273"/>
                      <a:pt x="4478" y="261"/>
                    </a:cubicBezTo>
                    <a:cubicBezTo>
                      <a:pt x="4459" y="234"/>
                      <a:pt x="4441" y="206"/>
                      <a:pt x="4428" y="206"/>
                    </a:cubicBezTo>
                    <a:cubicBezTo>
                      <a:pt x="4424" y="206"/>
                      <a:pt x="4421" y="208"/>
                      <a:pt x="4418" y="214"/>
                    </a:cubicBezTo>
                    <a:cubicBezTo>
                      <a:pt x="4409" y="223"/>
                      <a:pt x="4400" y="226"/>
                      <a:pt x="4392" y="226"/>
                    </a:cubicBezTo>
                    <a:cubicBezTo>
                      <a:pt x="4377" y="226"/>
                      <a:pt x="4363" y="216"/>
                      <a:pt x="4349" y="216"/>
                    </a:cubicBezTo>
                    <a:cubicBezTo>
                      <a:pt x="4332" y="216"/>
                      <a:pt x="4315" y="233"/>
                      <a:pt x="4299" y="309"/>
                    </a:cubicBezTo>
                    <a:cubicBezTo>
                      <a:pt x="4299" y="311"/>
                      <a:pt x="4299" y="311"/>
                      <a:pt x="4298" y="311"/>
                    </a:cubicBezTo>
                    <a:cubicBezTo>
                      <a:pt x="4296" y="311"/>
                      <a:pt x="4285" y="285"/>
                      <a:pt x="4275" y="285"/>
                    </a:cubicBezTo>
                    <a:cubicBezTo>
                      <a:pt x="4275" y="273"/>
                      <a:pt x="4240" y="238"/>
                      <a:pt x="4228" y="238"/>
                    </a:cubicBezTo>
                    <a:cubicBezTo>
                      <a:pt x="4223" y="233"/>
                      <a:pt x="4209" y="223"/>
                      <a:pt x="4192" y="223"/>
                    </a:cubicBezTo>
                    <a:cubicBezTo>
                      <a:pt x="4170" y="223"/>
                      <a:pt x="4141" y="240"/>
                      <a:pt x="4121" y="309"/>
                    </a:cubicBezTo>
                    <a:cubicBezTo>
                      <a:pt x="4106" y="261"/>
                      <a:pt x="4094" y="240"/>
                      <a:pt x="4082" y="240"/>
                    </a:cubicBezTo>
                    <a:cubicBezTo>
                      <a:pt x="4064" y="240"/>
                      <a:pt x="4047" y="286"/>
                      <a:pt x="4025" y="357"/>
                    </a:cubicBezTo>
                    <a:cubicBezTo>
                      <a:pt x="4019" y="380"/>
                      <a:pt x="4013" y="386"/>
                      <a:pt x="4007" y="386"/>
                    </a:cubicBezTo>
                    <a:cubicBezTo>
                      <a:pt x="4001" y="386"/>
                      <a:pt x="3995" y="380"/>
                      <a:pt x="3990" y="380"/>
                    </a:cubicBezTo>
                    <a:cubicBezTo>
                      <a:pt x="3942" y="392"/>
                      <a:pt x="3894" y="392"/>
                      <a:pt x="3847" y="404"/>
                    </a:cubicBezTo>
                    <a:cubicBezTo>
                      <a:pt x="3835" y="404"/>
                      <a:pt x="3823" y="404"/>
                      <a:pt x="3811" y="452"/>
                    </a:cubicBezTo>
                    <a:cubicBezTo>
                      <a:pt x="3806" y="470"/>
                      <a:pt x="3802" y="478"/>
                      <a:pt x="3797" y="478"/>
                    </a:cubicBezTo>
                    <a:cubicBezTo>
                      <a:pt x="3788" y="478"/>
                      <a:pt x="3778" y="457"/>
                      <a:pt x="3763" y="428"/>
                    </a:cubicBezTo>
                    <a:cubicBezTo>
                      <a:pt x="3759" y="413"/>
                      <a:pt x="3757" y="406"/>
                      <a:pt x="3755" y="406"/>
                    </a:cubicBezTo>
                    <a:cubicBezTo>
                      <a:pt x="3750" y="406"/>
                      <a:pt x="3748" y="435"/>
                      <a:pt x="3740" y="476"/>
                    </a:cubicBezTo>
                    <a:cubicBezTo>
                      <a:pt x="3733" y="510"/>
                      <a:pt x="3726" y="529"/>
                      <a:pt x="3721" y="529"/>
                    </a:cubicBezTo>
                    <a:cubicBezTo>
                      <a:pt x="3718" y="529"/>
                      <a:pt x="3716" y="519"/>
                      <a:pt x="3716" y="499"/>
                    </a:cubicBezTo>
                    <a:cubicBezTo>
                      <a:pt x="3704" y="428"/>
                      <a:pt x="3680" y="428"/>
                      <a:pt x="3668" y="428"/>
                    </a:cubicBezTo>
                    <a:cubicBezTo>
                      <a:pt x="3638" y="423"/>
                      <a:pt x="3609" y="420"/>
                      <a:pt x="3579" y="420"/>
                    </a:cubicBezTo>
                    <a:cubicBezTo>
                      <a:pt x="3537" y="420"/>
                      <a:pt x="3496" y="426"/>
                      <a:pt x="3454" y="440"/>
                    </a:cubicBezTo>
                    <a:cubicBezTo>
                      <a:pt x="3441" y="448"/>
                      <a:pt x="3428" y="455"/>
                      <a:pt x="3414" y="455"/>
                    </a:cubicBezTo>
                    <a:cubicBezTo>
                      <a:pt x="3387" y="455"/>
                      <a:pt x="3358" y="430"/>
                      <a:pt x="3335" y="345"/>
                    </a:cubicBezTo>
                    <a:cubicBezTo>
                      <a:pt x="3331" y="337"/>
                      <a:pt x="3327" y="334"/>
                      <a:pt x="3323" y="334"/>
                    </a:cubicBezTo>
                    <a:cubicBezTo>
                      <a:pt x="3316" y="334"/>
                      <a:pt x="3311" y="345"/>
                      <a:pt x="3311" y="345"/>
                    </a:cubicBezTo>
                    <a:cubicBezTo>
                      <a:pt x="3299" y="345"/>
                      <a:pt x="3263" y="345"/>
                      <a:pt x="3251" y="333"/>
                    </a:cubicBezTo>
                    <a:cubicBezTo>
                      <a:pt x="3216" y="309"/>
                      <a:pt x="3180" y="297"/>
                      <a:pt x="3144" y="297"/>
                    </a:cubicBezTo>
                    <a:cubicBezTo>
                      <a:pt x="3114" y="291"/>
                      <a:pt x="3088" y="288"/>
                      <a:pt x="3061" y="288"/>
                    </a:cubicBezTo>
                    <a:cubicBezTo>
                      <a:pt x="3034" y="288"/>
                      <a:pt x="3007" y="291"/>
                      <a:pt x="2978" y="297"/>
                    </a:cubicBezTo>
                    <a:cubicBezTo>
                      <a:pt x="2972" y="297"/>
                      <a:pt x="2966" y="291"/>
                      <a:pt x="2960" y="291"/>
                    </a:cubicBezTo>
                    <a:cubicBezTo>
                      <a:pt x="2954" y="291"/>
                      <a:pt x="2948" y="297"/>
                      <a:pt x="2942" y="321"/>
                    </a:cubicBezTo>
                    <a:cubicBezTo>
                      <a:pt x="2932" y="355"/>
                      <a:pt x="2924" y="369"/>
                      <a:pt x="2918" y="369"/>
                    </a:cubicBezTo>
                    <a:cubicBezTo>
                      <a:pt x="2908" y="369"/>
                      <a:pt x="2901" y="339"/>
                      <a:pt x="2894" y="297"/>
                    </a:cubicBezTo>
                    <a:cubicBezTo>
                      <a:pt x="2870" y="238"/>
                      <a:pt x="2870" y="202"/>
                      <a:pt x="2847" y="202"/>
                    </a:cubicBezTo>
                    <a:cubicBezTo>
                      <a:pt x="2846" y="201"/>
                      <a:pt x="2845" y="201"/>
                      <a:pt x="2844" y="201"/>
                    </a:cubicBezTo>
                    <a:cubicBezTo>
                      <a:pt x="2835" y="201"/>
                      <a:pt x="2834" y="262"/>
                      <a:pt x="2823" y="273"/>
                    </a:cubicBezTo>
                    <a:cubicBezTo>
                      <a:pt x="2819" y="277"/>
                      <a:pt x="2813" y="279"/>
                      <a:pt x="2808" y="279"/>
                    </a:cubicBezTo>
                    <a:cubicBezTo>
                      <a:pt x="2796" y="279"/>
                      <a:pt x="2783" y="273"/>
                      <a:pt x="2775" y="273"/>
                    </a:cubicBezTo>
                    <a:cubicBezTo>
                      <a:pt x="2766" y="273"/>
                      <a:pt x="2749" y="192"/>
                      <a:pt x="2737" y="192"/>
                    </a:cubicBezTo>
                    <a:cubicBezTo>
                      <a:pt x="2733" y="192"/>
                      <a:pt x="2730" y="198"/>
                      <a:pt x="2727" y="214"/>
                    </a:cubicBezTo>
                    <a:cubicBezTo>
                      <a:pt x="2720" y="236"/>
                      <a:pt x="2714" y="244"/>
                      <a:pt x="2708" y="244"/>
                    </a:cubicBezTo>
                    <a:cubicBezTo>
                      <a:pt x="2696" y="244"/>
                      <a:pt x="2688" y="203"/>
                      <a:pt x="2680" y="178"/>
                    </a:cubicBezTo>
                    <a:cubicBezTo>
                      <a:pt x="2668" y="160"/>
                      <a:pt x="2662" y="157"/>
                      <a:pt x="2659" y="157"/>
                    </a:cubicBezTo>
                    <a:cubicBezTo>
                      <a:pt x="2658" y="157"/>
                      <a:pt x="2657" y="158"/>
                      <a:pt x="2656" y="158"/>
                    </a:cubicBezTo>
                    <a:cubicBezTo>
                      <a:pt x="2656" y="158"/>
                      <a:pt x="2656" y="157"/>
                      <a:pt x="2656" y="154"/>
                    </a:cubicBezTo>
                    <a:cubicBezTo>
                      <a:pt x="2655" y="153"/>
                      <a:pt x="2654" y="153"/>
                      <a:pt x="2653" y="153"/>
                    </a:cubicBezTo>
                    <a:cubicBezTo>
                      <a:pt x="2639" y="153"/>
                      <a:pt x="2607" y="216"/>
                      <a:pt x="2585" y="249"/>
                    </a:cubicBezTo>
                    <a:cubicBezTo>
                      <a:pt x="2561" y="154"/>
                      <a:pt x="2537" y="154"/>
                      <a:pt x="2513" y="154"/>
                    </a:cubicBezTo>
                    <a:cubicBezTo>
                      <a:pt x="2477" y="166"/>
                      <a:pt x="2477" y="154"/>
                      <a:pt x="2466" y="226"/>
                    </a:cubicBezTo>
                    <a:cubicBezTo>
                      <a:pt x="2442" y="309"/>
                      <a:pt x="2430" y="297"/>
                      <a:pt x="2406" y="309"/>
                    </a:cubicBezTo>
                    <a:cubicBezTo>
                      <a:pt x="2370" y="321"/>
                      <a:pt x="2335" y="333"/>
                      <a:pt x="2287" y="333"/>
                    </a:cubicBezTo>
                    <a:cubicBezTo>
                      <a:pt x="2281" y="333"/>
                      <a:pt x="2275" y="333"/>
                      <a:pt x="2268" y="333"/>
                    </a:cubicBezTo>
                    <a:cubicBezTo>
                      <a:pt x="2236" y="333"/>
                      <a:pt x="2198" y="325"/>
                      <a:pt x="2168" y="226"/>
                    </a:cubicBezTo>
                    <a:cubicBezTo>
                      <a:pt x="2156" y="190"/>
                      <a:pt x="2144" y="190"/>
                      <a:pt x="2132" y="178"/>
                    </a:cubicBezTo>
                    <a:cubicBezTo>
                      <a:pt x="2085" y="142"/>
                      <a:pt x="2037" y="166"/>
                      <a:pt x="1989" y="35"/>
                    </a:cubicBezTo>
                    <a:cubicBezTo>
                      <a:pt x="1982" y="13"/>
                      <a:pt x="1969" y="4"/>
                      <a:pt x="1958" y="4"/>
                    </a:cubicBezTo>
                    <a:cubicBezTo>
                      <a:pt x="1952" y="4"/>
                      <a:pt x="1946" y="7"/>
                      <a:pt x="1942" y="11"/>
                    </a:cubicBezTo>
                    <a:cubicBezTo>
                      <a:pt x="1938" y="12"/>
                      <a:pt x="1934" y="13"/>
                      <a:pt x="1930" y="13"/>
                    </a:cubicBezTo>
                    <a:cubicBezTo>
                      <a:pt x="1908" y="13"/>
                      <a:pt x="1884" y="1"/>
                      <a:pt x="18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61;p27">
                <a:extLst>
                  <a:ext uri="{FF2B5EF4-FFF2-40B4-BE49-F238E27FC236}">
                    <a16:creationId xmlns:a16="http://schemas.microsoft.com/office/drawing/2014/main" id="{BADA342A-3E7F-428C-8CEE-42EEA19327A0}"/>
                  </a:ext>
                </a:extLst>
              </p:cNvPr>
              <p:cNvSpPr/>
              <p:nvPr/>
            </p:nvSpPr>
            <p:spPr>
              <a:xfrm>
                <a:off x="6322741" y="3926528"/>
                <a:ext cx="292489" cy="34090"/>
              </a:xfrm>
              <a:custGeom>
                <a:avLst/>
                <a:gdLst/>
                <a:ahLst/>
                <a:cxnLst/>
                <a:rect l="l" t="t" r="r" b="b"/>
                <a:pathLst>
                  <a:path w="9335" h="1088" extrusionOk="0">
                    <a:moveTo>
                      <a:pt x="1871" y="1"/>
                    </a:moveTo>
                    <a:cubicBezTo>
                      <a:pt x="1846" y="1"/>
                      <a:pt x="1821" y="14"/>
                      <a:pt x="1798" y="71"/>
                    </a:cubicBezTo>
                    <a:cubicBezTo>
                      <a:pt x="1798" y="77"/>
                      <a:pt x="1795" y="80"/>
                      <a:pt x="1791" y="80"/>
                    </a:cubicBezTo>
                    <a:cubicBezTo>
                      <a:pt x="1786" y="80"/>
                      <a:pt x="1780" y="77"/>
                      <a:pt x="1774" y="71"/>
                    </a:cubicBezTo>
                    <a:cubicBezTo>
                      <a:pt x="1768" y="44"/>
                      <a:pt x="1760" y="35"/>
                      <a:pt x="1752" y="35"/>
                    </a:cubicBezTo>
                    <a:cubicBezTo>
                      <a:pt x="1735" y="35"/>
                      <a:pt x="1716" y="77"/>
                      <a:pt x="1700" y="77"/>
                    </a:cubicBezTo>
                    <a:cubicBezTo>
                      <a:pt x="1697" y="77"/>
                      <a:pt x="1694" y="75"/>
                      <a:pt x="1691" y="71"/>
                    </a:cubicBezTo>
                    <a:cubicBezTo>
                      <a:pt x="1679" y="53"/>
                      <a:pt x="1664" y="50"/>
                      <a:pt x="1648" y="50"/>
                    </a:cubicBezTo>
                    <a:cubicBezTo>
                      <a:pt x="1640" y="50"/>
                      <a:pt x="1631" y="51"/>
                      <a:pt x="1622" y="51"/>
                    </a:cubicBezTo>
                    <a:cubicBezTo>
                      <a:pt x="1613" y="51"/>
                      <a:pt x="1605" y="50"/>
                      <a:pt x="1596" y="47"/>
                    </a:cubicBezTo>
                    <a:cubicBezTo>
                      <a:pt x="1589" y="44"/>
                      <a:pt x="1583" y="41"/>
                      <a:pt x="1576" y="41"/>
                    </a:cubicBezTo>
                    <a:cubicBezTo>
                      <a:pt x="1560" y="41"/>
                      <a:pt x="1545" y="58"/>
                      <a:pt x="1536" y="118"/>
                    </a:cubicBezTo>
                    <a:cubicBezTo>
                      <a:pt x="1536" y="126"/>
                      <a:pt x="1534" y="129"/>
                      <a:pt x="1530" y="129"/>
                    </a:cubicBezTo>
                    <a:cubicBezTo>
                      <a:pt x="1522" y="129"/>
                      <a:pt x="1509" y="115"/>
                      <a:pt x="1500" y="107"/>
                    </a:cubicBezTo>
                    <a:cubicBezTo>
                      <a:pt x="1500" y="86"/>
                      <a:pt x="1492" y="57"/>
                      <a:pt x="1481" y="57"/>
                    </a:cubicBezTo>
                    <a:cubicBezTo>
                      <a:pt x="1480" y="57"/>
                      <a:pt x="1478" y="57"/>
                      <a:pt x="1477" y="59"/>
                    </a:cubicBezTo>
                    <a:cubicBezTo>
                      <a:pt x="1468" y="67"/>
                      <a:pt x="1454" y="81"/>
                      <a:pt x="1439" y="81"/>
                    </a:cubicBezTo>
                    <a:cubicBezTo>
                      <a:pt x="1432" y="81"/>
                      <a:pt x="1424" y="78"/>
                      <a:pt x="1417" y="71"/>
                    </a:cubicBezTo>
                    <a:cubicBezTo>
                      <a:pt x="1408" y="57"/>
                      <a:pt x="1397" y="52"/>
                      <a:pt x="1385" y="52"/>
                    </a:cubicBezTo>
                    <a:cubicBezTo>
                      <a:pt x="1367" y="52"/>
                      <a:pt x="1348" y="64"/>
                      <a:pt x="1334" y="71"/>
                    </a:cubicBezTo>
                    <a:cubicBezTo>
                      <a:pt x="1310" y="83"/>
                      <a:pt x="1298" y="95"/>
                      <a:pt x="1286" y="107"/>
                    </a:cubicBezTo>
                    <a:lnTo>
                      <a:pt x="1238" y="107"/>
                    </a:lnTo>
                    <a:cubicBezTo>
                      <a:pt x="1215" y="95"/>
                      <a:pt x="1191" y="83"/>
                      <a:pt x="1167" y="83"/>
                    </a:cubicBezTo>
                    <a:lnTo>
                      <a:pt x="798" y="83"/>
                    </a:lnTo>
                    <a:cubicBezTo>
                      <a:pt x="715" y="83"/>
                      <a:pt x="643" y="107"/>
                      <a:pt x="572" y="118"/>
                    </a:cubicBezTo>
                    <a:cubicBezTo>
                      <a:pt x="536" y="118"/>
                      <a:pt x="512" y="130"/>
                      <a:pt x="476" y="226"/>
                    </a:cubicBezTo>
                    <a:cubicBezTo>
                      <a:pt x="470" y="257"/>
                      <a:pt x="461" y="275"/>
                      <a:pt x="451" y="275"/>
                    </a:cubicBezTo>
                    <a:cubicBezTo>
                      <a:pt x="443" y="275"/>
                      <a:pt x="435" y="260"/>
                      <a:pt x="429" y="226"/>
                    </a:cubicBezTo>
                    <a:cubicBezTo>
                      <a:pt x="418" y="181"/>
                      <a:pt x="407" y="163"/>
                      <a:pt x="396" y="163"/>
                    </a:cubicBezTo>
                    <a:cubicBezTo>
                      <a:pt x="383" y="163"/>
                      <a:pt x="370" y="187"/>
                      <a:pt x="357" y="226"/>
                    </a:cubicBezTo>
                    <a:cubicBezTo>
                      <a:pt x="350" y="247"/>
                      <a:pt x="343" y="251"/>
                      <a:pt x="336" y="251"/>
                    </a:cubicBezTo>
                    <a:cubicBezTo>
                      <a:pt x="331" y="251"/>
                      <a:pt x="326" y="249"/>
                      <a:pt x="322" y="249"/>
                    </a:cubicBezTo>
                    <a:lnTo>
                      <a:pt x="179" y="297"/>
                    </a:lnTo>
                    <a:lnTo>
                      <a:pt x="179" y="321"/>
                    </a:lnTo>
                    <a:cubicBezTo>
                      <a:pt x="119" y="321"/>
                      <a:pt x="60" y="321"/>
                      <a:pt x="0" y="333"/>
                    </a:cubicBezTo>
                    <a:lnTo>
                      <a:pt x="0" y="369"/>
                    </a:lnTo>
                    <a:cubicBezTo>
                      <a:pt x="0" y="392"/>
                      <a:pt x="0" y="416"/>
                      <a:pt x="0" y="440"/>
                    </a:cubicBezTo>
                    <a:cubicBezTo>
                      <a:pt x="0" y="488"/>
                      <a:pt x="0" y="535"/>
                      <a:pt x="12" y="595"/>
                    </a:cubicBezTo>
                    <a:cubicBezTo>
                      <a:pt x="24" y="726"/>
                      <a:pt x="36" y="797"/>
                      <a:pt x="48" y="797"/>
                    </a:cubicBezTo>
                    <a:cubicBezTo>
                      <a:pt x="64" y="797"/>
                      <a:pt x="90" y="787"/>
                      <a:pt x="117" y="787"/>
                    </a:cubicBezTo>
                    <a:cubicBezTo>
                      <a:pt x="130" y="787"/>
                      <a:pt x="143" y="789"/>
                      <a:pt x="155" y="797"/>
                    </a:cubicBezTo>
                    <a:cubicBezTo>
                      <a:pt x="164" y="806"/>
                      <a:pt x="175" y="809"/>
                      <a:pt x="187" y="809"/>
                    </a:cubicBezTo>
                    <a:cubicBezTo>
                      <a:pt x="212" y="809"/>
                      <a:pt x="241" y="797"/>
                      <a:pt x="265" y="797"/>
                    </a:cubicBezTo>
                    <a:cubicBezTo>
                      <a:pt x="278" y="797"/>
                      <a:pt x="289" y="800"/>
                      <a:pt x="298" y="809"/>
                    </a:cubicBezTo>
                    <a:cubicBezTo>
                      <a:pt x="303" y="812"/>
                      <a:pt x="309" y="813"/>
                      <a:pt x="314" y="813"/>
                    </a:cubicBezTo>
                    <a:cubicBezTo>
                      <a:pt x="332" y="813"/>
                      <a:pt x="351" y="796"/>
                      <a:pt x="369" y="750"/>
                    </a:cubicBezTo>
                    <a:cubicBezTo>
                      <a:pt x="375" y="735"/>
                      <a:pt x="381" y="730"/>
                      <a:pt x="387" y="730"/>
                    </a:cubicBezTo>
                    <a:cubicBezTo>
                      <a:pt x="402" y="730"/>
                      <a:pt x="417" y="765"/>
                      <a:pt x="432" y="765"/>
                    </a:cubicBezTo>
                    <a:cubicBezTo>
                      <a:pt x="435" y="765"/>
                      <a:pt x="438" y="764"/>
                      <a:pt x="441" y="761"/>
                    </a:cubicBezTo>
                    <a:cubicBezTo>
                      <a:pt x="457" y="745"/>
                      <a:pt x="479" y="655"/>
                      <a:pt x="499" y="655"/>
                    </a:cubicBezTo>
                    <a:cubicBezTo>
                      <a:pt x="508" y="655"/>
                      <a:pt x="517" y="674"/>
                      <a:pt x="524" y="726"/>
                    </a:cubicBezTo>
                    <a:cubicBezTo>
                      <a:pt x="524" y="735"/>
                      <a:pt x="526" y="739"/>
                      <a:pt x="528" y="739"/>
                    </a:cubicBezTo>
                    <a:cubicBezTo>
                      <a:pt x="536" y="739"/>
                      <a:pt x="551" y="708"/>
                      <a:pt x="560" y="690"/>
                    </a:cubicBezTo>
                    <a:cubicBezTo>
                      <a:pt x="560" y="666"/>
                      <a:pt x="572" y="642"/>
                      <a:pt x="584" y="607"/>
                    </a:cubicBezTo>
                    <a:cubicBezTo>
                      <a:pt x="593" y="594"/>
                      <a:pt x="603" y="592"/>
                      <a:pt x="613" y="592"/>
                    </a:cubicBezTo>
                    <a:cubicBezTo>
                      <a:pt x="622" y="592"/>
                      <a:pt x="630" y="593"/>
                      <a:pt x="639" y="593"/>
                    </a:cubicBezTo>
                    <a:cubicBezTo>
                      <a:pt x="661" y="593"/>
                      <a:pt x="684" y="582"/>
                      <a:pt x="703" y="499"/>
                    </a:cubicBezTo>
                    <a:cubicBezTo>
                      <a:pt x="703" y="535"/>
                      <a:pt x="715" y="583"/>
                      <a:pt x="726" y="583"/>
                    </a:cubicBezTo>
                    <a:cubicBezTo>
                      <a:pt x="738" y="583"/>
                      <a:pt x="750" y="511"/>
                      <a:pt x="762" y="499"/>
                    </a:cubicBezTo>
                    <a:cubicBezTo>
                      <a:pt x="763" y="499"/>
                      <a:pt x="763" y="499"/>
                      <a:pt x="764" y="499"/>
                    </a:cubicBezTo>
                    <a:cubicBezTo>
                      <a:pt x="772" y="499"/>
                      <a:pt x="781" y="558"/>
                      <a:pt x="790" y="558"/>
                    </a:cubicBezTo>
                    <a:cubicBezTo>
                      <a:pt x="792" y="558"/>
                      <a:pt x="795" y="552"/>
                      <a:pt x="798" y="535"/>
                    </a:cubicBezTo>
                    <a:cubicBezTo>
                      <a:pt x="798" y="506"/>
                      <a:pt x="807" y="491"/>
                      <a:pt x="814" y="491"/>
                    </a:cubicBezTo>
                    <a:cubicBezTo>
                      <a:pt x="818" y="491"/>
                      <a:pt x="822" y="497"/>
                      <a:pt x="822" y="511"/>
                    </a:cubicBezTo>
                    <a:cubicBezTo>
                      <a:pt x="834" y="535"/>
                      <a:pt x="846" y="571"/>
                      <a:pt x="857" y="595"/>
                    </a:cubicBezTo>
                    <a:cubicBezTo>
                      <a:pt x="872" y="637"/>
                      <a:pt x="881" y="667"/>
                      <a:pt x="890" y="667"/>
                    </a:cubicBezTo>
                    <a:cubicBezTo>
                      <a:pt x="895" y="667"/>
                      <a:pt x="900" y="653"/>
                      <a:pt x="905" y="619"/>
                    </a:cubicBezTo>
                    <a:cubicBezTo>
                      <a:pt x="915" y="653"/>
                      <a:pt x="923" y="665"/>
                      <a:pt x="930" y="665"/>
                    </a:cubicBezTo>
                    <a:cubicBezTo>
                      <a:pt x="941" y="665"/>
                      <a:pt x="951" y="640"/>
                      <a:pt x="965" y="619"/>
                    </a:cubicBezTo>
                    <a:cubicBezTo>
                      <a:pt x="976" y="607"/>
                      <a:pt x="993" y="590"/>
                      <a:pt x="1011" y="590"/>
                    </a:cubicBezTo>
                    <a:cubicBezTo>
                      <a:pt x="1031" y="590"/>
                      <a:pt x="1053" y="610"/>
                      <a:pt x="1072" y="678"/>
                    </a:cubicBezTo>
                    <a:cubicBezTo>
                      <a:pt x="1077" y="706"/>
                      <a:pt x="1083" y="718"/>
                      <a:pt x="1090" y="718"/>
                    </a:cubicBezTo>
                    <a:cubicBezTo>
                      <a:pt x="1098" y="718"/>
                      <a:pt x="1107" y="703"/>
                      <a:pt x="1119" y="678"/>
                    </a:cubicBezTo>
                    <a:cubicBezTo>
                      <a:pt x="1131" y="630"/>
                      <a:pt x="1143" y="595"/>
                      <a:pt x="1155" y="547"/>
                    </a:cubicBezTo>
                    <a:cubicBezTo>
                      <a:pt x="1164" y="507"/>
                      <a:pt x="1171" y="497"/>
                      <a:pt x="1177" y="497"/>
                    </a:cubicBezTo>
                    <a:cubicBezTo>
                      <a:pt x="1184" y="497"/>
                      <a:pt x="1189" y="507"/>
                      <a:pt x="1194" y="507"/>
                    </a:cubicBezTo>
                    <a:cubicBezTo>
                      <a:pt x="1197" y="507"/>
                      <a:pt x="1200" y="502"/>
                      <a:pt x="1203" y="488"/>
                    </a:cubicBezTo>
                    <a:cubicBezTo>
                      <a:pt x="1238" y="607"/>
                      <a:pt x="1274" y="571"/>
                      <a:pt x="1322" y="583"/>
                    </a:cubicBezTo>
                    <a:cubicBezTo>
                      <a:pt x="1331" y="586"/>
                      <a:pt x="1338" y="588"/>
                      <a:pt x="1343" y="588"/>
                    </a:cubicBezTo>
                    <a:cubicBezTo>
                      <a:pt x="1358" y="588"/>
                      <a:pt x="1361" y="570"/>
                      <a:pt x="1369" y="499"/>
                    </a:cubicBezTo>
                    <a:cubicBezTo>
                      <a:pt x="1373" y="481"/>
                      <a:pt x="1377" y="474"/>
                      <a:pt x="1380" y="474"/>
                    </a:cubicBezTo>
                    <a:cubicBezTo>
                      <a:pt x="1388" y="474"/>
                      <a:pt x="1393" y="507"/>
                      <a:pt x="1393" y="523"/>
                    </a:cubicBezTo>
                    <a:cubicBezTo>
                      <a:pt x="1400" y="543"/>
                      <a:pt x="1407" y="560"/>
                      <a:pt x="1413" y="560"/>
                    </a:cubicBezTo>
                    <a:cubicBezTo>
                      <a:pt x="1418" y="560"/>
                      <a:pt x="1424" y="550"/>
                      <a:pt x="1429" y="523"/>
                    </a:cubicBezTo>
                    <a:cubicBezTo>
                      <a:pt x="1440" y="468"/>
                      <a:pt x="1448" y="441"/>
                      <a:pt x="1457" y="441"/>
                    </a:cubicBezTo>
                    <a:cubicBezTo>
                      <a:pt x="1466" y="441"/>
                      <a:pt x="1476" y="477"/>
                      <a:pt x="1488" y="547"/>
                    </a:cubicBezTo>
                    <a:cubicBezTo>
                      <a:pt x="1488" y="595"/>
                      <a:pt x="1500" y="630"/>
                      <a:pt x="1524" y="666"/>
                    </a:cubicBezTo>
                    <a:cubicBezTo>
                      <a:pt x="1524" y="667"/>
                      <a:pt x="1524" y="667"/>
                      <a:pt x="1524" y="667"/>
                    </a:cubicBezTo>
                    <a:cubicBezTo>
                      <a:pt x="1525" y="667"/>
                      <a:pt x="1532" y="628"/>
                      <a:pt x="1540" y="628"/>
                    </a:cubicBezTo>
                    <a:cubicBezTo>
                      <a:pt x="1543" y="628"/>
                      <a:pt x="1545" y="632"/>
                      <a:pt x="1548" y="642"/>
                    </a:cubicBezTo>
                    <a:cubicBezTo>
                      <a:pt x="1548" y="660"/>
                      <a:pt x="1550" y="668"/>
                      <a:pt x="1552" y="668"/>
                    </a:cubicBezTo>
                    <a:cubicBezTo>
                      <a:pt x="1555" y="668"/>
                      <a:pt x="1560" y="644"/>
                      <a:pt x="1560" y="607"/>
                    </a:cubicBezTo>
                    <a:cubicBezTo>
                      <a:pt x="1560" y="547"/>
                      <a:pt x="1560" y="511"/>
                      <a:pt x="1572" y="464"/>
                    </a:cubicBezTo>
                    <a:cubicBezTo>
                      <a:pt x="1572" y="511"/>
                      <a:pt x="1572" y="547"/>
                      <a:pt x="1584" y="595"/>
                    </a:cubicBezTo>
                    <a:cubicBezTo>
                      <a:pt x="1584" y="614"/>
                      <a:pt x="1587" y="629"/>
                      <a:pt x="1590" y="629"/>
                    </a:cubicBezTo>
                    <a:cubicBezTo>
                      <a:pt x="1593" y="629"/>
                      <a:pt x="1596" y="617"/>
                      <a:pt x="1596" y="583"/>
                    </a:cubicBezTo>
                    <a:cubicBezTo>
                      <a:pt x="1596" y="521"/>
                      <a:pt x="1596" y="440"/>
                      <a:pt x="1600" y="440"/>
                    </a:cubicBezTo>
                    <a:cubicBezTo>
                      <a:pt x="1602" y="440"/>
                      <a:pt x="1604" y="451"/>
                      <a:pt x="1608" y="476"/>
                    </a:cubicBezTo>
                    <a:cubicBezTo>
                      <a:pt x="1623" y="579"/>
                      <a:pt x="1634" y="667"/>
                      <a:pt x="1647" y="667"/>
                    </a:cubicBezTo>
                    <a:cubicBezTo>
                      <a:pt x="1653" y="667"/>
                      <a:pt x="1659" y="646"/>
                      <a:pt x="1667" y="595"/>
                    </a:cubicBezTo>
                    <a:cubicBezTo>
                      <a:pt x="1672" y="562"/>
                      <a:pt x="1678" y="550"/>
                      <a:pt x="1683" y="550"/>
                    </a:cubicBezTo>
                    <a:cubicBezTo>
                      <a:pt x="1690" y="550"/>
                      <a:pt x="1696" y="569"/>
                      <a:pt x="1703" y="595"/>
                    </a:cubicBezTo>
                    <a:cubicBezTo>
                      <a:pt x="1707" y="612"/>
                      <a:pt x="1711" y="621"/>
                      <a:pt x="1716" y="621"/>
                    </a:cubicBezTo>
                    <a:cubicBezTo>
                      <a:pt x="1723" y="621"/>
                      <a:pt x="1731" y="592"/>
                      <a:pt x="1739" y="523"/>
                    </a:cubicBezTo>
                    <a:cubicBezTo>
                      <a:pt x="1739" y="483"/>
                      <a:pt x="1744" y="454"/>
                      <a:pt x="1751" y="454"/>
                    </a:cubicBezTo>
                    <a:cubicBezTo>
                      <a:pt x="1755" y="454"/>
                      <a:pt x="1758" y="460"/>
                      <a:pt x="1762" y="476"/>
                    </a:cubicBezTo>
                    <a:cubicBezTo>
                      <a:pt x="1775" y="528"/>
                      <a:pt x="1789" y="555"/>
                      <a:pt x="1800" y="555"/>
                    </a:cubicBezTo>
                    <a:cubicBezTo>
                      <a:pt x="1809" y="555"/>
                      <a:pt x="1816" y="537"/>
                      <a:pt x="1822" y="499"/>
                    </a:cubicBezTo>
                    <a:cubicBezTo>
                      <a:pt x="1829" y="471"/>
                      <a:pt x="1836" y="455"/>
                      <a:pt x="1843" y="455"/>
                    </a:cubicBezTo>
                    <a:cubicBezTo>
                      <a:pt x="1848" y="455"/>
                      <a:pt x="1853" y="462"/>
                      <a:pt x="1858" y="476"/>
                    </a:cubicBezTo>
                    <a:cubicBezTo>
                      <a:pt x="1869" y="509"/>
                      <a:pt x="1877" y="527"/>
                      <a:pt x="1885" y="527"/>
                    </a:cubicBezTo>
                    <a:cubicBezTo>
                      <a:pt x="1895" y="527"/>
                      <a:pt x="1904" y="503"/>
                      <a:pt x="1917" y="452"/>
                    </a:cubicBezTo>
                    <a:cubicBezTo>
                      <a:pt x="1920" y="423"/>
                      <a:pt x="1924" y="414"/>
                      <a:pt x="1929" y="414"/>
                    </a:cubicBezTo>
                    <a:cubicBezTo>
                      <a:pt x="1936" y="414"/>
                      <a:pt x="1944" y="437"/>
                      <a:pt x="1952" y="437"/>
                    </a:cubicBezTo>
                    <a:cubicBezTo>
                      <a:pt x="1957" y="437"/>
                      <a:pt x="1961" y="427"/>
                      <a:pt x="1965" y="392"/>
                    </a:cubicBezTo>
                    <a:cubicBezTo>
                      <a:pt x="1989" y="523"/>
                      <a:pt x="2012" y="499"/>
                      <a:pt x="2024" y="523"/>
                    </a:cubicBezTo>
                    <a:cubicBezTo>
                      <a:pt x="2040" y="547"/>
                      <a:pt x="2062" y="642"/>
                      <a:pt x="2082" y="642"/>
                    </a:cubicBezTo>
                    <a:cubicBezTo>
                      <a:pt x="2091" y="642"/>
                      <a:pt x="2100" y="621"/>
                      <a:pt x="2108" y="559"/>
                    </a:cubicBezTo>
                    <a:cubicBezTo>
                      <a:pt x="2131" y="750"/>
                      <a:pt x="2167" y="654"/>
                      <a:pt x="2203" y="785"/>
                    </a:cubicBezTo>
                    <a:cubicBezTo>
                      <a:pt x="2208" y="807"/>
                      <a:pt x="2214" y="817"/>
                      <a:pt x="2219" y="817"/>
                    </a:cubicBezTo>
                    <a:cubicBezTo>
                      <a:pt x="2226" y="817"/>
                      <a:pt x="2232" y="804"/>
                      <a:pt x="2239" y="785"/>
                    </a:cubicBezTo>
                    <a:cubicBezTo>
                      <a:pt x="2250" y="750"/>
                      <a:pt x="2262" y="714"/>
                      <a:pt x="2274" y="714"/>
                    </a:cubicBezTo>
                    <a:cubicBezTo>
                      <a:pt x="2292" y="708"/>
                      <a:pt x="2310" y="696"/>
                      <a:pt x="2329" y="696"/>
                    </a:cubicBezTo>
                    <a:cubicBezTo>
                      <a:pt x="2349" y="696"/>
                      <a:pt x="2370" y="708"/>
                      <a:pt x="2393" y="750"/>
                    </a:cubicBezTo>
                    <a:cubicBezTo>
                      <a:pt x="2393" y="755"/>
                      <a:pt x="2396" y="758"/>
                      <a:pt x="2399" y="758"/>
                    </a:cubicBezTo>
                    <a:cubicBezTo>
                      <a:pt x="2402" y="758"/>
                      <a:pt x="2405" y="755"/>
                      <a:pt x="2405" y="750"/>
                    </a:cubicBezTo>
                    <a:cubicBezTo>
                      <a:pt x="2421" y="704"/>
                      <a:pt x="2434" y="684"/>
                      <a:pt x="2446" y="684"/>
                    </a:cubicBezTo>
                    <a:cubicBezTo>
                      <a:pt x="2464" y="684"/>
                      <a:pt x="2480" y="719"/>
                      <a:pt x="2501" y="773"/>
                    </a:cubicBezTo>
                    <a:cubicBezTo>
                      <a:pt x="2509" y="799"/>
                      <a:pt x="2517" y="824"/>
                      <a:pt x="2526" y="824"/>
                    </a:cubicBezTo>
                    <a:cubicBezTo>
                      <a:pt x="2529" y="824"/>
                      <a:pt x="2533" y="820"/>
                      <a:pt x="2536" y="809"/>
                    </a:cubicBezTo>
                    <a:cubicBezTo>
                      <a:pt x="2541" y="779"/>
                      <a:pt x="2546" y="774"/>
                      <a:pt x="2552" y="774"/>
                    </a:cubicBezTo>
                    <a:cubicBezTo>
                      <a:pt x="2555" y="774"/>
                      <a:pt x="2558" y="776"/>
                      <a:pt x="2562" y="776"/>
                    </a:cubicBezTo>
                    <a:cubicBezTo>
                      <a:pt x="2568" y="776"/>
                      <a:pt x="2575" y="772"/>
                      <a:pt x="2584" y="750"/>
                    </a:cubicBezTo>
                    <a:cubicBezTo>
                      <a:pt x="2597" y="704"/>
                      <a:pt x="2610" y="676"/>
                      <a:pt x="2623" y="676"/>
                    </a:cubicBezTo>
                    <a:cubicBezTo>
                      <a:pt x="2634" y="676"/>
                      <a:pt x="2645" y="695"/>
                      <a:pt x="2655" y="738"/>
                    </a:cubicBezTo>
                    <a:cubicBezTo>
                      <a:pt x="2672" y="793"/>
                      <a:pt x="2686" y="823"/>
                      <a:pt x="2700" y="823"/>
                    </a:cubicBezTo>
                    <a:cubicBezTo>
                      <a:pt x="2716" y="823"/>
                      <a:pt x="2732" y="784"/>
                      <a:pt x="2751" y="702"/>
                    </a:cubicBezTo>
                    <a:cubicBezTo>
                      <a:pt x="2751" y="688"/>
                      <a:pt x="2752" y="682"/>
                      <a:pt x="2753" y="682"/>
                    </a:cubicBezTo>
                    <a:cubicBezTo>
                      <a:pt x="2758" y="682"/>
                      <a:pt x="2766" y="713"/>
                      <a:pt x="2774" y="738"/>
                    </a:cubicBezTo>
                    <a:cubicBezTo>
                      <a:pt x="2774" y="744"/>
                      <a:pt x="2775" y="747"/>
                      <a:pt x="2775" y="747"/>
                    </a:cubicBezTo>
                    <a:cubicBezTo>
                      <a:pt x="2778" y="747"/>
                      <a:pt x="2786" y="709"/>
                      <a:pt x="2794" y="709"/>
                    </a:cubicBezTo>
                    <a:cubicBezTo>
                      <a:pt x="2795" y="709"/>
                      <a:pt x="2797" y="711"/>
                      <a:pt x="2798" y="714"/>
                    </a:cubicBezTo>
                    <a:cubicBezTo>
                      <a:pt x="2810" y="726"/>
                      <a:pt x="2834" y="761"/>
                      <a:pt x="2846" y="785"/>
                    </a:cubicBezTo>
                    <a:cubicBezTo>
                      <a:pt x="2849" y="791"/>
                      <a:pt x="2850" y="793"/>
                      <a:pt x="2851" y="793"/>
                    </a:cubicBezTo>
                    <a:cubicBezTo>
                      <a:pt x="2853" y="793"/>
                      <a:pt x="2849" y="770"/>
                      <a:pt x="2858" y="761"/>
                    </a:cubicBezTo>
                    <a:cubicBezTo>
                      <a:pt x="2860" y="745"/>
                      <a:pt x="2863" y="739"/>
                      <a:pt x="2866" y="739"/>
                    </a:cubicBezTo>
                    <a:cubicBezTo>
                      <a:pt x="2874" y="739"/>
                      <a:pt x="2885" y="785"/>
                      <a:pt x="2893" y="785"/>
                    </a:cubicBezTo>
                    <a:cubicBezTo>
                      <a:pt x="2898" y="785"/>
                      <a:pt x="2902" y="773"/>
                      <a:pt x="2905" y="738"/>
                    </a:cubicBezTo>
                    <a:cubicBezTo>
                      <a:pt x="2905" y="732"/>
                      <a:pt x="2906" y="730"/>
                      <a:pt x="2907" y="730"/>
                    </a:cubicBezTo>
                    <a:cubicBezTo>
                      <a:pt x="2911" y="730"/>
                      <a:pt x="2920" y="752"/>
                      <a:pt x="2929" y="761"/>
                    </a:cubicBezTo>
                    <a:cubicBezTo>
                      <a:pt x="2936" y="797"/>
                      <a:pt x="2948" y="820"/>
                      <a:pt x="2961" y="820"/>
                    </a:cubicBezTo>
                    <a:cubicBezTo>
                      <a:pt x="2969" y="820"/>
                      <a:pt x="2979" y="809"/>
                      <a:pt x="2989" y="785"/>
                    </a:cubicBezTo>
                    <a:cubicBezTo>
                      <a:pt x="2989" y="767"/>
                      <a:pt x="2996" y="742"/>
                      <a:pt x="2999" y="742"/>
                    </a:cubicBezTo>
                    <a:cubicBezTo>
                      <a:pt x="3000" y="742"/>
                      <a:pt x="3001" y="744"/>
                      <a:pt x="3001" y="750"/>
                    </a:cubicBezTo>
                    <a:cubicBezTo>
                      <a:pt x="3021" y="811"/>
                      <a:pt x="3042" y="822"/>
                      <a:pt x="3062" y="822"/>
                    </a:cubicBezTo>
                    <a:cubicBezTo>
                      <a:pt x="3073" y="822"/>
                      <a:pt x="3083" y="819"/>
                      <a:pt x="3094" y="819"/>
                    </a:cubicBezTo>
                    <a:cubicBezTo>
                      <a:pt x="3098" y="819"/>
                      <a:pt x="3103" y="819"/>
                      <a:pt x="3108" y="821"/>
                    </a:cubicBezTo>
                    <a:cubicBezTo>
                      <a:pt x="3132" y="821"/>
                      <a:pt x="3143" y="880"/>
                      <a:pt x="3155" y="916"/>
                    </a:cubicBezTo>
                    <a:cubicBezTo>
                      <a:pt x="3160" y="935"/>
                      <a:pt x="3163" y="943"/>
                      <a:pt x="3165" y="943"/>
                    </a:cubicBezTo>
                    <a:cubicBezTo>
                      <a:pt x="3169" y="943"/>
                      <a:pt x="3172" y="926"/>
                      <a:pt x="3179" y="904"/>
                    </a:cubicBezTo>
                    <a:cubicBezTo>
                      <a:pt x="3185" y="869"/>
                      <a:pt x="3191" y="851"/>
                      <a:pt x="3197" y="851"/>
                    </a:cubicBezTo>
                    <a:cubicBezTo>
                      <a:pt x="3203" y="851"/>
                      <a:pt x="3209" y="869"/>
                      <a:pt x="3215" y="904"/>
                    </a:cubicBezTo>
                    <a:cubicBezTo>
                      <a:pt x="3215" y="930"/>
                      <a:pt x="3227" y="950"/>
                      <a:pt x="3234" y="950"/>
                    </a:cubicBezTo>
                    <a:cubicBezTo>
                      <a:pt x="3237" y="950"/>
                      <a:pt x="3239" y="947"/>
                      <a:pt x="3239" y="940"/>
                    </a:cubicBezTo>
                    <a:cubicBezTo>
                      <a:pt x="3252" y="910"/>
                      <a:pt x="3265" y="898"/>
                      <a:pt x="3278" y="898"/>
                    </a:cubicBezTo>
                    <a:cubicBezTo>
                      <a:pt x="3300" y="898"/>
                      <a:pt x="3323" y="934"/>
                      <a:pt x="3346" y="964"/>
                    </a:cubicBezTo>
                    <a:cubicBezTo>
                      <a:pt x="3349" y="967"/>
                      <a:pt x="3352" y="969"/>
                      <a:pt x="3356" y="969"/>
                    </a:cubicBezTo>
                    <a:cubicBezTo>
                      <a:pt x="3364" y="969"/>
                      <a:pt x="3373" y="953"/>
                      <a:pt x="3382" y="892"/>
                    </a:cubicBezTo>
                    <a:cubicBezTo>
                      <a:pt x="3382" y="880"/>
                      <a:pt x="3382" y="869"/>
                      <a:pt x="3393" y="869"/>
                    </a:cubicBezTo>
                    <a:cubicBezTo>
                      <a:pt x="3393" y="880"/>
                      <a:pt x="3405" y="916"/>
                      <a:pt x="3405" y="940"/>
                    </a:cubicBezTo>
                    <a:cubicBezTo>
                      <a:pt x="3421" y="986"/>
                      <a:pt x="3436" y="1041"/>
                      <a:pt x="3451" y="1041"/>
                    </a:cubicBezTo>
                    <a:cubicBezTo>
                      <a:pt x="3460" y="1041"/>
                      <a:pt x="3468" y="1023"/>
                      <a:pt x="3477" y="976"/>
                    </a:cubicBezTo>
                    <a:cubicBezTo>
                      <a:pt x="3477" y="916"/>
                      <a:pt x="3489" y="916"/>
                      <a:pt x="3501" y="869"/>
                    </a:cubicBezTo>
                    <a:cubicBezTo>
                      <a:pt x="3507" y="843"/>
                      <a:pt x="3513" y="831"/>
                      <a:pt x="3518" y="831"/>
                    </a:cubicBezTo>
                    <a:cubicBezTo>
                      <a:pt x="3522" y="831"/>
                      <a:pt x="3524" y="840"/>
                      <a:pt x="3524" y="857"/>
                    </a:cubicBezTo>
                    <a:cubicBezTo>
                      <a:pt x="3548" y="940"/>
                      <a:pt x="3572" y="940"/>
                      <a:pt x="3584" y="952"/>
                    </a:cubicBezTo>
                    <a:lnTo>
                      <a:pt x="3703" y="952"/>
                    </a:lnTo>
                    <a:cubicBezTo>
                      <a:pt x="3715" y="952"/>
                      <a:pt x="3727" y="904"/>
                      <a:pt x="3739" y="880"/>
                    </a:cubicBezTo>
                    <a:cubicBezTo>
                      <a:pt x="3746" y="866"/>
                      <a:pt x="3749" y="856"/>
                      <a:pt x="3750" y="856"/>
                    </a:cubicBezTo>
                    <a:cubicBezTo>
                      <a:pt x="3751" y="856"/>
                      <a:pt x="3751" y="859"/>
                      <a:pt x="3751" y="869"/>
                    </a:cubicBezTo>
                    <a:cubicBezTo>
                      <a:pt x="3774" y="976"/>
                      <a:pt x="3798" y="940"/>
                      <a:pt x="3822" y="952"/>
                    </a:cubicBezTo>
                    <a:cubicBezTo>
                      <a:pt x="3846" y="952"/>
                      <a:pt x="3870" y="952"/>
                      <a:pt x="3894" y="928"/>
                    </a:cubicBezTo>
                    <a:cubicBezTo>
                      <a:pt x="3900" y="925"/>
                      <a:pt x="3907" y="923"/>
                      <a:pt x="3914" y="923"/>
                    </a:cubicBezTo>
                    <a:cubicBezTo>
                      <a:pt x="3935" y="923"/>
                      <a:pt x="3959" y="941"/>
                      <a:pt x="3977" y="1011"/>
                    </a:cubicBezTo>
                    <a:cubicBezTo>
                      <a:pt x="3981" y="1023"/>
                      <a:pt x="3984" y="1028"/>
                      <a:pt x="3988" y="1028"/>
                    </a:cubicBezTo>
                    <a:cubicBezTo>
                      <a:pt x="3996" y="1028"/>
                      <a:pt x="4004" y="1001"/>
                      <a:pt x="4013" y="952"/>
                    </a:cubicBezTo>
                    <a:cubicBezTo>
                      <a:pt x="4022" y="845"/>
                      <a:pt x="4037" y="831"/>
                      <a:pt x="4054" y="831"/>
                    </a:cubicBezTo>
                    <a:cubicBezTo>
                      <a:pt x="4060" y="831"/>
                      <a:pt x="4066" y="833"/>
                      <a:pt x="4072" y="833"/>
                    </a:cubicBezTo>
                    <a:cubicBezTo>
                      <a:pt x="4076" y="831"/>
                      <a:pt x="4079" y="830"/>
                      <a:pt x="4081" y="830"/>
                    </a:cubicBezTo>
                    <a:cubicBezTo>
                      <a:pt x="4092" y="830"/>
                      <a:pt x="4096" y="841"/>
                      <a:pt x="4100" y="841"/>
                    </a:cubicBezTo>
                    <a:cubicBezTo>
                      <a:pt x="4102" y="841"/>
                      <a:pt x="4105" y="839"/>
                      <a:pt x="4108" y="833"/>
                    </a:cubicBezTo>
                    <a:cubicBezTo>
                      <a:pt x="4132" y="910"/>
                      <a:pt x="4156" y="933"/>
                      <a:pt x="4181" y="933"/>
                    </a:cubicBezTo>
                    <a:cubicBezTo>
                      <a:pt x="4213" y="933"/>
                      <a:pt x="4246" y="892"/>
                      <a:pt x="4279" y="892"/>
                    </a:cubicBezTo>
                    <a:cubicBezTo>
                      <a:pt x="4282" y="892"/>
                      <a:pt x="4284" y="892"/>
                      <a:pt x="4286" y="892"/>
                    </a:cubicBezTo>
                    <a:cubicBezTo>
                      <a:pt x="4286" y="892"/>
                      <a:pt x="4298" y="869"/>
                      <a:pt x="4310" y="821"/>
                    </a:cubicBezTo>
                    <a:cubicBezTo>
                      <a:pt x="4322" y="763"/>
                      <a:pt x="4333" y="736"/>
                      <a:pt x="4344" y="736"/>
                    </a:cubicBezTo>
                    <a:cubicBezTo>
                      <a:pt x="4354" y="736"/>
                      <a:pt x="4364" y="766"/>
                      <a:pt x="4370" y="821"/>
                    </a:cubicBezTo>
                    <a:cubicBezTo>
                      <a:pt x="4370" y="853"/>
                      <a:pt x="4380" y="874"/>
                      <a:pt x="4387" y="874"/>
                    </a:cubicBezTo>
                    <a:cubicBezTo>
                      <a:pt x="4391" y="874"/>
                      <a:pt x="4394" y="869"/>
                      <a:pt x="4394" y="857"/>
                    </a:cubicBezTo>
                    <a:cubicBezTo>
                      <a:pt x="4419" y="736"/>
                      <a:pt x="4439" y="728"/>
                      <a:pt x="4457" y="728"/>
                    </a:cubicBezTo>
                    <a:cubicBezTo>
                      <a:pt x="4460" y="728"/>
                      <a:pt x="4463" y="728"/>
                      <a:pt x="4466" y="728"/>
                    </a:cubicBezTo>
                    <a:cubicBezTo>
                      <a:pt x="4470" y="728"/>
                      <a:pt x="4473" y="728"/>
                      <a:pt x="4477" y="726"/>
                    </a:cubicBezTo>
                    <a:cubicBezTo>
                      <a:pt x="4484" y="721"/>
                      <a:pt x="4489" y="719"/>
                      <a:pt x="4492" y="719"/>
                    </a:cubicBezTo>
                    <a:cubicBezTo>
                      <a:pt x="4509" y="719"/>
                      <a:pt x="4501" y="756"/>
                      <a:pt x="4501" y="785"/>
                    </a:cubicBezTo>
                    <a:cubicBezTo>
                      <a:pt x="4515" y="828"/>
                      <a:pt x="4525" y="857"/>
                      <a:pt x="4533" y="857"/>
                    </a:cubicBezTo>
                    <a:cubicBezTo>
                      <a:pt x="4539" y="857"/>
                      <a:pt x="4544" y="843"/>
                      <a:pt x="4548" y="809"/>
                    </a:cubicBezTo>
                    <a:cubicBezTo>
                      <a:pt x="4556" y="755"/>
                      <a:pt x="4569" y="741"/>
                      <a:pt x="4580" y="741"/>
                    </a:cubicBezTo>
                    <a:cubicBezTo>
                      <a:pt x="4586" y="741"/>
                      <a:pt x="4592" y="745"/>
                      <a:pt x="4596" y="750"/>
                    </a:cubicBezTo>
                    <a:cubicBezTo>
                      <a:pt x="4608" y="785"/>
                      <a:pt x="4608" y="833"/>
                      <a:pt x="4608" y="869"/>
                    </a:cubicBezTo>
                    <a:lnTo>
                      <a:pt x="4608" y="1000"/>
                    </a:lnTo>
                    <a:cubicBezTo>
                      <a:pt x="4644" y="928"/>
                      <a:pt x="4679" y="857"/>
                      <a:pt x="4727" y="857"/>
                    </a:cubicBezTo>
                    <a:cubicBezTo>
                      <a:pt x="4739" y="857"/>
                      <a:pt x="4751" y="857"/>
                      <a:pt x="4763" y="809"/>
                    </a:cubicBezTo>
                    <a:cubicBezTo>
                      <a:pt x="4768" y="757"/>
                      <a:pt x="4777" y="730"/>
                      <a:pt x="4787" y="730"/>
                    </a:cubicBezTo>
                    <a:cubicBezTo>
                      <a:pt x="4798" y="730"/>
                      <a:pt x="4810" y="760"/>
                      <a:pt x="4822" y="821"/>
                    </a:cubicBezTo>
                    <a:lnTo>
                      <a:pt x="4858" y="761"/>
                    </a:lnTo>
                    <a:cubicBezTo>
                      <a:pt x="4869" y="824"/>
                      <a:pt x="4881" y="851"/>
                      <a:pt x="4893" y="851"/>
                    </a:cubicBezTo>
                    <a:cubicBezTo>
                      <a:pt x="4907" y="851"/>
                      <a:pt x="4923" y="818"/>
                      <a:pt x="4941" y="761"/>
                    </a:cubicBezTo>
                    <a:cubicBezTo>
                      <a:pt x="4945" y="769"/>
                      <a:pt x="4949" y="772"/>
                      <a:pt x="4952" y="772"/>
                    </a:cubicBezTo>
                    <a:cubicBezTo>
                      <a:pt x="4965" y="772"/>
                      <a:pt x="4978" y="737"/>
                      <a:pt x="4991" y="737"/>
                    </a:cubicBezTo>
                    <a:cubicBezTo>
                      <a:pt x="4998" y="737"/>
                      <a:pt x="5005" y="748"/>
                      <a:pt x="5013" y="785"/>
                    </a:cubicBezTo>
                    <a:cubicBezTo>
                      <a:pt x="5015" y="769"/>
                      <a:pt x="5019" y="762"/>
                      <a:pt x="5023" y="762"/>
                    </a:cubicBezTo>
                    <a:cubicBezTo>
                      <a:pt x="5035" y="762"/>
                      <a:pt x="5051" y="833"/>
                      <a:pt x="5060" y="833"/>
                    </a:cubicBezTo>
                    <a:cubicBezTo>
                      <a:pt x="5084" y="833"/>
                      <a:pt x="5096" y="797"/>
                      <a:pt x="5108" y="750"/>
                    </a:cubicBezTo>
                    <a:lnTo>
                      <a:pt x="5108" y="773"/>
                    </a:lnTo>
                    <a:cubicBezTo>
                      <a:pt x="5122" y="816"/>
                      <a:pt x="5132" y="838"/>
                      <a:pt x="5141" y="838"/>
                    </a:cubicBezTo>
                    <a:cubicBezTo>
                      <a:pt x="5146" y="838"/>
                      <a:pt x="5151" y="828"/>
                      <a:pt x="5156" y="809"/>
                    </a:cubicBezTo>
                    <a:cubicBezTo>
                      <a:pt x="5163" y="780"/>
                      <a:pt x="5170" y="759"/>
                      <a:pt x="5178" y="759"/>
                    </a:cubicBezTo>
                    <a:cubicBezTo>
                      <a:pt x="5182" y="759"/>
                      <a:pt x="5187" y="767"/>
                      <a:pt x="5191" y="785"/>
                    </a:cubicBezTo>
                    <a:cubicBezTo>
                      <a:pt x="5198" y="819"/>
                      <a:pt x="5209" y="841"/>
                      <a:pt x="5221" y="841"/>
                    </a:cubicBezTo>
                    <a:cubicBezTo>
                      <a:pt x="5230" y="841"/>
                      <a:pt x="5241" y="828"/>
                      <a:pt x="5251" y="797"/>
                    </a:cubicBezTo>
                    <a:cubicBezTo>
                      <a:pt x="5251" y="774"/>
                      <a:pt x="5256" y="761"/>
                      <a:pt x="5263" y="761"/>
                    </a:cubicBezTo>
                    <a:cubicBezTo>
                      <a:pt x="5266" y="761"/>
                      <a:pt x="5270" y="765"/>
                      <a:pt x="5275" y="773"/>
                    </a:cubicBezTo>
                    <a:cubicBezTo>
                      <a:pt x="5292" y="858"/>
                      <a:pt x="5314" y="906"/>
                      <a:pt x="5335" y="906"/>
                    </a:cubicBezTo>
                    <a:cubicBezTo>
                      <a:pt x="5343" y="906"/>
                      <a:pt x="5351" y="898"/>
                      <a:pt x="5358" y="880"/>
                    </a:cubicBezTo>
                    <a:cubicBezTo>
                      <a:pt x="5358" y="880"/>
                      <a:pt x="5358" y="879"/>
                      <a:pt x="5358" y="879"/>
                    </a:cubicBezTo>
                    <a:cubicBezTo>
                      <a:pt x="5360" y="879"/>
                      <a:pt x="5375" y="936"/>
                      <a:pt x="5380" y="936"/>
                    </a:cubicBezTo>
                    <a:cubicBezTo>
                      <a:pt x="5381" y="936"/>
                      <a:pt x="5382" y="934"/>
                      <a:pt x="5382" y="928"/>
                    </a:cubicBezTo>
                    <a:cubicBezTo>
                      <a:pt x="5401" y="857"/>
                      <a:pt x="5417" y="828"/>
                      <a:pt x="5433" y="828"/>
                    </a:cubicBezTo>
                    <a:cubicBezTo>
                      <a:pt x="5447" y="828"/>
                      <a:pt x="5461" y="848"/>
                      <a:pt x="5477" y="880"/>
                    </a:cubicBezTo>
                    <a:cubicBezTo>
                      <a:pt x="5513" y="952"/>
                      <a:pt x="5525" y="892"/>
                      <a:pt x="5549" y="952"/>
                    </a:cubicBezTo>
                    <a:cubicBezTo>
                      <a:pt x="5551" y="966"/>
                      <a:pt x="5554" y="971"/>
                      <a:pt x="5557" y="971"/>
                    </a:cubicBezTo>
                    <a:cubicBezTo>
                      <a:pt x="5567" y="971"/>
                      <a:pt x="5581" y="914"/>
                      <a:pt x="5596" y="914"/>
                    </a:cubicBezTo>
                    <a:cubicBezTo>
                      <a:pt x="5600" y="914"/>
                      <a:pt x="5604" y="918"/>
                      <a:pt x="5608" y="928"/>
                    </a:cubicBezTo>
                    <a:cubicBezTo>
                      <a:pt x="5614" y="958"/>
                      <a:pt x="5623" y="964"/>
                      <a:pt x="5633" y="964"/>
                    </a:cubicBezTo>
                    <a:cubicBezTo>
                      <a:pt x="5640" y="964"/>
                      <a:pt x="5648" y="961"/>
                      <a:pt x="5656" y="961"/>
                    </a:cubicBezTo>
                    <a:cubicBezTo>
                      <a:pt x="5660" y="961"/>
                      <a:pt x="5664" y="962"/>
                      <a:pt x="5668" y="964"/>
                    </a:cubicBezTo>
                    <a:cubicBezTo>
                      <a:pt x="5675" y="964"/>
                      <a:pt x="5682" y="982"/>
                      <a:pt x="5690" y="982"/>
                    </a:cubicBezTo>
                    <a:cubicBezTo>
                      <a:pt x="5694" y="982"/>
                      <a:pt x="5699" y="975"/>
                      <a:pt x="5703" y="952"/>
                    </a:cubicBezTo>
                    <a:cubicBezTo>
                      <a:pt x="5710" y="913"/>
                      <a:pt x="5716" y="895"/>
                      <a:pt x="5723" y="895"/>
                    </a:cubicBezTo>
                    <a:cubicBezTo>
                      <a:pt x="5728" y="895"/>
                      <a:pt x="5734" y="907"/>
                      <a:pt x="5739" y="928"/>
                    </a:cubicBezTo>
                    <a:cubicBezTo>
                      <a:pt x="5746" y="957"/>
                      <a:pt x="5753" y="973"/>
                      <a:pt x="5761" y="973"/>
                    </a:cubicBezTo>
                    <a:cubicBezTo>
                      <a:pt x="5765" y="973"/>
                      <a:pt x="5770" y="966"/>
                      <a:pt x="5775" y="952"/>
                    </a:cubicBezTo>
                    <a:cubicBezTo>
                      <a:pt x="5797" y="918"/>
                      <a:pt x="5809" y="832"/>
                      <a:pt x="5820" y="832"/>
                    </a:cubicBezTo>
                    <a:cubicBezTo>
                      <a:pt x="5821" y="832"/>
                      <a:pt x="5822" y="832"/>
                      <a:pt x="5822" y="833"/>
                    </a:cubicBezTo>
                    <a:cubicBezTo>
                      <a:pt x="5841" y="842"/>
                      <a:pt x="5852" y="910"/>
                      <a:pt x="5868" y="910"/>
                    </a:cubicBezTo>
                    <a:cubicBezTo>
                      <a:pt x="5872" y="910"/>
                      <a:pt x="5877" y="905"/>
                      <a:pt x="5882" y="892"/>
                    </a:cubicBezTo>
                    <a:cubicBezTo>
                      <a:pt x="5890" y="943"/>
                      <a:pt x="5905" y="958"/>
                      <a:pt x="5921" y="958"/>
                    </a:cubicBezTo>
                    <a:cubicBezTo>
                      <a:pt x="5928" y="958"/>
                      <a:pt x="5935" y="955"/>
                      <a:pt x="5941" y="952"/>
                    </a:cubicBezTo>
                    <a:cubicBezTo>
                      <a:pt x="5989" y="952"/>
                      <a:pt x="6037" y="940"/>
                      <a:pt x="6084" y="928"/>
                    </a:cubicBezTo>
                    <a:cubicBezTo>
                      <a:pt x="6108" y="928"/>
                      <a:pt x="6132" y="916"/>
                      <a:pt x="6156" y="833"/>
                    </a:cubicBezTo>
                    <a:cubicBezTo>
                      <a:pt x="6169" y="807"/>
                      <a:pt x="6178" y="798"/>
                      <a:pt x="6188" y="798"/>
                    </a:cubicBezTo>
                    <a:cubicBezTo>
                      <a:pt x="6196" y="798"/>
                      <a:pt x="6205" y="804"/>
                      <a:pt x="6215" y="809"/>
                    </a:cubicBezTo>
                    <a:cubicBezTo>
                      <a:pt x="6223" y="817"/>
                      <a:pt x="6237" y="868"/>
                      <a:pt x="6248" y="868"/>
                    </a:cubicBezTo>
                    <a:cubicBezTo>
                      <a:pt x="6254" y="868"/>
                      <a:pt x="6259" y="856"/>
                      <a:pt x="6263" y="821"/>
                    </a:cubicBezTo>
                    <a:cubicBezTo>
                      <a:pt x="6278" y="844"/>
                      <a:pt x="6293" y="909"/>
                      <a:pt x="6308" y="909"/>
                    </a:cubicBezTo>
                    <a:cubicBezTo>
                      <a:pt x="6317" y="909"/>
                      <a:pt x="6326" y="887"/>
                      <a:pt x="6334" y="821"/>
                    </a:cubicBezTo>
                    <a:cubicBezTo>
                      <a:pt x="6334" y="814"/>
                      <a:pt x="6335" y="811"/>
                      <a:pt x="6337" y="811"/>
                    </a:cubicBezTo>
                    <a:cubicBezTo>
                      <a:pt x="6341" y="811"/>
                      <a:pt x="6346" y="825"/>
                      <a:pt x="6346" y="833"/>
                    </a:cubicBezTo>
                    <a:cubicBezTo>
                      <a:pt x="6372" y="910"/>
                      <a:pt x="6398" y="942"/>
                      <a:pt x="6423" y="942"/>
                    </a:cubicBezTo>
                    <a:cubicBezTo>
                      <a:pt x="6445" y="942"/>
                      <a:pt x="6467" y="919"/>
                      <a:pt x="6489" y="880"/>
                    </a:cubicBezTo>
                    <a:cubicBezTo>
                      <a:pt x="6496" y="867"/>
                      <a:pt x="6499" y="858"/>
                      <a:pt x="6502" y="858"/>
                    </a:cubicBezTo>
                    <a:cubicBezTo>
                      <a:pt x="6505" y="858"/>
                      <a:pt x="6508" y="864"/>
                      <a:pt x="6513" y="880"/>
                    </a:cubicBezTo>
                    <a:cubicBezTo>
                      <a:pt x="6516" y="887"/>
                      <a:pt x="6520" y="890"/>
                      <a:pt x="6525" y="890"/>
                    </a:cubicBezTo>
                    <a:cubicBezTo>
                      <a:pt x="6537" y="890"/>
                      <a:pt x="6552" y="868"/>
                      <a:pt x="6561" y="833"/>
                    </a:cubicBezTo>
                    <a:cubicBezTo>
                      <a:pt x="6568" y="810"/>
                      <a:pt x="6576" y="791"/>
                      <a:pt x="6581" y="791"/>
                    </a:cubicBezTo>
                    <a:cubicBezTo>
                      <a:pt x="6583" y="791"/>
                      <a:pt x="6584" y="797"/>
                      <a:pt x="6584" y="809"/>
                    </a:cubicBezTo>
                    <a:cubicBezTo>
                      <a:pt x="6608" y="976"/>
                      <a:pt x="6632" y="869"/>
                      <a:pt x="6656" y="976"/>
                    </a:cubicBezTo>
                    <a:cubicBezTo>
                      <a:pt x="6670" y="1038"/>
                      <a:pt x="6684" y="1068"/>
                      <a:pt x="6697" y="1068"/>
                    </a:cubicBezTo>
                    <a:cubicBezTo>
                      <a:pt x="6707" y="1068"/>
                      <a:pt x="6717" y="1053"/>
                      <a:pt x="6727" y="1023"/>
                    </a:cubicBezTo>
                    <a:cubicBezTo>
                      <a:pt x="6731" y="1011"/>
                      <a:pt x="6736" y="1007"/>
                      <a:pt x="6740" y="1007"/>
                    </a:cubicBezTo>
                    <a:cubicBezTo>
                      <a:pt x="6746" y="1007"/>
                      <a:pt x="6752" y="1014"/>
                      <a:pt x="6757" y="1014"/>
                    </a:cubicBezTo>
                    <a:cubicBezTo>
                      <a:pt x="6759" y="1014"/>
                      <a:pt x="6761" y="1013"/>
                      <a:pt x="6763" y="1011"/>
                    </a:cubicBezTo>
                    <a:cubicBezTo>
                      <a:pt x="6763" y="1008"/>
                      <a:pt x="6764" y="1007"/>
                      <a:pt x="6766" y="1007"/>
                    </a:cubicBezTo>
                    <a:cubicBezTo>
                      <a:pt x="6770" y="1007"/>
                      <a:pt x="6778" y="1015"/>
                      <a:pt x="6787" y="1023"/>
                    </a:cubicBezTo>
                    <a:cubicBezTo>
                      <a:pt x="6809" y="1062"/>
                      <a:pt x="6831" y="1088"/>
                      <a:pt x="6853" y="1088"/>
                    </a:cubicBezTo>
                    <a:cubicBezTo>
                      <a:pt x="6879" y="1088"/>
                      <a:pt x="6904" y="1053"/>
                      <a:pt x="6930" y="964"/>
                    </a:cubicBezTo>
                    <a:cubicBezTo>
                      <a:pt x="6934" y="952"/>
                      <a:pt x="6938" y="947"/>
                      <a:pt x="6941" y="947"/>
                    </a:cubicBezTo>
                    <a:cubicBezTo>
                      <a:pt x="6948" y="947"/>
                      <a:pt x="6953" y="968"/>
                      <a:pt x="6953" y="1000"/>
                    </a:cubicBezTo>
                    <a:cubicBezTo>
                      <a:pt x="6960" y="1026"/>
                      <a:pt x="6967" y="1042"/>
                      <a:pt x="6971" y="1042"/>
                    </a:cubicBezTo>
                    <a:cubicBezTo>
                      <a:pt x="6975" y="1042"/>
                      <a:pt x="6977" y="1032"/>
                      <a:pt x="6977" y="1011"/>
                    </a:cubicBezTo>
                    <a:cubicBezTo>
                      <a:pt x="6992" y="975"/>
                      <a:pt x="7002" y="961"/>
                      <a:pt x="7010" y="961"/>
                    </a:cubicBezTo>
                    <a:cubicBezTo>
                      <a:pt x="7016" y="961"/>
                      <a:pt x="7020" y="967"/>
                      <a:pt x="7025" y="976"/>
                    </a:cubicBezTo>
                    <a:cubicBezTo>
                      <a:pt x="7037" y="1000"/>
                      <a:pt x="7061" y="1000"/>
                      <a:pt x="7073" y="1023"/>
                    </a:cubicBezTo>
                    <a:cubicBezTo>
                      <a:pt x="7078" y="1040"/>
                      <a:pt x="7088" y="1054"/>
                      <a:pt x="7100" y="1054"/>
                    </a:cubicBezTo>
                    <a:cubicBezTo>
                      <a:pt x="7115" y="1054"/>
                      <a:pt x="7131" y="1034"/>
                      <a:pt x="7144" y="976"/>
                    </a:cubicBezTo>
                    <a:cubicBezTo>
                      <a:pt x="7150" y="925"/>
                      <a:pt x="7158" y="904"/>
                      <a:pt x="7167" y="904"/>
                    </a:cubicBezTo>
                    <a:cubicBezTo>
                      <a:pt x="7178" y="904"/>
                      <a:pt x="7191" y="931"/>
                      <a:pt x="7203" y="976"/>
                    </a:cubicBezTo>
                    <a:cubicBezTo>
                      <a:pt x="7203" y="982"/>
                      <a:pt x="7204" y="985"/>
                      <a:pt x="7204" y="985"/>
                    </a:cubicBezTo>
                    <a:cubicBezTo>
                      <a:pt x="7206" y="985"/>
                      <a:pt x="7214" y="907"/>
                      <a:pt x="7222" y="907"/>
                    </a:cubicBezTo>
                    <a:cubicBezTo>
                      <a:pt x="7224" y="907"/>
                      <a:pt x="7226" y="910"/>
                      <a:pt x="7227" y="916"/>
                    </a:cubicBezTo>
                    <a:cubicBezTo>
                      <a:pt x="7239" y="952"/>
                      <a:pt x="7251" y="988"/>
                      <a:pt x="7263" y="1023"/>
                    </a:cubicBezTo>
                    <a:cubicBezTo>
                      <a:pt x="7263" y="1028"/>
                      <a:pt x="7265" y="1030"/>
                      <a:pt x="7267" y="1030"/>
                    </a:cubicBezTo>
                    <a:cubicBezTo>
                      <a:pt x="7272" y="1030"/>
                      <a:pt x="7279" y="1022"/>
                      <a:pt x="7287" y="1000"/>
                    </a:cubicBezTo>
                    <a:cubicBezTo>
                      <a:pt x="7304" y="930"/>
                      <a:pt x="7322" y="900"/>
                      <a:pt x="7338" y="900"/>
                    </a:cubicBezTo>
                    <a:cubicBezTo>
                      <a:pt x="7355" y="900"/>
                      <a:pt x="7370" y="933"/>
                      <a:pt x="7382" y="988"/>
                    </a:cubicBezTo>
                    <a:cubicBezTo>
                      <a:pt x="7394" y="1011"/>
                      <a:pt x="7406" y="1023"/>
                      <a:pt x="7418" y="1023"/>
                    </a:cubicBezTo>
                    <a:cubicBezTo>
                      <a:pt x="7418" y="1011"/>
                      <a:pt x="7430" y="964"/>
                      <a:pt x="7442" y="964"/>
                    </a:cubicBezTo>
                    <a:cubicBezTo>
                      <a:pt x="7454" y="976"/>
                      <a:pt x="7477" y="1035"/>
                      <a:pt x="7489" y="1047"/>
                    </a:cubicBezTo>
                    <a:cubicBezTo>
                      <a:pt x="7492" y="1053"/>
                      <a:pt x="7496" y="1056"/>
                      <a:pt x="7500" y="1056"/>
                    </a:cubicBezTo>
                    <a:cubicBezTo>
                      <a:pt x="7513" y="1056"/>
                      <a:pt x="7531" y="1029"/>
                      <a:pt x="7549" y="976"/>
                    </a:cubicBezTo>
                    <a:cubicBezTo>
                      <a:pt x="7549" y="959"/>
                      <a:pt x="7555" y="942"/>
                      <a:pt x="7562" y="942"/>
                    </a:cubicBezTo>
                    <a:cubicBezTo>
                      <a:pt x="7566" y="942"/>
                      <a:pt x="7569" y="945"/>
                      <a:pt x="7573" y="952"/>
                    </a:cubicBezTo>
                    <a:cubicBezTo>
                      <a:pt x="7575" y="961"/>
                      <a:pt x="7578" y="964"/>
                      <a:pt x="7581" y="964"/>
                    </a:cubicBezTo>
                    <a:cubicBezTo>
                      <a:pt x="7588" y="964"/>
                      <a:pt x="7595" y="946"/>
                      <a:pt x="7602" y="946"/>
                    </a:cubicBezTo>
                    <a:cubicBezTo>
                      <a:pt x="7604" y="946"/>
                      <a:pt x="7606" y="948"/>
                      <a:pt x="7608" y="952"/>
                    </a:cubicBezTo>
                    <a:cubicBezTo>
                      <a:pt x="7612" y="957"/>
                      <a:pt x="7615" y="959"/>
                      <a:pt x="7617" y="959"/>
                    </a:cubicBezTo>
                    <a:cubicBezTo>
                      <a:pt x="7630" y="959"/>
                      <a:pt x="7639" y="917"/>
                      <a:pt x="7647" y="917"/>
                    </a:cubicBezTo>
                    <a:cubicBezTo>
                      <a:pt x="7650" y="917"/>
                      <a:pt x="7653" y="923"/>
                      <a:pt x="7656" y="940"/>
                    </a:cubicBezTo>
                    <a:cubicBezTo>
                      <a:pt x="7658" y="955"/>
                      <a:pt x="7661" y="961"/>
                      <a:pt x="7664" y="961"/>
                    </a:cubicBezTo>
                    <a:cubicBezTo>
                      <a:pt x="7673" y="961"/>
                      <a:pt x="7682" y="880"/>
                      <a:pt x="7692" y="880"/>
                    </a:cubicBezTo>
                    <a:cubicBezTo>
                      <a:pt x="7696" y="884"/>
                      <a:pt x="7697" y="886"/>
                      <a:pt x="7697" y="886"/>
                    </a:cubicBezTo>
                    <a:cubicBezTo>
                      <a:pt x="7698" y="886"/>
                      <a:pt x="7696" y="880"/>
                      <a:pt x="7704" y="880"/>
                    </a:cubicBezTo>
                    <a:cubicBezTo>
                      <a:pt x="7704" y="904"/>
                      <a:pt x="7715" y="916"/>
                      <a:pt x="7715" y="928"/>
                    </a:cubicBezTo>
                    <a:cubicBezTo>
                      <a:pt x="7726" y="983"/>
                      <a:pt x="7737" y="1048"/>
                      <a:pt x="7748" y="1048"/>
                    </a:cubicBezTo>
                    <a:cubicBezTo>
                      <a:pt x="7749" y="1048"/>
                      <a:pt x="7750" y="1048"/>
                      <a:pt x="7751" y="1047"/>
                    </a:cubicBezTo>
                    <a:cubicBezTo>
                      <a:pt x="7787" y="1035"/>
                      <a:pt x="7823" y="1011"/>
                      <a:pt x="7858" y="1000"/>
                    </a:cubicBezTo>
                    <a:cubicBezTo>
                      <a:pt x="7881" y="872"/>
                      <a:pt x="7908" y="849"/>
                      <a:pt x="7934" y="849"/>
                    </a:cubicBezTo>
                    <a:cubicBezTo>
                      <a:pt x="7949" y="849"/>
                      <a:pt x="7964" y="857"/>
                      <a:pt x="7977" y="857"/>
                    </a:cubicBezTo>
                    <a:cubicBezTo>
                      <a:pt x="7989" y="857"/>
                      <a:pt x="8001" y="880"/>
                      <a:pt x="8013" y="928"/>
                    </a:cubicBezTo>
                    <a:cubicBezTo>
                      <a:pt x="8024" y="973"/>
                      <a:pt x="8033" y="997"/>
                      <a:pt x="8041" y="997"/>
                    </a:cubicBezTo>
                    <a:cubicBezTo>
                      <a:pt x="8051" y="997"/>
                      <a:pt x="8060" y="967"/>
                      <a:pt x="8073" y="904"/>
                    </a:cubicBezTo>
                    <a:cubicBezTo>
                      <a:pt x="8080" y="868"/>
                      <a:pt x="8087" y="854"/>
                      <a:pt x="8092" y="854"/>
                    </a:cubicBezTo>
                    <a:cubicBezTo>
                      <a:pt x="8095" y="854"/>
                      <a:pt x="8096" y="859"/>
                      <a:pt x="8096" y="869"/>
                    </a:cubicBezTo>
                    <a:cubicBezTo>
                      <a:pt x="8105" y="886"/>
                      <a:pt x="8114" y="937"/>
                      <a:pt x="8123" y="937"/>
                    </a:cubicBezTo>
                    <a:cubicBezTo>
                      <a:pt x="8126" y="937"/>
                      <a:pt x="8129" y="931"/>
                      <a:pt x="8132" y="916"/>
                    </a:cubicBezTo>
                    <a:cubicBezTo>
                      <a:pt x="8134" y="905"/>
                      <a:pt x="8137" y="901"/>
                      <a:pt x="8139" y="901"/>
                    </a:cubicBezTo>
                    <a:cubicBezTo>
                      <a:pt x="8145" y="901"/>
                      <a:pt x="8152" y="934"/>
                      <a:pt x="8162" y="934"/>
                    </a:cubicBezTo>
                    <a:cubicBezTo>
                      <a:pt x="8167" y="934"/>
                      <a:pt x="8173" y="924"/>
                      <a:pt x="8180" y="892"/>
                    </a:cubicBezTo>
                    <a:cubicBezTo>
                      <a:pt x="8188" y="909"/>
                      <a:pt x="8197" y="956"/>
                      <a:pt x="8205" y="956"/>
                    </a:cubicBezTo>
                    <a:cubicBezTo>
                      <a:pt x="8209" y="956"/>
                      <a:pt x="8212" y="949"/>
                      <a:pt x="8216" y="928"/>
                    </a:cubicBezTo>
                    <a:cubicBezTo>
                      <a:pt x="8219" y="909"/>
                      <a:pt x="8223" y="904"/>
                      <a:pt x="8227" y="904"/>
                    </a:cubicBezTo>
                    <a:cubicBezTo>
                      <a:pt x="8233" y="904"/>
                      <a:pt x="8241" y="916"/>
                      <a:pt x="8247" y="916"/>
                    </a:cubicBezTo>
                    <a:cubicBezTo>
                      <a:pt x="8253" y="916"/>
                      <a:pt x="8259" y="906"/>
                      <a:pt x="8263" y="869"/>
                    </a:cubicBezTo>
                    <a:cubicBezTo>
                      <a:pt x="8263" y="843"/>
                      <a:pt x="8270" y="831"/>
                      <a:pt x="8276" y="831"/>
                    </a:cubicBezTo>
                    <a:cubicBezTo>
                      <a:pt x="8282" y="831"/>
                      <a:pt x="8287" y="840"/>
                      <a:pt x="8287" y="857"/>
                    </a:cubicBezTo>
                    <a:cubicBezTo>
                      <a:pt x="8296" y="883"/>
                      <a:pt x="8303" y="893"/>
                      <a:pt x="8309" y="893"/>
                    </a:cubicBezTo>
                    <a:cubicBezTo>
                      <a:pt x="8320" y="893"/>
                      <a:pt x="8327" y="863"/>
                      <a:pt x="8335" y="833"/>
                    </a:cubicBezTo>
                    <a:cubicBezTo>
                      <a:pt x="8343" y="815"/>
                      <a:pt x="8350" y="808"/>
                      <a:pt x="8357" y="808"/>
                    </a:cubicBezTo>
                    <a:cubicBezTo>
                      <a:pt x="8367" y="808"/>
                      <a:pt x="8375" y="831"/>
                      <a:pt x="8382" y="869"/>
                    </a:cubicBezTo>
                    <a:cubicBezTo>
                      <a:pt x="8398" y="943"/>
                      <a:pt x="8414" y="968"/>
                      <a:pt x="8430" y="968"/>
                    </a:cubicBezTo>
                    <a:cubicBezTo>
                      <a:pt x="8450" y="968"/>
                      <a:pt x="8470" y="931"/>
                      <a:pt x="8489" y="904"/>
                    </a:cubicBezTo>
                    <a:cubicBezTo>
                      <a:pt x="8525" y="714"/>
                      <a:pt x="8561" y="857"/>
                      <a:pt x="8585" y="666"/>
                    </a:cubicBezTo>
                    <a:cubicBezTo>
                      <a:pt x="8585" y="659"/>
                      <a:pt x="8586" y="656"/>
                      <a:pt x="8588" y="656"/>
                    </a:cubicBezTo>
                    <a:cubicBezTo>
                      <a:pt x="8592" y="656"/>
                      <a:pt x="8600" y="670"/>
                      <a:pt x="8608" y="678"/>
                    </a:cubicBezTo>
                    <a:cubicBezTo>
                      <a:pt x="8618" y="744"/>
                      <a:pt x="8627" y="781"/>
                      <a:pt x="8643" y="781"/>
                    </a:cubicBezTo>
                    <a:cubicBezTo>
                      <a:pt x="8647" y="781"/>
                      <a:pt x="8651" y="778"/>
                      <a:pt x="8656" y="773"/>
                    </a:cubicBezTo>
                    <a:cubicBezTo>
                      <a:pt x="8659" y="771"/>
                      <a:pt x="8661" y="769"/>
                      <a:pt x="8664" y="769"/>
                    </a:cubicBezTo>
                    <a:cubicBezTo>
                      <a:pt x="8673" y="769"/>
                      <a:pt x="8682" y="789"/>
                      <a:pt x="8692" y="845"/>
                    </a:cubicBezTo>
                    <a:cubicBezTo>
                      <a:pt x="8700" y="874"/>
                      <a:pt x="8705" y="884"/>
                      <a:pt x="8709" y="884"/>
                    </a:cubicBezTo>
                    <a:cubicBezTo>
                      <a:pt x="8716" y="884"/>
                      <a:pt x="8716" y="848"/>
                      <a:pt x="8716" y="833"/>
                    </a:cubicBezTo>
                    <a:cubicBezTo>
                      <a:pt x="8719" y="826"/>
                      <a:pt x="8722" y="823"/>
                      <a:pt x="8725" y="823"/>
                    </a:cubicBezTo>
                    <a:cubicBezTo>
                      <a:pt x="8733" y="823"/>
                      <a:pt x="8739" y="843"/>
                      <a:pt x="8739" y="869"/>
                    </a:cubicBezTo>
                    <a:cubicBezTo>
                      <a:pt x="8752" y="919"/>
                      <a:pt x="8765" y="946"/>
                      <a:pt x="8777" y="946"/>
                    </a:cubicBezTo>
                    <a:cubicBezTo>
                      <a:pt x="8788" y="946"/>
                      <a:pt x="8800" y="925"/>
                      <a:pt x="8811" y="880"/>
                    </a:cubicBezTo>
                    <a:cubicBezTo>
                      <a:pt x="8831" y="800"/>
                      <a:pt x="8851" y="771"/>
                      <a:pt x="8871" y="771"/>
                    </a:cubicBezTo>
                    <a:cubicBezTo>
                      <a:pt x="8875" y="771"/>
                      <a:pt x="8879" y="771"/>
                      <a:pt x="8882" y="773"/>
                    </a:cubicBezTo>
                    <a:cubicBezTo>
                      <a:pt x="8897" y="778"/>
                      <a:pt x="8913" y="787"/>
                      <a:pt x="8930" y="787"/>
                    </a:cubicBezTo>
                    <a:cubicBezTo>
                      <a:pt x="8955" y="787"/>
                      <a:pt x="8980" y="768"/>
                      <a:pt x="9001" y="690"/>
                    </a:cubicBezTo>
                    <a:cubicBezTo>
                      <a:pt x="9001" y="684"/>
                      <a:pt x="9004" y="678"/>
                      <a:pt x="9009" y="678"/>
                    </a:cubicBezTo>
                    <a:cubicBezTo>
                      <a:pt x="9013" y="678"/>
                      <a:pt x="9019" y="684"/>
                      <a:pt x="9025" y="702"/>
                    </a:cubicBezTo>
                    <a:cubicBezTo>
                      <a:pt x="9033" y="765"/>
                      <a:pt x="9046" y="765"/>
                      <a:pt x="9058" y="765"/>
                    </a:cubicBezTo>
                    <a:cubicBezTo>
                      <a:pt x="9063" y="765"/>
                      <a:pt x="9069" y="765"/>
                      <a:pt x="9073" y="773"/>
                    </a:cubicBezTo>
                    <a:cubicBezTo>
                      <a:pt x="9097" y="809"/>
                      <a:pt x="9108" y="845"/>
                      <a:pt x="9132" y="880"/>
                    </a:cubicBezTo>
                    <a:lnTo>
                      <a:pt x="9144" y="880"/>
                    </a:lnTo>
                    <a:cubicBezTo>
                      <a:pt x="9144" y="880"/>
                      <a:pt x="9156" y="833"/>
                      <a:pt x="9168" y="833"/>
                    </a:cubicBezTo>
                    <a:cubicBezTo>
                      <a:pt x="9180" y="833"/>
                      <a:pt x="9192" y="892"/>
                      <a:pt x="9204" y="904"/>
                    </a:cubicBezTo>
                    <a:cubicBezTo>
                      <a:pt x="9210" y="910"/>
                      <a:pt x="9219" y="913"/>
                      <a:pt x="9229" y="913"/>
                    </a:cubicBezTo>
                    <a:cubicBezTo>
                      <a:pt x="9239" y="913"/>
                      <a:pt x="9251" y="910"/>
                      <a:pt x="9263" y="904"/>
                    </a:cubicBezTo>
                    <a:cubicBezTo>
                      <a:pt x="9275" y="904"/>
                      <a:pt x="9287" y="857"/>
                      <a:pt x="9311" y="785"/>
                    </a:cubicBezTo>
                    <a:cubicBezTo>
                      <a:pt x="9323" y="678"/>
                      <a:pt x="9323" y="559"/>
                      <a:pt x="9311" y="452"/>
                    </a:cubicBezTo>
                    <a:cubicBezTo>
                      <a:pt x="9299" y="380"/>
                      <a:pt x="9311" y="309"/>
                      <a:pt x="9323" y="249"/>
                    </a:cubicBezTo>
                    <a:cubicBezTo>
                      <a:pt x="9323" y="214"/>
                      <a:pt x="9335" y="166"/>
                      <a:pt x="9335" y="130"/>
                    </a:cubicBezTo>
                    <a:cubicBezTo>
                      <a:pt x="9335" y="95"/>
                      <a:pt x="9323" y="71"/>
                      <a:pt x="9323" y="71"/>
                    </a:cubicBezTo>
                    <a:cubicBezTo>
                      <a:pt x="9314" y="71"/>
                      <a:pt x="9305" y="70"/>
                      <a:pt x="9296" y="70"/>
                    </a:cubicBezTo>
                    <a:cubicBezTo>
                      <a:pt x="9265" y="70"/>
                      <a:pt x="9231" y="83"/>
                      <a:pt x="9204" y="202"/>
                    </a:cubicBezTo>
                    <a:cubicBezTo>
                      <a:pt x="9204" y="214"/>
                      <a:pt x="9202" y="219"/>
                      <a:pt x="9200" y="219"/>
                    </a:cubicBezTo>
                    <a:cubicBezTo>
                      <a:pt x="9196" y="219"/>
                      <a:pt x="9188" y="198"/>
                      <a:pt x="9180" y="166"/>
                    </a:cubicBezTo>
                    <a:cubicBezTo>
                      <a:pt x="9163" y="105"/>
                      <a:pt x="9149" y="75"/>
                      <a:pt x="9136" y="75"/>
                    </a:cubicBezTo>
                    <a:cubicBezTo>
                      <a:pt x="9122" y="75"/>
                      <a:pt x="9109" y="114"/>
                      <a:pt x="9097" y="190"/>
                    </a:cubicBezTo>
                    <a:cubicBezTo>
                      <a:pt x="9097" y="207"/>
                      <a:pt x="9093" y="215"/>
                      <a:pt x="9089" y="215"/>
                    </a:cubicBezTo>
                    <a:cubicBezTo>
                      <a:pt x="9082" y="215"/>
                      <a:pt x="9073" y="192"/>
                      <a:pt x="9073" y="154"/>
                    </a:cubicBezTo>
                    <a:cubicBezTo>
                      <a:pt x="9063" y="117"/>
                      <a:pt x="9054" y="87"/>
                      <a:pt x="9045" y="87"/>
                    </a:cubicBezTo>
                    <a:cubicBezTo>
                      <a:pt x="9042" y="87"/>
                      <a:pt x="9040" y="89"/>
                      <a:pt x="9037" y="95"/>
                    </a:cubicBezTo>
                    <a:cubicBezTo>
                      <a:pt x="9029" y="111"/>
                      <a:pt x="9015" y="155"/>
                      <a:pt x="9004" y="155"/>
                    </a:cubicBezTo>
                    <a:cubicBezTo>
                      <a:pt x="8998" y="155"/>
                      <a:pt x="8993" y="145"/>
                      <a:pt x="8989" y="118"/>
                    </a:cubicBezTo>
                    <a:lnTo>
                      <a:pt x="8882" y="118"/>
                    </a:lnTo>
                    <a:cubicBezTo>
                      <a:pt x="8870" y="118"/>
                      <a:pt x="8870" y="166"/>
                      <a:pt x="8858" y="249"/>
                    </a:cubicBezTo>
                    <a:cubicBezTo>
                      <a:pt x="8858" y="353"/>
                      <a:pt x="8852" y="400"/>
                      <a:pt x="8844" y="400"/>
                    </a:cubicBezTo>
                    <a:cubicBezTo>
                      <a:pt x="8841" y="400"/>
                      <a:pt x="8838" y="394"/>
                      <a:pt x="8835" y="380"/>
                    </a:cubicBezTo>
                    <a:cubicBezTo>
                      <a:pt x="8799" y="238"/>
                      <a:pt x="8799" y="249"/>
                      <a:pt x="8751" y="238"/>
                    </a:cubicBezTo>
                    <a:cubicBezTo>
                      <a:pt x="8734" y="238"/>
                      <a:pt x="8723" y="172"/>
                      <a:pt x="8710" y="172"/>
                    </a:cubicBezTo>
                    <a:cubicBezTo>
                      <a:pt x="8705" y="172"/>
                      <a:pt x="8699" y="183"/>
                      <a:pt x="8692" y="214"/>
                    </a:cubicBezTo>
                    <a:cubicBezTo>
                      <a:pt x="8681" y="192"/>
                      <a:pt x="8670" y="141"/>
                      <a:pt x="8650" y="141"/>
                    </a:cubicBezTo>
                    <a:cubicBezTo>
                      <a:pt x="8648" y="141"/>
                      <a:pt x="8646" y="141"/>
                      <a:pt x="8644" y="142"/>
                    </a:cubicBezTo>
                    <a:cubicBezTo>
                      <a:pt x="8632" y="142"/>
                      <a:pt x="8620" y="214"/>
                      <a:pt x="8608" y="238"/>
                    </a:cubicBezTo>
                    <a:cubicBezTo>
                      <a:pt x="8602" y="244"/>
                      <a:pt x="8592" y="257"/>
                      <a:pt x="8583" y="257"/>
                    </a:cubicBezTo>
                    <a:cubicBezTo>
                      <a:pt x="8574" y="257"/>
                      <a:pt x="8566" y="247"/>
                      <a:pt x="8561" y="214"/>
                    </a:cubicBezTo>
                    <a:cubicBezTo>
                      <a:pt x="8558" y="197"/>
                      <a:pt x="8554" y="191"/>
                      <a:pt x="8551" y="191"/>
                    </a:cubicBezTo>
                    <a:cubicBezTo>
                      <a:pt x="8543" y="191"/>
                      <a:pt x="8535" y="210"/>
                      <a:pt x="8527" y="210"/>
                    </a:cubicBezTo>
                    <a:cubicBezTo>
                      <a:pt x="8522" y="210"/>
                      <a:pt x="8517" y="200"/>
                      <a:pt x="8513" y="166"/>
                    </a:cubicBezTo>
                    <a:cubicBezTo>
                      <a:pt x="8510" y="147"/>
                      <a:pt x="8508" y="141"/>
                      <a:pt x="8505" y="141"/>
                    </a:cubicBezTo>
                    <a:cubicBezTo>
                      <a:pt x="8498" y="141"/>
                      <a:pt x="8490" y="186"/>
                      <a:pt x="8478" y="186"/>
                    </a:cubicBezTo>
                    <a:cubicBezTo>
                      <a:pt x="8475" y="186"/>
                      <a:pt x="8470" y="180"/>
                      <a:pt x="8466" y="166"/>
                    </a:cubicBezTo>
                    <a:cubicBezTo>
                      <a:pt x="8454" y="107"/>
                      <a:pt x="8442" y="130"/>
                      <a:pt x="8418" y="118"/>
                    </a:cubicBezTo>
                    <a:cubicBezTo>
                      <a:pt x="8416" y="117"/>
                      <a:pt x="8415" y="116"/>
                      <a:pt x="8413" y="116"/>
                    </a:cubicBezTo>
                    <a:cubicBezTo>
                      <a:pt x="8400" y="116"/>
                      <a:pt x="8379" y="155"/>
                      <a:pt x="8358" y="249"/>
                    </a:cubicBezTo>
                    <a:cubicBezTo>
                      <a:pt x="8355" y="266"/>
                      <a:pt x="8352" y="272"/>
                      <a:pt x="8349" y="272"/>
                    </a:cubicBezTo>
                    <a:cubicBezTo>
                      <a:pt x="8341" y="272"/>
                      <a:pt x="8335" y="228"/>
                      <a:pt x="8335" y="202"/>
                    </a:cubicBezTo>
                    <a:cubicBezTo>
                      <a:pt x="8332" y="190"/>
                      <a:pt x="8329" y="185"/>
                      <a:pt x="8327" y="185"/>
                    </a:cubicBezTo>
                    <a:cubicBezTo>
                      <a:pt x="8322" y="185"/>
                      <a:pt x="8320" y="229"/>
                      <a:pt x="8311" y="273"/>
                    </a:cubicBezTo>
                    <a:cubicBezTo>
                      <a:pt x="8311" y="345"/>
                      <a:pt x="8311" y="369"/>
                      <a:pt x="8299" y="369"/>
                    </a:cubicBezTo>
                    <a:cubicBezTo>
                      <a:pt x="8289" y="359"/>
                      <a:pt x="8287" y="315"/>
                      <a:pt x="8280" y="315"/>
                    </a:cubicBezTo>
                    <a:cubicBezTo>
                      <a:pt x="8279" y="315"/>
                      <a:pt x="8277" y="317"/>
                      <a:pt x="8275" y="321"/>
                    </a:cubicBezTo>
                    <a:cubicBezTo>
                      <a:pt x="8271" y="352"/>
                      <a:pt x="8266" y="366"/>
                      <a:pt x="8261" y="366"/>
                    </a:cubicBezTo>
                    <a:cubicBezTo>
                      <a:pt x="8253" y="366"/>
                      <a:pt x="8242" y="324"/>
                      <a:pt x="8227" y="249"/>
                    </a:cubicBezTo>
                    <a:cubicBezTo>
                      <a:pt x="8220" y="172"/>
                      <a:pt x="8209" y="145"/>
                      <a:pt x="8199" y="145"/>
                    </a:cubicBezTo>
                    <a:cubicBezTo>
                      <a:pt x="8192" y="145"/>
                      <a:pt x="8185" y="158"/>
                      <a:pt x="8180" y="178"/>
                    </a:cubicBezTo>
                    <a:cubicBezTo>
                      <a:pt x="8168" y="214"/>
                      <a:pt x="8168" y="249"/>
                      <a:pt x="8168" y="285"/>
                    </a:cubicBezTo>
                    <a:cubicBezTo>
                      <a:pt x="8168" y="339"/>
                      <a:pt x="8168" y="382"/>
                      <a:pt x="8159" y="382"/>
                    </a:cubicBezTo>
                    <a:cubicBezTo>
                      <a:pt x="8158" y="382"/>
                      <a:pt x="8157" y="382"/>
                      <a:pt x="8156" y="380"/>
                    </a:cubicBezTo>
                    <a:cubicBezTo>
                      <a:pt x="8146" y="334"/>
                      <a:pt x="8135" y="312"/>
                      <a:pt x="8125" y="312"/>
                    </a:cubicBezTo>
                    <a:cubicBezTo>
                      <a:pt x="8111" y="312"/>
                      <a:pt x="8098" y="349"/>
                      <a:pt x="8085" y="416"/>
                    </a:cubicBezTo>
                    <a:cubicBezTo>
                      <a:pt x="8085" y="429"/>
                      <a:pt x="8084" y="435"/>
                      <a:pt x="8082" y="435"/>
                    </a:cubicBezTo>
                    <a:cubicBezTo>
                      <a:pt x="8078" y="435"/>
                      <a:pt x="8069" y="393"/>
                      <a:pt x="8061" y="333"/>
                    </a:cubicBezTo>
                    <a:cubicBezTo>
                      <a:pt x="8051" y="217"/>
                      <a:pt x="8041" y="171"/>
                      <a:pt x="8032" y="171"/>
                    </a:cubicBezTo>
                    <a:cubicBezTo>
                      <a:pt x="8029" y="171"/>
                      <a:pt x="8027" y="174"/>
                      <a:pt x="8025" y="178"/>
                    </a:cubicBezTo>
                    <a:cubicBezTo>
                      <a:pt x="8016" y="195"/>
                      <a:pt x="8008" y="237"/>
                      <a:pt x="7999" y="237"/>
                    </a:cubicBezTo>
                    <a:cubicBezTo>
                      <a:pt x="7996" y="237"/>
                      <a:pt x="7993" y="230"/>
                      <a:pt x="7989" y="214"/>
                    </a:cubicBezTo>
                    <a:lnTo>
                      <a:pt x="7989" y="249"/>
                    </a:lnTo>
                    <a:cubicBezTo>
                      <a:pt x="7989" y="309"/>
                      <a:pt x="7985" y="388"/>
                      <a:pt x="7978" y="388"/>
                    </a:cubicBezTo>
                    <a:cubicBezTo>
                      <a:pt x="7974" y="388"/>
                      <a:pt x="7970" y="360"/>
                      <a:pt x="7965" y="285"/>
                    </a:cubicBezTo>
                    <a:cubicBezTo>
                      <a:pt x="7965" y="261"/>
                      <a:pt x="7965" y="249"/>
                      <a:pt x="7965" y="226"/>
                    </a:cubicBezTo>
                    <a:cubicBezTo>
                      <a:pt x="7959" y="249"/>
                      <a:pt x="7953" y="256"/>
                      <a:pt x="7948" y="256"/>
                    </a:cubicBezTo>
                    <a:cubicBezTo>
                      <a:pt x="7938" y="256"/>
                      <a:pt x="7930" y="232"/>
                      <a:pt x="7920" y="232"/>
                    </a:cubicBezTo>
                    <a:cubicBezTo>
                      <a:pt x="7916" y="232"/>
                      <a:pt x="7911" y="237"/>
                      <a:pt x="7906" y="249"/>
                    </a:cubicBezTo>
                    <a:cubicBezTo>
                      <a:pt x="7882" y="309"/>
                      <a:pt x="7858" y="333"/>
                      <a:pt x="7835" y="345"/>
                    </a:cubicBezTo>
                    <a:lnTo>
                      <a:pt x="7668" y="345"/>
                    </a:lnTo>
                    <a:cubicBezTo>
                      <a:pt x="7656" y="345"/>
                      <a:pt x="7632" y="321"/>
                      <a:pt x="7620" y="273"/>
                    </a:cubicBezTo>
                    <a:cubicBezTo>
                      <a:pt x="7610" y="248"/>
                      <a:pt x="7602" y="235"/>
                      <a:pt x="7595" y="235"/>
                    </a:cubicBezTo>
                    <a:cubicBezTo>
                      <a:pt x="7586" y="235"/>
                      <a:pt x="7579" y="257"/>
                      <a:pt x="7573" y="297"/>
                    </a:cubicBezTo>
                    <a:cubicBezTo>
                      <a:pt x="7561" y="345"/>
                      <a:pt x="7549" y="392"/>
                      <a:pt x="7525" y="428"/>
                    </a:cubicBezTo>
                    <a:cubicBezTo>
                      <a:pt x="7524" y="429"/>
                      <a:pt x="7523" y="429"/>
                      <a:pt x="7523" y="429"/>
                    </a:cubicBezTo>
                    <a:cubicBezTo>
                      <a:pt x="7511" y="429"/>
                      <a:pt x="7500" y="356"/>
                      <a:pt x="7489" y="345"/>
                    </a:cubicBezTo>
                    <a:cubicBezTo>
                      <a:pt x="7485" y="336"/>
                      <a:pt x="7479" y="334"/>
                      <a:pt x="7472" y="334"/>
                    </a:cubicBezTo>
                    <a:cubicBezTo>
                      <a:pt x="7465" y="334"/>
                      <a:pt x="7458" y="336"/>
                      <a:pt x="7451" y="336"/>
                    </a:cubicBezTo>
                    <a:cubicBezTo>
                      <a:pt x="7448" y="336"/>
                      <a:pt x="7444" y="336"/>
                      <a:pt x="7442" y="333"/>
                    </a:cubicBezTo>
                    <a:cubicBezTo>
                      <a:pt x="7430" y="309"/>
                      <a:pt x="7418" y="226"/>
                      <a:pt x="7418" y="226"/>
                    </a:cubicBezTo>
                    <a:cubicBezTo>
                      <a:pt x="7406" y="226"/>
                      <a:pt x="7382" y="285"/>
                      <a:pt x="7370" y="321"/>
                    </a:cubicBezTo>
                    <a:cubicBezTo>
                      <a:pt x="7363" y="289"/>
                      <a:pt x="7356" y="277"/>
                      <a:pt x="7349" y="277"/>
                    </a:cubicBezTo>
                    <a:cubicBezTo>
                      <a:pt x="7332" y="277"/>
                      <a:pt x="7315" y="340"/>
                      <a:pt x="7299" y="357"/>
                    </a:cubicBezTo>
                    <a:cubicBezTo>
                      <a:pt x="7295" y="364"/>
                      <a:pt x="7292" y="366"/>
                      <a:pt x="7288" y="366"/>
                    </a:cubicBezTo>
                    <a:cubicBezTo>
                      <a:pt x="7280" y="366"/>
                      <a:pt x="7271" y="350"/>
                      <a:pt x="7263" y="333"/>
                    </a:cubicBezTo>
                    <a:cubicBezTo>
                      <a:pt x="7254" y="324"/>
                      <a:pt x="7245" y="286"/>
                      <a:pt x="7235" y="286"/>
                    </a:cubicBezTo>
                    <a:cubicBezTo>
                      <a:pt x="7233" y="286"/>
                      <a:pt x="7230" y="289"/>
                      <a:pt x="7227" y="297"/>
                    </a:cubicBezTo>
                    <a:cubicBezTo>
                      <a:pt x="7215" y="345"/>
                      <a:pt x="7203" y="357"/>
                      <a:pt x="7192" y="357"/>
                    </a:cubicBezTo>
                    <a:cubicBezTo>
                      <a:pt x="7144" y="369"/>
                      <a:pt x="7093" y="374"/>
                      <a:pt x="7043" y="374"/>
                    </a:cubicBezTo>
                    <a:cubicBezTo>
                      <a:pt x="6992" y="374"/>
                      <a:pt x="6942" y="369"/>
                      <a:pt x="6894" y="357"/>
                    </a:cubicBezTo>
                    <a:cubicBezTo>
                      <a:pt x="6894" y="357"/>
                      <a:pt x="6870" y="333"/>
                      <a:pt x="6870" y="321"/>
                    </a:cubicBezTo>
                    <a:cubicBezTo>
                      <a:pt x="6853" y="293"/>
                      <a:pt x="6836" y="281"/>
                      <a:pt x="6821" y="281"/>
                    </a:cubicBezTo>
                    <a:cubicBezTo>
                      <a:pt x="6803" y="281"/>
                      <a:pt x="6787" y="296"/>
                      <a:pt x="6775" y="321"/>
                    </a:cubicBezTo>
                    <a:cubicBezTo>
                      <a:pt x="6764" y="337"/>
                      <a:pt x="6749" y="348"/>
                      <a:pt x="6732" y="348"/>
                    </a:cubicBezTo>
                    <a:cubicBezTo>
                      <a:pt x="6711" y="348"/>
                      <a:pt x="6687" y="331"/>
                      <a:pt x="6668" y="285"/>
                    </a:cubicBezTo>
                    <a:cubicBezTo>
                      <a:pt x="6643" y="240"/>
                      <a:pt x="6619" y="216"/>
                      <a:pt x="6597" y="216"/>
                    </a:cubicBezTo>
                    <a:cubicBezTo>
                      <a:pt x="6566" y="216"/>
                      <a:pt x="6535" y="260"/>
                      <a:pt x="6501" y="357"/>
                    </a:cubicBezTo>
                    <a:cubicBezTo>
                      <a:pt x="6501" y="374"/>
                      <a:pt x="6495" y="386"/>
                      <a:pt x="6489" y="386"/>
                    </a:cubicBezTo>
                    <a:cubicBezTo>
                      <a:pt x="6483" y="386"/>
                      <a:pt x="6477" y="374"/>
                      <a:pt x="6477" y="345"/>
                    </a:cubicBezTo>
                    <a:cubicBezTo>
                      <a:pt x="6465" y="285"/>
                      <a:pt x="6441" y="249"/>
                      <a:pt x="6430" y="249"/>
                    </a:cubicBezTo>
                    <a:cubicBezTo>
                      <a:pt x="6418" y="249"/>
                      <a:pt x="6382" y="226"/>
                      <a:pt x="6358" y="130"/>
                    </a:cubicBezTo>
                    <a:cubicBezTo>
                      <a:pt x="6358" y="126"/>
                      <a:pt x="6357" y="124"/>
                      <a:pt x="6356" y="124"/>
                    </a:cubicBezTo>
                    <a:cubicBezTo>
                      <a:pt x="6350" y="124"/>
                      <a:pt x="6334" y="154"/>
                      <a:pt x="6334" y="154"/>
                    </a:cubicBezTo>
                    <a:cubicBezTo>
                      <a:pt x="6325" y="163"/>
                      <a:pt x="6316" y="186"/>
                      <a:pt x="6312" y="186"/>
                    </a:cubicBezTo>
                    <a:cubicBezTo>
                      <a:pt x="6311" y="186"/>
                      <a:pt x="6311" y="184"/>
                      <a:pt x="6311" y="178"/>
                    </a:cubicBezTo>
                    <a:cubicBezTo>
                      <a:pt x="6298" y="152"/>
                      <a:pt x="6288" y="130"/>
                      <a:pt x="6279" y="130"/>
                    </a:cubicBezTo>
                    <a:cubicBezTo>
                      <a:pt x="6270" y="130"/>
                      <a:pt x="6262" y="146"/>
                      <a:pt x="6251" y="190"/>
                    </a:cubicBezTo>
                    <a:cubicBezTo>
                      <a:pt x="6251" y="205"/>
                      <a:pt x="6251" y="215"/>
                      <a:pt x="6248" y="215"/>
                    </a:cubicBezTo>
                    <a:cubicBezTo>
                      <a:pt x="6246" y="215"/>
                      <a:pt x="6244" y="211"/>
                      <a:pt x="6239" y="202"/>
                    </a:cubicBezTo>
                    <a:cubicBezTo>
                      <a:pt x="6227" y="128"/>
                      <a:pt x="6211" y="102"/>
                      <a:pt x="6194" y="102"/>
                    </a:cubicBezTo>
                    <a:cubicBezTo>
                      <a:pt x="6178" y="102"/>
                      <a:pt x="6161" y="125"/>
                      <a:pt x="6144" y="154"/>
                    </a:cubicBezTo>
                    <a:cubicBezTo>
                      <a:pt x="6142" y="158"/>
                      <a:pt x="6140" y="159"/>
                      <a:pt x="6138" y="159"/>
                    </a:cubicBezTo>
                    <a:cubicBezTo>
                      <a:pt x="6127" y="159"/>
                      <a:pt x="6113" y="125"/>
                      <a:pt x="6102" y="125"/>
                    </a:cubicBezTo>
                    <a:cubicBezTo>
                      <a:pt x="6100" y="125"/>
                      <a:pt x="6098" y="127"/>
                      <a:pt x="6096" y="130"/>
                    </a:cubicBezTo>
                    <a:cubicBezTo>
                      <a:pt x="6084" y="166"/>
                      <a:pt x="6060" y="214"/>
                      <a:pt x="6049" y="249"/>
                    </a:cubicBezTo>
                    <a:cubicBezTo>
                      <a:pt x="6049" y="249"/>
                      <a:pt x="6037" y="261"/>
                      <a:pt x="6037" y="261"/>
                    </a:cubicBezTo>
                    <a:cubicBezTo>
                      <a:pt x="5989" y="261"/>
                      <a:pt x="5953" y="273"/>
                      <a:pt x="5918" y="285"/>
                    </a:cubicBezTo>
                    <a:cubicBezTo>
                      <a:pt x="5906" y="285"/>
                      <a:pt x="5894" y="249"/>
                      <a:pt x="5882" y="202"/>
                    </a:cubicBezTo>
                    <a:cubicBezTo>
                      <a:pt x="5878" y="173"/>
                      <a:pt x="5874" y="159"/>
                      <a:pt x="5869" y="159"/>
                    </a:cubicBezTo>
                    <a:cubicBezTo>
                      <a:pt x="5862" y="159"/>
                      <a:pt x="5854" y="204"/>
                      <a:pt x="5846" y="273"/>
                    </a:cubicBezTo>
                    <a:cubicBezTo>
                      <a:pt x="5846" y="309"/>
                      <a:pt x="5834" y="345"/>
                      <a:pt x="5822" y="380"/>
                    </a:cubicBezTo>
                    <a:cubicBezTo>
                      <a:pt x="5808" y="283"/>
                      <a:pt x="5795" y="263"/>
                      <a:pt x="5781" y="263"/>
                    </a:cubicBezTo>
                    <a:cubicBezTo>
                      <a:pt x="5771" y="263"/>
                      <a:pt x="5761" y="273"/>
                      <a:pt x="5751" y="273"/>
                    </a:cubicBezTo>
                    <a:cubicBezTo>
                      <a:pt x="5656" y="273"/>
                      <a:pt x="5560" y="297"/>
                      <a:pt x="5453" y="309"/>
                    </a:cubicBezTo>
                    <a:lnTo>
                      <a:pt x="5346" y="309"/>
                    </a:lnTo>
                    <a:cubicBezTo>
                      <a:pt x="5334" y="309"/>
                      <a:pt x="5322" y="309"/>
                      <a:pt x="5310" y="261"/>
                    </a:cubicBezTo>
                    <a:cubicBezTo>
                      <a:pt x="5300" y="217"/>
                      <a:pt x="5293" y="205"/>
                      <a:pt x="5285" y="205"/>
                    </a:cubicBezTo>
                    <a:cubicBezTo>
                      <a:pt x="5277" y="205"/>
                      <a:pt x="5269" y="218"/>
                      <a:pt x="5260" y="218"/>
                    </a:cubicBezTo>
                    <a:cubicBezTo>
                      <a:pt x="5257" y="218"/>
                      <a:pt x="5254" y="217"/>
                      <a:pt x="5251" y="214"/>
                    </a:cubicBezTo>
                    <a:cubicBezTo>
                      <a:pt x="5248" y="212"/>
                      <a:pt x="5245" y="212"/>
                      <a:pt x="5243" y="212"/>
                    </a:cubicBezTo>
                    <a:cubicBezTo>
                      <a:pt x="5230" y="212"/>
                      <a:pt x="5221" y="227"/>
                      <a:pt x="5214" y="227"/>
                    </a:cubicBezTo>
                    <a:cubicBezTo>
                      <a:pt x="5210" y="227"/>
                      <a:pt x="5207" y="224"/>
                      <a:pt x="5203" y="214"/>
                    </a:cubicBezTo>
                    <a:cubicBezTo>
                      <a:pt x="5191" y="190"/>
                      <a:pt x="5168" y="154"/>
                      <a:pt x="5144" y="142"/>
                    </a:cubicBezTo>
                    <a:cubicBezTo>
                      <a:pt x="5139" y="139"/>
                      <a:pt x="5135" y="138"/>
                      <a:pt x="5131" y="138"/>
                    </a:cubicBezTo>
                    <a:cubicBezTo>
                      <a:pt x="5115" y="138"/>
                      <a:pt x="5099" y="154"/>
                      <a:pt x="5083" y="154"/>
                    </a:cubicBezTo>
                    <a:cubicBezTo>
                      <a:pt x="5067" y="154"/>
                      <a:pt x="5052" y="139"/>
                      <a:pt x="5037" y="83"/>
                    </a:cubicBezTo>
                    <a:lnTo>
                      <a:pt x="5013" y="238"/>
                    </a:lnTo>
                    <a:cubicBezTo>
                      <a:pt x="5001" y="176"/>
                      <a:pt x="4990" y="151"/>
                      <a:pt x="4979" y="151"/>
                    </a:cubicBezTo>
                    <a:cubicBezTo>
                      <a:pt x="4966" y="151"/>
                      <a:pt x="4954" y="182"/>
                      <a:pt x="4941" y="226"/>
                    </a:cubicBezTo>
                    <a:cubicBezTo>
                      <a:pt x="4941" y="238"/>
                      <a:pt x="4938" y="244"/>
                      <a:pt x="4935" y="244"/>
                    </a:cubicBezTo>
                    <a:cubicBezTo>
                      <a:pt x="4932" y="244"/>
                      <a:pt x="4929" y="238"/>
                      <a:pt x="4929" y="226"/>
                    </a:cubicBezTo>
                    <a:cubicBezTo>
                      <a:pt x="4906" y="202"/>
                      <a:pt x="4894" y="178"/>
                      <a:pt x="4870" y="154"/>
                    </a:cubicBezTo>
                    <a:cubicBezTo>
                      <a:pt x="4868" y="152"/>
                      <a:pt x="4866" y="151"/>
                      <a:pt x="4864" y="151"/>
                    </a:cubicBezTo>
                    <a:cubicBezTo>
                      <a:pt x="4854" y="151"/>
                      <a:pt x="4846" y="176"/>
                      <a:pt x="4846" y="226"/>
                    </a:cubicBezTo>
                    <a:cubicBezTo>
                      <a:pt x="4846" y="245"/>
                      <a:pt x="4838" y="265"/>
                      <a:pt x="4829" y="265"/>
                    </a:cubicBezTo>
                    <a:cubicBezTo>
                      <a:pt x="4827" y="265"/>
                      <a:pt x="4824" y="264"/>
                      <a:pt x="4822" y="261"/>
                    </a:cubicBezTo>
                    <a:cubicBezTo>
                      <a:pt x="4810" y="187"/>
                      <a:pt x="4797" y="168"/>
                      <a:pt x="4783" y="168"/>
                    </a:cubicBezTo>
                    <a:cubicBezTo>
                      <a:pt x="4770" y="168"/>
                      <a:pt x="4756" y="184"/>
                      <a:pt x="4739" y="190"/>
                    </a:cubicBezTo>
                    <a:cubicBezTo>
                      <a:pt x="4715" y="202"/>
                      <a:pt x="4703" y="190"/>
                      <a:pt x="4679" y="226"/>
                    </a:cubicBezTo>
                    <a:cubicBezTo>
                      <a:pt x="4671" y="251"/>
                      <a:pt x="4657" y="322"/>
                      <a:pt x="4641" y="322"/>
                    </a:cubicBezTo>
                    <a:cubicBezTo>
                      <a:pt x="4634" y="322"/>
                      <a:pt x="4627" y="309"/>
                      <a:pt x="4620" y="273"/>
                    </a:cubicBezTo>
                    <a:cubicBezTo>
                      <a:pt x="4620" y="321"/>
                      <a:pt x="4608" y="380"/>
                      <a:pt x="4608" y="440"/>
                    </a:cubicBezTo>
                    <a:cubicBezTo>
                      <a:pt x="4608" y="380"/>
                      <a:pt x="4596" y="309"/>
                      <a:pt x="4584" y="249"/>
                    </a:cubicBezTo>
                    <a:cubicBezTo>
                      <a:pt x="4584" y="238"/>
                      <a:pt x="4584" y="226"/>
                      <a:pt x="4584" y="226"/>
                    </a:cubicBezTo>
                    <a:cubicBezTo>
                      <a:pt x="4577" y="226"/>
                      <a:pt x="4566" y="213"/>
                      <a:pt x="4555" y="213"/>
                    </a:cubicBezTo>
                    <a:cubicBezTo>
                      <a:pt x="4548" y="213"/>
                      <a:pt x="4541" y="219"/>
                      <a:pt x="4536" y="238"/>
                    </a:cubicBezTo>
                    <a:cubicBezTo>
                      <a:pt x="4531" y="273"/>
                      <a:pt x="4522" y="285"/>
                      <a:pt x="4511" y="285"/>
                    </a:cubicBezTo>
                    <a:cubicBezTo>
                      <a:pt x="4501" y="285"/>
                      <a:pt x="4489" y="273"/>
                      <a:pt x="4477" y="261"/>
                    </a:cubicBezTo>
                    <a:cubicBezTo>
                      <a:pt x="4468" y="234"/>
                      <a:pt x="4451" y="206"/>
                      <a:pt x="4433" y="206"/>
                    </a:cubicBezTo>
                    <a:cubicBezTo>
                      <a:pt x="4428" y="206"/>
                      <a:pt x="4423" y="208"/>
                      <a:pt x="4417" y="214"/>
                    </a:cubicBezTo>
                    <a:cubicBezTo>
                      <a:pt x="4410" y="223"/>
                      <a:pt x="4404" y="226"/>
                      <a:pt x="4397" y="226"/>
                    </a:cubicBezTo>
                    <a:cubicBezTo>
                      <a:pt x="4384" y="226"/>
                      <a:pt x="4371" y="216"/>
                      <a:pt x="4357" y="216"/>
                    </a:cubicBezTo>
                    <a:cubicBezTo>
                      <a:pt x="4339" y="216"/>
                      <a:pt x="4320" y="233"/>
                      <a:pt x="4298" y="309"/>
                    </a:cubicBezTo>
                    <a:cubicBezTo>
                      <a:pt x="4298" y="311"/>
                      <a:pt x="4298" y="311"/>
                      <a:pt x="4298" y="311"/>
                    </a:cubicBezTo>
                    <a:cubicBezTo>
                      <a:pt x="4298" y="311"/>
                      <a:pt x="4297" y="285"/>
                      <a:pt x="4286" y="285"/>
                    </a:cubicBezTo>
                    <a:cubicBezTo>
                      <a:pt x="4286" y="273"/>
                      <a:pt x="4251" y="238"/>
                      <a:pt x="4239" y="238"/>
                    </a:cubicBezTo>
                    <a:cubicBezTo>
                      <a:pt x="4229" y="233"/>
                      <a:pt x="4214" y="223"/>
                      <a:pt x="4198" y="223"/>
                    </a:cubicBezTo>
                    <a:cubicBezTo>
                      <a:pt x="4177" y="223"/>
                      <a:pt x="4152" y="240"/>
                      <a:pt x="4132" y="309"/>
                    </a:cubicBezTo>
                    <a:cubicBezTo>
                      <a:pt x="4117" y="261"/>
                      <a:pt x="4103" y="240"/>
                      <a:pt x="4089" y="240"/>
                    </a:cubicBezTo>
                    <a:cubicBezTo>
                      <a:pt x="4069" y="240"/>
                      <a:pt x="4051" y="286"/>
                      <a:pt x="4036" y="357"/>
                    </a:cubicBezTo>
                    <a:cubicBezTo>
                      <a:pt x="4030" y="380"/>
                      <a:pt x="4025" y="386"/>
                      <a:pt x="4019" y="386"/>
                    </a:cubicBezTo>
                    <a:cubicBezTo>
                      <a:pt x="4013" y="386"/>
                      <a:pt x="4007" y="380"/>
                      <a:pt x="4001" y="380"/>
                    </a:cubicBezTo>
                    <a:cubicBezTo>
                      <a:pt x="3953" y="392"/>
                      <a:pt x="3905" y="392"/>
                      <a:pt x="3858" y="404"/>
                    </a:cubicBezTo>
                    <a:cubicBezTo>
                      <a:pt x="3846" y="404"/>
                      <a:pt x="3834" y="404"/>
                      <a:pt x="3822" y="452"/>
                    </a:cubicBezTo>
                    <a:cubicBezTo>
                      <a:pt x="3818" y="470"/>
                      <a:pt x="3811" y="478"/>
                      <a:pt x="3805" y="478"/>
                    </a:cubicBezTo>
                    <a:cubicBezTo>
                      <a:pt x="3794" y="478"/>
                      <a:pt x="3782" y="457"/>
                      <a:pt x="3774" y="428"/>
                    </a:cubicBezTo>
                    <a:cubicBezTo>
                      <a:pt x="3771" y="413"/>
                      <a:pt x="3767" y="406"/>
                      <a:pt x="3763" y="406"/>
                    </a:cubicBezTo>
                    <a:cubicBezTo>
                      <a:pt x="3756" y="406"/>
                      <a:pt x="3751" y="435"/>
                      <a:pt x="3751" y="476"/>
                    </a:cubicBezTo>
                    <a:cubicBezTo>
                      <a:pt x="3744" y="510"/>
                      <a:pt x="3737" y="529"/>
                      <a:pt x="3732" y="529"/>
                    </a:cubicBezTo>
                    <a:cubicBezTo>
                      <a:pt x="3729" y="529"/>
                      <a:pt x="3727" y="519"/>
                      <a:pt x="3727" y="499"/>
                    </a:cubicBezTo>
                    <a:cubicBezTo>
                      <a:pt x="3703" y="428"/>
                      <a:pt x="3691" y="428"/>
                      <a:pt x="3679" y="428"/>
                    </a:cubicBezTo>
                    <a:cubicBezTo>
                      <a:pt x="3650" y="423"/>
                      <a:pt x="3620" y="420"/>
                      <a:pt x="3590" y="420"/>
                    </a:cubicBezTo>
                    <a:cubicBezTo>
                      <a:pt x="3549" y="420"/>
                      <a:pt x="3507" y="426"/>
                      <a:pt x="3465" y="440"/>
                    </a:cubicBezTo>
                    <a:cubicBezTo>
                      <a:pt x="3453" y="448"/>
                      <a:pt x="3439" y="455"/>
                      <a:pt x="3424" y="455"/>
                    </a:cubicBezTo>
                    <a:cubicBezTo>
                      <a:pt x="3396" y="455"/>
                      <a:pt x="3365" y="430"/>
                      <a:pt x="3334" y="345"/>
                    </a:cubicBezTo>
                    <a:cubicBezTo>
                      <a:pt x="3334" y="337"/>
                      <a:pt x="3333" y="334"/>
                      <a:pt x="3330" y="334"/>
                    </a:cubicBezTo>
                    <a:cubicBezTo>
                      <a:pt x="3326" y="334"/>
                      <a:pt x="3318" y="345"/>
                      <a:pt x="3310" y="345"/>
                    </a:cubicBezTo>
                    <a:cubicBezTo>
                      <a:pt x="3310" y="345"/>
                      <a:pt x="3274" y="345"/>
                      <a:pt x="3251" y="333"/>
                    </a:cubicBezTo>
                    <a:cubicBezTo>
                      <a:pt x="3227" y="309"/>
                      <a:pt x="3191" y="297"/>
                      <a:pt x="3155" y="297"/>
                    </a:cubicBezTo>
                    <a:cubicBezTo>
                      <a:pt x="3126" y="291"/>
                      <a:pt x="3096" y="288"/>
                      <a:pt x="3066" y="288"/>
                    </a:cubicBezTo>
                    <a:cubicBezTo>
                      <a:pt x="3036" y="288"/>
                      <a:pt x="3007" y="291"/>
                      <a:pt x="2977" y="297"/>
                    </a:cubicBezTo>
                    <a:cubicBezTo>
                      <a:pt x="2977" y="297"/>
                      <a:pt x="2971" y="291"/>
                      <a:pt x="2965" y="291"/>
                    </a:cubicBezTo>
                    <a:cubicBezTo>
                      <a:pt x="2959" y="291"/>
                      <a:pt x="2953" y="297"/>
                      <a:pt x="2953" y="321"/>
                    </a:cubicBezTo>
                    <a:cubicBezTo>
                      <a:pt x="2943" y="355"/>
                      <a:pt x="2935" y="369"/>
                      <a:pt x="2929" y="369"/>
                    </a:cubicBezTo>
                    <a:cubicBezTo>
                      <a:pt x="2919" y="369"/>
                      <a:pt x="2912" y="339"/>
                      <a:pt x="2905" y="297"/>
                    </a:cubicBezTo>
                    <a:cubicBezTo>
                      <a:pt x="2882" y="238"/>
                      <a:pt x="2870" y="202"/>
                      <a:pt x="2858" y="202"/>
                    </a:cubicBezTo>
                    <a:cubicBezTo>
                      <a:pt x="2857" y="201"/>
                      <a:pt x="2856" y="201"/>
                      <a:pt x="2855" y="201"/>
                    </a:cubicBezTo>
                    <a:cubicBezTo>
                      <a:pt x="2844" y="201"/>
                      <a:pt x="2833" y="262"/>
                      <a:pt x="2822" y="273"/>
                    </a:cubicBezTo>
                    <a:cubicBezTo>
                      <a:pt x="2822" y="277"/>
                      <a:pt x="2819" y="279"/>
                      <a:pt x="2815" y="279"/>
                    </a:cubicBezTo>
                    <a:cubicBezTo>
                      <a:pt x="2807" y="279"/>
                      <a:pt x="2794" y="273"/>
                      <a:pt x="2786" y="273"/>
                    </a:cubicBezTo>
                    <a:cubicBezTo>
                      <a:pt x="2777" y="273"/>
                      <a:pt x="2760" y="192"/>
                      <a:pt x="2748" y="192"/>
                    </a:cubicBezTo>
                    <a:cubicBezTo>
                      <a:pt x="2744" y="192"/>
                      <a:pt x="2741" y="198"/>
                      <a:pt x="2739" y="214"/>
                    </a:cubicBezTo>
                    <a:cubicBezTo>
                      <a:pt x="2731" y="236"/>
                      <a:pt x="2725" y="244"/>
                      <a:pt x="2720" y="244"/>
                    </a:cubicBezTo>
                    <a:cubicBezTo>
                      <a:pt x="2707" y="244"/>
                      <a:pt x="2699" y="203"/>
                      <a:pt x="2691" y="178"/>
                    </a:cubicBezTo>
                    <a:cubicBezTo>
                      <a:pt x="2679" y="160"/>
                      <a:pt x="2673" y="157"/>
                      <a:pt x="2669" y="157"/>
                    </a:cubicBezTo>
                    <a:cubicBezTo>
                      <a:pt x="2666" y="157"/>
                      <a:pt x="2665" y="158"/>
                      <a:pt x="2663" y="158"/>
                    </a:cubicBezTo>
                    <a:cubicBezTo>
                      <a:pt x="2660" y="158"/>
                      <a:pt x="2658" y="157"/>
                      <a:pt x="2655" y="154"/>
                    </a:cubicBezTo>
                    <a:cubicBezTo>
                      <a:pt x="2655" y="153"/>
                      <a:pt x="2655" y="153"/>
                      <a:pt x="2655" y="153"/>
                    </a:cubicBezTo>
                    <a:cubicBezTo>
                      <a:pt x="2650" y="153"/>
                      <a:pt x="2618" y="216"/>
                      <a:pt x="2596" y="249"/>
                    </a:cubicBezTo>
                    <a:cubicBezTo>
                      <a:pt x="2572" y="154"/>
                      <a:pt x="2548" y="154"/>
                      <a:pt x="2512" y="154"/>
                    </a:cubicBezTo>
                    <a:cubicBezTo>
                      <a:pt x="2489" y="166"/>
                      <a:pt x="2489" y="154"/>
                      <a:pt x="2477" y="226"/>
                    </a:cubicBezTo>
                    <a:cubicBezTo>
                      <a:pt x="2453" y="309"/>
                      <a:pt x="2441" y="297"/>
                      <a:pt x="2417" y="309"/>
                    </a:cubicBezTo>
                    <a:cubicBezTo>
                      <a:pt x="2381" y="321"/>
                      <a:pt x="2334" y="333"/>
                      <a:pt x="2298" y="333"/>
                    </a:cubicBezTo>
                    <a:cubicBezTo>
                      <a:pt x="2292" y="333"/>
                      <a:pt x="2286" y="333"/>
                      <a:pt x="2279" y="333"/>
                    </a:cubicBezTo>
                    <a:cubicBezTo>
                      <a:pt x="2247" y="333"/>
                      <a:pt x="2209" y="325"/>
                      <a:pt x="2179" y="226"/>
                    </a:cubicBezTo>
                    <a:cubicBezTo>
                      <a:pt x="2179" y="202"/>
                      <a:pt x="2167" y="190"/>
                      <a:pt x="2143" y="178"/>
                    </a:cubicBezTo>
                    <a:cubicBezTo>
                      <a:pt x="2096" y="142"/>
                      <a:pt x="2048" y="166"/>
                      <a:pt x="2000" y="35"/>
                    </a:cubicBezTo>
                    <a:cubicBezTo>
                      <a:pt x="1993" y="13"/>
                      <a:pt x="1981" y="4"/>
                      <a:pt x="1970" y="4"/>
                    </a:cubicBezTo>
                    <a:cubicBezTo>
                      <a:pt x="1963" y="4"/>
                      <a:pt x="1957" y="7"/>
                      <a:pt x="1953" y="11"/>
                    </a:cubicBezTo>
                    <a:cubicBezTo>
                      <a:pt x="1949" y="12"/>
                      <a:pt x="1945" y="13"/>
                      <a:pt x="1941" y="13"/>
                    </a:cubicBezTo>
                    <a:cubicBezTo>
                      <a:pt x="1919" y="13"/>
                      <a:pt x="1895" y="1"/>
                      <a:pt x="18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62;p27">
                <a:extLst>
                  <a:ext uri="{FF2B5EF4-FFF2-40B4-BE49-F238E27FC236}">
                    <a16:creationId xmlns:a16="http://schemas.microsoft.com/office/drawing/2014/main" id="{FD062DDB-2F94-4677-AF19-CF385A993C83}"/>
                  </a:ext>
                </a:extLst>
              </p:cNvPr>
              <p:cNvSpPr/>
              <p:nvPr/>
            </p:nvSpPr>
            <p:spPr>
              <a:xfrm>
                <a:off x="1706587" y="3291199"/>
                <a:ext cx="1106507" cy="669513"/>
              </a:xfrm>
              <a:custGeom>
                <a:avLst/>
                <a:gdLst/>
                <a:ahLst/>
                <a:cxnLst/>
                <a:rect l="l" t="t" r="r" b="b"/>
                <a:pathLst>
                  <a:path w="35315" h="21368" extrusionOk="0">
                    <a:moveTo>
                      <a:pt x="477" y="0"/>
                    </a:moveTo>
                    <a:cubicBezTo>
                      <a:pt x="453" y="0"/>
                      <a:pt x="429" y="0"/>
                      <a:pt x="405" y="12"/>
                    </a:cubicBezTo>
                    <a:lnTo>
                      <a:pt x="262" y="60"/>
                    </a:lnTo>
                    <a:cubicBezTo>
                      <a:pt x="131" y="107"/>
                      <a:pt x="48" y="179"/>
                      <a:pt x="48" y="262"/>
                    </a:cubicBezTo>
                    <a:cubicBezTo>
                      <a:pt x="60" y="453"/>
                      <a:pt x="60" y="655"/>
                      <a:pt x="48" y="845"/>
                    </a:cubicBezTo>
                    <a:cubicBezTo>
                      <a:pt x="0" y="1131"/>
                      <a:pt x="84" y="1417"/>
                      <a:pt x="36" y="1715"/>
                    </a:cubicBezTo>
                    <a:cubicBezTo>
                      <a:pt x="24" y="1846"/>
                      <a:pt x="36" y="1977"/>
                      <a:pt x="96" y="2096"/>
                    </a:cubicBezTo>
                    <a:cubicBezTo>
                      <a:pt x="167" y="2227"/>
                      <a:pt x="60" y="2346"/>
                      <a:pt x="84" y="2477"/>
                    </a:cubicBezTo>
                    <a:cubicBezTo>
                      <a:pt x="119" y="2643"/>
                      <a:pt x="286" y="2810"/>
                      <a:pt x="119" y="2989"/>
                    </a:cubicBezTo>
                    <a:cubicBezTo>
                      <a:pt x="84" y="3024"/>
                      <a:pt x="143" y="3084"/>
                      <a:pt x="155" y="3131"/>
                    </a:cubicBezTo>
                    <a:cubicBezTo>
                      <a:pt x="191" y="3191"/>
                      <a:pt x="215" y="3251"/>
                      <a:pt x="238" y="3322"/>
                    </a:cubicBezTo>
                    <a:cubicBezTo>
                      <a:pt x="286" y="3524"/>
                      <a:pt x="203" y="3739"/>
                      <a:pt x="346" y="3941"/>
                    </a:cubicBezTo>
                    <a:cubicBezTo>
                      <a:pt x="322" y="4001"/>
                      <a:pt x="262" y="4060"/>
                      <a:pt x="262" y="4132"/>
                    </a:cubicBezTo>
                    <a:cubicBezTo>
                      <a:pt x="262" y="4191"/>
                      <a:pt x="334" y="4251"/>
                      <a:pt x="346" y="4310"/>
                    </a:cubicBezTo>
                    <a:cubicBezTo>
                      <a:pt x="357" y="4370"/>
                      <a:pt x="250" y="4465"/>
                      <a:pt x="322" y="4548"/>
                    </a:cubicBezTo>
                    <a:cubicBezTo>
                      <a:pt x="357" y="4572"/>
                      <a:pt x="369" y="4632"/>
                      <a:pt x="334" y="4679"/>
                    </a:cubicBezTo>
                    <a:cubicBezTo>
                      <a:pt x="298" y="4739"/>
                      <a:pt x="298" y="4810"/>
                      <a:pt x="250" y="4870"/>
                    </a:cubicBezTo>
                    <a:cubicBezTo>
                      <a:pt x="179" y="4953"/>
                      <a:pt x="155" y="5048"/>
                      <a:pt x="226" y="5144"/>
                    </a:cubicBezTo>
                    <a:cubicBezTo>
                      <a:pt x="155" y="5251"/>
                      <a:pt x="203" y="5358"/>
                      <a:pt x="226" y="5465"/>
                    </a:cubicBezTo>
                    <a:cubicBezTo>
                      <a:pt x="298" y="5656"/>
                      <a:pt x="286" y="5858"/>
                      <a:pt x="179" y="6037"/>
                    </a:cubicBezTo>
                    <a:cubicBezTo>
                      <a:pt x="107" y="6120"/>
                      <a:pt x="107" y="6239"/>
                      <a:pt x="179" y="6322"/>
                    </a:cubicBezTo>
                    <a:cubicBezTo>
                      <a:pt x="226" y="6394"/>
                      <a:pt x="226" y="6477"/>
                      <a:pt x="298" y="6549"/>
                    </a:cubicBezTo>
                    <a:cubicBezTo>
                      <a:pt x="405" y="6644"/>
                      <a:pt x="298" y="6739"/>
                      <a:pt x="369" y="6822"/>
                    </a:cubicBezTo>
                    <a:cubicBezTo>
                      <a:pt x="238" y="7025"/>
                      <a:pt x="286" y="7239"/>
                      <a:pt x="262" y="7442"/>
                    </a:cubicBezTo>
                    <a:cubicBezTo>
                      <a:pt x="238" y="7561"/>
                      <a:pt x="274" y="7680"/>
                      <a:pt x="357" y="7775"/>
                    </a:cubicBezTo>
                    <a:cubicBezTo>
                      <a:pt x="405" y="7823"/>
                      <a:pt x="357" y="7870"/>
                      <a:pt x="322" y="7906"/>
                    </a:cubicBezTo>
                    <a:cubicBezTo>
                      <a:pt x="298" y="7953"/>
                      <a:pt x="262" y="8037"/>
                      <a:pt x="322" y="8096"/>
                    </a:cubicBezTo>
                    <a:cubicBezTo>
                      <a:pt x="441" y="8204"/>
                      <a:pt x="441" y="8299"/>
                      <a:pt x="298" y="8406"/>
                    </a:cubicBezTo>
                    <a:cubicBezTo>
                      <a:pt x="250" y="8454"/>
                      <a:pt x="203" y="8513"/>
                      <a:pt x="179" y="8585"/>
                    </a:cubicBezTo>
                    <a:cubicBezTo>
                      <a:pt x="167" y="8632"/>
                      <a:pt x="250" y="8680"/>
                      <a:pt x="203" y="8727"/>
                    </a:cubicBezTo>
                    <a:cubicBezTo>
                      <a:pt x="155" y="8775"/>
                      <a:pt x="191" y="8787"/>
                      <a:pt x="250" y="8811"/>
                    </a:cubicBezTo>
                    <a:cubicBezTo>
                      <a:pt x="310" y="8835"/>
                      <a:pt x="346" y="8858"/>
                      <a:pt x="381" y="8870"/>
                    </a:cubicBezTo>
                    <a:cubicBezTo>
                      <a:pt x="346" y="8894"/>
                      <a:pt x="310" y="8918"/>
                      <a:pt x="262" y="8942"/>
                    </a:cubicBezTo>
                    <a:cubicBezTo>
                      <a:pt x="215" y="8954"/>
                      <a:pt x="191" y="8989"/>
                      <a:pt x="274" y="9013"/>
                    </a:cubicBezTo>
                    <a:cubicBezTo>
                      <a:pt x="346" y="9025"/>
                      <a:pt x="465" y="9049"/>
                      <a:pt x="381" y="9108"/>
                    </a:cubicBezTo>
                    <a:cubicBezTo>
                      <a:pt x="215" y="9216"/>
                      <a:pt x="96" y="9311"/>
                      <a:pt x="262" y="9454"/>
                    </a:cubicBezTo>
                    <a:cubicBezTo>
                      <a:pt x="322" y="9513"/>
                      <a:pt x="310" y="9585"/>
                      <a:pt x="262" y="9644"/>
                    </a:cubicBezTo>
                    <a:cubicBezTo>
                      <a:pt x="191" y="9728"/>
                      <a:pt x="215" y="9787"/>
                      <a:pt x="334" y="9858"/>
                    </a:cubicBezTo>
                    <a:cubicBezTo>
                      <a:pt x="393" y="9894"/>
                      <a:pt x="429" y="9930"/>
                      <a:pt x="381" y="9989"/>
                    </a:cubicBezTo>
                    <a:cubicBezTo>
                      <a:pt x="274" y="10073"/>
                      <a:pt x="262" y="10216"/>
                      <a:pt x="357" y="10311"/>
                    </a:cubicBezTo>
                    <a:cubicBezTo>
                      <a:pt x="405" y="10359"/>
                      <a:pt x="405" y="10442"/>
                      <a:pt x="369" y="10501"/>
                    </a:cubicBezTo>
                    <a:cubicBezTo>
                      <a:pt x="298" y="10597"/>
                      <a:pt x="310" y="10740"/>
                      <a:pt x="405" y="10823"/>
                    </a:cubicBezTo>
                    <a:cubicBezTo>
                      <a:pt x="488" y="10918"/>
                      <a:pt x="334" y="11013"/>
                      <a:pt x="453" y="11097"/>
                    </a:cubicBezTo>
                    <a:cubicBezTo>
                      <a:pt x="334" y="11216"/>
                      <a:pt x="357" y="11347"/>
                      <a:pt x="322" y="11478"/>
                    </a:cubicBezTo>
                    <a:cubicBezTo>
                      <a:pt x="298" y="11609"/>
                      <a:pt x="96" y="11752"/>
                      <a:pt x="286" y="11894"/>
                    </a:cubicBezTo>
                    <a:cubicBezTo>
                      <a:pt x="298" y="11906"/>
                      <a:pt x="298" y="11930"/>
                      <a:pt x="286" y="11942"/>
                    </a:cubicBezTo>
                    <a:cubicBezTo>
                      <a:pt x="107" y="12121"/>
                      <a:pt x="203" y="12323"/>
                      <a:pt x="72" y="12502"/>
                    </a:cubicBezTo>
                    <a:cubicBezTo>
                      <a:pt x="24" y="12561"/>
                      <a:pt x="24" y="12633"/>
                      <a:pt x="72" y="12692"/>
                    </a:cubicBezTo>
                    <a:cubicBezTo>
                      <a:pt x="107" y="12740"/>
                      <a:pt x="131" y="12811"/>
                      <a:pt x="143" y="12871"/>
                    </a:cubicBezTo>
                    <a:cubicBezTo>
                      <a:pt x="179" y="13097"/>
                      <a:pt x="167" y="13335"/>
                      <a:pt x="96" y="13549"/>
                    </a:cubicBezTo>
                    <a:cubicBezTo>
                      <a:pt x="84" y="13573"/>
                      <a:pt x="84" y="13609"/>
                      <a:pt x="96" y="13645"/>
                    </a:cubicBezTo>
                    <a:cubicBezTo>
                      <a:pt x="191" y="13799"/>
                      <a:pt x="191" y="14002"/>
                      <a:pt x="96" y="14169"/>
                    </a:cubicBezTo>
                    <a:cubicBezTo>
                      <a:pt x="72" y="14228"/>
                      <a:pt x="36" y="14323"/>
                      <a:pt x="72" y="14359"/>
                    </a:cubicBezTo>
                    <a:cubicBezTo>
                      <a:pt x="155" y="14454"/>
                      <a:pt x="72" y="14561"/>
                      <a:pt x="155" y="14645"/>
                    </a:cubicBezTo>
                    <a:cubicBezTo>
                      <a:pt x="262" y="14752"/>
                      <a:pt x="298" y="14931"/>
                      <a:pt x="238" y="15073"/>
                    </a:cubicBezTo>
                    <a:cubicBezTo>
                      <a:pt x="131" y="15252"/>
                      <a:pt x="203" y="15478"/>
                      <a:pt x="381" y="15573"/>
                    </a:cubicBezTo>
                    <a:cubicBezTo>
                      <a:pt x="441" y="15609"/>
                      <a:pt x="417" y="15669"/>
                      <a:pt x="381" y="15728"/>
                    </a:cubicBezTo>
                    <a:cubicBezTo>
                      <a:pt x="346" y="15812"/>
                      <a:pt x="453" y="15835"/>
                      <a:pt x="453" y="15907"/>
                    </a:cubicBezTo>
                    <a:lnTo>
                      <a:pt x="453" y="16157"/>
                    </a:lnTo>
                    <a:cubicBezTo>
                      <a:pt x="453" y="16169"/>
                      <a:pt x="477" y="16181"/>
                      <a:pt x="500" y="16193"/>
                    </a:cubicBezTo>
                    <a:cubicBezTo>
                      <a:pt x="607" y="16264"/>
                      <a:pt x="477" y="16443"/>
                      <a:pt x="631" y="16490"/>
                    </a:cubicBezTo>
                    <a:cubicBezTo>
                      <a:pt x="667" y="16502"/>
                      <a:pt x="643" y="16562"/>
                      <a:pt x="643" y="16597"/>
                    </a:cubicBezTo>
                    <a:cubicBezTo>
                      <a:pt x="619" y="16716"/>
                      <a:pt x="679" y="16836"/>
                      <a:pt x="774" y="16907"/>
                    </a:cubicBezTo>
                    <a:cubicBezTo>
                      <a:pt x="798" y="16931"/>
                      <a:pt x="846" y="16943"/>
                      <a:pt x="846" y="16978"/>
                    </a:cubicBezTo>
                    <a:cubicBezTo>
                      <a:pt x="846" y="17086"/>
                      <a:pt x="869" y="17193"/>
                      <a:pt x="929" y="17300"/>
                    </a:cubicBezTo>
                    <a:cubicBezTo>
                      <a:pt x="977" y="17395"/>
                      <a:pt x="1036" y="17478"/>
                      <a:pt x="1096" y="17574"/>
                    </a:cubicBezTo>
                    <a:cubicBezTo>
                      <a:pt x="1119" y="17657"/>
                      <a:pt x="1131" y="17752"/>
                      <a:pt x="1131" y="17836"/>
                    </a:cubicBezTo>
                    <a:cubicBezTo>
                      <a:pt x="1131" y="17883"/>
                      <a:pt x="1167" y="17931"/>
                      <a:pt x="1227" y="17943"/>
                    </a:cubicBezTo>
                    <a:cubicBezTo>
                      <a:pt x="1322" y="17955"/>
                      <a:pt x="1381" y="18050"/>
                      <a:pt x="1369" y="18145"/>
                    </a:cubicBezTo>
                    <a:cubicBezTo>
                      <a:pt x="1358" y="18193"/>
                      <a:pt x="1369" y="18252"/>
                      <a:pt x="1417" y="18288"/>
                    </a:cubicBezTo>
                    <a:cubicBezTo>
                      <a:pt x="1500" y="18348"/>
                      <a:pt x="1572" y="18419"/>
                      <a:pt x="1631" y="18502"/>
                    </a:cubicBezTo>
                    <a:cubicBezTo>
                      <a:pt x="1691" y="18586"/>
                      <a:pt x="1739" y="18669"/>
                      <a:pt x="1786" y="18764"/>
                    </a:cubicBezTo>
                    <a:cubicBezTo>
                      <a:pt x="1822" y="18848"/>
                      <a:pt x="1905" y="18895"/>
                      <a:pt x="2001" y="18895"/>
                    </a:cubicBezTo>
                    <a:cubicBezTo>
                      <a:pt x="2024" y="18895"/>
                      <a:pt x="2048" y="18895"/>
                      <a:pt x="2048" y="18919"/>
                    </a:cubicBezTo>
                    <a:cubicBezTo>
                      <a:pt x="2060" y="18955"/>
                      <a:pt x="2060" y="18991"/>
                      <a:pt x="2060" y="19026"/>
                    </a:cubicBezTo>
                    <a:cubicBezTo>
                      <a:pt x="2096" y="19169"/>
                      <a:pt x="2131" y="19324"/>
                      <a:pt x="2322" y="19324"/>
                    </a:cubicBezTo>
                    <a:cubicBezTo>
                      <a:pt x="2405" y="19324"/>
                      <a:pt x="2453" y="19372"/>
                      <a:pt x="2536" y="19372"/>
                    </a:cubicBezTo>
                    <a:cubicBezTo>
                      <a:pt x="2608" y="19383"/>
                      <a:pt x="2643" y="19395"/>
                      <a:pt x="2655" y="19455"/>
                    </a:cubicBezTo>
                    <a:cubicBezTo>
                      <a:pt x="2691" y="19574"/>
                      <a:pt x="2763" y="19669"/>
                      <a:pt x="2870" y="19741"/>
                    </a:cubicBezTo>
                    <a:cubicBezTo>
                      <a:pt x="2965" y="19812"/>
                      <a:pt x="3060" y="19884"/>
                      <a:pt x="3155" y="19955"/>
                    </a:cubicBezTo>
                    <a:cubicBezTo>
                      <a:pt x="3251" y="20026"/>
                      <a:pt x="3358" y="20086"/>
                      <a:pt x="3453" y="20145"/>
                    </a:cubicBezTo>
                    <a:cubicBezTo>
                      <a:pt x="3525" y="20157"/>
                      <a:pt x="3584" y="20181"/>
                      <a:pt x="3655" y="20181"/>
                    </a:cubicBezTo>
                    <a:cubicBezTo>
                      <a:pt x="3691" y="20181"/>
                      <a:pt x="3739" y="20181"/>
                      <a:pt x="3751" y="20217"/>
                    </a:cubicBezTo>
                    <a:cubicBezTo>
                      <a:pt x="3798" y="20384"/>
                      <a:pt x="3941" y="20407"/>
                      <a:pt x="4060" y="20467"/>
                    </a:cubicBezTo>
                    <a:cubicBezTo>
                      <a:pt x="4179" y="20538"/>
                      <a:pt x="4310" y="20586"/>
                      <a:pt x="4441" y="20634"/>
                    </a:cubicBezTo>
                    <a:cubicBezTo>
                      <a:pt x="4608" y="20657"/>
                      <a:pt x="4763" y="20753"/>
                      <a:pt x="4882" y="20872"/>
                    </a:cubicBezTo>
                    <a:cubicBezTo>
                      <a:pt x="4916" y="20906"/>
                      <a:pt x="4959" y="20925"/>
                      <a:pt x="5001" y="20925"/>
                    </a:cubicBezTo>
                    <a:cubicBezTo>
                      <a:pt x="5030" y="20925"/>
                      <a:pt x="5059" y="20915"/>
                      <a:pt x="5084" y="20896"/>
                    </a:cubicBezTo>
                    <a:cubicBezTo>
                      <a:pt x="5152" y="20855"/>
                      <a:pt x="5231" y="20834"/>
                      <a:pt x="5311" y="20834"/>
                    </a:cubicBezTo>
                    <a:cubicBezTo>
                      <a:pt x="5371" y="20834"/>
                      <a:pt x="5432" y="20846"/>
                      <a:pt x="5489" y="20872"/>
                    </a:cubicBezTo>
                    <a:cubicBezTo>
                      <a:pt x="5553" y="20882"/>
                      <a:pt x="5597" y="20921"/>
                      <a:pt x="5657" y="20921"/>
                    </a:cubicBezTo>
                    <a:cubicBezTo>
                      <a:pt x="5664" y="20921"/>
                      <a:pt x="5672" y="20921"/>
                      <a:pt x="5680" y="20919"/>
                    </a:cubicBezTo>
                    <a:cubicBezTo>
                      <a:pt x="5822" y="21038"/>
                      <a:pt x="5989" y="21110"/>
                      <a:pt x="6180" y="21110"/>
                    </a:cubicBezTo>
                    <a:cubicBezTo>
                      <a:pt x="6358" y="21122"/>
                      <a:pt x="6537" y="21134"/>
                      <a:pt x="6703" y="21146"/>
                    </a:cubicBezTo>
                    <a:cubicBezTo>
                      <a:pt x="6763" y="21134"/>
                      <a:pt x="6811" y="21110"/>
                      <a:pt x="6858" y="21074"/>
                    </a:cubicBezTo>
                    <a:cubicBezTo>
                      <a:pt x="6908" y="21025"/>
                      <a:pt x="6972" y="21001"/>
                      <a:pt x="7037" y="21001"/>
                    </a:cubicBezTo>
                    <a:cubicBezTo>
                      <a:pt x="7112" y="21001"/>
                      <a:pt x="7188" y="21034"/>
                      <a:pt x="7239" y="21098"/>
                    </a:cubicBezTo>
                    <a:cubicBezTo>
                      <a:pt x="7271" y="21130"/>
                      <a:pt x="7303" y="21151"/>
                      <a:pt x="7335" y="21151"/>
                    </a:cubicBezTo>
                    <a:cubicBezTo>
                      <a:pt x="7350" y="21151"/>
                      <a:pt x="7366" y="21146"/>
                      <a:pt x="7382" y="21134"/>
                    </a:cubicBezTo>
                    <a:cubicBezTo>
                      <a:pt x="7525" y="20967"/>
                      <a:pt x="7692" y="21027"/>
                      <a:pt x="7846" y="21003"/>
                    </a:cubicBezTo>
                    <a:cubicBezTo>
                      <a:pt x="7906" y="21003"/>
                      <a:pt x="7954" y="21027"/>
                      <a:pt x="7989" y="21074"/>
                    </a:cubicBezTo>
                    <a:cubicBezTo>
                      <a:pt x="8031" y="21109"/>
                      <a:pt x="8072" y="21135"/>
                      <a:pt x="8116" y="21135"/>
                    </a:cubicBezTo>
                    <a:cubicBezTo>
                      <a:pt x="8148" y="21135"/>
                      <a:pt x="8180" y="21121"/>
                      <a:pt x="8216" y="21086"/>
                    </a:cubicBezTo>
                    <a:cubicBezTo>
                      <a:pt x="8265" y="21037"/>
                      <a:pt x="8331" y="21010"/>
                      <a:pt x="8403" y="21010"/>
                    </a:cubicBezTo>
                    <a:cubicBezTo>
                      <a:pt x="8435" y="21010"/>
                      <a:pt x="8468" y="21015"/>
                      <a:pt x="8501" y="21027"/>
                    </a:cubicBezTo>
                    <a:cubicBezTo>
                      <a:pt x="8537" y="21027"/>
                      <a:pt x="8561" y="21086"/>
                      <a:pt x="8537" y="21146"/>
                    </a:cubicBezTo>
                    <a:cubicBezTo>
                      <a:pt x="8527" y="21209"/>
                      <a:pt x="8535" y="21281"/>
                      <a:pt x="8561" y="21281"/>
                    </a:cubicBezTo>
                    <a:cubicBezTo>
                      <a:pt x="8565" y="21281"/>
                      <a:pt x="8569" y="21279"/>
                      <a:pt x="8573" y="21277"/>
                    </a:cubicBezTo>
                    <a:cubicBezTo>
                      <a:pt x="8775" y="21193"/>
                      <a:pt x="9001" y="21134"/>
                      <a:pt x="9240" y="21134"/>
                    </a:cubicBezTo>
                    <a:cubicBezTo>
                      <a:pt x="9250" y="21136"/>
                      <a:pt x="9261" y="21137"/>
                      <a:pt x="9272" y="21137"/>
                    </a:cubicBezTo>
                    <a:cubicBezTo>
                      <a:pt x="9324" y="21137"/>
                      <a:pt x="9381" y="21115"/>
                      <a:pt x="9430" y="21086"/>
                    </a:cubicBezTo>
                    <a:cubicBezTo>
                      <a:pt x="9475" y="21035"/>
                      <a:pt x="9539" y="21011"/>
                      <a:pt x="9603" y="21011"/>
                    </a:cubicBezTo>
                    <a:cubicBezTo>
                      <a:pt x="9675" y="21011"/>
                      <a:pt x="9749" y="21041"/>
                      <a:pt x="9799" y="21098"/>
                    </a:cubicBezTo>
                    <a:lnTo>
                      <a:pt x="9990" y="21038"/>
                    </a:lnTo>
                    <a:cubicBezTo>
                      <a:pt x="10055" y="21098"/>
                      <a:pt x="10138" y="21128"/>
                      <a:pt x="10222" y="21128"/>
                    </a:cubicBezTo>
                    <a:cubicBezTo>
                      <a:pt x="10305" y="21128"/>
                      <a:pt x="10388" y="21098"/>
                      <a:pt x="10454" y="21038"/>
                    </a:cubicBezTo>
                    <a:cubicBezTo>
                      <a:pt x="10476" y="21046"/>
                      <a:pt x="10498" y="21049"/>
                      <a:pt x="10519" y="21049"/>
                    </a:cubicBezTo>
                    <a:cubicBezTo>
                      <a:pt x="10596" y="21049"/>
                      <a:pt x="10672" y="21014"/>
                      <a:pt x="10746" y="21014"/>
                    </a:cubicBezTo>
                    <a:cubicBezTo>
                      <a:pt x="10788" y="21014"/>
                      <a:pt x="10830" y="21025"/>
                      <a:pt x="10871" y="21062"/>
                    </a:cubicBezTo>
                    <a:cubicBezTo>
                      <a:pt x="10895" y="21046"/>
                      <a:pt x="10919" y="21039"/>
                      <a:pt x="10941" y="21039"/>
                    </a:cubicBezTo>
                    <a:cubicBezTo>
                      <a:pt x="11017" y="21039"/>
                      <a:pt x="11083" y="21110"/>
                      <a:pt x="11156" y="21110"/>
                    </a:cubicBezTo>
                    <a:cubicBezTo>
                      <a:pt x="11252" y="21098"/>
                      <a:pt x="11359" y="21074"/>
                      <a:pt x="11442" y="21027"/>
                    </a:cubicBezTo>
                    <a:cubicBezTo>
                      <a:pt x="11454" y="21027"/>
                      <a:pt x="11466" y="21038"/>
                      <a:pt x="11490" y="21050"/>
                    </a:cubicBezTo>
                    <a:cubicBezTo>
                      <a:pt x="11518" y="21093"/>
                      <a:pt x="11568" y="21115"/>
                      <a:pt x="11619" y="21115"/>
                    </a:cubicBezTo>
                    <a:cubicBezTo>
                      <a:pt x="11653" y="21115"/>
                      <a:pt x="11687" y="21105"/>
                      <a:pt x="11716" y="21086"/>
                    </a:cubicBezTo>
                    <a:cubicBezTo>
                      <a:pt x="11755" y="21063"/>
                      <a:pt x="11794" y="21039"/>
                      <a:pt x="11836" y="21039"/>
                    </a:cubicBezTo>
                    <a:cubicBezTo>
                      <a:pt x="11859" y="21039"/>
                      <a:pt x="11882" y="21046"/>
                      <a:pt x="11907" y="21062"/>
                    </a:cubicBezTo>
                    <a:cubicBezTo>
                      <a:pt x="11956" y="21100"/>
                      <a:pt x="12016" y="21117"/>
                      <a:pt x="12075" y="21117"/>
                    </a:cubicBezTo>
                    <a:cubicBezTo>
                      <a:pt x="12129" y="21117"/>
                      <a:pt x="12183" y="21103"/>
                      <a:pt x="12228" y="21074"/>
                    </a:cubicBezTo>
                    <a:cubicBezTo>
                      <a:pt x="12256" y="21053"/>
                      <a:pt x="12283" y="21041"/>
                      <a:pt x="12311" y="21041"/>
                    </a:cubicBezTo>
                    <a:cubicBezTo>
                      <a:pt x="12331" y="21041"/>
                      <a:pt x="12351" y="21047"/>
                      <a:pt x="12371" y="21062"/>
                    </a:cubicBezTo>
                    <a:cubicBezTo>
                      <a:pt x="12472" y="21138"/>
                      <a:pt x="12597" y="21178"/>
                      <a:pt x="12725" y="21178"/>
                    </a:cubicBezTo>
                    <a:cubicBezTo>
                      <a:pt x="12778" y="21178"/>
                      <a:pt x="12831" y="21171"/>
                      <a:pt x="12883" y="21157"/>
                    </a:cubicBezTo>
                    <a:cubicBezTo>
                      <a:pt x="12885" y="21157"/>
                      <a:pt x="12888" y="21157"/>
                      <a:pt x="12890" y="21157"/>
                    </a:cubicBezTo>
                    <a:cubicBezTo>
                      <a:pt x="12926" y="21157"/>
                      <a:pt x="12955" y="21217"/>
                      <a:pt x="12995" y="21217"/>
                    </a:cubicBezTo>
                    <a:cubicBezTo>
                      <a:pt x="13005" y="21217"/>
                      <a:pt x="13015" y="21214"/>
                      <a:pt x="13026" y="21205"/>
                    </a:cubicBezTo>
                    <a:cubicBezTo>
                      <a:pt x="13108" y="21137"/>
                      <a:pt x="13209" y="21104"/>
                      <a:pt x="13312" y="21104"/>
                    </a:cubicBezTo>
                    <a:cubicBezTo>
                      <a:pt x="13389" y="21104"/>
                      <a:pt x="13467" y="21122"/>
                      <a:pt x="13538" y="21157"/>
                    </a:cubicBezTo>
                    <a:cubicBezTo>
                      <a:pt x="13669" y="21205"/>
                      <a:pt x="13788" y="21169"/>
                      <a:pt x="13919" y="21241"/>
                    </a:cubicBezTo>
                    <a:cubicBezTo>
                      <a:pt x="13939" y="21251"/>
                      <a:pt x="13958" y="21255"/>
                      <a:pt x="13976" y="21255"/>
                    </a:cubicBezTo>
                    <a:cubicBezTo>
                      <a:pt x="14051" y="21255"/>
                      <a:pt x="14119" y="21191"/>
                      <a:pt x="14194" y="21191"/>
                    </a:cubicBezTo>
                    <a:cubicBezTo>
                      <a:pt x="14213" y="21191"/>
                      <a:pt x="14232" y="21195"/>
                      <a:pt x="14252" y="21205"/>
                    </a:cubicBezTo>
                    <a:cubicBezTo>
                      <a:pt x="14332" y="21232"/>
                      <a:pt x="14413" y="21245"/>
                      <a:pt x="14498" y="21245"/>
                    </a:cubicBezTo>
                    <a:cubicBezTo>
                      <a:pt x="14527" y="21245"/>
                      <a:pt x="14556" y="21244"/>
                      <a:pt x="14585" y="21241"/>
                    </a:cubicBezTo>
                    <a:cubicBezTo>
                      <a:pt x="14637" y="21241"/>
                      <a:pt x="14683" y="21259"/>
                      <a:pt x="14731" y="21259"/>
                    </a:cubicBezTo>
                    <a:cubicBezTo>
                      <a:pt x="14761" y="21259"/>
                      <a:pt x="14791" y="21252"/>
                      <a:pt x="14824" y="21229"/>
                    </a:cubicBezTo>
                    <a:cubicBezTo>
                      <a:pt x="14850" y="21195"/>
                      <a:pt x="14885" y="21181"/>
                      <a:pt x="14920" y="21181"/>
                    </a:cubicBezTo>
                    <a:cubicBezTo>
                      <a:pt x="14948" y="21181"/>
                      <a:pt x="14976" y="21190"/>
                      <a:pt x="15002" y="21205"/>
                    </a:cubicBezTo>
                    <a:cubicBezTo>
                      <a:pt x="15042" y="21239"/>
                      <a:pt x="15090" y="21253"/>
                      <a:pt x="15137" y="21253"/>
                    </a:cubicBezTo>
                    <a:cubicBezTo>
                      <a:pt x="15173" y="21253"/>
                      <a:pt x="15209" y="21245"/>
                      <a:pt x="15240" y="21229"/>
                    </a:cubicBezTo>
                    <a:cubicBezTo>
                      <a:pt x="15330" y="21195"/>
                      <a:pt x="15409" y="21109"/>
                      <a:pt x="15508" y="21109"/>
                    </a:cubicBezTo>
                    <a:cubicBezTo>
                      <a:pt x="15514" y="21109"/>
                      <a:pt x="15520" y="21109"/>
                      <a:pt x="15526" y="21110"/>
                    </a:cubicBezTo>
                    <a:cubicBezTo>
                      <a:pt x="15601" y="21119"/>
                      <a:pt x="15668" y="21187"/>
                      <a:pt x="15740" y="21187"/>
                    </a:cubicBezTo>
                    <a:cubicBezTo>
                      <a:pt x="15759" y="21187"/>
                      <a:pt x="15779" y="21182"/>
                      <a:pt x="15800" y="21169"/>
                    </a:cubicBezTo>
                    <a:cubicBezTo>
                      <a:pt x="15879" y="21214"/>
                      <a:pt x="15965" y="21238"/>
                      <a:pt x="16048" y="21238"/>
                    </a:cubicBezTo>
                    <a:cubicBezTo>
                      <a:pt x="16077" y="21238"/>
                      <a:pt x="16106" y="21235"/>
                      <a:pt x="16133" y="21229"/>
                    </a:cubicBezTo>
                    <a:lnTo>
                      <a:pt x="17002" y="21217"/>
                    </a:lnTo>
                    <a:cubicBezTo>
                      <a:pt x="17157" y="21217"/>
                      <a:pt x="17300" y="21181"/>
                      <a:pt x="17431" y="21110"/>
                    </a:cubicBezTo>
                    <a:cubicBezTo>
                      <a:pt x="17493" y="21087"/>
                      <a:pt x="17554" y="21074"/>
                      <a:pt x="17616" y="21074"/>
                    </a:cubicBezTo>
                    <a:cubicBezTo>
                      <a:pt x="17649" y="21074"/>
                      <a:pt x="17683" y="21078"/>
                      <a:pt x="17717" y="21086"/>
                    </a:cubicBezTo>
                    <a:cubicBezTo>
                      <a:pt x="17787" y="21102"/>
                      <a:pt x="17857" y="21153"/>
                      <a:pt x="17931" y="21153"/>
                    </a:cubicBezTo>
                    <a:cubicBezTo>
                      <a:pt x="17970" y="21153"/>
                      <a:pt x="18009" y="21139"/>
                      <a:pt x="18050" y="21098"/>
                    </a:cubicBezTo>
                    <a:cubicBezTo>
                      <a:pt x="18125" y="21121"/>
                      <a:pt x="18201" y="21186"/>
                      <a:pt x="18279" y="21186"/>
                    </a:cubicBezTo>
                    <a:cubicBezTo>
                      <a:pt x="18324" y="21186"/>
                      <a:pt x="18371" y="21164"/>
                      <a:pt x="18419" y="21098"/>
                    </a:cubicBezTo>
                    <a:cubicBezTo>
                      <a:pt x="18423" y="21091"/>
                      <a:pt x="18430" y="21088"/>
                      <a:pt x="18439" y="21088"/>
                    </a:cubicBezTo>
                    <a:cubicBezTo>
                      <a:pt x="18458" y="21088"/>
                      <a:pt x="18486" y="21102"/>
                      <a:pt x="18503" y="21110"/>
                    </a:cubicBezTo>
                    <a:cubicBezTo>
                      <a:pt x="18637" y="21184"/>
                      <a:pt x="18787" y="21220"/>
                      <a:pt x="18935" y="21220"/>
                    </a:cubicBezTo>
                    <a:cubicBezTo>
                      <a:pt x="19049" y="21220"/>
                      <a:pt x="19161" y="21199"/>
                      <a:pt x="19265" y="21157"/>
                    </a:cubicBezTo>
                    <a:cubicBezTo>
                      <a:pt x="19294" y="21140"/>
                      <a:pt x="19327" y="21131"/>
                      <a:pt x="19360" y="21131"/>
                    </a:cubicBezTo>
                    <a:cubicBezTo>
                      <a:pt x="19393" y="21131"/>
                      <a:pt x="19425" y="21140"/>
                      <a:pt x="19455" y="21157"/>
                    </a:cubicBezTo>
                    <a:cubicBezTo>
                      <a:pt x="19479" y="21168"/>
                      <a:pt x="19501" y="21172"/>
                      <a:pt x="19524" y="21172"/>
                    </a:cubicBezTo>
                    <a:cubicBezTo>
                      <a:pt x="19580" y="21172"/>
                      <a:pt x="19633" y="21144"/>
                      <a:pt x="19693" y="21110"/>
                    </a:cubicBezTo>
                    <a:cubicBezTo>
                      <a:pt x="19726" y="21093"/>
                      <a:pt x="19765" y="21071"/>
                      <a:pt x="19798" y="21071"/>
                    </a:cubicBezTo>
                    <a:cubicBezTo>
                      <a:pt x="19812" y="21071"/>
                      <a:pt x="19825" y="21075"/>
                      <a:pt x="19836" y="21086"/>
                    </a:cubicBezTo>
                    <a:cubicBezTo>
                      <a:pt x="19967" y="21253"/>
                      <a:pt x="20122" y="21146"/>
                      <a:pt x="20253" y="21253"/>
                    </a:cubicBezTo>
                    <a:cubicBezTo>
                      <a:pt x="20310" y="21310"/>
                      <a:pt x="20390" y="21342"/>
                      <a:pt x="20473" y="21342"/>
                    </a:cubicBezTo>
                    <a:cubicBezTo>
                      <a:pt x="20527" y="21342"/>
                      <a:pt x="20582" y="21329"/>
                      <a:pt x="20634" y="21300"/>
                    </a:cubicBezTo>
                    <a:cubicBezTo>
                      <a:pt x="20655" y="21288"/>
                      <a:pt x="20676" y="21284"/>
                      <a:pt x="20697" y="21284"/>
                    </a:cubicBezTo>
                    <a:cubicBezTo>
                      <a:pt x="20726" y="21284"/>
                      <a:pt x="20756" y="21291"/>
                      <a:pt x="20785" y="21291"/>
                    </a:cubicBezTo>
                    <a:cubicBezTo>
                      <a:pt x="20794" y="21291"/>
                      <a:pt x="20803" y="21290"/>
                      <a:pt x="20812" y="21288"/>
                    </a:cubicBezTo>
                    <a:cubicBezTo>
                      <a:pt x="20830" y="21285"/>
                      <a:pt x="20847" y="21284"/>
                      <a:pt x="20865" y="21284"/>
                    </a:cubicBezTo>
                    <a:cubicBezTo>
                      <a:pt x="20908" y="21284"/>
                      <a:pt x="20952" y="21292"/>
                      <a:pt x="21003" y="21300"/>
                    </a:cubicBezTo>
                    <a:cubicBezTo>
                      <a:pt x="21104" y="21346"/>
                      <a:pt x="21214" y="21368"/>
                      <a:pt x="21325" y="21368"/>
                    </a:cubicBezTo>
                    <a:cubicBezTo>
                      <a:pt x="21476" y="21368"/>
                      <a:pt x="21628" y="21328"/>
                      <a:pt x="21765" y="21253"/>
                    </a:cubicBezTo>
                    <a:cubicBezTo>
                      <a:pt x="21788" y="21239"/>
                      <a:pt x="21814" y="21232"/>
                      <a:pt x="21839" y="21232"/>
                    </a:cubicBezTo>
                    <a:cubicBezTo>
                      <a:pt x="21877" y="21232"/>
                      <a:pt x="21915" y="21248"/>
                      <a:pt x="21943" y="21277"/>
                    </a:cubicBezTo>
                    <a:cubicBezTo>
                      <a:pt x="21974" y="21300"/>
                      <a:pt x="22006" y="21318"/>
                      <a:pt x="22037" y="21318"/>
                    </a:cubicBezTo>
                    <a:cubicBezTo>
                      <a:pt x="22053" y="21318"/>
                      <a:pt x="22070" y="21313"/>
                      <a:pt x="22086" y="21300"/>
                    </a:cubicBezTo>
                    <a:cubicBezTo>
                      <a:pt x="22127" y="21260"/>
                      <a:pt x="22184" y="21236"/>
                      <a:pt x="22238" y="21236"/>
                    </a:cubicBezTo>
                    <a:cubicBezTo>
                      <a:pt x="22264" y="21236"/>
                      <a:pt x="22290" y="21241"/>
                      <a:pt x="22313" y="21253"/>
                    </a:cubicBezTo>
                    <a:cubicBezTo>
                      <a:pt x="22408" y="21277"/>
                      <a:pt x="22503" y="21277"/>
                      <a:pt x="22598" y="21300"/>
                    </a:cubicBezTo>
                    <a:cubicBezTo>
                      <a:pt x="22643" y="21323"/>
                      <a:pt x="22693" y="21333"/>
                      <a:pt x="22744" y="21333"/>
                    </a:cubicBezTo>
                    <a:cubicBezTo>
                      <a:pt x="22827" y="21333"/>
                      <a:pt x="22913" y="21305"/>
                      <a:pt x="22979" y="21253"/>
                    </a:cubicBezTo>
                    <a:cubicBezTo>
                      <a:pt x="23021" y="21211"/>
                      <a:pt x="23078" y="21190"/>
                      <a:pt x="23136" y="21190"/>
                    </a:cubicBezTo>
                    <a:cubicBezTo>
                      <a:pt x="23194" y="21190"/>
                      <a:pt x="23253" y="21211"/>
                      <a:pt x="23301" y="21253"/>
                    </a:cubicBezTo>
                    <a:cubicBezTo>
                      <a:pt x="23309" y="21259"/>
                      <a:pt x="23317" y="21262"/>
                      <a:pt x="23325" y="21262"/>
                    </a:cubicBezTo>
                    <a:cubicBezTo>
                      <a:pt x="23366" y="21262"/>
                      <a:pt x="23404" y="21184"/>
                      <a:pt x="23451" y="21184"/>
                    </a:cubicBezTo>
                    <a:cubicBezTo>
                      <a:pt x="23460" y="21184"/>
                      <a:pt x="23470" y="21187"/>
                      <a:pt x="23479" y="21193"/>
                    </a:cubicBezTo>
                    <a:cubicBezTo>
                      <a:pt x="23539" y="21241"/>
                      <a:pt x="23598" y="21277"/>
                      <a:pt x="23658" y="21300"/>
                    </a:cubicBezTo>
                    <a:cubicBezTo>
                      <a:pt x="23675" y="21305"/>
                      <a:pt x="23694" y="21307"/>
                      <a:pt x="23713" y="21307"/>
                    </a:cubicBezTo>
                    <a:cubicBezTo>
                      <a:pt x="23746" y="21307"/>
                      <a:pt x="23778" y="21299"/>
                      <a:pt x="23801" y="21277"/>
                    </a:cubicBezTo>
                    <a:cubicBezTo>
                      <a:pt x="23888" y="21208"/>
                      <a:pt x="23991" y="21172"/>
                      <a:pt x="24096" y="21172"/>
                    </a:cubicBezTo>
                    <a:cubicBezTo>
                      <a:pt x="24191" y="21172"/>
                      <a:pt x="24287" y="21202"/>
                      <a:pt x="24372" y="21265"/>
                    </a:cubicBezTo>
                    <a:cubicBezTo>
                      <a:pt x="24408" y="21288"/>
                      <a:pt x="24456" y="21300"/>
                      <a:pt x="24515" y="21300"/>
                    </a:cubicBezTo>
                    <a:cubicBezTo>
                      <a:pt x="24575" y="21300"/>
                      <a:pt x="24634" y="21241"/>
                      <a:pt x="24694" y="21241"/>
                    </a:cubicBezTo>
                    <a:cubicBezTo>
                      <a:pt x="24777" y="21265"/>
                      <a:pt x="24861" y="21288"/>
                      <a:pt x="24932" y="21324"/>
                    </a:cubicBezTo>
                    <a:cubicBezTo>
                      <a:pt x="24962" y="21330"/>
                      <a:pt x="24991" y="21333"/>
                      <a:pt x="25021" y="21333"/>
                    </a:cubicBezTo>
                    <a:cubicBezTo>
                      <a:pt x="25109" y="21333"/>
                      <a:pt x="25194" y="21306"/>
                      <a:pt x="25265" y="21253"/>
                    </a:cubicBezTo>
                    <a:cubicBezTo>
                      <a:pt x="25299" y="21236"/>
                      <a:pt x="25327" y="21219"/>
                      <a:pt x="25361" y="21219"/>
                    </a:cubicBezTo>
                    <a:cubicBezTo>
                      <a:pt x="25375" y="21219"/>
                      <a:pt x="25391" y="21222"/>
                      <a:pt x="25408" y="21229"/>
                    </a:cubicBezTo>
                    <a:cubicBezTo>
                      <a:pt x="25427" y="21241"/>
                      <a:pt x="25446" y="21246"/>
                      <a:pt x="25464" y="21246"/>
                    </a:cubicBezTo>
                    <a:cubicBezTo>
                      <a:pt x="25507" y="21246"/>
                      <a:pt x="25551" y="21224"/>
                      <a:pt x="25598" y="21224"/>
                    </a:cubicBezTo>
                    <a:cubicBezTo>
                      <a:pt x="25610" y="21224"/>
                      <a:pt x="25622" y="21225"/>
                      <a:pt x="25634" y="21229"/>
                    </a:cubicBezTo>
                    <a:cubicBezTo>
                      <a:pt x="25647" y="21234"/>
                      <a:pt x="25660" y="21236"/>
                      <a:pt x="25671" y="21236"/>
                    </a:cubicBezTo>
                    <a:cubicBezTo>
                      <a:pt x="25726" y="21236"/>
                      <a:pt x="25769" y="21194"/>
                      <a:pt x="25816" y="21194"/>
                    </a:cubicBezTo>
                    <a:cubicBezTo>
                      <a:pt x="25834" y="21194"/>
                      <a:pt x="25853" y="21200"/>
                      <a:pt x="25873" y="21217"/>
                    </a:cubicBezTo>
                    <a:cubicBezTo>
                      <a:pt x="25891" y="21232"/>
                      <a:pt x="25907" y="21238"/>
                      <a:pt x="25924" y="21238"/>
                    </a:cubicBezTo>
                    <a:cubicBezTo>
                      <a:pt x="25979" y="21238"/>
                      <a:pt x="26028" y="21169"/>
                      <a:pt x="26088" y="21169"/>
                    </a:cubicBezTo>
                    <a:cubicBezTo>
                      <a:pt x="26091" y="21169"/>
                      <a:pt x="26095" y="21169"/>
                      <a:pt x="26099" y="21169"/>
                    </a:cubicBezTo>
                    <a:cubicBezTo>
                      <a:pt x="26111" y="21163"/>
                      <a:pt x="26120" y="21160"/>
                      <a:pt x="26127" y="21160"/>
                    </a:cubicBezTo>
                    <a:cubicBezTo>
                      <a:pt x="26134" y="21160"/>
                      <a:pt x="26140" y="21163"/>
                      <a:pt x="26146" y="21169"/>
                    </a:cubicBezTo>
                    <a:cubicBezTo>
                      <a:pt x="26182" y="21169"/>
                      <a:pt x="26218" y="21193"/>
                      <a:pt x="26242" y="21205"/>
                    </a:cubicBezTo>
                    <a:cubicBezTo>
                      <a:pt x="26297" y="21260"/>
                      <a:pt x="26352" y="21325"/>
                      <a:pt x="26407" y="21325"/>
                    </a:cubicBezTo>
                    <a:cubicBezTo>
                      <a:pt x="26411" y="21325"/>
                      <a:pt x="26416" y="21325"/>
                      <a:pt x="26420" y="21324"/>
                    </a:cubicBezTo>
                    <a:cubicBezTo>
                      <a:pt x="26635" y="21312"/>
                      <a:pt x="26837" y="21300"/>
                      <a:pt x="27051" y="21277"/>
                    </a:cubicBezTo>
                    <a:cubicBezTo>
                      <a:pt x="27172" y="21156"/>
                      <a:pt x="27306" y="21128"/>
                      <a:pt x="27439" y="21128"/>
                    </a:cubicBezTo>
                    <a:cubicBezTo>
                      <a:pt x="27529" y="21128"/>
                      <a:pt x="27620" y="21141"/>
                      <a:pt x="27706" y="21146"/>
                    </a:cubicBezTo>
                    <a:cubicBezTo>
                      <a:pt x="27718" y="21144"/>
                      <a:pt x="27731" y="21143"/>
                      <a:pt x="27743" y="21143"/>
                    </a:cubicBezTo>
                    <a:cubicBezTo>
                      <a:pt x="27801" y="21143"/>
                      <a:pt x="27857" y="21166"/>
                      <a:pt x="27897" y="21205"/>
                    </a:cubicBezTo>
                    <a:cubicBezTo>
                      <a:pt x="27937" y="21251"/>
                      <a:pt x="27997" y="21275"/>
                      <a:pt x="28056" y="21275"/>
                    </a:cubicBezTo>
                    <a:cubicBezTo>
                      <a:pt x="28119" y="21275"/>
                      <a:pt x="28181" y="21248"/>
                      <a:pt x="28218" y="21193"/>
                    </a:cubicBezTo>
                    <a:cubicBezTo>
                      <a:pt x="28251" y="21153"/>
                      <a:pt x="28294" y="21134"/>
                      <a:pt x="28341" y="21134"/>
                    </a:cubicBezTo>
                    <a:cubicBezTo>
                      <a:pt x="28363" y="21134"/>
                      <a:pt x="28386" y="21138"/>
                      <a:pt x="28409" y="21146"/>
                    </a:cubicBezTo>
                    <a:cubicBezTo>
                      <a:pt x="28453" y="21163"/>
                      <a:pt x="28497" y="21214"/>
                      <a:pt x="28542" y="21214"/>
                    </a:cubicBezTo>
                    <a:cubicBezTo>
                      <a:pt x="28557" y="21214"/>
                      <a:pt x="28572" y="21208"/>
                      <a:pt x="28587" y="21193"/>
                    </a:cubicBezTo>
                    <a:cubicBezTo>
                      <a:pt x="28600" y="21182"/>
                      <a:pt x="28614" y="21178"/>
                      <a:pt x="28628" y="21178"/>
                    </a:cubicBezTo>
                    <a:cubicBezTo>
                      <a:pt x="28668" y="21178"/>
                      <a:pt x="28710" y="21211"/>
                      <a:pt x="28753" y="21211"/>
                    </a:cubicBezTo>
                    <a:cubicBezTo>
                      <a:pt x="28777" y="21211"/>
                      <a:pt x="28801" y="21201"/>
                      <a:pt x="28825" y="21169"/>
                    </a:cubicBezTo>
                    <a:cubicBezTo>
                      <a:pt x="28876" y="21186"/>
                      <a:pt x="28927" y="21233"/>
                      <a:pt x="28982" y="21233"/>
                    </a:cubicBezTo>
                    <a:cubicBezTo>
                      <a:pt x="29004" y="21233"/>
                      <a:pt x="29027" y="21226"/>
                      <a:pt x="29052" y="21205"/>
                    </a:cubicBezTo>
                    <a:cubicBezTo>
                      <a:pt x="29073" y="21186"/>
                      <a:pt x="29097" y="21181"/>
                      <a:pt x="29122" y="21181"/>
                    </a:cubicBezTo>
                    <a:cubicBezTo>
                      <a:pt x="29158" y="21181"/>
                      <a:pt x="29196" y="21193"/>
                      <a:pt x="29235" y="21193"/>
                    </a:cubicBezTo>
                    <a:cubicBezTo>
                      <a:pt x="29269" y="21193"/>
                      <a:pt x="29304" y="21183"/>
                      <a:pt x="29337" y="21146"/>
                    </a:cubicBezTo>
                    <a:cubicBezTo>
                      <a:pt x="29358" y="21125"/>
                      <a:pt x="29387" y="21112"/>
                      <a:pt x="29414" y="21112"/>
                    </a:cubicBezTo>
                    <a:cubicBezTo>
                      <a:pt x="29434" y="21112"/>
                      <a:pt x="29453" y="21119"/>
                      <a:pt x="29468" y="21134"/>
                    </a:cubicBezTo>
                    <a:cubicBezTo>
                      <a:pt x="29512" y="21163"/>
                      <a:pt x="29551" y="21174"/>
                      <a:pt x="29590" y="21174"/>
                    </a:cubicBezTo>
                    <a:cubicBezTo>
                      <a:pt x="29645" y="21174"/>
                      <a:pt x="29697" y="21150"/>
                      <a:pt x="29754" y="21122"/>
                    </a:cubicBezTo>
                    <a:cubicBezTo>
                      <a:pt x="29784" y="21102"/>
                      <a:pt x="29818" y="21092"/>
                      <a:pt x="29852" y="21092"/>
                    </a:cubicBezTo>
                    <a:cubicBezTo>
                      <a:pt x="29901" y="21092"/>
                      <a:pt x="29950" y="21111"/>
                      <a:pt x="29992" y="21146"/>
                    </a:cubicBezTo>
                    <a:cubicBezTo>
                      <a:pt x="30086" y="21223"/>
                      <a:pt x="30179" y="21249"/>
                      <a:pt x="30273" y="21249"/>
                    </a:cubicBezTo>
                    <a:cubicBezTo>
                      <a:pt x="30382" y="21249"/>
                      <a:pt x="30490" y="21213"/>
                      <a:pt x="30599" y="21181"/>
                    </a:cubicBezTo>
                    <a:cubicBezTo>
                      <a:pt x="30778" y="21003"/>
                      <a:pt x="30992" y="21134"/>
                      <a:pt x="31159" y="20943"/>
                    </a:cubicBezTo>
                    <a:cubicBezTo>
                      <a:pt x="31166" y="20936"/>
                      <a:pt x="31176" y="20933"/>
                      <a:pt x="31187" y="20933"/>
                    </a:cubicBezTo>
                    <a:cubicBezTo>
                      <a:pt x="31210" y="20933"/>
                      <a:pt x="31238" y="20947"/>
                      <a:pt x="31254" y="20955"/>
                    </a:cubicBezTo>
                    <a:cubicBezTo>
                      <a:pt x="31311" y="21021"/>
                      <a:pt x="31390" y="21058"/>
                      <a:pt x="31475" y="21058"/>
                    </a:cubicBezTo>
                    <a:cubicBezTo>
                      <a:pt x="31496" y="21058"/>
                      <a:pt x="31518" y="21055"/>
                      <a:pt x="31540" y="21050"/>
                    </a:cubicBezTo>
                    <a:cubicBezTo>
                      <a:pt x="31553" y="21048"/>
                      <a:pt x="31567" y="21047"/>
                      <a:pt x="31580" y="21047"/>
                    </a:cubicBezTo>
                    <a:cubicBezTo>
                      <a:pt x="31650" y="21047"/>
                      <a:pt x="31716" y="21074"/>
                      <a:pt x="31766" y="21134"/>
                    </a:cubicBezTo>
                    <a:cubicBezTo>
                      <a:pt x="31781" y="21145"/>
                      <a:pt x="31795" y="21149"/>
                      <a:pt x="31810" y="21149"/>
                    </a:cubicBezTo>
                    <a:cubicBezTo>
                      <a:pt x="31843" y="21149"/>
                      <a:pt x="31876" y="21126"/>
                      <a:pt x="31909" y="21110"/>
                    </a:cubicBezTo>
                    <a:cubicBezTo>
                      <a:pt x="31921" y="21107"/>
                      <a:pt x="31934" y="21105"/>
                      <a:pt x="31946" y="21105"/>
                    </a:cubicBezTo>
                    <a:cubicBezTo>
                      <a:pt x="31985" y="21105"/>
                      <a:pt x="32025" y="21119"/>
                      <a:pt x="32052" y="21146"/>
                    </a:cubicBezTo>
                    <a:cubicBezTo>
                      <a:pt x="32102" y="21196"/>
                      <a:pt x="32173" y="21223"/>
                      <a:pt x="32244" y="21223"/>
                    </a:cubicBezTo>
                    <a:cubicBezTo>
                      <a:pt x="32307" y="21223"/>
                      <a:pt x="32371" y="21202"/>
                      <a:pt x="32421" y="21157"/>
                    </a:cubicBezTo>
                    <a:cubicBezTo>
                      <a:pt x="32516" y="21081"/>
                      <a:pt x="32634" y="21043"/>
                      <a:pt x="32757" y="21043"/>
                    </a:cubicBezTo>
                    <a:cubicBezTo>
                      <a:pt x="32788" y="21043"/>
                      <a:pt x="32819" y="21046"/>
                      <a:pt x="32850" y="21050"/>
                    </a:cubicBezTo>
                    <a:cubicBezTo>
                      <a:pt x="32925" y="21066"/>
                      <a:pt x="33000" y="21074"/>
                      <a:pt x="33075" y="21074"/>
                    </a:cubicBezTo>
                    <a:cubicBezTo>
                      <a:pt x="33225" y="21074"/>
                      <a:pt x="33373" y="21042"/>
                      <a:pt x="33516" y="20979"/>
                    </a:cubicBezTo>
                    <a:cubicBezTo>
                      <a:pt x="33536" y="20966"/>
                      <a:pt x="33552" y="20956"/>
                      <a:pt x="33568" y="20956"/>
                    </a:cubicBezTo>
                    <a:cubicBezTo>
                      <a:pt x="33582" y="20956"/>
                      <a:pt x="33595" y="20963"/>
                      <a:pt x="33612" y="20979"/>
                    </a:cubicBezTo>
                    <a:cubicBezTo>
                      <a:pt x="33667" y="21042"/>
                      <a:pt x="33733" y="21042"/>
                      <a:pt x="33799" y="21042"/>
                    </a:cubicBezTo>
                    <a:cubicBezTo>
                      <a:pt x="33833" y="21042"/>
                      <a:pt x="33866" y="21042"/>
                      <a:pt x="33897" y="21050"/>
                    </a:cubicBezTo>
                    <a:cubicBezTo>
                      <a:pt x="33993" y="21074"/>
                      <a:pt x="34112" y="21122"/>
                      <a:pt x="34219" y="21169"/>
                    </a:cubicBezTo>
                    <a:lnTo>
                      <a:pt x="34266" y="21169"/>
                    </a:lnTo>
                    <a:cubicBezTo>
                      <a:pt x="34326" y="21134"/>
                      <a:pt x="34386" y="21122"/>
                      <a:pt x="34457" y="21110"/>
                    </a:cubicBezTo>
                    <a:cubicBezTo>
                      <a:pt x="34516" y="21110"/>
                      <a:pt x="34576" y="21169"/>
                      <a:pt x="34647" y="21181"/>
                    </a:cubicBezTo>
                    <a:cubicBezTo>
                      <a:pt x="34755" y="21193"/>
                      <a:pt x="34862" y="21193"/>
                      <a:pt x="34981" y="21193"/>
                    </a:cubicBezTo>
                    <a:cubicBezTo>
                      <a:pt x="35064" y="21169"/>
                      <a:pt x="35148" y="21134"/>
                      <a:pt x="35207" y="21062"/>
                    </a:cubicBezTo>
                    <a:cubicBezTo>
                      <a:pt x="35302" y="20979"/>
                      <a:pt x="35302" y="20931"/>
                      <a:pt x="35231" y="20729"/>
                    </a:cubicBezTo>
                    <a:cubicBezTo>
                      <a:pt x="35207" y="20586"/>
                      <a:pt x="35207" y="20586"/>
                      <a:pt x="35243" y="20526"/>
                    </a:cubicBezTo>
                    <a:lnTo>
                      <a:pt x="35314" y="20407"/>
                    </a:lnTo>
                    <a:cubicBezTo>
                      <a:pt x="35290" y="20384"/>
                      <a:pt x="35255" y="20348"/>
                      <a:pt x="35231" y="20348"/>
                    </a:cubicBezTo>
                    <a:cubicBezTo>
                      <a:pt x="35183" y="20348"/>
                      <a:pt x="35135" y="20347"/>
                      <a:pt x="35086" y="20347"/>
                    </a:cubicBezTo>
                    <a:cubicBezTo>
                      <a:pt x="34928" y="20347"/>
                      <a:pt x="34767" y="20360"/>
                      <a:pt x="34612" y="20479"/>
                    </a:cubicBezTo>
                    <a:cubicBezTo>
                      <a:pt x="34592" y="20491"/>
                      <a:pt x="34572" y="20496"/>
                      <a:pt x="34552" y="20496"/>
                    </a:cubicBezTo>
                    <a:cubicBezTo>
                      <a:pt x="34511" y="20496"/>
                      <a:pt x="34469" y="20475"/>
                      <a:pt x="34421" y="20443"/>
                    </a:cubicBezTo>
                    <a:cubicBezTo>
                      <a:pt x="34360" y="20382"/>
                      <a:pt x="34281" y="20352"/>
                      <a:pt x="34201" y="20352"/>
                    </a:cubicBezTo>
                    <a:cubicBezTo>
                      <a:pt x="34111" y="20352"/>
                      <a:pt x="34020" y="20391"/>
                      <a:pt x="33957" y="20467"/>
                    </a:cubicBezTo>
                    <a:cubicBezTo>
                      <a:pt x="33944" y="20484"/>
                      <a:pt x="33929" y="20492"/>
                      <a:pt x="33913" y="20492"/>
                    </a:cubicBezTo>
                    <a:cubicBezTo>
                      <a:pt x="33886" y="20492"/>
                      <a:pt x="33856" y="20469"/>
                      <a:pt x="33826" y="20431"/>
                    </a:cubicBezTo>
                    <a:cubicBezTo>
                      <a:pt x="33791" y="20387"/>
                      <a:pt x="33742" y="20363"/>
                      <a:pt x="33690" y="20363"/>
                    </a:cubicBezTo>
                    <a:cubicBezTo>
                      <a:pt x="33672" y="20363"/>
                      <a:pt x="33654" y="20366"/>
                      <a:pt x="33635" y="20372"/>
                    </a:cubicBezTo>
                    <a:cubicBezTo>
                      <a:pt x="33580" y="20395"/>
                      <a:pt x="33520" y="20434"/>
                      <a:pt x="33458" y="20434"/>
                    </a:cubicBezTo>
                    <a:cubicBezTo>
                      <a:pt x="33426" y="20434"/>
                      <a:pt x="33394" y="20424"/>
                      <a:pt x="33362" y="20395"/>
                    </a:cubicBezTo>
                    <a:lnTo>
                      <a:pt x="32778" y="20395"/>
                    </a:lnTo>
                    <a:cubicBezTo>
                      <a:pt x="32731" y="20395"/>
                      <a:pt x="32695" y="20443"/>
                      <a:pt x="32671" y="20526"/>
                    </a:cubicBezTo>
                    <a:cubicBezTo>
                      <a:pt x="32645" y="20630"/>
                      <a:pt x="32613" y="20677"/>
                      <a:pt x="32570" y="20677"/>
                    </a:cubicBezTo>
                    <a:cubicBezTo>
                      <a:pt x="32554" y="20677"/>
                      <a:pt x="32536" y="20671"/>
                      <a:pt x="32516" y="20657"/>
                    </a:cubicBezTo>
                    <a:cubicBezTo>
                      <a:pt x="32278" y="20515"/>
                      <a:pt x="32290" y="20526"/>
                      <a:pt x="32028" y="20515"/>
                    </a:cubicBezTo>
                    <a:cubicBezTo>
                      <a:pt x="31952" y="20515"/>
                      <a:pt x="31876" y="20449"/>
                      <a:pt x="31796" y="20449"/>
                    </a:cubicBezTo>
                    <a:cubicBezTo>
                      <a:pt x="31763" y="20449"/>
                      <a:pt x="31729" y="20460"/>
                      <a:pt x="31695" y="20491"/>
                    </a:cubicBezTo>
                    <a:cubicBezTo>
                      <a:pt x="31623" y="20455"/>
                      <a:pt x="31552" y="20419"/>
                      <a:pt x="31468" y="20419"/>
                    </a:cubicBezTo>
                    <a:cubicBezTo>
                      <a:pt x="31385" y="20419"/>
                      <a:pt x="31314" y="20491"/>
                      <a:pt x="31230" y="20515"/>
                    </a:cubicBezTo>
                    <a:cubicBezTo>
                      <a:pt x="31189" y="20530"/>
                      <a:pt x="31145" y="20539"/>
                      <a:pt x="31102" y="20539"/>
                    </a:cubicBezTo>
                    <a:cubicBezTo>
                      <a:pt x="31046" y="20539"/>
                      <a:pt x="30992" y="20524"/>
                      <a:pt x="30945" y="20491"/>
                    </a:cubicBezTo>
                    <a:cubicBezTo>
                      <a:pt x="30926" y="20477"/>
                      <a:pt x="30907" y="20473"/>
                      <a:pt x="30887" y="20473"/>
                    </a:cubicBezTo>
                    <a:cubicBezTo>
                      <a:pt x="30849" y="20473"/>
                      <a:pt x="30809" y="20490"/>
                      <a:pt x="30768" y="20490"/>
                    </a:cubicBezTo>
                    <a:cubicBezTo>
                      <a:pt x="30736" y="20490"/>
                      <a:pt x="30703" y="20480"/>
                      <a:pt x="30671" y="20443"/>
                    </a:cubicBezTo>
                    <a:cubicBezTo>
                      <a:pt x="30655" y="20424"/>
                      <a:pt x="30639" y="20418"/>
                      <a:pt x="30623" y="20418"/>
                    </a:cubicBezTo>
                    <a:cubicBezTo>
                      <a:pt x="30581" y="20418"/>
                      <a:pt x="30538" y="20463"/>
                      <a:pt x="30493" y="20463"/>
                    </a:cubicBezTo>
                    <a:cubicBezTo>
                      <a:pt x="30477" y="20463"/>
                      <a:pt x="30461" y="20457"/>
                      <a:pt x="30445" y="20443"/>
                    </a:cubicBezTo>
                    <a:cubicBezTo>
                      <a:pt x="30361" y="20384"/>
                      <a:pt x="30254" y="20407"/>
                      <a:pt x="30159" y="20395"/>
                    </a:cubicBezTo>
                    <a:cubicBezTo>
                      <a:pt x="30146" y="20394"/>
                      <a:pt x="30132" y="20394"/>
                      <a:pt x="30119" y="20394"/>
                    </a:cubicBezTo>
                    <a:cubicBezTo>
                      <a:pt x="30004" y="20394"/>
                      <a:pt x="29900" y="20441"/>
                      <a:pt x="29825" y="20526"/>
                    </a:cubicBezTo>
                    <a:cubicBezTo>
                      <a:pt x="29809" y="20543"/>
                      <a:pt x="29793" y="20549"/>
                      <a:pt x="29776" y="20549"/>
                    </a:cubicBezTo>
                    <a:cubicBezTo>
                      <a:pt x="29733" y="20549"/>
                      <a:pt x="29690" y="20505"/>
                      <a:pt x="29647" y="20479"/>
                    </a:cubicBezTo>
                    <a:cubicBezTo>
                      <a:pt x="29639" y="20474"/>
                      <a:pt x="29632" y="20471"/>
                      <a:pt x="29626" y="20471"/>
                    </a:cubicBezTo>
                    <a:cubicBezTo>
                      <a:pt x="29601" y="20471"/>
                      <a:pt x="29585" y="20503"/>
                      <a:pt x="29575" y="20550"/>
                    </a:cubicBezTo>
                    <a:cubicBezTo>
                      <a:pt x="29552" y="20622"/>
                      <a:pt x="29528" y="20646"/>
                      <a:pt x="29504" y="20646"/>
                    </a:cubicBezTo>
                    <a:cubicBezTo>
                      <a:pt x="29474" y="20636"/>
                      <a:pt x="29419" y="20592"/>
                      <a:pt x="29381" y="20592"/>
                    </a:cubicBezTo>
                    <a:cubicBezTo>
                      <a:pt x="29374" y="20592"/>
                      <a:pt x="29367" y="20594"/>
                      <a:pt x="29361" y="20598"/>
                    </a:cubicBezTo>
                    <a:cubicBezTo>
                      <a:pt x="29321" y="20629"/>
                      <a:pt x="29287" y="20643"/>
                      <a:pt x="29254" y="20643"/>
                    </a:cubicBezTo>
                    <a:cubicBezTo>
                      <a:pt x="29199" y="20643"/>
                      <a:pt x="29152" y="20601"/>
                      <a:pt x="29099" y="20526"/>
                    </a:cubicBezTo>
                    <a:cubicBezTo>
                      <a:pt x="29050" y="20449"/>
                      <a:pt x="28985" y="20422"/>
                      <a:pt x="28917" y="20422"/>
                    </a:cubicBezTo>
                    <a:cubicBezTo>
                      <a:pt x="28870" y="20422"/>
                      <a:pt x="28822" y="20435"/>
                      <a:pt x="28778" y="20455"/>
                    </a:cubicBezTo>
                    <a:cubicBezTo>
                      <a:pt x="28754" y="20467"/>
                      <a:pt x="28718" y="20515"/>
                      <a:pt x="28706" y="20562"/>
                    </a:cubicBezTo>
                    <a:cubicBezTo>
                      <a:pt x="28685" y="20606"/>
                      <a:pt x="28663" y="20659"/>
                      <a:pt x="28641" y="20659"/>
                    </a:cubicBezTo>
                    <a:cubicBezTo>
                      <a:pt x="28639" y="20659"/>
                      <a:pt x="28637" y="20658"/>
                      <a:pt x="28635" y="20657"/>
                    </a:cubicBezTo>
                    <a:cubicBezTo>
                      <a:pt x="28578" y="20611"/>
                      <a:pt x="28523" y="20589"/>
                      <a:pt x="28470" y="20589"/>
                    </a:cubicBezTo>
                    <a:cubicBezTo>
                      <a:pt x="28400" y="20589"/>
                      <a:pt x="28333" y="20626"/>
                      <a:pt x="28266" y="20693"/>
                    </a:cubicBezTo>
                    <a:cubicBezTo>
                      <a:pt x="28256" y="20706"/>
                      <a:pt x="28244" y="20712"/>
                      <a:pt x="28232" y="20712"/>
                    </a:cubicBezTo>
                    <a:cubicBezTo>
                      <a:pt x="28200" y="20712"/>
                      <a:pt x="28164" y="20670"/>
                      <a:pt x="28147" y="20610"/>
                    </a:cubicBezTo>
                    <a:cubicBezTo>
                      <a:pt x="28098" y="20494"/>
                      <a:pt x="28042" y="20448"/>
                      <a:pt x="27978" y="20448"/>
                    </a:cubicBezTo>
                    <a:cubicBezTo>
                      <a:pt x="27963" y="20448"/>
                      <a:pt x="27948" y="20451"/>
                      <a:pt x="27932" y="20455"/>
                    </a:cubicBezTo>
                    <a:cubicBezTo>
                      <a:pt x="27872" y="20472"/>
                      <a:pt x="27825" y="20514"/>
                      <a:pt x="27772" y="20514"/>
                    </a:cubicBezTo>
                    <a:cubicBezTo>
                      <a:pt x="27751" y="20514"/>
                      <a:pt x="27730" y="20507"/>
                      <a:pt x="27706" y="20491"/>
                    </a:cubicBezTo>
                    <a:cubicBezTo>
                      <a:pt x="27694" y="20491"/>
                      <a:pt x="27670" y="20503"/>
                      <a:pt x="27658" y="20526"/>
                    </a:cubicBezTo>
                    <a:cubicBezTo>
                      <a:pt x="27636" y="20586"/>
                      <a:pt x="27618" y="20665"/>
                      <a:pt x="27593" y="20665"/>
                    </a:cubicBezTo>
                    <a:cubicBezTo>
                      <a:pt x="27579" y="20665"/>
                      <a:pt x="27562" y="20637"/>
                      <a:pt x="27539" y="20562"/>
                    </a:cubicBezTo>
                    <a:cubicBezTo>
                      <a:pt x="27528" y="20538"/>
                      <a:pt x="27516" y="20503"/>
                      <a:pt x="27504" y="20503"/>
                    </a:cubicBezTo>
                    <a:cubicBezTo>
                      <a:pt x="27474" y="20526"/>
                      <a:pt x="27443" y="20533"/>
                      <a:pt x="27412" y="20533"/>
                    </a:cubicBezTo>
                    <a:cubicBezTo>
                      <a:pt x="27356" y="20533"/>
                      <a:pt x="27300" y="20509"/>
                      <a:pt x="27247" y="20509"/>
                    </a:cubicBezTo>
                    <a:cubicBezTo>
                      <a:pt x="27225" y="20509"/>
                      <a:pt x="27203" y="20514"/>
                      <a:pt x="27182" y="20526"/>
                    </a:cubicBezTo>
                    <a:cubicBezTo>
                      <a:pt x="27063" y="20586"/>
                      <a:pt x="26932" y="20622"/>
                      <a:pt x="26801" y="20622"/>
                    </a:cubicBezTo>
                    <a:lnTo>
                      <a:pt x="25837" y="20622"/>
                    </a:lnTo>
                    <a:cubicBezTo>
                      <a:pt x="25742" y="20622"/>
                      <a:pt x="25634" y="20598"/>
                      <a:pt x="25551" y="20550"/>
                    </a:cubicBezTo>
                    <a:cubicBezTo>
                      <a:pt x="25515" y="20525"/>
                      <a:pt x="25472" y="20512"/>
                      <a:pt x="25430" y="20512"/>
                    </a:cubicBezTo>
                    <a:cubicBezTo>
                      <a:pt x="25374" y="20512"/>
                      <a:pt x="25318" y="20534"/>
                      <a:pt x="25277" y="20574"/>
                    </a:cubicBezTo>
                    <a:cubicBezTo>
                      <a:pt x="25194" y="20646"/>
                      <a:pt x="25099" y="20693"/>
                      <a:pt x="24991" y="20705"/>
                    </a:cubicBezTo>
                    <a:cubicBezTo>
                      <a:pt x="24988" y="20706"/>
                      <a:pt x="24985" y="20706"/>
                      <a:pt x="24982" y="20706"/>
                    </a:cubicBezTo>
                    <a:cubicBezTo>
                      <a:pt x="24934" y="20706"/>
                      <a:pt x="24868" y="20633"/>
                      <a:pt x="24813" y="20622"/>
                    </a:cubicBezTo>
                    <a:cubicBezTo>
                      <a:pt x="24791" y="20613"/>
                      <a:pt x="24764" y="20611"/>
                      <a:pt x="24735" y="20611"/>
                    </a:cubicBezTo>
                    <a:cubicBezTo>
                      <a:pt x="24703" y="20611"/>
                      <a:pt x="24668" y="20613"/>
                      <a:pt x="24633" y="20613"/>
                    </a:cubicBezTo>
                    <a:cubicBezTo>
                      <a:pt x="24613" y="20613"/>
                      <a:pt x="24594" y="20613"/>
                      <a:pt x="24575" y="20610"/>
                    </a:cubicBezTo>
                    <a:cubicBezTo>
                      <a:pt x="24491" y="20586"/>
                      <a:pt x="24456" y="20503"/>
                      <a:pt x="24396" y="20503"/>
                    </a:cubicBezTo>
                    <a:cubicBezTo>
                      <a:pt x="24313" y="20526"/>
                      <a:pt x="24229" y="20550"/>
                      <a:pt x="24158" y="20598"/>
                    </a:cubicBezTo>
                    <a:cubicBezTo>
                      <a:pt x="24119" y="20566"/>
                      <a:pt x="24080" y="20554"/>
                      <a:pt x="24043" y="20554"/>
                    </a:cubicBezTo>
                    <a:cubicBezTo>
                      <a:pt x="23955" y="20554"/>
                      <a:pt x="23872" y="20617"/>
                      <a:pt x="23789" y="20634"/>
                    </a:cubicBezTo>
                    <a:cubicBezTo>
                      <a:pt x="23767" y="20637"/>
                      <a:pt x="23744" y="20638"/>
                      <a:pt x="23722" y="20638"/>
                    </a:cubicBezTo>
                    <a:cubicBezTo>
                      <a:pt x="23662" y="20638"/>
                      <a:pt x="23603" y="20627"/>
                      <a:pt x="23551" y="20610"/>
                    </a:cubicBezTo>
                    <a:cubicBezTo>
                      <a:pt x="23498" y="20592"/>
                      <a:pt x="23458" y="20561"/>
                      <a:pt x="23411" y="20561"/>
                    </a:cubicBezTo>
                    <a:cubicBezTo>
                      <a:pt x="23395" y="20561"/>
                      <a:pt x="23379" y="20565"/>
                      <a:pt x="23360" y="20574"/>
                    </a:cubicBezTo>
                    <a:cubicBezTo>
                      <a:pt x="23289" y="20610"/>
                      <a:pt x="23206" y="20634"/>
                      <a:pt x="23122" y="20634"/>
                    </a:cubicBezTo>
                    <a:cubicBezTo>
                      <a:pt x="22936" y="20649"/>
                      <a:pt x="22749" y="20655"/>
                      <a:pt x="22563" y="20655"/>
                    </a:cubicBezTo>
                    <a:cubicBezTo>
                      <a:pt x="22190" y="20655"/>
                      <a:pt x="21816" y="20634"/>
                      <a:pt x="21443" y="20634"/>
                    </a:cubicBezTo>
                    <a:cubicBezTo>
                      <a:pt x="21384" y="20634"/>
                      <a:pt x="21336" y="20622"/>
                      <a:pt x="21289" y="20598"/>
                    </a:cubicBezTo>
                    <a:cubicBezTo>
                      <a:pt x="21205" y="20574"/>
                      <a:pt x="21119" y="20562"/>
                      <a:pt x="21033" y="20562"/>
                    </a:cubicBezTo>
                    <a:cubicBezTo>
                      <a:pt x="20946" y="20562"/>
                      <a:pt x="20860" y="20574"/>
                      <a:pt x="20777" y="20598"/>
                    </a:cubicBezTo>
                    <a:cubicBezTo>
                      <a:pt x="20690" y="20618"/>
                      <a:pt x="20600" y="20630"/>
                      <a:pt x="20511" y="20630"/>
                    </a:cubicBezTo>
                    <a:cubicBezTo>
                      <a:pt x="20392" y="20630"/>
                      <a:pt x="20273" y="20610"/>
                      <a:pt x="20158" y="20562"/>
                    </a:cubicBezTo>
                    <a:cubicBezTo>
                      <a:pt x="20036" y="20518"/>
                      <a:pt x="19908" y="20496"/>
                      <a:pt x="19781" y="20496"/>
                    </a:cubicBezTo>
                    <a:cubicBezTo>
                      <a:pt x="19597" y="20496"/>
                      <a:pt x="19414" y="20542"/>
                      <a:pt x="19253" y="20634"/>
                    </a:cubicBezTo>
                    <a:cubicBezTo>
                      <a:pt x="19227" y="20655"/>
                      <a:pt x="19196" y="20664"/>
                      <a:pt x="19166" y="20664"/>
                    </a:cubicBezTo>
                    <a:cubicBezTo>
                      <a:pt x="19127" y="20664"/>
                      <a:pt x="19089" y="20648"/>
                      <a:pt x="19062" y="20622"/>
                    </a:cubicBezTo>
                    <a:cubicBezTo>
                      <a:pt x="19003" y="20562"/>
                      <a:pt x="18919" y="20526"/>
                      <a:pt x="18836" y="20526"/>
                    </a:cubicBezTo>
                    <a:cubicBezTo>
                      <a:pt x="18681" y="20526"/>
                      <a:pt x="18526" y="20491"/>
                      <a:pt x="18407" y="20407"/>
                    </a:cubicBezTo>
                    <a:cubicBezTo>
                      <a:pt x="18398" y="20403"/>
                      <a:pt x="18388" y="20401"/>
                      <a:pt x="18379" y="20401"/>
                    </a:cubicBezTo>
                    <a:cubicBezTo>
                      <a:pt x="18341" y="20401"/>
                      <a:pt x="18303" y="20431"/>
                      <a:pt x="18264" y="20431"/>
                    </a:cubicBezTo>
                    <a:cubicBezTo>
                      <a:pt x="18228" y="20440"/>
                      <a:pt x="18192" y="20463"/>
                      <a:pt x="18156" y="20463"/>
                    </a:cubicBezTo>
                    <a:cubicBezTo>
                      <a:pt x="18144" y="20463"/>
                      <a:pt x="18133" y="20461"/>
                      <a:pt x="18122" y="20455"/>
                    </a:cubicBezTo>
                    <a:cubicBezTo>
                      <a:pt x="18083" y="20422"/>
                      <a:pt x="18038" y="20407"/>
                      <a:pt x="17992" y="20407"/>
                    </a:cubicBezTo>
                    <a:cubicBezTo>
                      <a:pt x="17939" y="20407"/>
                      <a:pt x="17886" y="20428"/>
                      <a:pt x="17848" y="20467"/>
                    </a:cubicBezTo>
                    <a:cubicBezTo>
                      <a:pt x="17834" y="20481"/>
                      <a:pt x="17812" y="20487"/>
                      <a:pt x="17791" y="20487"/>
                    </a:cubicBezTo>
                    <a:cubicBezTo>
                      <a:pt x="17776" y="20487"/>
                      <a:pt x="17762" y="20484"/>
                      <a:pt x="17752" y="20479"/>
                    </a:cubicBezTo>
                    <a:cubicBezTo>
                      <a:pt x="17661" y="20405"/>
                      <a:pt x="17572" y="20379"/>
                      <a:pt x="17483" y="20379"/>
                    </a:cubicBezTo>
                    <a:cubicBezTo>
                      <a:pt x="17399" y="20379"/>
                      <a:pt x="17315" y="20402"/>
                      <a:pt x="17229" y="20431"/>
                    </a:cubicBezTo>
                    <a:cubicBezTo>
                      <a:pt x="17215" y="20435"/>
                      <a:pt x="17201" y="20436"/>
                      <a:pt x="17187" y="20436"/>
                    </a:cubicBezTo>
                    <a:cubicBezTo>
                      <a:pt x="17119" y="20436"/>
                      <a:pt x="17052" y="20402"/>
                      <a:pt x="16985" y="20402"/>
                    </a:cubicBezTo>
                    <a:cubicBezTo>
                      <a:pt x="16971" y="20402"/>
                      <a:pt x="16957" y="20404"/>
                      <a:pt x="16943" y="20407"/>
                    </a:cubicBezTo>
                    <a:cubicBezTo>
                      <a:pt x="16848" y="20443"/>
                      <a:pt x="16752" y="20491"/>
                      <a:pt x="16657" y="20526"/>
                    </a:cubicBezTo>
                    <a:cubicBezTo>
                      <a:pt x="16633" y="20538"/>
                      <a:pt x="16598" y="20538"/>
                      <a:pt x="16562" y="20538"/>
                    </a:cubicBezTo>
                    <a:lnTo>
                      <a:pt x="15943" y="20562"/>
                    </a:lnTo>
                    <a:cubicBezTo>
                      <a:pt x="15871" y="20550"/>
                      <a:pt x="15800" y="20526"/>
                      <a:pt x="15752" y="20479"/>
                    </a:cubicBezTo>
                    <a:cubicBezTo>
                      <a:pt x="15723" y="20450"/>
                      <a:pt x="15697" y="20436"/>
                      <a:pt x="15672" y="20436"/>
                    </a:cubicBezTo>
                    <a:cubicBezTo>
                      <a:pt x="15625" y="20436"/>
                      <a:pt x="15584" y="20481"/>
                      <a:pt x="15538" y="20550"/>
                    </a:cubicBezTo>
                    <a:cubicBezTo>
                      <a:pt x="15502" y="20586"/>
                      <a:pt x="15455" y="20622"/>
                      <a:pt x="15407" y="20657"/>
                    </a:cubicBezTo>
                    <a:cubicBezTo>
                      <a:pt x="15331" y="20560"/>
                      <a:pt x="15246" y="20540"/>
                      <a:pt x="15161" y="20540"/>
                    </a:cubicBezTo>
                    <a:cubicBezTo>
                      <a:pt x="15099" y="20540"/>
                      <a:pt x="15038" y="20550"/>
                      <a:pt x="14978" y="20550"/>
                    </a:cubicBezTo>
                    <a:cubicBezTo>
                      <a:pt x="14443" y="20550"/>
                      <a:pt x="13895" y="20574"/>
                      <a:pt x="13347" y="20586"/>
                    </a:cubicBezTo>
                    <a:lnTo>
                      <a:pt x="12716" y="20586"/>
                    </a:lnTo>
                    <a:cubicBezTo>
                      <a:pt x="12657" y="20586"/>
                      <a:pt x="12585" y="20574"/>
                      <a:pt x="12526" y="20538"/>
                    </a:cubicBezTo>
                    <a:cubicBezTo>
                      <a:pt x="12481" y="20494"/>
                      <a:pt x="12436" y="20482"/>
                      <a:pt x="12391" y="20482"/>
                    </a:cubicBezTo>
                    <a:cubicBezTo>
                      <a:pt x="12344" y="20482"/>
                      <a:pt x="12296" y="20495"/>
                      <a:pt x="12248" y="20495"/>
                    </a:cubicBezTo>
                    <a:cubicBezTo>
                      <a:pt x="12234" y="20495"/>
                      <a:pt x="12219" y="20494"/>
                      <a:pt x="12204" y="20491"/>
                    </a:cubicBezTo>
                    <a:cubicBezTo>
                      <a:pt x="12192" y="20489"/>
                      <a:pt x="12180" y="20489"/>
                      <a:pt x="12168" y="20489"/>
                    </a:cubicBezTo>
                    <a:cubicBezTo>
                      <a:pt x="12106" y="20489"/>
                      <a:pt x="12052" y="20504"/>
                      <a:pt x="11997" y="20504"/>
                    </a:cubicBezTo>
                    <a:cubicBezTo>
                      <a:pt x="11971" y="20504"/>
                      <a:pt x="11945" y="20501"/>
                      <a:pt x="11918" y="20491"/>
                    </a:cubicBezTo>
                    <a:cubicBezTo>
                      <a:pt x="11811" y="20455"/>
                      <a:pt x="11704" y="20431"/>
                      <a:pt x="11585" y="20419"/>
                    </a:cubicBezTo>
                    <a:cubicBezTo>
                      <a:pt x="11560" y="20416"/>
                      <a:pt x="11536" y="20415"/>
                      <a:pt x="11511" y="20415"/>
                    </a:cubicBezTo>
                    <a:cubicBezTo>
                      <a:pt x="11419" y="20415"/>
                      <a:pt x="11326" y="20431"/>
                      <a:pt x="11233" y="20431"/>
                    </a:cubicBezTo>
                    <a:cubicBezTo>
                      <a:pt x="11143" y="20431"/>
                      <a:pt x="11053" y="20416"/>
                      <a:pt x="10966" y="20360"/>
                    </a:cubicBezTo>
                    <a:lnTo>
                      <a:pt x="10871" y="20515"/>
                    </a:lnTo>
                    <a:cubicBezTo>
                      <a:pt x="10810" y="20453"/>
                      <a:pt x="10730" y="20424"/>
                      <a:pt x="10650" y="20424"/>
                    </a:cubicBezTo>
                    <a:cubicBezTo>
                      <a:pt x="10575" y="20424"/>
                      <a:pt x="10500" y="20450"/>
                      <a:pt x="10442" y="20503"/>
                    </a:cubicBezTo>
                    <a:cubicBezTo>
                      <a:pt x="10430" y="20515"/>
                      <a:pt x="10415" y="20521"/>
                      <a:pt x="10399" y="20521"/>
                    </a:cubicBezTo>
                    <a:cubicBezTo>
                      <a:pt x="10383" y="20521"/>
                      <a:pt x="10365" y="20515"/>
                      <a:pt x="10347" y="20503"/>
                    </a:cubicBezTo>
                    <a:cubicBezTo>
                      <a:pt x="10263" y="20479"/>
                      <a:pt x="10168" y="20443"/>
                      <a:pt x="10061" y="20431"/>
                    </a:cubicBezTo>
                    <a:cubicBezTo>
                      <a:pt x="10051" y="20429"/>
                      <a:pt x="10041" y="20428"/>
                      <a:pt x="10030" y="20428"/>
                    </a:cubicBezTo>
                    <a:cubicBezTo>
                      <a:pt x="9978" y="20428"/>
                      <a:pt x="9922" y="20453"/>
                      <a:pt x="9882" y="20503"/>
                    </a:cubicBezTo>
                    <a:cubicBezTo>
                      <a:pt x="9863" y="20522"/>
                      <a:pt x="9828" y="20542"/>
                      <a:pt x="9809" y="20542"/>
                    </a:cubicBezTo>
                    <a:cubicBezTo>
                      <a:pt x="9805" y="20542"/>
                      <a:pt x="9801" y="20541"/>
                      <a:pt x="9799" y="20538"/>
                    </a:cubicBezTo>
                    <a:cubicBezTo>
                      <a:pt x="9719" y="20464"/>
                      <a:pt x="9635" y="20445"/>
                      <a:pt x="9551" y="20445"/>
                    </a:cubicBezTo>
                    <a:cubicBezTo>
                      <a:pt x="9474" y="20445"/>
                      <a:pt x="9397" y="20461"/>
                      <a:pt x="9323" y="20467"/>
                    </a:cubicBezTo>
                    <a:cubicBezTo>
                      <a:pt x="9204" y="20467"/>
                      <a:pt x="9097" y="20479"/>
                      <a:pt x="8978" y="20503"/>
                    </a:cubicBezTo>
                    <a:cubicBezTo>
                      <a:pt x="8903" y="20528"/>
                      <a:pt x="8833" y="20599"/>
                      <a:pt x="8758" y="20599"/>
                    </a:cubicBezTo>
                    <a:cubicBezTo>
                      <a:pt x="8725" y="20599"/>
                      <a:pt x="8692" y="20586"/>
                      <a:pt x="8656" y="20550"/>
                    </a:cubicBezTo>
                    <a:lnTo>
                      <a:pt x="8561" y="20717"/>
                    </a:lnTo>
                    <a:cubicBezTo>
                      <a:pt x="8525" y="20657"/>
                      <a:pt x="8489" y="20586"/>
                      <a:pt x="8454" y="20526"/>
                    </a:cubicBezTo>
                    <a:cubicBezTo>
                      <a:pt x="8454" y="20515"/>
                      <a:pt x="8430" y="20503"/>
                      <a:pt x="8418" y="20503"/>
                    </a:cubicBezTo>
                    <a:cubicBezTo>
                      <a:pt x="8368" y="20503"/>
                      <a:pt x="8318" y="20490"/>
                      <a:pt x="8271" y="20490"/>
                    </a:cubicBezTo>
                    <a:cubicBezTo>
                      <a:pt x="8239" y="20490"/>
                      <a:pt x="8208" y="20496"/>
                      <a:pt x="8180" y="20515"/>
                    </a:cubicBezTo>
                    <a:cubicBezTo>
                      <a:pt x="8119" y="20548"/>
                      <a:pt x="8055" y="20563"/>
                      <a:pt x="7992" y="20563"/>
                    </a:cubicBezTo>
                    <a:cubicBezTo>
                      <a:pt x="7942" y="20563"/>
                      <a:pt x="7893" y="20554"/>
                      <a:pt x="7846" y="20538"/>
                    </a:cubicBezTo>
                    <a:cubicBezTo>
                      <a:pt x="7765" y="20502"/>
                      <a:pt x="7683" y="20486"/>
                      <a:pt x="7596" y="20486"/>
                    </a:cubicBezTo>
                    <a:cubicBezTo>
                      <a:pt x="7569" y="20486"/>
                      <a:pt x="7541" y="20488"/>
                      <a:pt x="7513" y="20491"/>
                    </a:cubicBezTo>
                    <a:cubicBezTo>
                      <a:pt x="7473" y="20501"/>
                      <a:pt x="7433" y="20505"/>
                      <a:pt x="7394" y="20505"/>
                    </a:cubicBezTo>
                    <a:cubicBezTo>
                      <a:pt x="7297" y="20505"/>
                      <a:pt x="7203" y="20482"/>
                      <a:pt x="7108" y="20482"/>
                    </a:cubicBezTo>
                    <a:cubicBezTo>
                      <a:pt x="7026" y="20482"/>
                      <a:pt x="6944" y="20499"/>
                      <a:pt x="6858" y="20562"/>
                    </a:cubicBezTo>
                    <a:cubicBezTo>
                      <a:pt x="6855" y="20564"/>
                      <a:pt x="6852" y="20565"/>
                      <a:pt x="6848" y="20565"/>
                    </a:cubicBezTo>
                    <a:cubicBezTo>
                      <a:pt x="6828" y="20565"/>
                      <a:pt x="6806" y="20537"/>
                      <a:pt x="6775" y="20526"/>
                    </a:cubicBezTo>
                    <a:lnTo>
                      <a:pt x="6644" y="20491"/>
                    </a:lnTo>
                    <a:cubicBezTo>
                      <a:pt x="6596" y="20479"/>
                      <a:pt x="6561" y="20467"/>
                      <a:pt x="6513" y="20455"/>
                    </a:cubicBezTo>
                    <a:cubicBezTo>
                      <a:pt x="6402" y="20420"/>
                      <a:pt x="6283" y="20402"/>
                      <a:pt x="6165" y="20402"/>
                    </a:cubicBezTo>
                    <a:cubicBezTo>
                      <a:pt x="6081" y="20402"/>
                      <a:pt x="5997" y="20411"/>
                      <a:pt x="5918" y="20431"/>
                    </a:cubicBezTo>
                    <a:cubicBezTo>
                      <a:pt x="5837" y="20343"/>
                      <a:pt x="5752" y="20309"/>
                      <a:pt x="5656" y="20309"/>
                    </a:cubicBezTo>
                    <a:cubicBezTo>
                      <a:pt x="5584" y="20309"/>
                      <a:pt x="5505" y="20329"/>
                      <a:pt x="5418" y="20360"/>
                    </a:cubicBezTo>
                    <a:cubicBezTo>
                      <a:pt x="5402" y="20363"/>
                      <a:pt x="5385" y="20364"/>
                      <a:pt x="5368" y="20364"/>
                    </a:cubicBezTo>
                    <a:cubicBezTo>
                      <a:pt x="5321" y="20364"/>
                      <a:pt x="5271" y="20353"/>
                      <a:pt x="5227" y="20336"/>
                    </a:cubicBezTo>
                    <a:lnTo>
                      <a:pt x="4858" y="20205"/>
                    </a:lnTo>
                    <a:lnTo>
                      <a:pt x="4668" y="20134"/>
                    </a:lnTo>
                    <a:lnTo>
                      <a:pt x="4477" y="20050"/>
                    </a:lnTo>
                    <a:cubicBezTo>
                      <a:pt x="4442" y="20033"/>
                      <a:pt x="4395" y="20022"/>
                      <a:pt x="4348" y="20022"/>
                    </a:cubicBezTo>
                    <a:cubicBezTo>
                      <a:pt x="4331" y="20022"/>
                      <a:pt x="4314" y="20023"/>
                      <a:pt x="4298" y="20026"/>
                    </a:cubicBezTo>
                    <a:cubicBezTo>
                      <a:pt x="4284" y="20030"/>
                      <a:pt x="4271" y="20031"/>
                      <a:pt x="4258" y="20031"/>
                    </a:cubicBezTo>
                    <a:cubicBezTo>
                      <a:pt x="4178" y="20031"/>
                      <a:pt x="4137" y="19969"/>
                      <a:pt x="4096" y="19907"/>
                    </a:cubicBezTo>
                    <a:cubicBezTo>
                      <a:pt x="4072" y="19867"/>
                      <a:pt x="4025" y="19843"/>
                      <a:pt x="3980" y="19843"/>
                    </a:cubicBezTo>
                    <a:cubicBezTo>
                      <a:pt x="3958" y="19843"/>
                      <a:pt x="3936" y="19848"/>
                      <a:pt x="3917" y="19860"/>
                    </a:cubicBezTo>
                    <a:cubicBezTo>
                      <a:pt x="3900" y="19863"/>
                      <a:pt x="3884" y="19866"/>
                      <a:pt x="3869" y="19866"/>
                    </a:cubicBezTo>
                    <a:cubicBezTo>
                      <a:pt x="3833" y="19866"/>
                      <a:pt x="3807" y="19851"/>
                      <a:pt x="3798" y="19800"/>
                    </a:cubicBezTo>
                    <a:cubicBezTo>
                      <a:pt x="3763" y="19729"/>
                      <a:pt x="3703" y="19657"/>
                      <a:pt x="3632" y="19622"/>
                    </a:cubicBezTo>
                    <a:cubicBezTo>
                      <a:pt x="3465" y="19526"/>
                      <a:pt x="3310" y="19395"/>
                      <a:pt x="3155" y="19276"/>
                    </a:cubicBezTo>
                    <a:cubicBezTo>
                      <a:pt x="3072" y="19217"/>
                      <a:pt x="2989" y="19169"/>
                      <a:pt x="2917" y="19098"/>
                    </a:cubicBezTo>
                    <a:cubicBezTo>
                      <a:pt x="2834" y="19038"/>
                      <a:pt x="2763" y="18979"/>
                      <a:pt x="2679" y="18919"/>
                    </a:cubicBezTo>
                    <a:cubicBezTo>
                      <a:pt x="2584" y="18848"/>
                      <a:pt x="2501" y="18764"/>
                      <a:pt x="2417" y="18681"/>
                    </a:cubicBezTo>
                    <a:cubicBezTo>
                      <a:pt x="2346" y="18586"/>
                      <a:pt x="2286" y="18467"/>
                      <a:pt x="2262" y="18348"/>
                    </a:cubicBezTo>
                    <a:cubicBezTo>
                      <a:pt x="2251" y="18300"/>
                      <a:pt x="2203" y="18276"/>
                      <a:pt x="2167" y="18252"/>
                    </a:cubicBezTo>
                    <a:cubicBezTo>
                      <a:pt x="2084" y="18181"/>
                      <a:pt x="2012" y="18098"/>
                      <a:pt x="1977" y="17990"/>
                    </a:cubicBezTo>
                    <a:cubicBezTo>
                      <a:pt x="1929" y="17907"/>
                      <a:pt x="1881" y="17836"/>
                      <a:pt x="1822" y="17752"/>
                    </a:cubicBezTo>
                    <a:cubicBezTo>
                      <a:pt x="1774" y="17681"/>
                      <a:pt x="1715" y="17609"/>
                      <a:pt x="1679" y="17514"/>
                    </a:cubicBezTo>
                    <a:cubicBezTo>
                      <a:pt x="1596" y="17383"/>
                      <a:pt x="1512" y="17252"/>
                      <a:pt x="1429" y="17121"/>
                    </a:cubicBezTo>
                    <a:cubicBezTo>
                      <a:pt x="1393" y="17050"/>
                      <a:pt x="1358" y="16990"/>
                      <a:pt x="1322" y="16919"/>
                    </a:cubicBezTo>
                    <a:lnTo>
                      <a:pt x="1215" y="16705"/>
                    </a:lnTo>
                    <a:cubicBezTo>
                      <a:pt x="1191" y="16657"/>
                      <a:pt x="1179" y="16586"/>
                      <a:pt x="1119" y="16562"/>
                    </a:cubicBezTo>
                    <a:cubicBezTo>
                      <a:pt x="988" y="16514"/>
                      <a:pt x="1000" y="16407"/>
                      <a:pt x="1036" y="16312"/>
                    </a:cubicBezTo>
                    <a:cubicBezTo>
                      <a:pt x="1060" y="16228"/>
                      <a:pt x="1072" y="16145"/>
                      <a:pt x="1048" y="16062"/>
                    </a:cubicBezTo>
                    <a:cubicBezTo>
                      <a:pt x="1036" y="16002"/>
                      <a:pt x="953" y="15978"/>
                      <a:pt x="917" y="15919"/>
                    </a:cubicBezTo>
                    <a:cubicBezTo>
                      <a:pt x="881" y="15847"/>
                      <a:pt x="858" y="15776"/>
                      <a:pt x="846" y="15693"/>
                    </a:cubicBezTo>
                    <a:cubicBezTo>
                      <a:pt x="810" y="15609"/>
                      <a:pt x="929" y="15490"/>
                      <a:pt x="846" y="15419"/>
                    </a:cubicBezTo>
                    <a:cubicBezTo>
                      <a:pt x="762" y="15359"/>
                      <a:pt x="798" y="15252"/>
                      <a:pt x="810" y="15157"/>
                    </a:cubicBezTo>
                    <a:cubicBezTo>
                      <a:pt x="810" y="15109"/>
                      <a:pt x="810" y="15062"/>
                      <a:pt x="810" y="15014"/>
                    </a:cubicBezTo>
                    <a:cubicBezTo>
                      <a:pt x="822" y="14895"/>
                      <a:pt x="715" y="14788"/>
                      <a:pt x="667" y="14669"/>
                    </a:cubicBezTo>
                    <a:cubicBezTo>
                      <a:pt x="691" y="14609"/>
                      <a:pt x="703" y="14538"/>
                      <a:pt x="715" y="14466"/>
                    </a:cubicBezTo>
                    <a:cubicBezTo>
                      <a:pt x="715" y="14395"/>
                      <a:pt x="715" y="14323"/>
                      <a:pt x="715" y="14264"/>
                    </a:cubicBezTo>
                    <a:cubicBezTo>
                      <a:pt x="715" y="14180"/>
                      <a:pt x="691" y="14097"/>
                      <a:pt x="643" y="14038"/>
                    </a:cubicBezTo>
                    <a:cubicBezTo>
                      <a:pt x="572" y="13942"/>
                      <a:pt x="536" y="13835"/>
                      <a:pt x="548" y="13716"/>
                    </a:cubicBezTo>
                    <a:cubicBezTo>
                      <a:pt x="524" y="13490"/>
                      <a:pt x="524" y="13276"/>
                      <a:pt x="512" y="13037"/>
                    </a:cubicBezTo>
                    <a:cubicBezTo>
                      <a:pt x="488" y="12811"/>
                      <a:pt x="524" y="12585"/>
                      <a:pt x="631" y="12371"/>
                    </a:cubicBezTo>
                    <a:cubicBezTo>
                      <a:pt x="655" y="12311"/>
                      <a:pt x="667" y="12252"/>
                      <a:pt x="667" y="12180"/>
                    </a:cubicBezTo>
                    <a:cubicBezTo>
                      <a:pt x="703" y="11894"/>
                      <a:pt x="679" y="11609"/>
                      <a:pt x="822" y="11323"/>
                    </a:cubicBezTo>
                    <a:cubicBezTo>
                      <a:pt x="846" y="11240"/>
                      <a:pt x="846" y="11156"/>
                      <a:pt x="834" y="11085"/>
                    </a:cubicBezTo>
                    <a:cubicBezTo>
                      <a:pt x="822" y="10787"/>
                      <a:pt x="893" y="10466"/>
                      <a:pt x="774" y="10168"/>
                    </a:cubicBezTo>
                    <a:cubicBezTo>
                      <a:pt x="762" y="10132"/>
                      <a:pt x="762" y="10097"/>
                      <a:pt x="786" y="10073"/>
                    </a:cubicBezTo>
                    <a:cubicBezTo>
                      <a:pt x="881" y="9918"/>
                      <a:pt x="750" y="9751"/>
                      <a:pt x="786" y="9597"/>
                    </a:cubicBezTo>
                    <a:cubicBezTo>
                      <a:pt x="810" y="9418"/>
                      <a:pt x="810" y="9239"/>
                      <a:pt x="798" y="9061"/>
                    </a:cubicBezTo>
                    <a:cubicBezTo>
                      <a:pt x="822" y="8930"/>
                      <a:pt x="798" y="8799"/>
                      <a:pt x="727" y="8680"/>
                    </a:cubicBezTo>
                    <a:cubicBezTo>
                      <a:pt x="703" y="8644"/>
                      <a:pt x="727" y="8596"/>
                      <a:pt x="750" y="8549"/>
                    </a:cubicBezTo>
                    <a:cubicBezTo>
                      <a:pt x="762" y="8501"/>
                      <a:pt x="798" y="8454"/>
                      <a:pt x="786" y="8394"/>
                    </a:cubicBezTo>
                    <a:cubicBezTo>
                      <a:pt x="762" y="8275"/>
                      <a:pt x="750" y="8144"/>
                      <a:pt x="774" y="8013"/>
                    </a:cubicBezTo>
                    <a:cubicBezTo>
                      <a:pt x="798" y="7870"/>
                      <a:pt x="798" y="7727"/>
                      <a:pt x="774" y="7584"/>
                    </a:cubicBezTo>
                    <a:cubicBezTo>
                      <a:pt x="774" y="7489"/>
                      <a:pt x="750" y="7394"/>
                      <a:pt x="738" y="7299"/>
                    </a:cubicBezTo>
                    <a:cubicBezTo>
                      <a:pt x="738" y="7203"/>
                      <a:pt x="738" y="7108"/>
                      <a:pt x="738" y="7013"/>
                    </a:cubicBezTo>
                    <a:cubicBezTo>
                      <a:pt x="738" y="6882"/>
                      <a:pt x="762" y="6751"/>
                      <a:pt x="762" y="6632"/>
                    </a:cubicBezTo>
                    <a:lnTo>
                      <a:pt x="762" y="4501"/>
                    </a:lnTo>
                    <a:cubicBezTo>
                      <a:pt x="762" y="4084"/>
                      <a:pt x="738" y="3667"/>
                      <a:pt x="738" y="3251"/>
                    </a:cubicBezTo>
                    <a:cubicBezTo>
                      <a:pt x="738" y="3072"/>
                      <a:pt x="703" y="2893"/>
                      <a:pt x="619" y="2727"/>
                    </a:cubicBezTo>
                    <a:cubicBezTo>
                      <a:pt x="560" y="2643"/>
                      <a:pt x="560" y="2524"/>
                      <a:pt x="619" y="2441"/>
                    </a:cubicBezTo>
                    <a:cubicBezTo>
                      <a:pt x="715" y="2334"/>
                      <a:pt x="715" y="2179"/>
                      <a:pt x="619" y="2072"/>
                    </a:cubicBezTo>
                    <a:cubicBezTo>
                      <a:pt x="596" y="2000"/>
                      <a:pt x="584" y="1941"/>
                      <a:pt x="596" y="1869"/>
                    </a:cubicBezTo>
                    <a:lnTo>
                      <a:pt x="548" y="1012"/>
                    </a:lnTo>
                    <a:lnTo>
                      <a:pt x="524" y="1012"/>
                    </a:lnTo>
                    <a:lnTo>
                      <a:pt x="512" y="48"/>
                    </a:lnTo>
                    <a:cubicBezTo>
                      <a:pt x="512" y="24"/>
                      <a:pt x="500" y="12"/>
                      <a:pt x="4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63;p27">
                <a:extLst>
                  <a:ext uri="{FF2B5EF4-FFF2-40B4-BE49-F238E27FC236}">
                    <a16:creationId xmlns:a16="http://schemas.microsoft.com/office/drawing/2014/main" id="{316EFD66-CB6C-46D7-B90B-A03398822034}"/>
                  </a:ext>
                </a:extLst>
              </p:cNvPr>
              <p:cNvSpPr/>
              <p:nvPr/>
            </p:nvSpPr>
            <p:spPr>
              <a:xfrm>
                <a:off x="1697625" y="1827720"/>
                <a:ext cx="1115468" cy="669262"/>
              </a:xfrm>
              <a:custGeom>
                <a:avLst/>
                <a:gdLst/>
                <a:ahLst/>
                <a:cxnLst/>
                <a:rect l="l" t="t" r="r" b="b"/>
                <a:pathLst>
                  <a:path w="35601" h="21360" extrusionOk="0">
                    <a:moveTo>
                      <a:pt x="35517" y="24"/>
                    </a:moveTo>
                    <a:cubicBezTo>
                      <a:pt x="35314" y="36"/>
                      <a:pt x="35100" y="0"/>
                      <a:pt x="34898" y="155"/>
                    </a:cubicBezTo>
                    <a:cubicBezTo>
                      <a:pt x="34878" y="167"/>
                      <a:pt x="34858" y="172"/>
                      <a:pt x="34838" y="172"/>
                    </a:cubicBezTo>
                    <a:cubicBezTo>
                      <a:pt x="34797" y="172"/>
                      <a:pt x="34755" y="151"/>
                      <a:pt x="34707" y="119"/>
                    </a:cubicBezTo>
                    <a:cubicBezTo>
                      <a:pt x="34646" y="58"/>
                      <a:pt x="34567" y="28"/>
                      <a:pt x="34487" y="28"/>
                    </a:cubicBezTo>
                    <a:cubicBezTo>
                      <a:pt x="34397" y="28"/>
                      <a:pt x="34306" y="67"/>
                      <a:pt x="34243" y="143"/>
                    </a:cubicBezTo>
                    <a:cubicBezTo>
                      <a:pt x="34231" y="159"/>
                      <a:pt x="34218" y="165"/>
                      <a:pt x="34204" y="165"/>
                    </a:cubicBezTo>
                    <a:cubicBezTo>
                      <a:pt x="34175" y="165"/>
                      <a:pt x="34144" y="139"/>
                      <a:pt x="34112" y="107"/>
                    </a:cubicBezTo>
                    <a:cubicBezTo>
                      <a:pt x="34085" y="63"/>
                      <a:pt x="34033" y="39"/>
                      <a:pt x="33983" y="39"/>
                    </a:cubicBezTo>
                    <a:cubicBezTo>
                      <a:pt x="33966" y="39"/>
                      <a:pt x="33949" y="41"/>
                      <a:pt x="33933" y="48"/>
                    </a:cubicBezTo>
                    <a:cubicBezTo>
                      <a:pt x="33873" y="70"/>
                      <a:pt x="33813" y="107"/>
                      <a:pt x="33753" y="107"/>
                    </a:cubicBezTo>
                    <a:cubicBezTo>
                      <a:pt x="33718" y="107"/>
                      <a:pt x="33683" y="95"/>
                      <a:pt x="33648" y="60"/>
                    </a:cubicBezTo>
                    <a:lnTo>
                      <a:pt x="33076" y="60"/>
                    </a:lnTo>
                    <a:cubicBezTo>
                      <a:pt x="33017" y="60"/>
                      <a:pt x="32981" y="119"/>
                      <a:pt x="32957" y="202"/>
                    </a:cubicBezTo>
                    <a:cubicBezTo>
                      <a:pt x="32930" y="300"/>
                      <a:pt x="32897" y="351"/>
                      <a:pt x="32857" y="351"/>
                    </a:cubicBezTo>
                    <a:cubicBezTo>
                      <a:pt x="32844" y="351"/>
                      <a:pt x="32829" y="345"/>
                      <a:pt x="32814" y="333"/>
                    </a:cubicBezTo>
                    <a:cubicBezTo>
                      <a:pt x="32695" y="234"/>
                      <a:pt x="32551" y="185"/>
                      <a:pt x="32403" y="185"/>
                    </a:cubicBezTo>
                    <a:cubicBezTo>
                      <a:pt x="32374" y="185"/>
                      <a:pt x="32344" y="187"/>
                      <a:pt x="32314" y="191"/>
                    </a:cubicBezTo>
                    <a:cubicBezTo>
                      <a:pt x="32238" y="191"/>
                      <a:pt x="32161" y="130"/>
                      <a:pt x="32084" y="130"/>
                    </a:cubicBezTo>
                    <a:cubicBezTo>
                      <a:pt x="32054" y="130"/>
                      <a:pt x="32023" y="139"/>
                      <a:pt x="31993" y="167"/>
                    </a:cubicBezTo>
                    <a:cubicBezTo>
                      <a:pt x="31909" y="131"/>
                      <a:pt x="31838" y="107"/>
                      <a:pt x="31754" y="95"/>
                    </a:cubicBezTo>
                    <a:cubicBezTo>
                      <a:pt x="31671" y="95"/>
                      <a:pt x="31600" y="179"/>
                      <a:pt x="31516" y="191"/>
                    </a:cubicBezTo>
                    <a:cubicBezTo>
                      <a:pt x="31480" y="211"/>
                      <a:pt x="31439" y="221"/>
                      <a:pt x="31396" y="221"/>
                    </a:cubicBezTo>
                    <a:cubicBezTo>
                      <a:pt x="31341" y="221"/>
                      <a:pt x="31284" y="205"/>
                      <a:pt x="31231" y="179"/>
                    </a:cubicBezTo>
                    <a:cubicBezTo>
                      <a:pt x="31209" y="160"/>
                      <a:pt x="31186" y="154"/>
                      <a:pt x="31162" y="154"/>
                    </a:cubicBezTo>
                    <a:cubicBezTo>
                      <a:pt x="31128" y="154"/>
                      <a:pt x="31092" y="166"/>
                      <a:pt x="31056" y="166"/>
                    </a:cubicBezTo>
                    <a:cubicBezTo>
                      <a:pt x="31023" y="166"/>
                      <a:pt x="30990" y="156"/>
                      <a:pt x="30957" y="119"/>
                    </a:cubicBezTo>
                    <a:cubicBezTo>
                      <a:pt x="30945" y="105"/>
                      <a:pt x="30932" y="100"/>
                      <a:pt x="30919" y="100"/>
                    </a:cubicBezTo>
                    <a:cubicBezTo>
                      <a:pt x="30878" y="100"/>
                      <a:pt x="30830" y="150"/>
                      <a:pt x="30779" y="150"/>
                    </a:cubicBezTo>
                    <a:cubicBezTo>
                      <a:pt x="30763" y="150"/>
                      <a:pt x="30747" y="145"/>
                      <a:pt x="30731" y="131"/>
                    </a:cubicBezTo>
                    <a:cubicBezTo>
                      <a:pt x="30681" y="88"/>
                      <a:pt x="30622" y="80"/>
                      <a:pt x="30563" y="80"/>
                    </a:cubicBezTo>
                    <a:cubicBezTo>
                      <a:pt x="30523" y="80"/>
                      <a:pt x="30483" y="83"/>
                      <a:pt x="30445" y="83"/>
                    </a:cubicBezTo>
                    <a:cubicBezTo>
                      <a:pt x="30422" y="79"/>
                      <a:pt x="30400" y="77"/>
                      <a:pt x="30379" y="77"/>
                    </a:cubicBezTo>
                    <a:cubicBezTo>
                      <a:pt x="30274" y="77"/>
                      <a:pt x="30180" y="124"/>
                      <a:pt x="30111" y="202"/>
                    </a:cubicBezTo>
                    <a:cubicBezTo>
                      <a:pt x="30093" y="224"/>
                      <a:pt x="30075" y="233"/>
                      <a:pt x="30057" y="233"/>
                    </a:cubicBezTo>
                    <a:cubicBezTo>
                      <a:pt x="30016" y="233"/>
                      <a:pt x="29974" y="188"/>
                      <a:pt x="29933" y="155"/>
                    </a:cubicBezTo>
                    <a:cubicBezTo>
                      <a:pt x="29930" y="153"/>
                      <a:pt x="29926" y="153"/>
                      <a:pt x="29923" y="153"/>
                    </a:cubicBezTo>
                    <a:cubicBezTo>
                      <a:pt x="29900" y="153"/>
                      <a:pt x="29872" y="186"/>
                      <a:pt x="29861" y="238"/>
                    </a:cubicBezTo>
                    <a:cubicBezTo>
                      <a:pt x="29841" y="290"/>
                      <a:pt x="29829" y="324"/>
                      <a:pt x="29803" y="324"/>
                    </a:cubicBezTo>
                    <a:cubicBezTo>
                      <a:pt x="29799" y="324"/>
                      <a:pt x="29795" y="323"/>
                      <a:pt x="29790" y="321"/>
                    </a:cubicBezTo>
                    <a:cubicBezTo>
                      <a:pt x="29762" y="312"/>
                      <a:pt x="29713" y="274"/>
                      <a:pt x="29676" y="274"/>
                    </a:cubicBezTo>
                    <a:cubicBezTo>
                      <a:pt x="29665" y="274"/>
                      <a:pt x="29655" y="278"/>
                      <a:pt x="29647" y="286"/>
                    </a:cubicBezTo>
                    <a:cubicBezTo>
                      <a:pt x="29612" y="316"/>
                      <a:pt x="29579" y="331"/>
                      <a:pt x="29547" y="331"/>
                    </a:cubicBezTo>
                    <a:cubicBezTo>
                      <a:pt x="29491" y="331"/>
                      <a:pt x="29438" y="286"/>
                      <a:pt x="29385" y="202"/>
                    </a:cubicBezTo>
                    <a:cubicBezTo>
                      <a:pt x="29335" y="131"/>
                      <a:pt x="29267" y="106"/>
                      <a:pt x="29198" y="106"/>
                    </a:cubicBezTo>
                    <a:cubicBezTo>
                      <a:pt x="29152" y="106"/>
                      <a:pt x="29106" y="117"/>
                      <a:pt x="29064" y="131"/>
                    </a:cubicBezTo>
                    <a:cubicBezTo>
                      <a:pt x="29040" y="143"/>
                      <a:pt x="29016" y="202"/>
                      <a:pt x="28992" y="250"/>
                    </a:cubicBezTo>
                    <a:cubicBezTo>
                      <a:pt x="28982" y="281"/>
                      <a:pt x="28954" y="338"/>
                      <a:pt x="28931" y="338"/>
                    </a:cubicBezTo>
                    <a:cubicBezTo>
                      <a:pt x="28928" y="338"/>
                      <a:pt x="28924" y="337"/>
                      <a:pt x="28921" y="333"/>
                    </a:cubicBezTo>
                    <a:cubicBezTo>
                      <a:pt x="28872" y="289"/>
                      <a:pt x="28823" y="270"/>
                      <a:pt x="28774" y="270"/>
                    </a:cubicBezTo>
                    <a:cubicBezTo>
                      <a:pt x="28702" y="270"/>
                      <a:pt x="28629" y="311"/>
                      <a:pt x="28552" y="381"/>
                    </a:cubicBezTo>
                    <a:cubicBezTo>
                      <a:pt x="28542" y="390"/>
                      <a:pt x="28531" y="395"/>
                      <a:pt x="28520" y="395"/>
                    </a:cubicBezTo>
                    <a:cubicBezTo>
                      <a:pt x="28487" y="395"/>
                      <a:pt x="28450" y="359"/>
                      <a:pt x="28433" y="298"/>
                    </a:cubicBezTo>
                    <a:cubicBezTo>
                      <a:pt x="28394" y="171"/>
                      <a:pt x="28339" y="124"/>
                      <a:pt x="28268" y="124"/>
                    </a:cubicBezTo>
                    <a:cubicBezTo>
                      <a:pt x="28252" y="124"/>
                      <a:pt x="28236" y="127"/>
                      <a:pt x="28218" y="131"/>
                    </a:cubicBezTo>
                    <a:cubicBezTo>
                      <a:pt x="28159" y="148"/>
                      <a:pt x="28112" y="195"/>
                      <a:pt x="28059" y="195"/>
                    </a:cubicBezTo>
                    <a:cubicBezTo>
                      <a:pt x="28038" y="195"/>
                      <a:pt x="28016" y="187"/>
                      <a:pt x="27992" y="167"/>
                    </a:cubicBezTo>
                    <a:cubicBezTo>
                      <a:pt x="27980" y="167"/>
                      <a:pt x="27956" y="191"/>
                      <a:pt x="27956" y="202"/>
                    </a:cubicBezTo>
                    <a:cubicBezTo>
                      <a:pt x="27934" y="262"/>
                      <a:pt x="27911" y="341"/>
                      <a:pt x="27883" y="341"/>
                    </a:cubicBezTo>
                    <a:cubicBezTo>
                      <a:pt x="27866" y="341"/>
                      <a:pt x="27848" y="313"/>
                      <a:pt x="27825" y="238"/>
                    </a:cubicBezTo>
                    <a:cubicBezTo>
                      <a:pt x="27825" y="218"/>
                      <a:pt x="27808" y="188"/>
                      <a:pt x="27795" y="188"/>
                    </a:cubicBezTo>
                    <a:cubicBezTo>
                      <a:pt x="27793" y="188"/>
                      <a:pt x="27791" y="189"/>
                      <a:pt x="27790" y="191"/>
                    </a:cubicBezTo>
                    <a:cubicBezTo>
                      <a:pt x="27763" y="208"/>
                      <a:pt x="27737" y="214"/>
                      <a:pt x="27711" y="214"/>
                    </a:cubicBezTo>
                    <a:cubicBezTo>
                      <a:pt x="27653" y="214"/>
                      <a:pt x="27595" y="185"/>
                      <a:pt x="27537" y="185"/>
                    </a:cubicBezTo>
                    <a:cubicBezTo>
                      <a:pt x="27514" y="185"/>
                      <a:pt x="27491" y="190"/>
                      <a:pt x="27468" y="202"/>
                    </a:cubicBezTo>
                    <a:cubicBezTo>
                      <a:pt x="27349" y="262"/>
                      <a:pt x="27218" y="298"/>
                      <a:pt x="27087" y="298"/>
                    </a:cubicBezTo>
                    <a:lnTo>
                      <a:pt x="26123" y="298"/>
                    </a:lnTo>
                    <a:cubicBezTo>
                      <a:pt x="26028" y="298"/>
                      <a:pt x="25932" y="274"/>
                      <a:pt x="25837" y="226"/>
                    </a:cubicBezTo>
                    <a:cubicBezTo>
                      <a:pt x="25801" y="200"/>
                      <a:pt x="25758" y="188"/>
                      <a:pt x="25716" y="188"/>
                    </a:cubicBezTo>
                    <a:cubicBezTo>
                      <a:pt x="25660" y="188"/>
                      <a:pt x="25604" y="209"/>
                      <a:pt x="25563" y="250"/>
                    </a:cubicBezTo>
                    <a:cubicBezTo>
                      <a:pt x="25480" y="321"/>
                      <a:pt x="25385" y="369"/>
                      <a:pt x="25289" y="393"/>
                    </a:cubicBezTo>
                    <a:cubicBezTo>
                      <a:pt x="25286" y="394"/>
                      <a:pt x="25282" y="394"/>
                      <a:pt x="25279" y="394"/>
                    </a:cubicBezTo>
                    <a:cubicBezTo>
                      <a:pt x="25223" y="394"/>
                      <a:pt x="25166" y="309"/>
                      <a:pt x="25099" y="298"/>
                    </a:cubicBezTo>
                    <a:cubicBezTo>
                      <a:pt x="25085" y="295"/>
                      <a:pt x="25070" y="294"/>
                      <a:pt x="25053" y="294"/>
                    </a:cubicBezTo>
                    <a:cubicBezTo>
                      <a:pt x="25024" y="294"/>
                      <a:pt x="24990" y="297"/>
                      <a:pt x="24956" y="297"/>
                    </a:cubicBezTo>
                    <a:cubicBezTo>
                      <a:pt x="24924" y="297"/>
                      <a:pt x="24892" y="295"/>
                      <a:pt x="24861" y="286"/>
                    </a:cubicBezTo>
                    <a:cubicBezTo>
                      <a:pt x="24789" y="262"/>
                      <a:pt x="24742" y="191"/>
                      <a:pt x="24682" y="191"/>
                    </a:cubicBezTo>
                    <a:cubicBezTo>
                      <a:pt x="24599" y="202"/>
                      <a:pt x="24515" y="226"/>
                      <a:pt x="24444" y="274"/>
                    </a:cubicBezTo>
                    <a:cubicBezTo>
                      <a:pt x="24405" y="242"/>
                      <a:pt x="24366" y="230"/>
                      <a:pt x="24329" y="230"/>
                    </a:cubicBezTo>
                    <a:cubicBezTo>
                      <a:pt x="24241" y="230"/>
                      <a:pt x="24158" y="293"/>
                      <a:pt x="24075" y="310"/>
                    </a:cubicBezTo>
                    <a:cubicBezTo>
                      <a:pt x="24044" y="314"/>
                      <a:pt x="24014" y="317"/>
                      <a:pt x="23984" y="317"/>
                    </a:cubicBezTo>
                    <a:cubicBezTo>
                      <a:pt x="23932" y="317"/>
                      <a:pt x="23882" y="308"/>
                      <a:pt x="23837" y="286"/>
                    </a:cubicBezTo>
                    <a:cubicBezTo>
                      <a:pt x="23793" y="277"/>
                      <a:pt x="23749" y="249"/>
                      <a:pt x="23701" y="249"/>
                    </a:cubicBezTo>
                    <a:cubicBezTo>
                      <a:pt x="23683" y="249"/>
                      <a:pt x="23665" y="253"/>
                      <a:pt x="23646" y="262"/>
                    </a:cubicBezTo>
                    <a:cubicBezTo>
                      <a:pt x="23575" y="298"/>
                      <a:pt x="23492" y="321"/>
                      <a:pt x="23408" y="321"/>
                    </a:cubicBezTo>
                    <a:cubicBezTo>
                      <a:pt x="23222" y="333"/>
                      <a:pt x="23035" y="337"/>
                      <a:pt x="22849" y="337"/>
                    </a:cubicBezTo>
                    <a:cubicBezTo>
                      <a:pt x="22476" y="337"/>
                      <a:pt x="22102" y="321"/>
                      <a:pt x="21729" y="321"/>
                    </a:cubicBezTo>
                    <a:cubicBezTo>
                      <a:pt x="21670" y="310"/>
                      <a:pt x="21622" y="298"/>
                      <a:pt x="21575" y="274"/>
                    </a:cubicBezTo>
                    <a:cubicBezTo>
                      <a:pt x="21491" y="250"/>
                      <a:pt x="21405" y="238"/>
                      <a:pt x="21319" y="238"/>
                    </a:cubicBezTo>
                    <a:cubicBezTo>
                      <a:pt x="21232" y="238"/>
                      <a:pt x="21146" y="250"/>
                      <a:pt x="21063" y="274"/>
                    </a:cubicBezTo>
                    <a:cubicBezTo>
                      <a:pt x="20975" y="300"/>
                      <a:pt x="20885" y="312"/>
                      <a:pt x="20795" y="312"/>
                    </a:cubicBezTo>
                    <a:cubicBezTo>
                      <a:pt x="20677" y="312"/>
                      <a:pt x="20558" y="291"/>
                      <a:pt x="20444" y="250"/>
                    </a:cubicBezTo>
                    <a:cubicBezTo>
                      <a:pt x="20320" y="200"/>
                      <a:pt x="20189" y="176"/>
                      <a:pt x="20060" y="176"/>
                    </a:cubicBezTo>
                    <a:cubicBezTo>
                      <a:pt x="19878" y="176"/>
                      <a:pt x="19698" y="224"/>
                      <a:pt x="19539" y="321"/>
                    </a:cubicBezTo>
                    <a:cubicBezTo>
                      <a:pt x="19513" y="337"/>
                      <a:pt x="19484" y="346"/>
                      <a:pt x="19456" y="346"/>
                    </a:cubicBezTo>
                    <a:cubicBezTo>
                      <a:pt x="19419" y="346"/>
                      <a:pt x="19382" y="331"/>
                      <a:pt x="19348" y="298"/>
                    </a:cubicBezTo>
                    <a:cubicBezTo>
                      <a:pt x="19289" y="238"/>
                      <a:pt x="19205" y="202"/>
                      <a:pt x="19122" y="202"/>
                    </a:cubicBezTo>
                    <a:cubicBezTo>
                      <a:pt x="19106" y="204"/>
                      <a:pt x="19090" y="204"/>
                      <a:pt x="19075" y="204"/>
                    </a:cubicBezTo>
                    <a:cubicBezTo>
                      <a:pt x="18938" y="204"/>
                      <a:pt x="18811" y="158"/>
                      <a:pt x="18693" y="83"/>
                    </a:cubicBezTo>
                    <a:cubicBezTo>
                      <a:pt x="18684" y="79"/>
                      <a:pt x="18675" y="77"/>
                      <a:pt x="18665" y="77"/>
                    </a:cubicBezTo>
                    <a:cubicBezTo>
                      <a:pt x="18627" y="77"/>
                      <a:pt x="18589" y="109"/>
                      <a:pt x="18550" y="119"/>
                    </a:cubicBezTo>
                    <a:cubicBezTo>
                      <a:pt x="18515" y="119"/>
                      <a:pt x="18479" y="139"/>
                      <a:pt x="18443" y="139"/>
                    </a:cubicBezTo>
                    <a:cubicBezTo>
                      <a:pt x="18431" y="139"/>
                      <a:pt x="18419" y="137"/>
                      <a:pt x="18408" y="131"/>
                    </a:cubicBezTo>
                    <a:cubicBezTo>
                      <a:pt x="18368" y="103"/>
                      <a:pt x="18320" y="88"/>
                      <a:pt x="18273" y="88"/>
                    </a:cubicBezTo>
                    <a:cubicBezTo>
                      <a:pt x="18221" y="88"/>
                      <a:pt x="18171" y="106"/>
                      <a:pt x="18134" y="143"/>
                    </a:cubicBezTo>
                    <a:cubicBezTo>
                      <a:pt x="18112" y="158"/>
                      <a:pt x="18090" y="168"/>
                      <a:pt x="18070" y="168"/>
                    </a:cubicBezTo>
                    <a:cubicBezTo>
                      <a:pt x="18058" y="168"/>
                      <a:pt x="18048" y="164"/>
                      <a:pt x="18038" y="155"/>
                    </a:cubicBezTo>
                    <a:cubicBezTo>
                      <a:pt x="17955" y="83"/>
                      <a:pt x="17869" y="60"/>
                      <a:pt x="17781" y="60"/>
                    </a:cubicBezTo>
                    <a:cubicBezTo>
                      <a:pt x="17693" y="60"/>
                      <a:pt x="17604" y="83"/>
                      <a:pt x="17515" y="107"/>
                    </a:cubicBezTo>
                    <a:cubicBezTo>
                      <a:pt x="17500" y="111"/>
                      <a:pt x="17486" y="112"/>
                      <a:pt x="17472" y="112"/>
                    </a:cubicBezTo>
                    <a:cubicBezTo>
                      <a:pt x="17411" y="112"/>
                      <a:pt x="17349" y="85"/>
                      <a:pt x="17288" y="85"/>
                    </a:cubicBezTo>
                    <a:cubicBezTo>
                      <a:pt x="17268" y="85"/>
                      <a:pt x="17249" y="88"/>
                      <a:pt x="17229" y="95"/>
                    </a:cubicBezTo>
                    <a:cubicBezTo>
                      <a:pt x="17134" y="119"/>
                      <a:pt x="17038" y="167"/>
                      <a:pt x="16943" y="202"/>
                    </a:cubicBezTo>
                    <a:cubicBezTo>
                      <a:pt x="16919" y="214"/>
                      <a:pt x="16884" y="214"/>
                      <a:pt x="16848" y="214"/>
                    </a:cubicBezTo>
                    <a:lnTo>
                      <a:pt x="16229" y="238"/>
                    </a:lnTo>
                    <a:cubicBezTo>
                      <a:pt x="16157" y="238"/>
                      <a:pt x="16086" y="202"/>
                      <a:pt x="16038" y="155"/>
                    </a:cubicBezTo>
                    <a:cubicBezTo>
                      <a:pt x="16009" y="125"/>
                      <a:pt x="15983" y="112"/>
                      <a:pt x="15958" y="112"/>
                    </a:cubicBezTo>
                    <a:cubicBezTo>
                      <a:pt x="15911" y="112"/>
                      <a:pt x="15870" y="157"/>
                      <a:pt x="15824" y="226"/>
                    </a:cubicBezTo>
                    <a:cubicBezTo>
                      <a:pt x="15788" y="274"/>
                      <a:pt x="15741" y="310"/>
                      <a:pt x="15693" y="333"/>
                    </a:cubicBezTo>
                    <a:cubicBezTo>
                      <a:pt x="15619" y="246"/>
                      <a:pt x="15537" y="227"/>
                      <a:pt x="15457" y="227"/>
                    </a:cubicBezTo>
                    <a:cubicBezTo>
                      <a:pt x="15395" y="227"/>
                      <a:pt x="15333" y="238"/>
                      <a:pt x="15276" y="238"/>
                    </a:cubicBezTo>
                    <a:cubicBezTo>
                      <a:pt x="14729" y="238"/>
                      <a:pt x="14181" y="250"/>
                      <a:pt x="13633" y="262"/>
                    </a:cubicBezTo>
                    <a:lnTo>
                      <a:pt x="13002" y="262"/>
                    </a:lnTo>
                    <a:cubicBezTo>
                      <a:pt x="12992" y="264"/>
                      <a:pt x="12981" y="265"/>
                      <a:pt x="12970" y="265"/>
                    </a:cubicBezTo>
                    <a:cubicBezTo>
                      <a:pt x="12918" y="265"/>
                      <a:pt x="12863" y="244"/>
                      <a:pt x="12824" y="214"/>
                    </a:cubicBezTo>
                    <a:cubicBezTo>
                      <a:pt x="12774" y="175"/>
                      <a:pt x="12727" y="164"/>
                      <a:pt x="12681" y="164"/>
                    </a:cubicBezTo>
                    <a:cubicBezTo>
                      <a:pt x="12625" y="164"/>
                      <a:pt x="12570" y="180"/>
                      <a:pt x="12516" y="180"/>
                    </a:cubicBezTo>
                    <a:cubicBezTo>
                      <a:pt x="12508" y="180"/>
                      <a:pt x="12499" y="180"/>
                      <a:pt x="12490" y="179"/>
                    </a:cubicBezTo>
                    <a:cubicBezTo>
                      <a:pt x="12471" y="174"/>
                      <a:pt x="12453" y="173"/>
                      <a:pt x="12436" y="173"/>
                    </a:cubicBezTo>
                    <a:cubicBezTo>
                      <a:pt x="12378" y="173"/>
                      <a:pt x="12325" y="190"/>
                      <a:pt x="12272" y="190"/>
                    </a:cubicBezTo>
                    <a:cubicBezTo>
                      <a:pt x="12250" y="190"/>
                      <a:pt x="12228" y="187"/>
                      <a:pt x="12204" y="179"/>
                    </a:cubicBezTo>
                    <a:cubicBezTo>
                      <a:pt x="12097" y="131"/>
                      <a:pt x="11990" y="107"/>
                      <a:pt x="11871" y="95"/>
                    </a:cubicBezTo>
                    <a:cubicBezTo>
                      <a:pt x="11849" y="93"/>
                      <a:pt x="11827" y="92"/>
                      <a:pt x="11805" y="92"/>
                    </a:cubicBezTo>
                    <a:cubicBezTo>
                      <a:pt x="11709" y="92"/>
                      <a:pt x="11610" y="112"/>
                      <a:pt x="11512" y="112"/>
                    </a:cubicBezTo>
                    <a:cubicBezTo>
                      <a:pt x="11424" y="112"/>
                      <a:pt x="11337" y="96"/>
                      <a:pt x="11252" y="36"/>
                    </a:cubicBezTo>
                    <a:lnTo>
                      <a:pt x="11157" y="202"/>
                    </a:lnTo>
                    <a:cubicBezTo>
                      <a:pt x="11094" y="140"/>
                      <a:pt x="11012" y="107"/>
                      <a:pt x="10931" y="107"/>
                    </a:cubicBezTo>
                    <a:cubicBezTo>
                      <a:pt x="10857" y="107"/>
                      <a:pt x="10785" y="134"/>
                      <a:pt x="10728" y="191"/>
                    </a:cubicBezTo>
                    <a:cubicBezTo>
                      <a:pt x="10716" y="196"/>
                      <a:pt x="10701" y="199"/>
                      <a:pt x="10686" y="199"/>
                    </a:cubicBezTo>
                    <a:cubicBezTo>
                      <a:pt x="10671" y="199"/>
                      <a:pt x="10657" y="196"/>
                      <a:pt x="10645" y="191"/>
                    </a:cubicBezTo>
                    <a:cubicBezTo>
                      <a:pt x="10549" y="155"/>
                      <a:pt x="10454" y="131"/>
                      <a:pt x="10359" y="107"/>
                    </a:cubicBezTo>
                    <a:cubicBezTo>
                      <a:pt x="10288" y="107"/>
                      <a:pt x="10216" y="131"/>
                      <a:pt x="10168" y="179"/>
                    </a:cubicBezTo>
                    <a:cubicBezTo>
                      <a:pt x="10149" y="198"/>
                      <a:pt x="10122" y="217"/>
                      <a:pt x="10099" y="217"/>
                    </a:cubicBezTo>
                    <a:cubicBezTo>
                      <a:pt x="10094" y="217"/>
                      <a:pt x="10089" y="217"/>
                      <a:pt x="10085" y="214"/>
                    </a:cubicBezTo>
                    <a:cubicBezTo>
                      <a:pt x="10005" y="140"/>
                      <a:pt x="9921" y="120"/>
                      <a:pt x="9837" y="120"/>
                    </a:cubicBezTo>
                    <a:cubicBezTo>
                      <a:pt x="9760" y="120"/>
                      <a:pt x="9683" y="137"/>
                      <a:pt x="9609" y="143"/>
                    </a:cubicBezTo>
                    <a:cubicBezTo>
                      <a:pt x="9490" y="143"/>
                      <a:pt x="9383" y="155"/>
                      <a:pt x="9275" y="191"/>
                    </a:cubicBezTo>
                    <a:cubicBezTo>
                      <a:pt x="9201" y="207"/>
                      <a:pt x="9126" y="276"/>
                      <a:pt x="9052" y="276"/>
                    </a:cubicBezTo>
                    <a:cubicBezTo>
                      <a:pt x="9019" y="276"/>
                      <a:pt x="8987" y="262"/>
                      <a:pt x="8954" y="226"/>
                    </a:cubicBezTo>
                    <a:lnTo>
                      <a:pt x="8847" y="405"/>
                    </a:lnTo>
                    <a:cubicBezTo>
                      <a:pt x="8811" y="333"/>
                      <a:pt x="8787" y="274"/>
                      <a:pt x="8752" y="214"/>
                    </a:cubicBezTo>
                    <a:cubicBezTo>
                      <a:pt x="8740" y="191"/>
                      <a:pt x="8716" y="179"/>
                      <a:pt x="8704" y="179"/>
                    </a:cubicBezTo>
                    <a:cubicBezTo>
                      <a:pt x="8656" y="179"/>
                      <a:pt x="8609" y="171"/>
                      <a:pt x="8563" y="171"/>
                    </a:cubicBezTo>
                    <a:cubicBezTo>
                      <a:pt x="8529" y="171"/>
                      <a:pt x="8496" y="175"/>
                      <a:pt x="8466" y="191"/>
                    </a:cubicBezTo>
                    <a:cubicBezTo>
                      <a:pt x="8403" y="225"/>
                      <a:pt x="8337" y="244"/>
                      <a:pt x="8274" y="244"/>
                    </a:cubicBezTo>
                    <a:cubicBezTo>
                      <a:pt x="8228" y="244"/>
                      <a:pt x="8184" y="234"/>
                      <a:pt x="8144" y="214"/>
                    </a:cubicBezTo>
                    <a:cubicBezTo>
                      <a:pt x="8073" y="183"/>
                      <a:pt x="7996" y="167"/>
                      <a:pt x="7918" y="167"/>
                    </a:cubicBezTo>
                    <a:cubicBezTo>
                      <a:pt x="7878" y="167"/>
                      <a:pt x="7839" y="171"/>
                      <a:pt x="7799" y="179"/>
                    </a:cubicBezTo>
                    <a:cubicBezTo>
                      <a:pt x="7763" y="185"/>
                      <a:pt x="7727" y="187"/>
                      <a:pt x="7689" y="187"/>
                    </a:cubicBezTo>
                    <a:cubicBezTo>
                      <a:pt x="7615" y="187"/>
                      <a:pt x="7537" y="179"/>
                      <a:pt x="7460" y="179"/>
                    </a:cubicBezTo>
                    <a:cubicBezTo>
                      <a:pt x="7344" y="179"/>
                      <a:pt x="7228" y="196"/>
                      <a:pt x="7120" y="286"/>
                    </a:cubicBezTo>
                    <a:cubicBezTo>
                      <a:pt x="7115" y="291"/>
                      <a:pt x="7108" y="294"/>
                      <a:pt x="7100" y="294"/>
                    </a:cubicBezTo>
                    <a:cubicBezTo>
                      <a:pt x="7075" y="294"/>
                      <a:pt x="7043" y="271"/>
                      <a:pt x="7025" y="262"/>
                    </a:cubicBezTo>
                    <a:lnTo>
                      <a:pt x="6870" y="250"/>
                    </a:lnTo>
                    <a:cubicBezTo>
                      <a:pt x="6847" y="244"/>
                      <a:pt x="6823" y="241"/>
                      <a:pt x="6799" y="241"/>
                    </a:cubicBezTo>
                    <a:cubicBezTo>
                      <a:pt x="6775" y="241"/>
                      <a:pt x="6751" y="244"/>
                      <a:pt x="6728" y="250"/>
                    </a:cubicBezTo>
                    <a:cubicBezTo>
                      <a:pt x="6513" y="274"/>
                      <a:pt x="6275" y="262"/>
                      <a:pt x="6097" y="417"/>
                    </a:cubicBezTo>
                    <a:cubicBezTo>
                      <a:pt x="6055" y="404"/>
                      <a:pt x="6013" y="398"/>
                      <a:pt x="5971" y="398"/>
                    </a:cubicBezTo>
                    <a:cubicBezTo>
                      <a:pt x="5822" y="398"/>
                      <a:pt x="5680" y="477"/>
                      <a:pt x="5596" y="607"/>
                    </a:cubicBezTo>
                    <a:cubicBezTo>
                      <a:pt x="5549" y="655"/>
                      <a:pt x="5477" y="655"/>
                      <a:pt x="5418" y="691"/>
                    </a:cubicBezTo>
                    <a:lnTo>
                      <a:pt x="5025" y="833"/>
                    </a:lnTo>
                    <a:lnTo>
                      <a:pt x="4823" y="905"/>
                    </a:lnTo>
                    <a:lnTo>
                      <a:pt x="4644" y="1000"/>
                    </a:lnTo>
                    <a:cubicBezTo>
                      <a:pt x="4573" y="1036"/>
                      <a:pt x="4525" y="1072"/>
                      <a:pt x="4489" y="1131"/>
                    </a:cubicBezTo>
                    <a:cubicBezTo>
                      <a:pt x="4454" y="1201"/>
                      <a:pt x="4406" y="1220"/>
                      <a:pt x="4345" y="1220"/>
                    </a:cubicBezTo>
                    <a:cubicBezTo>
                      <a:pt x="4323" y="1220"/>
                      <a:pt x="4300" y="1218"/>
                      <a:pt x="4275" y="1214"/>
                    </a:cubicBezTo>
                    <a:cubicBezTo>
                      <a:pt x="4266" y="1213"/>
                      <a:pt x="4257" y="1213"/>
                      <a:pt x="4249" y="1213"/>
                    </a:cubicBezTo>
                    <a:cubicBezTo>
                      <a:pt x="4164" y="1213"/>
                      <a:pt x="4143" y="1269"/>
                      <a:pt x="4132" y="1345"/>
                    </a:cubicBezTo>
                    <a:cubicBezTo>
                      <a:pt x="4111" y="1399"/>
                      <a:pt x="4089" y="1443"/>
                      <a:pt x="4042" y="1443"/>
                    </a:cubicBezTo>
                    <a:cubicBezTo>
                      <a:pt x="4037" y="1443"/>
                      <a:pt x="4031" y="1442"/>
                      <a:pt x="4025" y="1441"/>
                    </a:cubicBezTo>
                    <a:cubicBezTo>
                      <a:pt x="4011" y="1439"/>
                      <a:pt x="3996" y="1438"/>
                      <a:pt x="3981" y="1438"/>
                    </a:cubicBezTo>
                    <a:cubicBezTo>
                      <a:pt x="3909" y="1438"/>
                      <a:pt x="3834" y="1461"/>
                      <a:pt x="3775" y="1500"/>
                    </a:cubicBezTo>
                    <a:cubicBezTo>
                      <a:pt x="3596" y="1607"/>
                      <a:pt x="3430" y="1715"/>
                      <a:pt x="3275" y="1845"/>
                    </a:cubicBezTo>
                    <a:cubicBezTo>
                      <a:pt x="3191" y="1917"/>
                      <a:pt x="3108" y="1976"/>
                      <a:pt x="3037" y="2048"/>
                    </a:cubicBezTo>
                    <a:cubicBezTo>
                      <a:pt x="2965" y="2119"/>
                      <a:pt x="2882" y="2191"/>
                      <a:pt x="2822" y="2262"/>
                    </a:cubicBezTo>
                    <a:cubicBezTo>
                      <a:pt x="2739" y="2346"/>
                      <a:pt x="2644" y="2441"/>
                      <a:pt x="2560" y="2512"/>
                    </a:cubicBezTo>
                    <a:cubicBezTo>
                      <a:pt x="2465" y="2607"/>
                      <a:pt x="2346" y="2679"/>
                      <a:pt x="2227" y="2727"/>
                    </a:cubicBezTo>
                    <a:cubicBezTo>
                      <a:pt x="2179" y="2738"/>
                      <a:pt x="2156" y="2798"/>
                      <a:pt x="2132" y="2834"/>
                    </a:cubicBezTo>
                    <a:cubicBezTo>
                      <a:pt x="2060" y="2929"/>
                      <a:pt x="1989" y="3012"/>
                      <a:pt x="1906" y="3096"/>
                    </a:cubicBezTo>
                    <a:cubicBezTo>
                      <a:pt x="1834" y="3167"/>
                      <a:pt x="1775" y="3239"/>
                      <a:pt x="1703" y="3310"/>
                    </a:cubicBezTo>
                    <a:cubicBezTo>
                      <a:pt x="1644" y="3393"/>
                      <a:pt x="1572" y="3465"/>
                      <a:pt x="1525" y="3548"/>
                    </a:cubicBezTo>
                    <a:cubicBezTo>
                      <a:pt x="1429" y="3691"/>
                      <a:pt x="1346" y="3834"/>
                      <a:pt x="1263" y="3977"/>
                    </a:cubicBezTo>
                    <a:cubicBezTo>
                      <a:pt x="1215" y="4048"/>
                      <a:pt x="1179" y="4120"/>
                      <a:pt x="1144" y="4203"/>
                    </a:cubicBezTo>
                    <a:lnTo>
                      <a:pt x="1036" y="4429"/>
                    </a:lnTo>
                    <a:cubicBezTo>
                      <a:pt x="1013" y="4489"/>
                      <a:pt x="965" y="4548"/>
                      <a:pt x="977" y="4620"/>
                    </a:cubicBezTo>
                    <a:cubicBezTo>
                      <a:pt x="1013" y="4739"/>
                      <a:pt x="953" y="4810"/>
                      <a:pt x="858" y="4870"/>
                    </a:cubicBezTo>
                    <a:cubicBezTo>
                      <a:pt x="774" y="4917"/>
                      <a:pt x="715" y="4989"/>
                      <a:pt x="679" y="5060"/>
                    </a:cubicBezTo>
                    <a:cubicBezTo>
                      <a:pt x="643" y="5120"/>
                      <a:pt x="691" y="5215"/>
                      <a:pt x="679" y="5274"/>
                    </a:cubicBezTo>
                    <a:cubicBezTo>
                      <a:pt x="679" y="5322"/>
                      <a:pt x="632" y="5429"/>
                      <a:pt x="620" y="5513"/>
                    </a:cubicBezTo>
                    <a:cubicBezTo>
                      <a:pt x="608" y="5596"/>
                      <a:pt x="441" y="5667"/>
                      <a:pt x="477" y="5775"/>
                    </a:cubicBezTo>
                    <a:cubicBezTo>
                      <a:pt x="524" y="5894"/>
                      <a:pt x="429" y="5965"/>
                      <a:pt x="382" y="6060"/>
                    </a:cubicBezTo>
                    <a:cubicBezTo>
                      <a:pt x="358" y="6108"/>
                      <a:pt x="346" y="6156"/>
                      <a:pt x="334" y="6203"/>
                    </a:cubicBezTo>
                    <a:cubicBezTo>
                      <a:pt x="286" y="6334"/>
                      <a:pt x="346" y="6477"/>
                      <a:pt x="370" y="6608"/>
                    </a:cubicBezTo>
                    <a:cubicBezTo>
                      <a:pt x="310" y="6667"/>
                      <a:pt x="274" y="6739"/>
                      <a:pt x="251" y="6822"/>
                    </a:cubicBezTo>
                    <a:cubicBezTo>
                      <a:pt x="239" y="6894"/>
                      <a:pt x="239" y="6977"/>
                      <a:pt x="239" y="7048"/>
                    </a:cubicBezTo>
                    <a:cubicBezTo>
                      <a:pt x="227" y="7132"/>
                      <a:pt x="239" y="7227"/>
                      <a:pt x="286" y="7299"/>
                    </a:cubicBezTo>
                    <a:cubicBezTo>
                      <a:pt x="334" y="7406"/>
                      <a:pt x="358" y="7525"/>
                      <a:pt x="358" y="7644"/>
                    </a:cubicBezTo>
                    <a:cubicBezTo>
                      <a:pt x="370" y="7870"/>
                      <a:pt x="382" y="8084"/>
                      <a:pt x="382" y="8322"/>
                    </a:cubicBezTo>
                    <a:cubicBezTo>
                      <a:pt x="417" y="8549"/>
                      <a:pt x="382" y="8775"/>
                      <a:pt x="274" y="8989"/>
                    </a:cubicBezTo>
                    <a:cubicBezTo>
                      <a:pt x="251" y="9049"/>
                      <a:pt x="227" y="9108"/>
                      <a:pt x="227" y="9180"/>
                    </a:cubicBezTo>
                    <a:cubicBezTo>
                      <a:pt x="191" y="9465"/>
                      <a:pt x="227" y="9751"/>
                      <a:pt x="84" y="10037"/>
                    </a:cubicBezTo>
                    <a:cubicBezTo>
                      <a:pt x="48" y="10120"/>
                      <a:pt x="48" y="10204"/>
                      <a:pt x="60" y="10275"/>
                    </a:cubicBezTo>
                    <a:cubicBezTo>
                      <a:pt x="84" y="10585"/>
                      <a:pt x="1" y="10894"/>
                      <a:pt x="131" y="11192"/>
                    </a:cubicBezTo>
                    <a:cubicBezTo>
                      <a:pt x="143" y="11228"/>
                      <a:pt x="131" y="11263"/>
                      <a:pt x="120" y="11287"/>
                    </a:cubicBezTo>
                    <a:cubicBezTo>
                      <a:pt x="24" y="11442"/>
                      <a:pt x="155" y="11609"/>
                      <a:pt x="120" y="11763"/>
                    </a:cubicBezTo>
                    <a:cubicBezTo>
                      <a:pt x="96" y="11942"/>
                      <a:pt x="84" y="12121"/>
                      <a:pt x="96" y="12299"/>
                    </a:cubicBezTo>
                    <a:cubicBezTo>
                      <a:pt x="72" y="12430"/>
                      <a:pt x="96" y="12561"/>
                      <a:pt x="167" y="12680"/>
                    </a:cubicBezTo>
                    <a:cubicBezTo>
                      <a:pt x="191" y="12716"/>
                      <a:pt x="167" y="12763"/>
                      <a:pt x="155" y="12811"/>
                    </a:cubicBezTo>
                    <a:cubicBezTo>
                      <a:pt x="143" y="12859"/>
                      <a:pt x="108" y="12906"/>
                      <a:pt x="108" y="12966"/>
                    </a:cubicBezTo>
                    <a:cubicBezTo>
                      <a:pt x="143" y="13085"/>
                      <a:pt x="143" y="13216"/>
                      <a:pt x="120" y="13347"/>
                    </a:cubicBezTo>
                    <a:cubicBezTo>
                      <a:pt x="96" y="13490"/>
                      <a:pt x="96" y="13633"/>
                      <a:pt x="120" y="13776"/>
                    </a:cubicBezTo>
                    <a:cubicBezTo>
                      <a:pt x="120" y="13871"/>
                      <a:pt x="143" y="13966"/>
                      <a:pt x="155" y="14073"/>
                    </a:cubicBezTo>
                    <a:cubicBezTo>
                      <a:pt x="155" y="14157"/>
                      <a:pt x="155" y="14252"/>
                      <a:pt x="155" y="14347"/>
                    </a:cubicBezTo>
                    <a:cubicBezTo>
                      <a:pt x="155" y="14478"/>
                      <a:pt x="131" y="14609"/>
                      <a:pt x="131" y="14728"/>
                    </a:cubicBezTo>
                    <a:lnTo>
                      <a:pt x="131" y="16859"/>
                    </a:lnTo>
                    <a:cubicBezTo>
                      <a:pt x="131" y="17276"/>
                      <a:pt x="155" y="17693"/>
                      <a:pt x="155" y="18109"/>
                    </a:cubicBezTo>
                    <a:cubicBezTo>
                      <a:pt x="155" y="18288"/>
                      <a:pt x="191" y="18467"/>
                      <a:pt x="274" y="18633"/>
                    </a:cubicBezTo>
                    <a:cubicBezTo>
                      <a:pt x="334" y="18717"/>
                      <a:pt x="334" y="18836"/>
                      <a:pt x="274" y="18919"/>
                    </a:cubicBezTo>
                    <a:cubicBezTo>
                      <a:pt x="179" y="19026"/>
                      <a:pt x="179" y="19181"/>
                      <a:pt x="274" y="19288"/>
                    </a:cubicBezTo>
                    <a:cubicBezTo>
                      <a:pt x="298" y="19348"/>
                      <a:pt x="310" y="19419"/>
                      <a:pt x="298" y="19491"/>
                    </a:cubicBezTo>
                    <a:lnTo>
                      <a:pt x="346" y="20348"/>
                    </a:lnTo>
                    <a:lnTo>
                      <a:pt x="370" y="20348"/>
                    </a:lnTo>
                    <a:lnTo>
                      <a:pt x="382" y="21324"/>
                    </a:lnTo>
                    <a:cubicBezTo>
                      <a:pt x="382" y="21336"/>
                      <a:pt x="393" y="21348"/>
                      <a:pt x="417" y="21360"/>
                    </a:cubicBezTo>
                    <a:cubicBezTo>
                      <a:pt x="441" y="21360"/>
                      <a:pt x="465" y="21360"/>
                      <a:pt x="489" y="21348"/>
                    </a:cubicBezTo>
                    <a:lnTo>
                      <a:pt x="632" y="21300"/>
                    </a:lnTo>
                    <a:cubicBezTo>
                      <a:pt x="763" y="21253"/>
                      <a:pt x="834" y="21181"/>
                      <a:pt x="846" y="21098"/>
                    </a:cubicBezTo>
                    <a:cubicBezTo>
                      <a:pt x="834" y="20895"/>
                      <a:pt x="834" y="20705"/>
                      <a:pt x="846" y="20514"/>
                    </a:cubicBezTo>
                    <a:cubicBezTo>
                      <a:pt x="893" y="20229"/>
                      <a:pt x="810" y="19943"/>
                      <a:pt x="846" y="19645"/>
                    </a:cubicBezTo>
                    <a:cubicBezTo>
                      <a:pt x="870" y="19514"/>
                      <a:pt x="858" y="19383"/>
                      <a:pt x="798" y="19264"/>
                    </a:cubicBezTo>
                    <a:cubicBezTo>
                      <a:pt x="727" y="19133"/>
                      <a:pt x="834" y="19014"/>
                      <a:pt x="810" y="18883"/>
                    </a:cubicBezTo>
                    <a:cubicBezTo>
                      <a:pt x="774" y="18717"/>
                      <a:pt x="608" y="18550"/>
                      <a:pt x="774" y="18371"/>
                    </a:cubicBezTo>
                    <a:cubicBezTo>
                      <a:pt x="810" y="18336"/>
                      <a:pt x="751" y="18276"/>
                      <a:pt x="739" y="18228"/>
                    </a:cubicBezTo>
                    <a:cubicBezTo>
                      <a:pt x="703" y="18169"/>
                      <a:pt x="679" y="18097"/>
                      <a:pt x="655" y="18038"/>
                    </a:cubicBezTo>
                    <a:cubicBezTo>
                      <a:pt x="596" y="17836"/>
                      <a:pt x="691" y="17621"/>
                      <a:pt x="536" y="17419"/>
                    </a:cubicBezTo>
                    <a:cubicBezTo>
                      <a:pt x="572" y="17359"/>
                      <a:pt x="632" y="17300"/>
                      <a:pt x="632" y="17228"/>
                    </a:cubicBezTo>
                    <a:cubicBezTo>
                      <a:pt x="632" y="17169"/>
                      <a:pt x="560" y="17109"/>
                      <a:pt x="548" y="17050"/>
                    </a:cubicBezTo>
                    <a:cubicBezTo>
                      <a:pt x="536" y="16990"/>
                      <a:pt x="643" y="16895"/>
                      <a:pt x="572" y="16812"/>
                    </a:cubicBezTo>
                    <a:cubicBezTo>
                      <a:pt x="536" y="16788"/>
                      <a:pt x="524" y="16728"/>
                      <a:pt x="548" y="16681"/>
                    </a:cubicBezTo>
                    <a:cubicBezTo>
                      <a:pt x="596" y="16621"/>
                      <a:pt x="596" y="16550"/>
                      <a:pt x="643" y="16490"/>
                    </a:cubicBezTo>
                    <a:cubicBezTo>
                      <a:pt x="715" y="16395"/>
                      <a:pt x="739" y="16312"/>
                      <a:pt x="667" y="16216"/>
                    </a:cubicBezTo>
                    <a:cubicBezTo>
                      <a:pt x="739" y="16109"/>
                      <a:pt x="691" y="16002"/>
                      <a:pt x="667" y="15895"/>
                    </a:cubicBezTo>
                    <a:cubicBezTo>
                      <a:pt x="584" y="15704"/>
                      <a:pt x="608" y="15490"/>
                      <a:pt x="715" y="15323"/>
                    </a:cubicBezTo>
                    <a:cubicBezTo>
                      <a:pt x="774" y="15240"/>
                      <a:pt x="774" y="15121"/>
                      <a:pt x="715" y="15038"/>
                    </a:cubicBezTo>
                    <a:cubicBezTo>
                      <a:pt x="667" y="14966"/>
                      <a:pt x="667" y="14883"/>
                      <a:pt x="584" y="14811"/>
                    </a:cubicBezTo>
                    <a:cubicBezTo>
                      <a:pt x="477" y="14716"/>
                      <a:pt x="584" y="14621"/>
                      <a:pt x="524" y="14538"/>
                    </a:cubicBezTo>
                    <a:cubicBezTo>
                      <a:pt x="643" y="14335"/>
                      <a:pt x="608" y="14121"/>
                      <a:pt x="620" y="13918"/>
                    </a:cubicBezTo>
                    <a:cubicBezTo>
                      <a:pt x="643" y="13799"/>
                      <a:pt x="620" y="13680"/>
                      <a:pt x="536" y="13585"/>
                    </a:cubicBezTo>
                    <a:cubicBezTo>
                      <a:pt x="489" y="13537"/>
                      <a:pt x="536" y="13490"/>
                      <a:pt x="560" y="13454"/>
                    </a:cubicBezTo>
                    <a:cubicBezTo>
                      <a:pt x="596" y="13406"/>
                      <a:pt x="620" y="13311"/>
                      <a:pt x="560" y="13264"/>
                    </a:cubicBezTo>
                    <a:cubicBezTo>
                      <a:pt x="441" y="13156"/>
                      <a:pt x="453" y="13049"/>
                      <a:pt x="584" y="12954"/>
                    </a:cubicBezTo>
                    <a:cubicBezTo>
                      <a:pt x="643" y="12906"/>
                      <a:pt x="679" y="12847"/>
                      <a:pt x="703" y="12775"/>
                    </a:cubicBezTo>
                    <a:cubicBezTo>
                      <a:pt x="715" y="12728"/>
                      <a:pt x="632" y="12680"/>
                      <a:pt x="679" y="12633"/>
                    </a:cubicBezTo>
                    <a:cubicBezTo>
                      <a:pt x="739" y="12585"/>
                      <a:pt x="703" y="12573"/>
                      <a:pt x="643" y="12549"/>
                    </a:cubicBezTo>
                    <a:cubicBezTo>
                      <a:pt x="584" y="12525"/>
                      <a:pt x="548" y="12513"/>
                      <a:pt x="501" y="12490"/>
                    </a:cubicBezTo>
                    <a:cubicBezTo>
                      <a:pt x="548" y="12466"/>
                      <a:pt x="584" y="12442"/>
                      <a:pt x="632" y="12430"/>
                    </a:cubicBezTo>
                    <a:cubicBezTo>
                      <a:pt x="679" y="12406"/>
                      <a:pt x="691" y="12371"/>
                      <a:pt x="620" y="12347"/>
                    </a:cubicBezTo>
                    <a:cubicBezTo>
                      <a:pt x="536" y="12335"/>
                      <a:pt x="417" y="12311"/>
                      <a:pt x="512" y="12252"/>
                    </a:cubicBezTo>
                    <a:cubicBezTo>
                      <a:pt x="667" y="12144"/>
                      <a:pt x="786" y="12049"/>
                      <a:pt x="632" y="11906"/>
                    </a:cubicBezTo>
                    <a:cubicBezTo>
                      <a:pt x="572" y="11859"/>
                      <a:pt x="572" y="11775"/>
                      <a:pt x="632" y="11716"/>
                    </a:cubicBezTo>
                    <a:cubicBezTo>
                      <a:pt x="691" y="11632"/>
                      <a:pt x="667" y="11573"/>
                      <a:pt x="560" y="11501"/>
                    </a:cubicBezTo>
                    <a:cubicBezTo>
                      <a:pt x="501" y="11466"/>
                      <a:pt x="465" y="11430"/>
                      <a:pt x="512" y="11370"/>
                    </a:cubicBezTo>
                    <a:cubicBezTo>
                      <a:pt x="608" y="11287"/>
                      <a:pt x="620" y="11144"/>
                      <a:pt x="536" y="11049"/>
                    </a:cubicBezTo>
                    <a:cubicBezTo>
                      <a:pt x="489" y="11001"/>
                      <a:pt x="477" y="10918"/>
                      <a:pt x="512" y="10858"/>
                    </a:cubicBezTo>
                    <a:cubicBezTo>
                      <a:pt x="596" y="10763"/>
                      <a:pt x="572" y="10620"/>
                      <a:pt x="489" y="10537"/>
                    </a:cubicBezTo>
                    <a:cubicBezTo>
                      <a:pt x="393" y="10442"/>
                      <a:pt x="548" y="10347"/>
                      <a:pt x="441" y="10263"/>
                    </a:cubicBezTo>
                    <a:cubicBezTo>
                      <a:pt x="560" y="10144"/>
                      <a:pt x="536" y="10013"/>
                      <a:pt x="560" y="9882"/>
                    </a:cubicBezTo>
                    <a:cubicBezTo>
                      <a:pt x="596" y="9763"/>
                      <a:pt x="798" y="9608"/>
                      <a:pt x="608" y="9465"/>
                    </a:cubicBezTo>
                    <a:cubicBezTo>
                      <a:pt x="584" y="9454"/>
                      <a:pt x="584" y="9430"/>
                      <a:pt x="608" y="9418"/>
                    </a:cubicBezTo>
                    <a:cubicBezTo>
                      <a:pt x="786" y="9239"/>
                      <a:pt x="691" y="9037"/>
                      <a:pt x="822" y="8858"/>
                    </a:cubicBezTo>
                    <a:cubicBezTo>
                      <a:pt x="870" y="8799"/>
                      <a:pt x="870" y="8727"/>
                      <a:pt x="822" y="8668"/>
                    </a:cubicBezTo>
                    <a:cubicBezTo>
                      <a:pt x="786" y="8620"/>
                      <a:pt x="763" y="8549"/>
                      <a:pt x="751" y="8489"/>
                    </a:cubicBezTo>
                    <a:cubicBezTo>
                      <a:pt x="715" y="8263"/>
                      <a:pt x="727" y="8025"/>
                      <a:pt x="786" y="7810"/>
                    </a:cubicBezTo>
                    <a:cubicBezTo>
                      <a:pt x="810" y="7787"/>
                      <a:pt x="810" y="7751"/>
                      <a:pt x="786" y="7715"/>
                    </a:cubicBezTo>
                    <a:cubicBezTo>
                      <a:pt x="691" y="7560"/>
                      <a:pt x="715" y="7358"/>
                      <a:pt x="834" y="7215"/>
                    </a:cubicBezTo>
                    <a:cubicBezTo>
                      <a:pt x="870" y="7156"/>
                      <a:pt x="905" y="7084"/>
                      <a:pt x="870" y="7037"/>
                    </a:cubicBezTo>
                    <a:cubicBezTo>
                      <a:pt x="798" y="6929"/>
                      <a:pt x="870" y="6846"/>
                      <a:pt x="846" y="6763"/>
                    </a:cubicBezTo>
                    <a:cubicBezTo>
                      <a:pt x="763" y="6620"/>
                      <a:pt x="786" y="6453"/>
                      <a:pt x="893" y="6346"/>
                    </a:cubicBezTo>
                    <a:cubicBezTo>
                      <a:pt x="1036" y="6215"/>
                      <a:pt x="1060" y="6013"/>
                      <a:pt x="953" y="5846"/>
                    </a:cubicBezTo>
                    <a:cubicBezTo>
                      <a:pt x="929" y="5798"/>
                      <a:pt x="977" y="5763"/>
                      <a:pt x="1024" y="5727"/>
                    </a:cubicBezTo>
                    <a:cubicBezTo>
                      <a:pt x="1108" y="5679"/>
                      <a:pt x="1013" y="5596"/>
                      <a:pt x="1048" y="5548"/>
                    </a:cubicBezTo>
                    <a:cubicBezTo>
                      <a:pt x="1096" y="5477"/>
                      <a:pt x="1144" y="5417"/>
                      <a:pt x="1191" y="5358"/>
                    </a:cubicBezTo>
                    <a:cubicBezTo>
                      <a:pt x="1203" y="5346"/>
                      <a:pt x="1191" y="5322"/>
                      <a:pt x="1191" y="5298"/>
                    </a:cubicBezTo>
                    <a:cubicBezTo>
                      <a:pt x="1144" y="5179"/>
                      <a:pt x="1358" y="5144"/>
                      <a:pt x="1274" y="4989"/>
                    </a:cubicBezTo>
                    <a:cubicBezTo>
                      <a:pt x="1251" y="4965"/>
                      <a:pt x="1298" y="4941"/>
                      <a:pt x="1322" y="4917"/>
                    </a:cubicBezTo>
                    <a:cubicBezTo>
                      <a:pt x="1417" y="4858"/>
                      <a:pt x="1477" y="4751"/>
                      <a:pt x="1477" y="4632"/>
                    </a:cubicBezTo>
                    <a:cubicBezTo>
                      <a:pt x="1477" y="4608"/>
                      <a:pt x="1453" y="4560"/>
                      <a:pt x="1477" y="4536"/>
                    </a:cubicBezTo>
                    <a:cubicBezTo>
                      <a:pt x="1560" y="4477"/>
                      <a:pt x="1620" y="4393"/>
                      <a:pt x="1667" y="4298"/>
                    </a:cubicBezTo>
                    <a:cubicBezTo>
                      <a:pt x="1727" y="4215"/>
                      <a:pt x="1775" y="4131"/>
                      <a:pt x="1834" y="4048"/>
                    </a:cubicBezTo>
                    <a:cubicBezTo>
                      <a:pt x="1882" y="3989"/>
                      <a:pt x="1953" y="3941"/>
                      <a:pt x="2036" y="3905"/>
                    </a:cubicBezTo>
                    <a:cubicBezTo>
                      <a:pt x="2072" y="3881"/>
                      <a:pt x="2096" y="3822"/>
                      <a:pt x="2084" y="3774"/>
                    </a:cubicBezTo>
                    <a:cubicBezTo>
                      <a:pt x="2060" y="3679"/>
                      <a:pt x="2120" y="3608"/>
                      <a:pt x="2215" y="3596"/>
                    </a:cubicBezTo>
                    <a:cubicBezTo>
                      <a:pt x="2263" y="3584"/>
                      <a:pt x="2322" y="3560"/>
                      <a:pt x="2322" y="3512"/>
                    </a:cubicBezTo>
                    <a:cubicBezTo>
                      <a:pt x="2346" y="3429"/>
                      <a:pt x="2394" y="3346"/>
                      <a:pt x="2453" y="3274"/>
                    </a:cubicBezTo>
                    <a:cubicBezTo>
                      <a:pt x="2525" y="3215"/>
                      <a:pt x="2596" y="3155"/>
                      <a:pt x="2679" y="3108"/>
                    </a:cubicBezTo>
                    <a:cubicBezTo>
                      <a:pt x="2751" y="3072"/>
                      <a:pt x="2798" y="2988"/>
                      <a:pt x="2787" y="2905"/>
                    </a:cubicBezTo>
                    <a:cubicBezTo>
                      <a:pt x="2787" y="2881"/>
                      <a:pt x="2787" y="2858"/>
                      <a:pt x="2787" y="2858"/>
                    </a:cubicBezTo>
                    <a:cubicBezTo>
                      <a:pt x="2822" y="2846"/>
                      <a:pt x="2858" y="2846"/>
                      <a:pt x="2894" y="2834"/>
                    </a:cubicBezTo>
                    <a:cubicBezTo>
                      <a:pt x="3037" y="2822"/>
                      <a:pt x="3179" y="2822"/>
                      <a:pt x="3179" y="2631"/>
                    </a:cubicBezTo>
                    <a:cubicBezTo>
                      <a:pt x="3179" y="2560"/>
                      <a:pt x="3227" y="2512"/>
                      <a:pt x="3239" y="2441"/>
                    </a:cubicBezTo>
                    <a:cubicBezTo>
                      <a:pt x="3251" y="2369"/>
                      <a:pt x="3275" y="2334"/>
                      <a:pt x="3322" y="2334"/>
                    </a:cubicBezTo>
                    <a:cubicBezTo>
                      <a:pt x="3441" y="2334"/>
                      <a:pt x="3549" y="2298"/>
                      <a:pt x="3632" y="2226"/>
                    </a:cubicBezTo>
                    <a:cubicBezTo>
                      <a:pt x="3727" y="2167"/>
                      <a:pt x="3811" y="2096"/>
                      <a:pt x="3894" y="2036"/>
                    </a:cubicBezTo>
                    <a:cubicBezTo>
                      <a:pt x="3977" y="1976"/>
                      <a:pt x="4084" y="1929"/>
                      <a:pt x="4168" y="1869"/>
                    </a:cubicBezTo>
                    <a:cubicBezTo>
                      <a:pt x="4215" y="1834"/>
                      <a:pt x="4239" y="1762"/>
                      <a:pt x="4287" y="1715"/>
                    </a:cubicBezTo>
                    <a:cubicBezTo>
                      <a:pt x="4297" y="1694"/>
                      <a:pt x="4316" y="1665"/>
                      <a:pt x="4344" y="1665"/>
                    </a:cubicBezTo>
                    <a:cubicBezTo>
                      <a:pt x="4349" y="1665"/>
                      <a:pt x="4353" y="1665"/>
                      <a:pt x="4358" y="1667"/>
                    </a:cubicBezTo>
                    <a:cubicBezTo>
                      <a:pt x="4373" y="1668"/>
                      <a:pt x="4389" y="1669"/>
                      <a:pt x="4404" y="1669"/>
                    </a:cubicBezTo>
                    <a:cubicBezTo>
                      <a:pt x="4510" y="1669"/>
                      <a:pt x="4622" y="1634"/>
                      <a:pt x="4715" y="1572"/>
                    </a:cubicBezTo>
                    <a:cubicBezTo>
                      <a:pt x="4823" y="1524"/>
                      <a:pt x="4930" y="1464"/>
                      <a:pt x="5037" y="1405"/>
                    </a:cubicBezTo>
                    <a:cubicBezTo>
                      <a:pt x="5134" y="1343"/>
                      <a:pt x="5243" y="1308"/>
                      <a:pt x="5356" y="1308"/>
                    </a:cubicBezTo>
                    <a:cubicBezTo>
                      <a:pt x="5396" y="1308"/>
                      <a:pt x="5437" y="1312"/>
                      <a:pt x="5477" y="1322"/>
                    </a:cubicBezTo>
                    <a:cubicBezTo>
                      <a:pt x="5485" y="1323"/>
                      <a:pt x="5492" y="1323"/>
                      <a:pt x="5499" y="1323"/>
                    </a:cubicBezTo>
                    <a:cubicBezTo>
                      <a:pt x="5558" y="1323"/>
                      <a:pt x="5600" y="1277"/>
                      <a:pt x="5632" y="1203"/>
                    </a:cubicBezTo>
                    <a:cubicBezTo>
                      <a:pt x="5692" y="1048"/>
                      <a:pt x="5823" y="1036"/>
                      <a:pt x="5942" y="1000"/>
                    </a:cubicBezTo>
                    <a:cubicBezTo>
                      <a:pt x="6001" y="976"/>
                      <a:pt x="6061" y="1000"/>
                      <a:pt x="6108" y="953"/>
                    </a:cubicBezTo>
                    <a:cubicBezTo>
                      <a:pt x="6198" y="978"/>
                      <a:pt x="6287" y="990"/>
                      <a:pt x="6376" y="990"/>
                    </a:cubicBezTo>
                    <a:cubicBezTo>
                      <a:pt x="6454" y="990"/>
                      <a:pt x="6531" y="981"/>
                      <a:pt x="6608" y="964"/>
                    </a:cubicBezTo>
                    <a:cubicBezTo>
                      <a:pt x="6751" y="917"/>
                      <a:pt x="6918" y="881"/>
                      <a:pt x="7073" y="869"/>
                    </a:cubicBezTo>
                    <a:cubicBezTo>
                      <a:pt x="7120" y="869"/>
                      <a:pt x="7168" y="833"/>
                      <a:pt x="7204" y="798"/>
                    </a:cubicBezTo>
                    <a:cubicBezTo>
                      <a:pt x="7246" y="731"/>
                      <a:pt x="7314" y="698"/>
                      <a:pt x="7381" y="698"/>
                    </a:cubicBezTo>
                    <a:cubicBezTo>
                      <a:pt x="7445" y="698"/>
                      <a:pt x="7508" y="728"/>
                      <a:pt x="7549" y="786"/>
                    </a:cubicBezTo>
                    <a:cubicBezTo>
                      <a:pt x="7580" y="809"/>
                      <a:pt x="7617" y="833"/>
                      <a:pt x="7648" y="833"/>
                    </a:cubicBezTo>
                    <a:cubicBezTo>
                      <a:pt x="7664" y="833"/>
                      <a:pt x="7680" y="826"/>
                      <a:pt x="7692" y="810"/>
                    </a:cubicBezTo>
                    <a:cubicBezTo>
                      <a:pt x="7835" y="643"/>
                      <a:pt x="8002" y="702"/>
                      <a:pt x="8168" y="679"/>
                    </a:cubicBezTo>
                    <a:cubicBezTo>
                      <a:pt x="8216" y="679"/>
                      <a:pt x="8263" y="702"/>
                      <a:pt x="8299" y="750"/>
                    </a:cubicBezTo>
                    <a:cubicBezTo>
                      <a:pt x="8341" y="785"/>
                      <a:pt x="8382" y="811"/>
                      <a:pt x="8426" y="811"/>
                    </a:cubicBezTo>
                    <a:cubicBezTo>
                      <a:pt x="8457" y="811"/>
                      <a:pt x="8490" y="797"/>
                      <a:pt x="8525" y="762"/>
                    </a:cubicBezTo>
                    <a:cubicBezTo>
                      <a:pt x="8583" y="713"/>
                      <a:pt x="8652" y="686"/>
                      <a:pt x="8720" y="686"/>
                    </a:cubicBezTo>
                    <a:cubicBezTo>
                      <a:pt x="8751" y="686"/>
                      <a:pt x="8782" y="691"/>
                      <a:pt x="8811" y="702"/>
                    </a:cubicBezTo>
                    <a:cubicBezTo>
                      <a:pt x="8847" y="702"/>
                      <a:pt x="8871" y="762"/>
                      <a:pt x="8859" y="822"/>
                    </a:cubicBezTo>
                    <a:cubicBezTo>
                      <a:pt x="8836" y="888"/>
                      <a:pt x="8856" y="966"/>
                      <a:pt x="8878" y="966"/>
                    </a:cubicBezTo>
                    <a:cubicBezTo>
                      <a:pt x="8879" y="966"/>
                      <a:pt x="8881" y="965"/>
                      <a:pt x="8883" y="964"/>
                    </a:cubicBezTo>
                    <a:cubicBezTo>
                      <a:pt x="9097" y="869"/>
                      <a:pt x="9323" y="810"/>
                      <a:pt x="9549" y="810"/>
                    </a:cubicBezTo>
                    <a:cubicBezTo>
                      <a:pt x="9562" y="812"/>
                      <a:pt x="9574" y="813"/>
                      <a:pt x="9586" y="813"/>
                    </a:cubicBezTo>
                    <a:cubicBezTo>
                      <a:pt x="9642" y="813"/>
                      <a:pt x="9691" y="791"/>
                      <a:pt x="9740" y="762"/>
                    </a:cubicBezTo>
                    <a:cubicBezTo>
                      <a:pt x="9790" y="711"/>
                      <a:pt x="9854" y="687"/>
                      <a:pt x="9918" y="687"/>
                    </a:cubicBezTo>
                    <a:cubicBezTo>
                      <a:pt x="9988" y="687"/>
                      <a:pt x="10059" y="717"/>
                      <a:pt x="10109" y="774"/>
                    </a:cubicBezTo>
                    <a:lnTo>
                      <a:pt x="10299" y="714"/>
                    </a:lnTo>
                    <a:cubicBezTo>
                      <a:pt x="10365" y="774"/>
                      <a:pt x="10448" y="804"/>
                      <a:pt x="10532" y="804"/>
                    </a:cubicBezTo>
                    <a:cubicBezTo>
                      <a:pt x="10615" y="804"/>
                      <a:pt x="10698" y="774"/>
                      <a:pt x="10764" y="714"/>
                    </a:cubicBezTo>
                    <a:cubicBezTo>
                      <a:pt x="10786" y="722"/>
                      <a:pt x="10807" y="724"/>
                      <a:pt x="10829" y="724"/>
                    </a:cubicBezTo>
                    <a:cubicBezTo>
                      <a:pt x="10906" y="724"/>
                      <a:pt x="10983" y="690"/>
                      <a:pt x="11059" y="690"/>
                    </a:cubicBezTo>
                    <a:cubicBezTo>
                      <a:pt x="11104" y="690"/>
                      <a:pt x="11148" y="701"/>
                      <a:pt x="11192" y="738"/>
                    </a:cubicBezTo>
                    <a:cubicBezTo>
                      <a:pt x="11214" y="722"/>
                      <a:pt x="11236" y="715"/>
                      <a:pt x="11257" y="715"/>
                    </a:cubicBezTo>
                    <a:cubicBezTo>
                      <a:pt x="11327" y="715"/>
                      <a:pt x="11393" y="786"/>
                      <a:pt x="11466" y="786"/>
                    </a:cubicBezTo>
                    <a:cubicBezTo>
                      <a:pt x="11573" y="786"/>
                      <a:pt x="11669" y="750"/>
                      <a:pt x="11752" y="702"/>
                    </a:cubicBezTo>
                    <a:cubicBezTo>
                      <a:pt x="11754" y="700"/>
                      <a:pt x="11757" y="699"/>
                      <a:pt x="11760" y="699"/>
                    </a:cubicBezTo>
                    <a:cubicBezTo>
                      <a:pt x="11773" y="699"/>
                      <a:pt x="11790" y="717"/>
                      <a:pt x="11800" y="726"/>
                    </a:cubicBezTo>
                    <a:cubicBezTo>
                      <a:pt x="11835" y="769"/>
                      <a:pt x="11884" y="791"/>
                      <a:pt x="11932" y="791"/>
                    </a:cubicBezTo>
                    <a:cubicBezTo>
                      <a:pt x="11965" y="791"/>
                      <a:pt x="11997" y="781"/>
                      <a:pt x="12026" y="762"/>
                    </a:cubicBezTo>
                    <a:cubicBezTo>
                      <a:pt x="12073" y="739"/>
                      <a:pt x="12109" y="715"/>
                      <a:pt x="12149" y="715"/>
                    </a:cubicBezTo>
                    <a:cubicBezTo>
                      <a:pt x="12170" y="715"/>
                      <a:pt x="12192" y="722"/>
                      <a:pt x="12216" y="738"/>
                    </a:cubicBezTo>
                    <a:cubicBezTo>
                      <a:pt x="12266" y="776"/>
                      <a:pt x="12326" y="793"/>
                      <a:pt x="12386" y="793"/>
                    </a:cubicBezTo>
                    <a:cubicBezTo>
                      <a:pt x="12442" y="793"/>
                      <a:pt x="12499" y="779"/>
                      <a:pt x="12550" y="750"/>
                    </a:cubicBezTo>
                    <a:cubicBezTo>
                      <a:pt x="12573" y="727"/>
                      <a:pt x="12606" y="714"/>
                      <a:pt x="12636" y="714"/>
                    </a:cubicBezTo>
                    <a:cubicBezTo>
                      <a:pt x="12652" y="714"/>
                      <a:pt x="12668" y="718"/>
                      <a:pt x="12681" y="726"/>
                    </a:cubicBezTo>
                    <a:cubicBezTo>
                      <a:pt x="12782" y="811"/>
                      <a:pt x="12907" y="859"/>
                      <a:pt x="13035" y="859"/>
                    </a:cubicBezTo>
                    <a:cubicBezTo>
                      <a:pt x="13087" y="859"/>
                      <a:pt x="13140" y="851"/>
                      <a:pt x="13193" y="833"/>
                    </a:cubicBezTo>
                    <a:cubicBezTo>
                      <a:pt x="13195" y="833"/>
                      <a:pt x="13198" y="833"/>
                      <a:pt x="13200" y="833"/>
                    </a:cubicBezTo>
                    <a:cubicBezTo>
                      <a:pt x="13237" y="833"/>
                      <a:pt x="13273" y="893"/>
                      <a:pt x="13309" y="893"/>
                    </a:cubicBezTo>
                    <a:cubicBezTo>
                      <a:pt x="13318" y="893"/>
                      <a:pt x="13327" y="890"/>
                      <a:pt x="13336" y="881"/>
                    </a:cubicBezTo>
                    <a:cubicBezTo>
                      <a:pt x="13417" y="813"/>
                      <a:pt x="13519" y="780"/>
                      <a:pt x="13625" y="780"/>
                    </a:cubicBezTo>
                    <a:cubicBezTo>
                      <a:pt x="13703" y="780"/>
                      <a:pt x="13783" y="798"/>
                      <a:pt x="13859" y="833"/>
                    </a:cubicBezTo>
                    <a:cubicBezTo>
                      <a:pt x="13978" y="881"/>
                      <a:pt x="14109" y="845"/>
                      <a:pt x="14228" y="917"/>
                    </a:cubicBezTo>
                    <a:cubicBezTo>
                      <a:pt x="14250" y="927"/>
                      <a:pt x="14271" y="931"/>
                      <a:pt x="14290" y="931"/>
                    </a:cubicBezTo>
                    <a:cubicBezTo>
                      <a:pt x="14369" y="931"/>
                      <a:pt x="14432" y="867"/>
                      <a:pt x="14505" y="867"/>
                    </a:cubicBezTo>
                    <a:cubicBezTo>
                      <a:pt x="14523" y="867"/>
                      <a:pt x="14542" y="871"/>
                      <a:pt x="14562" y="881"/>
                    </a:cubicBezTo>
                    <a:cubicBezTo>
                      <a:pt x="14642" y="908"/>
                      <a:pt x="14729" y="921"/>
                      <a:pt x="14813" y="921"/>
                    </a:cubicBezTo>
                    <a:cubicBezTo>
                      <a:pt x="14841" y="921"/>
                      <a:pt x="14868" y="920"/>
                      <a:pt x="14895" y="917"/>
                    </a:cubicBezTo>
                    <a:cubicBezTo>
                      <a:pt x="14947" y="917"/>
                      <a:pt x="14998" y="935"/>
                      <a:pt x="15046" y="935"/>
                    </a:cubicBezTo>
                    <a:cubicBezTo>
                      <a:pt x="15077" y="935"/>
                      <a:pt x="15106" y="928"/>
                      <a:pt x="15133" y="905"/>
                    </a:cubicBezTo>
                    <a:cubicBezTo>
                      <a:pt x="15160" y="871"/>
                      <a:pt x="15198" y="857"/>
                      <a:pt x="15237" y="857"/>
                    </a:cubicBezTo>
                    <a:cubicBezTo>
                      <a:pt x="15267" y="857"/>
                      <a:pt x="15298" y="865"/>
                      <a:pt x="15324" y="881"/>
                    </a:cubicBezTo>
                    <a:cubicBezTo>
                      <a:pt x="15357" y="915"/>
                      <a:pt x="15402" y="929"/>
                      <a:pt x="15448" y="929"/>
                    </a:cubicBezTo>
                    <a:cubicBezTo>
                      <a:pt x="15483" y="929"/>
                      <a:pt x="15519" y="920"/>
                      <a:pt x="15550" y="905"/>
                    </a:cubicBezTo>
                    <a:cubicBezTo>
                      <a:pt x="15640" y="871"/>
                      <a:pt x="15729" y="785"/>
                      <a:pt x="15819" y="785"/>
                    </a:cubicBezTo>
                    <a:cubicBezTo>
                      <a:pt x="15825" y="785"/>
                      <a:pt x="15830" y="785"/>
                      <a:pt x="15836" y="786"/>
                    </a:cubicBezTo>
                    <a:cubicBezTo>
                      <a:pt x="15911" y="795"/>
                      <a:pt x="15978" y="863"/>
                      <a:pt x="16055" y="863"/>
                    </a:cubicBezTo>
                    <a:cubicBezTo>
                      <a:pt x="16077" y="863"/>
                      <a:pt x="16099" y="858"/>
                      <a:pt x="16122" y="845"/>
                    </a:cubicBezTo>
                    <a:cubicBezTo>
                      <a:pt x="16192" y="890"/>
                      <a:pt x="16276" y="914"/>
                      <a:pt x="16363" y="914"/>
                    </a:cubicBezTo>
                    <a:cubicBezTo>
                      <a:pt x="16393" y="914"/>
                      <a:pt x="16424" y="911"/>
                      <a:pt x="16455" y="905"/>
                    </a:cubicBezTo>
                    <a:lnTo>
                      <a:pt x="17324" y="881"/>
                    </a:lnTo>
                    <a:cubicBezTo>
                      <a:pt x="17342" y="883"/>
                      <a:pt x="17360" y="883"/>
                      <a:pt x="17379" y="883"/>
                    </a:cubicBezTo>
                    <a:cubicBezTo>
                      <a:pt x="17503" y="883"/>
                      <a:pt x="17628" y="848"/>
                      <a:pt x="17753" y="786"/>
                    </a:cubicBezTo>
                    <a:cubicBezTo>
                      <a:pt x="17807" y="763"/>
                      <a:pt x="17870" y="750"/>
                      <a:pt x="17934" y="750"/>
                    </a:cubicBezTo>
                    <a:cubicBezTo>
                      <a:pt x="17969" y="750"/>
                      <a:pt x="18005" y="754"/>
                      <a:pt x="18038" y="762"/>
                    </a:cubicBezTo>
                    <a:cubicBezTo>
                      <a:pt x="18109" y="778"/>
                      <a:pt x="18179" y="824"/>
                      <a:pt x="18249" y="824"/>
                    </a:cubicBezTo>
                    <a:cubicBezTo>
                      <a:pt x="18286" y="824"/>
                      <a:pt x="18323" y="811"/>
                      <a:pt x="18360" y="774"/>
                    </a:cubicBezTo>
                    <a:cubicBezTo>
                      <a:pt x="18435" y="796"/>
                      <a:pt x="18510" y="862"/>
                      <a:pt x="18589" y="862"/>
                    </a:cubicBezTo>
                    <a:cubicBezTo>
                      <a:pt x="18634" y="862"/>
                      <a:pt x="18681" y="840"/>
                      <a:pt x="18729" y="774"/>
                    </a:cubicBezTo>
                    <a:cubicBezTo>
                      <a:pt x="18736" y="767"/>
                      <a:pt x="18745" y="764"/>
                      <a:pt x="18754" y="764"/>
                    </a:cubicBezTo>
                    <a:cubicBezTo>
                      <a:pt x="18775" y="764"/>
                      <a:pt x="18800" y="778"/>
                      <a:pt x="18824" y="786"/>
                    </a:cubicBezTo>
                    <a:cubicBezTo>
                      <a:pt x="18952" y="860"/>
                      <a:pt x="19099" y="896"/>
                      <a:pt x="19248" y="896"/>
                    </a:cubicBezTo>
                    <a:cubicBezTo>
                      <a:pt x="19363" y="896"/>
                      <a:pt x="19478" y="875"/>
                      <a:pt x="19586" y="833"/>
                    </a:cubicBezTo>
                    <a:cubicBezTo>
                      <a:pt x="19616" y="816"/>
                      <a:pt x="19646" y="807"/>
                      <a:pt x="19676" y="807"/>
                    </a:cubicBezTo>
                    <a:cubicBezTo>
                      <a:pt x="19705" y="807"/>
                      <a:pt x="19735" y="816"/>
                      <a:pt x="19765" y="833"/>
                    </a:cubicBezTo>
                    <a:cubicBezTo>
                      <a:pt x="19789" y="847"/>
                      <a:pt x="19814" y="853"/>
                      <a:pt x="19838" y="853"/>
                    </a:cubicBezTo>
                    <a:cubicBezTo>
                      <a:pt x="19896" y="853"/>
                      <a:pt x="19952" y="819"/>
                      <a:pt x="20003" y="786"/>
                    </a:cubicBezTo>
                    <a:cubicBezTo>
                      <a:pt x="20036" y="769"/>
                      <a:pt x="20075" y="747"/>
                      <a:pt x="20108" y="747"/>
                    </a:cubicBezTo>
                    <a:cubicBezTo>
                      <a:pt x="20122" y="747"/>
                      <a:pt x="20135" y="751"/>
                      <a:pt x="20146" y="762"/>
                    </a:cubicBezTo>
                    <a:cubicBezTo>
                      <a:pt x="20277" y="929"/>
                      <a:pt x="20432" y="822"/>
                      <a:pt x="20563" y="929"/>
                    </a:cubicBezTo>
                    <a:cubicBezTo>
                      <a:pt x="20627" y="986"/>
                      <a:pt x="20710" y="1018"/>
                      <a:pt x="20791" y="1018"/>
                    </a:cubicBezTo>
                    <a:cubicBezTo>
                      <a:pt x="20844" y="1018"/>
                      <a:pt x="20897" y="1005"/>
                      <a:pt x="20944" y="976"/>
                    </a:cubicBezTo>
                    <a:cubicBezTo>
                      <a:pt x="20965" y="964"/>
                      <a:pt x="20986" y="960"/>
                      <a:pt x="21007" y="960"/>
                    </a:cubicBezTo>
                    <a:cubicBezTo>
                      <a:pt x="21036" y="960"/>
                      <a:pt x="21065" y="967"/>
                      <a:pt x="21095" y="967"/>
                    </a:cubicBezTo>
                    <a:cubicBezTo>
                      <a:pt x="21104" y="967"/>
                      <a:pt x="21113" y="966"/>
                      <a:pt x="21122" y="964"/>
                    </a:cubicBezTo>
                    <a:cubicBezTo>
                      <a:pt x="21140" y="961"/>
                      <a:pt x="21158" y="959"/>
                      <a:pt x="21177" y="959"/>
                    </a:cubicBezTo>
                    <a:cubicBezTo>
                      <a:pt x="21223" y="959"/>
                      <a:pt x="21271" y="968"/>
                      <a:pt x="21313" y="976"/>
                    </a:cubicBezTo>
                    <a:cubicBezTo>
                      <a:pt x="21419" y="1022"/>
                      <a:pt x="21530" y="1044"/>
                      <a:pt x="21640" y="1044"/>
                    </a:cubicBezTo>
                    <a:cubicBezTo>
                      <a:pt x="21789" y="1044"/>
                      <a:pt x="21938" y="1004"/>
                      <a:pt x="22075" y="929"/>
                    </a:cubicBezTo>
                    <a:cubicBezTo>
                      <a:pt x="22098" y="915"/>
                      <a:pt x="22124" y="908"/>
                      <a:pt x="22149" y="908"/>
                    </a:cubicBezTo>
                    <a:cubicBezTo>
                      <a:pt x="22187" y="908"/>
                      <a:pt x="22224" y="924"/>
                      <a:pt x="22253" y="953"/>
                    </a:cubicBezTo>
                    <a:cubicBezTo>
                      <a:pt x="22284" y="976"/>
                      <a:pt x="22315" y="994"/>
                      <a:pt x="22346" y="994"/>
                    </a:cubicBezTo>
                    <a:cubicBezTo>
                      <a:pt x="22363" y="994"/>
                      <a:pt x="22380" y="989"/>
                      <a:pt x="22396" y="976"/>
                    </a:cubicBezTo>
                    <a:cubicBezTo>
                      <a:pt x="22433" y="939"/>
                      <a:pt x="22480" y="921"/>
                      <a:pt x="22530" y="921"/>
                    </a:cubicBezTo>
                    <a:cubicBezTo>
                      <a:pt x="22560" y="921"/>
                      <a:pt x="22591" y="927"/>
                      <a:pt x="22622" y="941"/>
                    </a:cubicBezTo>
                    <a:cubicBezTo>
                      <a:pt x="22706" y="964"/>
                      <a:pt x="22801" y="964"/>
                      <a:pt x="22896" y="988"/>
                    </a:cubicBezTo>
                    <a:cubicBezTo>
                      <a:pt x="22946" y="1011"/>
                      <a:pt x="22997" y="1021"/>
                      <a:pt x="23047" y="1021"/>
                    </a:cubicBezTo>
                    <a:cubicBezTo>
                      <a:pt x="23130" y="1021"/>
                      <a:pt x="23211" y="992"/>
                      <a:pt x="23277" y="941"/>
                    </a:cubicBezTo>
                    <a:cubicBezTo>
                      <a:pt x="23319" y="899"/>
                      <a:pt x="23378" y="878"/>
                      <a:pt x="23438" y="878"/>
                    </a:cubicBezTo>
                    <a:cubicBezTo>
                      <a:pt x="23497" y="878"/>
                      <a:pt x="23557" y="899"/>
                      <a:pt x="23599" y="941"/>
                    </a:cubicBezTo>
                    <a:cubicBezTo>
                      <a:pt x="23605" y="945"/>
                      <a:pt x="23612" y="946"/>
                      <a:pt x="23619" y="946"/>
                    </a:cubicBezTo>
                    <a:cubicBezTo>
                      <a:pt x="23661" y="946"/>
                      <a:pt x="23699" y="871"/>
                      <a:pt x="23748" y="871"/>
                    </a:cubicBezTo>
                    <a:cubicBezTo>
                      <a:pt x="23757" y="871"/>
                      <a:pt x="23767" y="874"/>
                      <a:pt x="23777" y="881"/>
                    </a:cubicBezTo>
                    <a:cubicBezTo>
                      <a:pt x="23837" y="929"/>
                      <a:pt x="23896" y="964"/>
                      <a:pt x="23968" y="988"/>
                    </a:cubicBezTo>
                    <a:cubicBezTo>
                      <a:pt x="23985" y="993"/>
                      <a:pt x="24003" y="995"/>
                      <a:pt x="24020" y="995"/>
                    </a:cubicBezTo>
                    <a:cubicBezTo>
                      <a:pt x="24050" y="995"/>
                      <a:pt x="24080" y="987"/>
                      <a:pt x="24111" y="964"/>
                    </a:cubicBezTo>
                    <a:cubicBezTo>
                      <a:pt x="24192" y="896"/>
                      <a:pt x="24295" y="860"/>
                      <a:pt x="24400" y="860"/>
                    </a:cubicBezTo>
                    <a:cubicBezTo>
                      <a:pt x="24495" y="860"/>
                      <a:pt x="24591" y="890"/>
                      <a:pt x="24670" y="953"/>
                    </a:cubicBezTo>
                    <a:cubicBezTo>
                      <a:pt x="24718" y="976"/>
                      <a:pt x="24766" y="988"/>
                      <a:pt x="24813" y="988"/>
                    </a:cubicBezTo>
                    <a:cubicBezTo>
                      <a:pt x="24868" y="988"/>
                      <a:pt x="24923" y="927"/>
                      <a:pt x="24987" y="927"/>
                    </a:cubicBezTo>
                    <a:cubicBezTo>
                      <a:pt x="24993" y="927"/>
                      <a:pt x="24998" y="928"/>
                      <a:pt x="25004" y="929"/>
                    </a:cubicBezTo>
                    <a:cubicBezTo>
                      <a:pt x="25075" y="953"/>
                      <a:pt x="25158" y="976"/>
                      <a:pt x="25230" y="1012"/>
                    </a:cubicBezTo>
                    <a:cubicBezTo>
                      <a:pt x="25260" y="1018"/>
                      <a:pt x="25289" y="1021"/>
                      <a:pt x="25319" y="1021"/>
                    </a:cubicBezTo>
                    <a:cubicBezTo>
                      <a:pt x="25407" y="1021"/>
                      <a:pt x="25492" y="994"/>
                      <a:pt x="25563" y="941"/>
                    </a:cubicBezTo>
                    <a:cubicBezTo>
                      <a:pt x="25597" y="924"/>
                      <a:pt x="25631" y="907"/>
                      <a:pt x="25664" y="907"/>
                    </a:cubicBezTo>
                    <a:cubicBezTo>
                      <a:pt x="25678" y="907"/>
                      <a:pt x="25692" y="910"/>
                      <a:pt x="25706" y="917"/>
                    </a:cubicBezTo>
                    <a:cubicBezTo>
                      <a:pt x="25725" y="929"/>
                      <a:pt x="25743" y="934"/>
                      <a:pt x="25763" y="934"/>
                    </a:cubicBezTo>
                    <a:cubicBezTo>
                      <a:pt x="25806" y="934"/>
                      <a:pt x="25851" y="912"/>
                      <a:pt x="25903" y="912"/>
                    </a:cubicBezTo>
                    <a:cubicBezTo>
                      <a:pt x="25916" y="912"/>
                      <a:pt x="25930" y="913"/>
                      <a:pt x="25944" y="917"/>
                    </a:cubicBezTo>
                    <a:cubicBezTo>
                      <a:pt x="25955" y="921"/>
                      <a:pt x="25965" y="923"/>
                      <a:pt x="25974" y="923"/>
                    </a:cubicBezTo>
                    <a:cubicBezTo>
                      <a:pt x="26023" y="923"/>
                      <a:pt x="26065" y="877"/>
                      <a:pt x="26112" y="877"/>
                    </a:cubicBezTo>
                    <a:cubicBezTo>
                      <a:pt x="26130" y="877"/>
                      <a:pt x="26150" y="884"/>
                      <a:pt x="26170" y="905"/>
                    </a:cubicBezTo>
                    <a:cubicBezTo>
                      <a:pt x="26188" y="920"/>
                      <a:pt x="26206" y="926"/>
                      <a:pt x="26223" y="926"/>
                    </a:cubicBezTo>
                    <a:cubicBezTo>
                      <a:pt x="26285" y="926"/>
                      <a:pt x="26343" y="845"/>
                      <a:pt x="26409" y="845"/>
                    </a:cubicBezTo>
                    <a:lnTo>
                      <a:pt x="26456" y="845"/>
                    </a:lnTo>
                    <a:cubicBezTo>
                      <a:pt x="26480" y="857"/>
                      <a:pt x="26516" y="869"/>
                      <a:pt x="26540" y="893"/>
                    </a:cubicBezTo>
                    <a:cubicBezTo>
                      <a:pt x="26599" y="953"/>
                      <a:pt x="26659" y="1012"/>
                      <a:pt x="26718" y="1012"/>
                    </a:cubicBezTo>
                    <a:cubicBezTo>
                      <a:pt x="26932" y="1000"/>
                      <a:pt x="27135" y="976"/>
                      <a:pt x="27349" y="964"/>
                    </a:cubicBezTo>
                    <a:cubicBezTo>
                      <a:pt x="27484" y="837"/>
                      <a:pt x="27624" y="813"/>
                      <a:pt x="27765" y="813"/>
                    </a:cubicBezTo>
                    <a:cubicBezTo>
                      <a:pt x="27848" y="813"/>
                      <a:pt x="27932" y="822"/>
                      <a:pt x="28016" y="822"/>
                    </a:cubicBezTo>
                    <a:cubicBezTo>
                      <a:pt x="28075" y="822"/>
                      <a:pt x="28147" y="845"/>
                      <a:pt x="28195" y="893"/>
                    </a:cubicBezTo>
                    <a:cubicBezTo>
                      <a:pt x="28238" y="936"/>
                      <a:pt x="28294" y="958"/>
                      <a:pt x="28348" y="958"/>
                    </a:cubicBezTo>
                    <a:cubicBezTo>
                      <a:pt x="28414" y="958"/>
                      <a:pt x="28477" y="927"/>
                      <a:pt x="28516" y="869"/>
                    </a:cubicBezTo>
                    <a:cubicBezTo>
                      <a:pt x="28548" y="837"/>
                      <a:pt x="28595" y="822"/>
                      <a:pt x="28641" y="822"/>
                    </a:cubicBezTo>
                    <a:cubicBezTo>
                      <a:pt x="28664" y="822"/>
                      <a:pt x="28687" y="826"/>
                      <a:pt x="28706" y="833"/>
                    </a:cubicBezTo>
                    <a:cubicBezTo>
                      <a:pt x="28752" y="843"/>
                      <a:pt x="28798" y="900"/>
                      <a:pt x="28848" y="900"/>
                    </a:cubicBezTo>
                    <a:cubicBezTo>
                      <a:pt x="28864" y="900"/>
                      <a:pt x="28880" y="895"/>
                      <a:pt x="28897" y="881"/>
                    </a:cubicBezTo>
                    <a:cubicBezTo>
                      <a:pt x="28909" y="869"/>
                      <a:pt x="28922" y="865"/>
                      <a:pt x="28935" y="865"/>
                    </a:cubicBezTo>
                    <a:cubicBezTo>
                      <a:pt x="28970" y="865"/>
                      <a:pt x="29010" y="893"/>
                      <a:pt x="29052" y="893"/>
                    </a:cubicBezTo>
                    <a:cubicBezTo>
                      <a:pt x="29076" y="893"/>
                      <a:pt x="29099" y="884"/>
                      <a:pt x="29123" y="857"/>
                    </a:cubicBezTo>
                    <a:cubicBezTo>
                      <a:pt x="29174" y="874"/>
                      <a:pt x="29225" y="921"/>
                      <a:pt x="29280" y="921"/>
                    </a:cubicBezTo>
                    <a:cubicBezTo>
                      <a:pt x="29302" y="921"/>
                      <a:pt x="29325" y="914"/>
                      <a:pt x="29349" y="893"/>
                    </a:cubicBezTo>
                    <a:cubicBezTo>
                      <a:pt x="29374" y="872"/>
                      <a:pt x="29400" y="867"/>
                      <a:pt x="29427" y="867"/>
                    </a:cubicBezTo>
                    <a:cubicBezTo>
                      <a:pt x="29461" y="867"/>
                      <a:pt x="29496" y="875"/>
                      <a:pt x="29532" y="875"/>
                    </a:cubicBezTo>
                    <a:cubicBezTo>
                      <a:pt x="29567" y="875"/>
                      <a:pt x="29602" y="867"/>
                      <a:pt x="29635" y="833"/>
                    </a:cubicBezTo>
                    <a:cubicBezTo>
                      <a:pt x="29656" y="806"/>
                      <a:pt x="29685" y="794"/>
                      <a:pt x="29715" y="794"/>
                    </a:cubicBezTo>
                    <a:cubicBezTo>
                      <a:pt x="29737" y="794"/>
                      <a:pt x="29758" y="800"/>
                      <a:pt x="29778" y="810"/>
                    </a:cubicBezTo>
                    <a:cubicBezTo>
                      <a:pt x="29816" y="843"/>
                      <a:pt x="29852" y="855"/>
                      <a:pt x="29887" y="855"/>
                    </a:cubicBezTo>
                    <a:cubicBezTo>
                      <a:pt x="29941" y="855"/>
                      <a:pt x="29994" y="826"/>
                      <a:pt x="30052" y="798"/>
                    </a:cubicBezTo>
                    <a:cubicBezTo>
                      <a:pt x="30083" y="784"/>
                      <a:pt x="30116" y="778"/>
                      <a:pt x="30148" y="778"/>
                    </a:cubicBezTo>
                    <a:cubicBezTo>
                      <a:pt x="30202" y="778"/>
                      <a:pt x="30253" y="796"/>
                      <a:pt x="30290" y="833"/>
                    </a:cubicBezTo>
                    <a:cubicBezTo>
                      <a:pt x="30379" y="907"/>
                      <a:pt x="30468" y="932"/>
                      <a:pt x="30557" y="932"/>
                    </a:cubicBezTo>
                    <a:cubicBezTo>
                      <a:pt x="30672" y="932"/>
                      <a:pt x="30789" y="891"/>
                      <a:pt x="30909" y="857"/>
                    </a:cubicBezTo>
                    <a:cubicBezTo>
                      <a:pt x="31076" y="679"/>
                      <a:pt x="31290" y="822"/>
                      <a:pt x="31469" y="619"/>
                    </a:cubicBezTo>
                    <a:cubicBezTo>
                      <a:pt x="31472" y="612"/>
                      <a:pt x="31479" y="609"/>
                      <a:pt x="31487" y="609"/>
                    </a:cubicBezTo>
                    <a:cubicBezTo>
                      <a:pt x="31506" y="609"/>
                      <a:pt x="31535" y="626"/>
                      <a:pt x="31552" y="643"/>
                    </a:cubicBezTo>
                    <a:cubicBezTo>
                      <a:pt x="31609" y="709"/>
                      <a:pt x="31688" y="745"/>
                      <a:pt x="31772" y="745"/>
                    </a:cubicBezTo>
                    <a:cubicBezTo>
                      <a:pt x="31794" y="745"/>
                      <a:pt x="31816" y="743"/>
                      <a:pt x="31838" y="738"/>
                    </a:cubicBezTo>
                    <a:cubicBezTo>
                      <a:pt x="31852" y="736"/>
                      <a:pt x="31866" y="735"/>
                      <a:pt x="31879" y="735"/>
                    </a:cubicBezTo>
                    <a:cubicBezTo>
                      <a:pt x="31949" y="735"/>
                      <a:pt x="32016" y="760"/>
                      <a:pt x="32076" y="810"/>
                    </a:cubicBezTo>
                    <a:cubicBezTo>
                      <a:pt x="32093" y="827"/>
                      <a:pt x="32109" y="833"/>
                      <a:pt x="32124" y="833"/>
                    </a:cubicBezTo>
                    <a:cubicBezTo>
                      <a:pt x="32151" y="833"/>
                      <a:pt x="32176" y="813"/>
                      <a:pt x="32207" y="798"/>
                    </a:cubicBezTo>
                    <a:cubicBezTo>
                      <a:pt x="32220" y="791"/>
                      <a:pt x="32234" y="788"/>
                      <a:pt x="32247" y="788"/>
                    </a:cubicBezTo>
                    <a:cubicBezTo>
                      <a:pt x="32281" y="788"/>
                      <a:pt x="32315" y="808"/>
                      <a:pt x="32350" y="833"/>
                    </a:cubicBezTo>
                    <a:cubicBezTo>
                      <a:pt x="32400" y="884"/>
                      <a:pt x="32471" y="911"/>
                      <a:pt x="32542" y="911"/>
                    </a:cubicBezTo>
                    <a:cubicBezTo>
                      <a:pt x="32605" y="911"/>
                      <a:pt x="32669" y="890"/>
                      <a:pt x="32719" y="845"/>
                    </a:cubicBezTo>
                    <a:cubicBezTo>
                      <a:pt x="32814" y="769"/>
                      <a:pt x="32932" y="731"/>
                      <a:pt x="33055" y="731"/>
                    </a:cubicBezTo>
                    <a:cubicBezTo>
                      <a:pt x="33086" y="731"/>
                      <a:pt x="33117" y="733"/>
                      <a:pt x="33148" y="738"/>
                    </a:cubicBezTo>
                    <a:cubicBezTo>
                      <a:pt x="33215" y="752"/>
                      <a:pt x="33284" y="759"/>
                      <a:pt x="33352" y="759"/>
                    </a:cubicBezTo>
                    <a:cubicBezTo>
                      <a:pt x="33513" y="759"/>
                      <a:pt x="33672" y="722"/>
                      <a:pt x="33814" y="655"/>
                    </a:cubicBezTo>
                    <a:cubicBezTo>
                      <a:pt x="33835" y="648"/>
                      <a:pt x="33852" y="641"/>
                      <a:pt x="33869" y="641"/>
                    </a:cubicBezTo>
                    <a:cubicBezTo>
                      <a:pt x="33881" y="641"/>
                      <a:pt x="33894" y="645"/>
                      <a:pt x="33910" y="655"/>
                    </a:cubicBezTo>
                    <a:cubicBezTo>
                      <a:pt x="33965" y="718"/>
                      <a:pt x="34031" y="718"/>
                      <a:pt x="34097" y="718"/>
                    </a:cubicBezTo>
                    <a:lnTo>
                      <a:pt x="34097" y="718"/>
                    </a:lnTo>
                    <a:cubicBezTo>
                      <a:pt x="34130" y="718"/>
                      <a:pt x="34164" y="718"/>
                      <a:pt x="34195" y="726"/>
                    </a:cubicBezTo>
                    <a:cubicBezTo>
                      <a:pt x="34291" y="750"/>
                      <a:pt x="34410" y="810"/>
                      <a:pt x="34517" y="845"/>
                    </a:cubicBezTo>
                    <a:lnTo>
                      <a:pt x="34564" y="845"/>
                    </a:lnTo>
                    <a:cubicBezTo>
                      <a:pt x="34624" y="822"/>
                      <a:pt x="34695" y="798"/>
                      <a:pt x="34755" y="786"/>
                    </a:cubicBezTo>
                    <a:cubicBezTo>
                      <a:pt x="34814" y="786"/>
                      <a:pt x="34886" y="857"/>
                      <a:pt x="34945" y="857"/>
                    </a:cubicBezTo>
                    <a:cubicBezTo>
                      <a:pt x="34999" y="863"/>
                      <a:pt x="35055" y="866"/>
                      <a:pt x="35112" y="866"/>
                    </a:cubicBezTo>
                    <a:cubicBezTo>
                      <a:pt x="35169" y="866"/>
                      <a:pt x="35225" y="863"/>
                      <a:pt x="35279" y="857"/>
                    </a:cubicBezTo>
                    <a:cubicBezTo>
                      <a:pt x="35374" y="845"/>
                      <a:pt x="35445" y="810"/>
                      <a:pt x="35505" y="738"/>
                    </a:cubicBezTo>
                    <a:cubicBezTo>
                      <a:pt x="35600" y="655"/>
                      <a:pt x="35600" y="607"/>
                      <a:pt x="35541" y="405"/>
                    </a:cubicBezTo>
                    <a:cubicBezTo>
                      <a:pt x="35493" y="250"/>
                      <a:pt x="35493" y="250"/>
                      <a:pt x="35529" y="202"/>
                    </a:cubicBezTo>
                    <a:lnTo>
                      <a:pt x="35600" y="83"/>
                    </a:lnTo>
                    <a:cubicBezTo>
                      <a:pt x="35576" y="60"/>
                      <a:pt x="35541" y="24"/>
                      <a:pt x="35517" y="24"/>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564;p27">
              <a:extLst>
                <a:ext uri="{FF2B5EF4-FFF2-40B4-BE49-F238E27FC236}">
                  <a16:creationId xmlns:a16="http://schemas.microsoft.com/office/drawing/2014/main" id="{595E042F-319D-4BB3-8A20-6025B6106F8A}"/>
                </a:ext>
              </a:extLst>
            </p:cNvPr>
            <p:cNvSpPr/>
            <p:nvPr/>
          </p:nvSpPr>
          <p:spPr>
            <a:xfrm>
              <a:off x="2813062" y="1446435"/>
              <a:ext cx="1608266" cy="795031"/>
            </a:xfrm>
            <a:custGeom>
              <a:avLst/>
              <a:gdLst/>
              <a:ahLst/>
              <a:cxnLst/>
              <a:rect l="l" t="t" r="r" b="b"/>
              <a:pathLst>
                <a:path w="51329" h="25374" extrusionOk="0">
                  <a:moveTo>
                    <a:pt x="5906" y="1"/>
                  </a:moveTo>
                  <a:cubicBezTo>
                    <a:pt x="2631" y="1"/>
                    <a:pt x="0" y="2632"/>
                    <a:pt x="0" y="5906"/>
                  </a:cubicBezTo>
                  <a:lnTo>
                    <a:pt x="0" y="19468"/>
                  </a:lnTo>
                  <a:cubicBezTo>
                    <a:pt x="0" y="22742"/>
                    <a:pt x="2631" y="25373"/>
                    <a:pt x="5906" y="25373"/>
                  </a:cubicBezTo>
                  <a:lnTo>
                    <a:pt x="45423" y="25373"/>
                  </a:lnTo>
                  <a:cubicBezTo>
                    <a:pt x="48697" y="25373"/>
                    <a:pt x="51328" y="22742"/>
                    <a:pt x="51328" y="19468"/>
                  </a:cubicBezTo>
                  <a:lnTo>
                    <a:pt x="51328" y="5906"/>
                  </a:lnTo>
                  <a:cubicBezTo>
                    <a:pt x="51328" y="2632"/>
                    <a:pt x="48697" y="1"/>
                    <a:pt x="4542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565;p27">
              <a:extLst>
                <a:ext uri="{FF2B5EF4-FFF2-40B4-BE49-F238E27FC236}">
                  <a16:creationId xmlns:a16="http://schemas.microsoft.com/office/drawing/2014/main" id="{55316A4D-F808-4EF5-9B3A-1CE090AD3A43}"/>
                </a:ext>
              </a:extLst>
            </p:cNvPr>
            <p:cNvSpPr/>
            <p:nvPr/>
          </p:nvSpPr>
          <p:spPr>
            <a:xfrm>
              <a:off x="2813062" y="2496575"/>
              <a:ext cx="1608266" cy="795031"/>
            </a:xfrm>
            <a:custGeom>
              <a:avLst/>
              <a:gdLst/>
              <a:ahLst/>
              <a:cxnLst/>
              <a:rect l="l" t="t" r="r" b="b"/>
              <a:pathLst>
                <a:path w="51329" h="25374" extrusionOk="0">
                  <a:moveTo>
                    <a:pt x="5906" y="1"/>
                  </a:moveTo>
                  <a:cubicBezTo>
                    <a:pt x="2631" y="1"/>
                    <a:pt x="0" y="2632"/>
                    <a:pt x="0" y="5906"/>
                  </a:cubicBezTo>
                  <a:lnTo>
                    <a:pt x="0" y="19468"/>
                  </a:lnTo>
                  <a:cubicBezTo>
                    <a:pt x="0" y="22742"/>
                    <a:pt x="2631" y="25373"/>
                    <a:pt x="5906" y="25373"/>
                  </a:cubicBezTo>
                  <a:lnTo>
                    <a:pt x="45423" y="25373"/>
                  </a:lnTo>
                  <a:cubicBezTo>
                    <a:pt x="48697" y="25373"/>
                    <a:pt x="51328" y="22742"/>
                    <a:pt x="51328" y="19468"/>
                  </a:cubicBezTo>
                  <a:lnTo>
                    <a:pt x="51328" y="5906"/>
                  </a:lnTo>
                  <a:cubicBezTo>
                    <a:pt x="51328" y="2632"/>
                    <a:pt x="48697" y="1"/>
                    <a:pt x="4542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566;p27">
              <a:extLst>
                <a:ext uri="{FF2B5EF4-FFF2-40B4-BE49-F238E27FC236}">
                  <a16:creationId xmlns:a16="http://schemas.microsoft.com/office/drawing/2014/main" id="{E219461C-2213-4A63-98BB-5771F937FF5E}"/>
                </a:ext>
              </a:extLst>
            </p:cNvPr>
            <p:cNvSpPr/>
            <p:nvPr/>
          </p:nvSpPr>
          <p:spPr>
            <a:xfrm>
              <a:off x="2813062" y="3546715"/>
              <a:ext cx="1608266" cy="795376"/>
            </a:xfrm>
            <a:custGeom>
              <a:avLst/>
              <a:gdLst/>
              <a:ahLst/>
              <a:cxnLst/>
              <a:rect l="l" t="t" r="r" b="b"/>
              <a:pathLst>
                <a:path w="51329" h="25385" extrusionOk="0">
                  <a:moveTo>
                    <a:pt x="5906" y="1"/>
                  </a:moveTo>
                  <a:cubicBezTo>
                    <a:pt x="2631" y="1"/>
                    <a:pt x="0" y="2644"/>
                    <a:pt x="0" y="5906"/>
                  </a:cubicBezTo>
                  <a:lnTo>
                    <a:pt x="0" y="19479"/>
                  </a:lnTo>
                  <a:cubicBezTo>
                    <a:pt x="0" y="22754"/>
                    <a:pt x="2631" y="25385"/>
                    <a:pt x="5906" y="25385"/>
                  </a:cubicBezTo>
                  <a:lnTo>
                    <a:pt x="45423" y="25385"/>
                  </a:lnTo>
                  <a:cubicBezTo>
                    <a:pt x="48697" y="25385"/>
                    <a:pt x="51328" y="22754"/>
                    <a:pt x="51328" y="19479"/>
                  </a:cubicBezTo>
                  <a:lnTo>
                    <a:pt x="51328" y="5906"/>
                  </a:lnTo>
                  <a:cubicBezTo>
                    <a:pt x="51328" y="2644"/>
                    <a:pt x="48697" y="1"/>
                    <a:pt x="4542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567;p27">
              <a:extLst>
                <a:ext uri="{FF2B5EF4-FFF2-40B4-BE49-F238E27FC236}">
                  <a16:creationId xmlns:a16="http://schemas.microsoft.com/office/drawing/2014/main" id="{EF54E92E-0EB5-4B52-8FD0-6BB4CBFE37A0}"/>
                </a:ext>
              </a:extLst>
            </p:cNvPr>
            <p:cNvSpPr/>
            <p:nvPr/>
          </p:nvSpPr>
          <p:spPr>
            <a:xfrm>
              <a:off x="4714131" y="1446435"/>
              <a:ext cx="1608266" cy="795031"/>
            </a:xfrm>
            <a:custGeom>
              <a:avLst/>
              <a:gdLst/>
              <a:ahLst/>
              <a:cxnLst/>
              <a:rect l="l" t="t" r="r" b="b"/>
              <a:pathLst>
                <a:path w="51329" h="25374" extrusionOk="0">
                  <a:moveTo>
                    <a:pt x="5906" y="1"/>
                  </a:moveTo>
                  <a:cubicBezTo>
                    <a:pt x="2632" y="1"/>
                    <a:pt x="0" y="2632"/>
                    <a:pt x="0" y="5906"/>
                  </a:cubicBezTo>
                  <a:lnTo>
                    <a:pt x="0" y="19468"/>
                  </a:lnTo>
                  <a:cubicBezTo>
                    <a:pt x="0" y="22742"/>
                    <a:pt x="2632" y="25373"/>
                    <a:pt x="5906" y="25373"/>
                  </a:cubicBezTo>
                  <a:lnTo>
                    <a:pt x="45423" y="25373"/>
                  </a:lnTo>
                  <a:cubicBezTo>
                    <a:pt x="48697" y="25373"/>
                    <a:pt x="51328" y="22742"/>
                    <a:pt x="51328" y="19468"/>
                  </a:cubicBezTo>
                  <a:lnTo>
                    <a:pt x="51328" y="5906"/>
                  </a:lnTo>
                  <a:cubicBezTo>
                    <a:pt x="51328" y="2632"/>
                    <a:pt x="48697" y="1"/>
                    <a:pt x="4542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568;p27">
              <a:extLst>
                <a:ext uri="{FF2B5EF4-FFF2-40B4-BE49-F238E27FC236}">
                  <a16:creationId xmlns:a16="http://schemas.microsoft.com/office/drawing/2014/main" id="{7C3FEF14-C4EC-4B54-AF4D-EA30F91AD19D}"/>
                </a:ext>
              </a:extLst>
            </p:cNvPr>
            <p:cNvSpPr/>
            <p:nvPr/>
          </p:nvSpPr>
          <p:spPr>
            <a:xfrm>
              <a:off x="4714131" y="2496575"/>
              <a:ext cx="1608266" cy="795031"/>
            </a:xfrm>
            <a:custGeom>
              <a:avLst/>
              <a:gdLst/>
              <a:ahLst/>
              <a:cxnLst/>
              <a:rect l="l" t="t" r="r" b="b"/>
              <a:pathLst>
                <a:path w="51329" h="25374" extrusionOk="0">
                  <a:moveTo>
                    <a:pt x="5906" y="1"/>
                  </a:moveTo>
                  <a:cubicBezTo>
                    <a:pt x="2632" y="1"/>
                    <a:pt x="0" y="2632"/>
                    <a:pt x="0" y="5906"/>
                  </a:cubicBezTo>
                  <a:lnTo>
                    <a:pt x="0" y="19468"/>
                  </a:lnTo>
                  <a:cubicBezTo>
                    <a:pt x="0" y="22742"/>
                    <a:pt x="2632" y="25373"/>
                    <a:pt x="5906" y="25373"/>
                  </a:cubicBezTo>
                  <a:lnTo>
                    <a:pt x="45423" y="25373"/>
                  </a:lnTo>
                  <a:cubicBezTo>
                    <a:pt x="48697" y="25373"/>
                    <a:pt x="51328" y="22742"/>
                    <a:pt x="51328" y="19468"/>
                  </a:cubicBezTo>
                  <a:lnTo>
                    <a:pt x="51328" y="5906"/>
                  </a:lnTo>
                  <a:cubicBezTo>
                    <a:pt x="51328" y="2632"/>
                    <a:pt x="48697" y="1"/>
                    <a:pt x="4542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569;p27">
              <a:extLst>
                <a:ext uri="{FF2B5EF4-FFF2-40B4-BE49-F238E27FC236}">
                  <a16:creationId xmlns:a16="http://schemas.microsoft.com/office/drawing/2014/main" id="{F57817D5-9D44-4D6A-B1A0-2881851D1684}"/>
                </a:ext>
              </a:extLst>
            </p:cNvPr>
            <p:cNvSpPr/>
            <p:nvPr/>
          </p:nvSpPr>
          <p:spPr>
            <a:xfrm>
              <a:off x="911963" y="2496575"/>
              <a:ext cx="1608266" cy="795031"/>
            </a:xfrm>
            <a:custGeom>
              <a:avLst/>
              <a:gdLst/>
              <a:ahLst/>
              <a:cxnLst/>
              <a:rect l="l" t="t" r="r" b="b"/>
              <a:pathLst>
                <a:path w="51329" h="25374" extrusionOk="0">
                  <a:moveTo>
                    <a:pt x="5906" y="1"/>
                  </a:moveTo>
                  <a:cubicBezTo>
                    <a:pt x="2632" y="1"/>
                    <a:pt x="1" y="2632"/>
                    <a:pt x="1" y="5906"/>
                  </a:cubicBezTo>
                  <a:lnTo>
                    <a:pt x="1" y="19468"/>
                  </a:lnTo>
                  <a:cubicBezTo>
                    <a:pt x="1" y="22742"/>
                    <a:pt x="2632" y="25373"/>
                    <a:pt x="5906" y="25373"/>
                  </a:cubicBezTo>
                  <a:lnTo>
                    <a:pt x="45423" y="25373"/>
                  </a:lnTo>
                  <a:cubicBezTo>
                    <a:pt x="48698" y="25373"/>
                    <a:pt x="51329" y="22742"/>
                    <a:pt x="51329" y="19468"/>
                  </a:cubicBezTo>
                  <a:lnTo>
                    <a:pt x="51329" y="5906"/>
                  </a:lnTo>
                  <a:cubicBezTo>
                    <a:pt x="51329" y="2632"/>
                    <a:pt x="48698" y="1"/>
                    <a:pt x="4542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570;p27">
              <a:extLst>
                <a:ext uri="{FF2B5EF4-FFF2-40B4-BE49-F238E27FC236}">
                  <a16:creationId xmlns:a16="http://schemas.microsoft.com/office/drawing/2014/main" id="{D3229896-1050-496B-B0EB-F802347ADD41}"/>
                </a:ext>
              </a:extLst>
            </p:cNvPr>
            <p:cNvSpPr/>
            <p:nvPr/>
          </p:nvSpPr>
          <p:spPr>
            <a:xfrm>
              <a:off x="4714131" y="3546715"/>
              <a:ext cx="1608266" cy="795376"/>
            </a:xfrm>
            <a:custGeom>
              <a:avLst/>
              <a:gdLst/>
              <a:ahLst/>
              <a:cxnLst/>
              <a:rect l="l" t="t" r="r" b="b"/>
              <a:pathLst>
                <a:path w="51329" h="25385" extrusionOk="0">
                  <a:moveTo>
                    <a:pt x="5906" y="1"/>
                  </a:moveTo>
                  <a:cubicBezTo>
                    <a:pt x="2632" y="1"/>
                    <a:pt x="0" y="2644"/>
                    <a:pt x="0" y="5906"/>
                  </a:cubicBezTo>
                  <a:lnTo>
                    <a:pt x="0" y="19479"/>
                  </a:lnTo>
                  <a:cubicBezTo>
                    <a:pt x="0" y="22754"/>
                    <a:pt x="2632" y="25385"/>
                    <a:pt x="5906" y="25385"/>
                  </a:cubicBezTo>
                  <a:lnTo>
                    <a:pt x="45423" y="25385"/>
                  </a:lnTo>
                  <a:cubicBezTo>
                    <a:pt x="48697" y="25385"/>
                    <a:pt x="51328" y="22754"/>
                    <a:pt x="51328" y="19479"/>
                  </a:cubicBezTo>
                  <a:lnTo>
                    <a:pt x="51328" y="5906"/>
                  </a:lnTo>
                  <a:cubicBezTo>
                    <a:pt x="51328" y="2644"/>
                    <a:pt x="48697" y="1"/>
                    <a:pt x="4542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21" name="Google Shape;571;p27">
              <a:extLst>
                <a:ext uri="{FF2B5EF4-FFF2-40B4-BE49-F238E27FC236}">
                  <a16:creationId xmlns:a16="http://schemas.microsoft.com/office/drawing/2014/main" id="{434C0A76-C4CF-4406-9C44-2FCB38879FE7}"/>
                </a:ext>
              </a:extLst>
            </p:cNvPr>
            <p:cNvGrpSpPr/>
            <p:nvPr/>
          </p:nvGrpSpPr>
          <p:grpSpPr>
            <a:xfrm>
              <a:off x="894072" y="2469347"/>
              <a:ext cx="1653040" cy="852651"/>
              <a:chOff x="894072" y="2469347"/>
              <a:chExt cx="1653040" cy="852651"/>
            </a:xfrm>
          </p:grpSpPr>
          <p:sp>
            <p:nvSpPr>
              <p:cNvPr id="22" name="Google Shape;572;p27">
                <a:extLst>
                  <a:ext uri="{FF2B5EF4-FFF2-40B4-BE49-F238E27FC236}">
                    <a16:creationId xmlns:a16="http://schemas.microsoft.com/office/drawing/2014/main" id="{06740B03-511E-4798-9873-77D48347E389}"/>
                  </a:ext>
                </a:extLst>
              </p:cNvPr>
              <p:cNvSpPr/>
              <p:nvPr/>
            </p:nvSpPr>
            <p:spPr>
              <a:xfrm>
                <a:off x="894072" y="2469347"/>
                <a:ext cx="1653040" cy="852651"/>
              </a:xfrm>
              <a:custGeom>
                <a:avLst/>
                <a:gdLst/>
                <a:ahLst/>
                <a:cxnLst/>
                <a:rect l="l" t="t" r="r" b="b"/>
                <a:pathLst>
                  <a:path w="52758" h="27213" extrusionOk="0">
                    <a:moveTo>
                      <a:pt x="12073" y="1"/>
                    </a:moveTo>
                    <a:lnTo>
                      <a:pt x="11800" y="298"/>
                    </a:lnTo>
                    <a:cubicBezTo>
                      <a:pt x="11618" y="185"/>
                      <a:pt x="11436" y="139"/>
                      <a:pt x="11254" y="139"/>
                    </a:cubicBezTo>
                    <a:cubicBezTo>
                      <a:pt x="11055" y="139"/>
                      <a:pt x="10856" y="194"/>
                      <a:pt x="10657" y="275"/>
                    </a:cubicBezTo>
                    <a:cubicBezTo>
                      <a:pt x="10615" y="292"/>
                      <a:pt x="10570" y="301"/>
                      <a:pt x="10527" y="301"/>
                    </a:cubicBezTo>
                    <a:cubicBezTo>
                      <a:pt x="10484" y="301"/>
                      <a:pt x="10442" y="292"/>
                      <a:pt x="10407" y="275"/>
                    </a:cubicBezTo>
                    <a:cubicBezTo>
                      <a:pt x="10145" y="215"/>
                      <a:pt x="9883" y="179"/>
                      <a:pt x="9633" y="144"/>
                    </a:cubicBezTo>
                    <a:cubicBezTo>
                      <a:pt x="9602" y="140"/>
                      <a:pt x="9571" y="138"/>
                      <a:pt x="9541" y="138"/>
                    </a:cubicBezTo>
                    <a:cubicBezTo>
                      <a:pt x="9393" y="138"/>
                      <a:pt x="9249" y="184"/>
                      <a:pt x="9121" y="263"/>
                    </a:cubicBezTo>
                    <a:cubicBezTo>
                      <a:pt x="9067" y="299"/>
                      <a:pt x="8992" y="335"/>
                      <a:pt x="8933" y="335"/>
                    </a:cubicBezTo>
                    <a:cubicBezTo>
                      <a:pt x="8914" y="335"/>
                      <a:pt x="8897" y="331"/>
                      <a:pt x="8883" y="322"/>
                    </a:cubicBezTo>
                    <a:cubicBezTo>
                      <a:pt x="8670" y="194"/>
                      <a:pt x="8453" y="160"/>
                      <a:pt x="8234" y="160"/>
                    </a:cubicBezTo>
                    <a:cubicBezTo>
                      <a:pt x="8025" y="160"/>
                      <a:pt x="7812" y="191"/>
                      <a:pt x="7597" y="203"/>
                    </a:cubicBezTo>
                    <a:cubicBezTo>
                      <a:pt x="7299" y="203"/>
                      <a:pt x="6989" y="227"/>
                      <a:pt x="6692" y="275"/>
                    </a:cubicBezTo>
                    <a:cubicBezTo>
                      <a:pt x="6608" y="298"/>
                      <a:pt x="6537" y="322"/>
                      <a:pt x="6466" y="346"/>
                    </a:cubicBezTo>
                    <a:cubicBezTo>
                      <a:pt x="6394" y="370"/>
                      <a:pt x="6323" y="406"/>
                      <a:pt x="6239" y="429"/>
                    </a:cubicBezTo>
                    <a:cubicBezTo>
                      <a:pt x="6170" y="454"/>
                      <a:pt x="6100" y="467"/>
                      <a:pt x="6032" y="467"/>
                    </a:cubicBezTo>
                    <a:cubicBezTo>
                      <a:pt x="5936" y="467"/>
                      <a:pt x="5841" y="442"/>
                      <a:pt x="5751" y="394"/>
                    </a:cubicBezTo>
                    <a:cubicBezTo>
                      <a:pt x="5668" y="513"/>
                      <a:pt x="5584" y="632"/>
                      <a:pt x="5501" y="751"/>
                    </a:cubicBezTo>
                    <a:cubicBezTo>
                      <a:pt x="5394" y="644"/>
                      <a:pt x="5287" y="536"/>
                      <a:pt x="5156" y="453"/>
                    </a:cubicBezTo>
                    <a:cubicBezTo>
                      <a:pt x="5130" y="436"/>
                      <a:pt x="5097" y="425"/>
                      <a:pt x="5063" y="425"/>
                    </a:cubicBezTo>
                    <a:cubicBezTo>
                      <a:pt x="5050" y="425"/>
                      <a:pt x="5038" y="426"/>
                      <a:pt x="5025" y="429"/>
                    </a:cubicBezTo>
                    <a:cubicBezTo>
                      <a:pt x="4799" y="489"/>
                      <a:pt x="4525" y="489"/>
                      <a:pt x="4346" y="656"/>
                    </a:cubicBezTo>
                    <a:cubicBezTo>
                      <a:pt x="4215" y="763"/>
                      <a:pt x="4072" y="846"/>
                      <a:pt x="3918" y="906"/>
                    </a:cubicBezTo>
                    <a:cubicBezTo>
                      <a:pt x="3775" y="965"/>
                      <a:pt x="3632" y="1025"/>
                      <a:pt x="3477" y="1060"/>
                    </a:cubicBezTo>
                    <a:cubicBezTo>
                      <a:pt x="3310" y="1120"/>
                      <a:pt x="3156" y="1179"/>
                      <a:pt x="3001" y="1251"/>
                    </a:cubicBezTo>
                    <a:cubicBezTo>
                      <a:pt x="2929" y="1287"/>
                      <a:pt x="2858" y="1334"/>
                      <a:pt x="2787" y="1370"/>
                    </a:cubicBezTo>
                    <a:cubicBezTo>
                      <a:pt x="2715" y="1418"/>
                      <a:pt x="2656" y="1477"/>
                      <a:pt x="2596" y="1537"/>
                    </a:cubicBezTo>
                    <a:cubicBezTo>
                      <a:pt x="2346" y="1763"/>
                      <a:pt x="2084" y="1965"/>
                      <a:pt x="1834" y="2191"/>
                    </a:cubicBezTo>
                    <a:cubicBezTo>
                      <a:pt x="1715" y="2311"/>
                      <a:pt x="1608" y="2441"/>
                      <a:pt x="1513" y="2572"/>
                    </a:cubicBezTo>
                    <a:cubicBezTo>
                      <a:pt x="1417" y="2715"/>
                      <a:pt x="1346" y="2882"/>
                      <a:pt x="1322" y="3049"/>
                    </a:cubicBezTo>
                    <a:cubicBezTo>
                      <a:pt x="1310" y="3120"/>
                      <a:pt x="1179" y="3168"/>
                      <a:pt x="1132" y="3239"/>
                    </a:cubicBezTo>
                    <a:cubicBezTo>
                      <a:pt x="941" y="3454"/>
                      <a:pt x="774" y="3680"/>
                      <a:pt x="643" y="3930"/>
                    </a:cubicBezTo>
                    <a:lnTo>
                      <a:pt x="536" y="4144"/>
                    </a:lnTo>
                    <a:lnTo>
                      <a:pt x="477" y="4239"/>
                    </a:lnTo>
                    <a:lnTo>
                      <a:pt x="429" y="4358"/>
                    </a:lnTo>
                    <a:cubicBezTo>
                      <a:pt x="381" y="4501"/>
                      <a:pt x="322" y="4656"/>
                      <a:pt x="274" y="4787"/>
                    </a:cubicBezTo>
                    <a:cubicBezTo>
                      <a:pt x="227" y="4942"/>
                      <a:pt x="203" y="5097"/>
                      <a:pt x="191" y="5251"/>
                    </a:cubicBezTo>
                    <a:cubicBezTo>
                      <a:pt x="179" y="5323"/>
                      <a:pt x="179" y="5394"/>
                      <a:pt x="179" y="5478"/>
                    </a:cubicBezTo>
                    <a:cubicBezTo>
                      <a:pt x="179" y="5561"/>
                      <a:pt x="191" y="5632"/>
                      <a:pt x="203" y="5716"/>
                    </a:cubicBezTo>
                    <a:cubicBezTo>
                      <a:pt x="131" y="5835"/>
                      <a:pt x="84" y="5954"/>
                      <a:pt x="48" y="6085"/>
                    </a:cubicBezTo>
                    <a:cubicBezTo>
                      <a:pt x="12" y="6204"/>
                      <a:pt x="0" y="6335"/>
                      <a:pt x="12" y="6466"/>
                    </a:cubicBezTo>
                    <a:cubicBezTo>
                      <a:pt x="12" y="6597"/>
                      <a:pt x="36" y="6716"/>
                      <a:pt x="72" y="6847"/>
                    </a:cubicBezTo>
                    <a:cubicBezTo>
                      <a:pt x="108" y="6966"/>
                      <a:pt x="155" y="7073"/>
                      <a:pt x="203" y="7192"/>
                    </a:cubicBezTo>
                    <a:cubicBezTo>
                      <a:pt x="262" y="7359"/>
                      <a:pt x="274" y="7537"/>
                      <a:pt x="250" y="7704"/>
                    </a:cubicBezTo>
                    <a:cubicBezTo>
                      <a:pt x="262" y="8454"/>
                      <a:pt x="262" y="9192"/>
                      <a:pt x="286" y="9931"/>
                    </a:cubicBezTo>
                    <a:cubicBezTo>
                      <a:pt x="274" y="10109"/>
                      <a:pt x="310" y="10288"/>
                      <a:pt x="370" y="10442"/>
                    </a:cubicBezTo>
                    <a:cubicBezTo>
                      <a:pt x="489" y="10669"/>
                      <a:pt x="417" y="10859"/>
                      <a:pt x="334" y="11062"/>
                    </a:cubicBezTo>
                    <a:cubicBezTo>
                      <a:pt x="274" y="11240"/>
                      <a:pt x="298" y="11431"/>
                      <a:pt x="417" y="11574"/>
                    </a:cubicBezTo>
                    <a:cubicBezTo>
                      <a:pt x="512" y="11669"/>
                      <a:pt x="524" y="11824"/>
                      <a:pt x="453" y="11943"/>
                    </a:cubicBezTo>
                    <a:cubicBezTo>
                      <a:pt x="358" y="12133"/>
                      <a:pt x="310" y="12359"/>
                      <a:pt x="322" y="12574"/>
                    </a:cubicBezTo>
                    <a:cubicBezTo>
                      <a:pt x="310" y="13669"/>
                      <a:pt x="298" y="14753"/>
                      <a:pt x="358" y="15848"/>
                    </a:cubicBezTo>
                    <a:cubicBezTo>
                      <a:pt x="393" y="16503"/>
                      <a:pt x="417" y="17158"/>
                      <a:pt x="179" y="17801"/>
                    </a:cubicBezTo>
                    <a:cubicBezTo>
                      <a:pt x="155" y="17920"/>
                      <a:pt x="155" y="18051"/>
                      <a:pt x="179" y="18182"/>
                    </a:cubicBezTo>
                    <a:cubicBezTo>
                      <a:pt x="215" y="18479"/>
                      <a:pt x="203" y="18777"/>
                      <a:pt x="167" y="19074"/>
                    </a:cubicBezTo>
                    <a:cubicBezTo>
                      <a:pt x="143" y="19336"/>
                      <a:pt x="120" y="19598"/>
                      <a:pt x="108" y="19860"/>
                    </a:cubicBezTo>
                    <a:lnTo>
                      <a:pt x="96" y="20253"/>
                    </a:lnTo>
                    <a:cubicBezTo>
                      <a:pt x="96" y="20372"/>
                      <a:pt x="96" y="20527"/>
                      <a:pt x="96" y="20658"/>
                    </a:cubicBezTo>
                    <a:cubicBezTo>
                      <a:pt x="143" y="21611"/>
                      <a:pt x="405" y="22527"/>
                      <a:pt x="858" y="23361"/>
                    </a:cubicBezTo>
                    <a:cubicBezTo>
                      <a:pt x="953" y="23527"/>
                      <a:pt x="1036" y="23730"/>
                      <a:pt x="1179" y="23813"/>
                    </a:cubicBezTo>
                    <a:cubicBezTo>
                      <a:pt x="1310" y="23873"/>
                      <a:pt x="1405" y="23968"/>
                      <a:pt x="1477" y="24087"/>
                    </a:cubicBezTo>
                    <a:cubicBezTo>
                      <a:pt x="1548" y="24206"/>
                      <a:pt x="1596" y="24337"/>
                      <a:pt x="1632" y="24468"/>
                    </a:cubicBezTo>
                    <a:cubicBezTo>
                      <a:pt x="1667" y="24575"/>
                      <a:pt x="1715" y="24694"/>
                      <a:pt x="1763" y="24801"/>
                    </a:cubicBezTo>
                    <a:cubicBezTo>
                      <a:pt x="1786" y="24849"/>
                      <a:pt x="1822" y="24909"/>
                      <a:pt x="1858" y="24956"/>
                    </a:cubicBezTo>
                    <a:cubicBezTo>
                      <a:pt x="1894" y="25004"/>
                      <a:pt x="1929" y="25051"/>
                      <a:pt x="1965" y="25087"/>
                    </a:cubicBezTo>
                    <a:cubicBezTo>
                      <a:pt x="2036" y="25159"/>
                      <a:pt x="2120" y="25206"/>
                      <a:pt x="2215" y="25230"/>
                    </a:cubicBezTo>
                    <a:cubicBezTo>
                      <a:pt x="2310" y="25266"/>
                      <a:pt x="2394" y="25301"/>
                      <a:pt x="2477" y="25349"/>
                    </a:cubicBezTo>
                    <a:cubicBezTo>
                      <a:pt x="2584" y="25409"/>
                      <a:pt x="2679" y="25468"/>
                      <a:pt x="2775" y="25551"/>
                    </a:cubicBezTo>
                    <a:cubicBezTo>
                      <a:pt x="2822" y="25587"/>
                      <a:pt x="2858" y="25623"/>
                      <a:pt x="2917" y="25659"/>
                    </a:cubicBezTo>
                    <a:lnTo>
                      <a:pt x="3072" y="25742"/>
                    </a:lnTo>
                    <a:cubicBezTo>
                      <a:pt x="3191" y="25825"/>
                      <a:pt x="3298" y="25932"/>
                      <a:pt x="3382" y="26052"/>
                    </a:cubicBezTo>
                    <a:cubicBezTo>
                      <a:pt x="3465" y="26159"/>
                      <a:pt x="3596" y="26230"/>
                      <a:pt x="3739" y="26242"/>
                    </a:cubicBezTo>
                    <a:cubicBezTo>
                      <a:pt x="3810" y="26242"/>
                      <a:pt x="3894" y="26254"/>
                      <a:pt x="3965" y="26278"/>
                    </a:cubicBezTo>
                    <a:cubicBezTo>
                      <a:pt x="4025" y="26302"/>
                      <a:pt x="4096" y="26325"/>
                      <a:pt x="4156" y="26361"/>
                    </a:cubicBezTo>
                    <a:cubicBezTo>
                      <a:pt x="4263" y="26433"/>
                      <a:pt x="4370" y="26528"/>
                      <a:pt x="4501" y="26611"/>
                    </a:cubicBezTo>
                    <a:cubicBezTo>
                      <a:pt x="4620" y="26683"/>
                      <a:pt x="4775" y="26694"/>
                      <a:pt x="4906" y="26754"/>
                    </a:cubicBezTo>
                    <a:cubicBezTo>
                      <a:pt x="5001" y="26790"/>
                      <a:pt x="5096" y="26825"/>
                      <a:pt x="5192" y="26825"/>
                    </a:cubicBezTo>
                    <a:cubicBezTo>
                      <a:pt x="5239" y="26831"/>
                      <a:pt x="5290" y="26834"/>
                      <a:pt x="5340" y="26834"/>
                    </a:cubicBezTo>
                    <a:cubicBezTo>
                      <a:pt x="5391" y="26834"/>
                      <a:pt x="5442" y="26831"/>
                      <a:pt x="5489" y="26825"/>
                    </a:cubicBezTo>
                    <a:cubicBezTo>
                      <a:pt x="5584" y="26825"/>
                      <a:pt x="5680" y="26814"/>
                      <a:pt x="5775" y="26802"/>
                    </a:cubicBezTo>
                    <a:cubicBezTo>
                      <a:pt x="5870" y="26802"/>
                      <a:pt x="5965" y="26766"/>
                      <a:pt x="6061" y="26766"/>
                    </a:cubicBezTo>
                    <a:cubicBezTo>
                      <a:pt x="6376" y="26884"/>
                      <a:pt x="6708" y="26954"/>
                      <a:pt x="7043" y="26954"/>
                    </a:cubicBezTo>
                    <a:cubicBezTo>
                      <a:pt x="7112" y="26954"/>
                      <a:pt x="7182" y="26951"/>
                      <a:pt x="7251" y="26945"/>
                    </a:cubicBezTo>
                    <a:cubicBezTo>
                      <a:pt x="7273" y="26946"/>
                      <a:pt x="7295" y="26946"/>
                      <a:pt x="7317" y="26946"/>
                    </a:cubicBezTo>
                    <a:cubicBezTo>
                      <a:pt x="7512" y="26946"/>
                      <a:pt x="7713" y="26900"/>
                      <a:pt x="7894" y="26825"/>
                    </a:cubicBezTo>
                    <a:cubicBezTo>
                      <a:pt x="8192" y="26683"/>
                      <a:pt x="8490" y="26694"/>
                      <a:pt x="8787" y="26683"/>
                    </a:cubicBezTo>
                    <a:cubicBezTo>
                      <a:pt x="9394" y="26647"/>
                      <a:pt x="10014" y="26635"/>
                      <a:pt x="10621" y="26623"/>
                    </a:cubicBezTo>
                    <a:cubicBezTo>
                      <a:pt x="10757" y="26620"/>
                      <a:pt x="10892" y="26618"/>
                      <a:pt x="11028" y="26618"/>
                    </a:cubicBezTo>
                    <a:cubicBezTo>
                      <a:pt x="11499" y="26618"/>
                      <a:pt x="11968" y="26650"/>
                      <a:pt x="12431" y="26825"/>
                    </a:cubicBezTo>
                    <a:cubicBezTo>
                      <a:pt x="12597" y="26873"/>
                      <a:pt x="12776" y="26897"/>
                      <a:pt x="12954" y="26909"/>
                    </a:cubicBezTo>
                    <a:cubicBezTo>
                      <a:pt x="13728" y="26968"/>
                      <a:pt x="14514" y="26921"/>
                      <a:pt x="15288" y="27159"/>
                    </a:cubicBezTo>
                    <a:cubicBezTo>
                      <a:pt x="15431" y="27191"/>
                      <a:pt x="15579" y="27206"/>
                      <a:pt x="15726" y="27206"/>
                    </a:cubicBezTo>
                    <a:cubicBezTo>
                      <a:pt x="15799" y="27206"/>
                      <a:pt x="15871" y="27202"/>
                      <a:pt x="15943" y="27195"/>
                    </a:cubicBezTo>
                    <a:cubicBezTo>
                      <a:pt x="16017" y="27192"/>
                      <a:pt x="16091" y="27192"/>
                      <a:pt x="16165" y="27192"/>
                    </a:cubicBezTo>
                    <a:cubicBezTo>
                      <a:pt x="16527" y="27192"/>
                      <a:pt x="16890" y="27213"/>
                      <a:pt x="17253" y="27213"/>
                    </a:cubicBezTo>
                    <a:cubicBezTo>
                      <a:pt x="17643" y="27213"/>
                      <a:pt x="18032" y="27188"/>
                      <a:pt x="18419" y="27087"/>
                    </a:cubicBezTo>
                    <a:cubicBezTo>
                      <a:pt x="18457" y="27077"/>
                      <a:pt x="18497" y="27071"/>
                      <a:pt x="18537" y="27071"/>
                    </a:cubicBezTo>
                    <a:cubicBezTo>
                      <a:pt x="18586" y="27071"/>
                      <a:pt x="18635" y="27080"/>
                      <a:pt x="18681" y="27099"/>
                    </a:cubicBezTo>
                    <a:cubicBezTo>
                      <a:pt x="18797" y="27144"/>
                      <a:pt x="18913" y="27160"/>
                      <a:pt x="19029" y="27160"/>
                    </a:cubicBezTo>
                    <a:cubicBezTo>
                      <a:pt x="19283" y="27160"/>
                      <a:pt x="19537" y="27086"/>
                      <a:pt x="19791" y="27086"/>
                    </a:cubicBezTo>
                    <a:cubicBezTo>
                      <a:pt x="19850" y="27086"/>
                      <a:pt x="19908" y="27089"/>
                      <a:pt x="19967" y="27099"/>
                    </a:cubicBezTo>
                    <a:cubicBezTo>
                      <a:pt x="20172" y="27135"/>
                      <a:pt x="20378" y="27145"/>
                      <a:pt x="20584" y="27145"/>
                    </a:cubicBezTo>
                    <a:cubicBezTo>
                      <a:pt x="20809" y="27145"/>
                      <a:pt x="21036" y="27133"/>
                      <a:pt x="21265" y="27133"/>
                    </a:cubicBezTo>
                    <a:cubicBezTo>
                      <a:pt x="21313" y="27133"/>
                      <a:pt x="21360" y="27134"/>
                      <a:pt x="21408" y="27135"/>
                    </a:cubicBezTo>
                    <a:cubicBezTo>
                      <a:pt x="21497" y="27147"/>
                      <a:pt x="21587" y="27153"/>
                      <a:pt x="21677" y="27153"/>
                    </a:cubicBezTo>
                    <a:cubicBezTo>
                      <a:pt x="21936" y="27153"/>
                      <a:pt x="22196" y="27104"/>
                      <a:pt x="22444" y="27016"/>
                    </a:cubicBezTo>
                    <a:cubicBezTo>
                      <a:pt x="22477" y="27001"/>
                      <a:pt x="22514" y="26996"/>
                      <a:pt x="22552" y="26996"/>
                    </a:cubicBezTo>
                    <a:cubicBezTo>
                      <a:pt x="22638" y="26996"/>
                      <a:pt x="22734" y="27023"/>
                      <a:pt x="22825" y="27040"/>
                    </a:cubicBezTo>
                    <a:cubicBezTo>
                      <a:pt x="22944" y="27075"/>
                      <a:pt x="23075" y="27111"/>
                      <a:pt x="23206" y="27111"/>
                    </a:cubicBezTo>
                    <a:cubicBezTo>
                      <a:pt x="23391" y="27086"/>
                      <a:pt x="23576" y="27074"/>
                      <a:pt x="23761" y="27074"/>
                    </a:cubicBezTo>
                    <a:cubicBezTo>
                      <a:pt x="23921" y="27074"/>
                      <a:pt x="24081" y="27083"/>
                      <a:pt x="24242" y="27099"/>
                    </a:cubicBezTo>
                    <a:cubicBezTo>
                      <a:pt x="24458" y="27119"/>
                      <a:pt x="24674" y="27128"/>
                      <a:pt x="24890" y="27128"/>
                    </a:cubicBezTo>
                    <a:cubicBezTo>
                      <a:pt x="25067" y="27128"/>
                      <a:pt x="25244" y="27122"/>
                      <a:pt x="25420" y="27111"/>
                    </a:cubicBezTo>
                    <a:cubicBezTo>
                      <a:pt x="25682" y="27099"/>
                      <a:pt x="25944" y="27052"/>
                      <a:pt x="26206" y="27040"/>
                    </a:cubicBezTo>
                    <a:cubicBezTo>
                      <a:pt x="26468" y="27040"/>
                      <a:pt x="26718" y="27040"/>
                      <a:pt x="26968" y="27052"/>
                    </a:cubicBezTo>
                    <a:cubicBezTo>
                      <a:pt x="27313" y="27064"/>
                      <a:pt x="27659" y="27099"/>
                      <a:pt x="28004" y="27099"/>
                    </a:cubicBezTo>
                    <a:cubicBezTo>
                      <a:pt x="29282" y="27099"/>
                      <a:pt x="30560" y="27105"/>
                      <a:pt x="31841" y="27105"/>
                    </a:cubicBezTo>
                    <a:cubicBezTo>
                      <a:pt x="32482" y="27105"/>
                      <a:pt x="33124" y="27103"/>
                      <a:pt x="33767" y="27099"/>
                    </a:cubicBezTo>
                    <a:cubicBezTo>
                      <a:pt x="34898" y="27099"/>
                      <a:pt x="36029" y="27052"/>
                      <a:pt x="37160" y="27040"/>
                    </a:cubicBezTo>
                    <a:cubicBezTo>
                      <a:pt x="37200" y="27041"/>
                      <a:pt x="37240" y="27041"/>
                      <a:pt x="37280" y="27041"/>
                    </a:cubicBezTo>
                    <a:cubicBezTo>
                      <a:pt x="37726" y="27041"/>
                      <a:pt x="38162" y="26979"/>
                      <a:pt x="38589" y="26837"/>
                    </a:cubicBezTo>
                    <a:cubicBezTo>
                      <a:pt x="38721" y="26781"/>
                      <a:pt x="38859" y="26751"/>
                      <a:pt x="38997" y="26751"/>
                    </a:cubicBezTo>
                    <a:cubicBezTo>
                      <a:pt x="39121" y="26751"/>
                      <a:pt x="39244" y="26775"/>
                      <a:pt x="39363" y="26825"/>
                    </a:cubicBezTo>
                    <a:cubicBezTo>
                      <a:pt x="39520" y="26907"/>
                      <a:pt x="39692" y="26946"/>
                      <a:pt x="39863" y="26946"/>
                    </a:cubicBezTo>
                    <a:cubicBezTo>
                      <a:pt x="40041" y="26946"/>
                      <a:pt x="40217" y="26904"/>
                      <a:pt x="40375" y="26825"/>
                    </a:cubicBezTo>
                    <a:cubicBezTo>
                      <a:pt x="40497" y="26785"/>
                      <a:pt x="40613" y="26766"/>
                      <a:pt x="40732" y="26766"/>
                    </a:cubicBezTo>
                    <a:cubicBezTo>
                      <a:pt x="40787" y="26766"/>
                      <a:pt x="40842" y="26770"/>
                      <a:pt x="40898" y="26778"/>
                    </a:cubicBezTo>
                    <a:lnTo>
                      <a:pt x="43256" y="26694"/>
                    </a:lnTo>
                    <a:lnTo>
                      <a:pt x="43256" y="26659"/>
                    </a:lnTo>
                    <a:lnTo>
                      <a:pt x="45863" y="26635"/>
                    </a:lnTo>
                    <a:cubicBezTo>
                      <a:pt x="45911" y="26623"/>
                      <a:pt x="45959" y="26599"/>
                      <a:pt x="45982" y="26564"/>
                    </a:cubicBezTo>
                    <a:cubicBezTo>
                      <a:pt x="45994" y="26540"/>
                      <a:pt x="45982" y="26468"/>
                      <a:pt x="45959" y="26444"/>
                    </a:cubicBezTo>
                    <a:cubicBezTo>
                      <a:pt x="45911" y="26349"/>
                      <a:pt x="45863" y="26266"/>
                      <a:pt x="45816" y="26183"/>
                    </a:cubicBezTo>
                    <a:cubicBezTo>
                      <a:pt x="45720" y="25956"/>
                      <a:pt x="45506" y="25813"/>
                      <a:pt x="45268" y="25802"/>
                    </a:cubicBezTo>
                    <a:cubicBezTo>
                      <a:pt x="45219" y="25800"/>
                      <a:pt x="45169" y="25800"/>
                      <a:pt x="45119" y="25800"/>
                    </a:cubicBezTo>
                    <a:cubicBezTo>
                      <a:pt x="44799" y="25800"/>
                      <a:pt x="44479" y="25820"/>
                      <a:pt x="44159" y="25820"/>
                    </a:cubicBezTo>
                    <a:cubicBezTo>
                      <a:pt x="44005" y="25820"/>
                      <a:pt x="43851" y="25816"/>
                      <a:pt x="43696" y="25802"/>
                    </a:cubicBezTo>
                    <a:cubicBezTo>
                      <a:pt x="43492" y="25780"/>
                      <a:pt x="43288" y="25773"/>
                      <a:pt x="43085" y="25773"/>
                    </a:cubicBezTo>
                    <a:cubicBezTo>
                      <a:pt x="42688" y="25773"/>
                      <a:pt x="42293" y="25800"/>
                      <a:pt x="41896" y="25800"/>
                    </a:cubicBezTo>
                    <a:cubicBezTo>
                      <a:pt x="41714" y="25800"/>
                      <a:pt x="41533" y="25794"/>
                      <a:pt x="41351" y="25778"/>
                    </a:cubicBezTo>
                    <a:cubicBezTo>
                      <a:pt x="41262" y="25769"/>
                      <a:pt x="41173" y="25764"/>
                      <a:pt x="41085" y="25764"/>
                    </a:cubicBezTo>
                    <a:cubicBezTo>
                      <a:pt x="40821" y="25764"/>
                      <a:pt x="40562" y="25804"/>
                      <a:pt x="40303" y="25885"/>
                    </a:cubicBezTo>
                    <a:cubicBezTo>
                      <a:pt x="40215" y="25914"/>
                      <a:pt x="40129" y="25925"/>
                      <a:pt x="40044" y="25925"/>
                    </a:cubicBezTo>
                    <a:cubicBezTo>
                      <a:pt x="39822" y="25925"/>
                      <a:pt x="39608" y="25853"/>
                      <a:pt x="39394" y="25853"/>
                    </a:cubicBezTo>
                    <a:cubicBezTo>
                      <a:pt x="39356" y="25853"/>
                      <a:pt x="39318" y="25856"/>
                      <a:pt x="39279" y="25861"/>
                    </a:cubicBezTo>
                    <a:cubicBezTo>
                      <a:pt x="38957" y="25901"/>
                      <a:pt x="38646" y="26056"/>
                      <a:pt x="38327" y="26056"/>
                    </a:cubicBezTo>
                    <a:cubicBezTo>
                      <a:pt x="38174" y="26056"/>
                      <a:pt x="38020" y="26021"/>
                      <a:pt x="37862" y="25921"/>
                    </a:cubicBezTo>
                    <a:cubicBezTo>
                      <a:pt x="37843" y="25907"/>
                      <a:pt x="37820" y="25901"/>
                      <a:pt x="37794" y="25901"/>
                    </a:cubicBezTo>
                    <a:cubicBezTo>
                      <a:pt x="37705" y="25901"/>
                      <a:pt x="37585" y="25964"/>
                      <a:pt x="37493" y="25992"/>
                    </a:cubicBezTo>
                    <a:cubicBezTo>
                      <a:pt x="37315" y="26040"/>
                      <a:pt x="37148" y="26111"/>
                      <a:pt x="36981" y="26147"/>
                    </a:cubicBezTo>
                    <a:cubicBezTo>
                      <a:pt x="36805" y="26177"/>
                      <a:pt x="36627" y="26181"/>
                      <a:pt x="36449" y="26181"/>
                    </a:cubicBezTo>
                    <a:cubicBezTo>
                      <a:pt x="36382" y="26181"/>
                      <a:pt x="36315" y="26180"/>
                      <a:pt x="36248" y="26180"/>
                    </a:cubicBezTo>
                    <a:cubicBezTo>
                      <a:pt x="35925" y="26180"/>
                      <a:pt x="35602" y="26194"/>
                      <a:pt x="35291" y="26349"/>
                    </a:cubicBezTo>
                    <a:cubicBezTo>
                      <a:pt x="35136" y="26266"/>
                      <a:pt x="34969" y="26218"/>
                      <a:pt x="34791" y="26194"/>
                    </a:cubicBezTo>
                    <a:cubicBezTo>
                      <a:pt x="34624" y="26194"/>
                      <a:pt x="34469" y="26313"/>
                      <a:pt x="34290" y="26337"/>
                    </a:cubicBezTo>
                    <a:cubicBezTo>
                      <a:pt x="34274" y="26340"/>
                      <a:pt x="34259" y="26341"/>
                      <a:pt x="34243" y="26341"/>
                    </a:cubicBezTo>
                    <a:cubicBezTo>
                      <a:pt x="34104" y="26341"/>
                      <a:pt x="33966" y="26247"/>
                      <a:pt x="33823" y="26247"/>
                    </a:cubicBezTo>
                    <a:cubicBezTo>
                      <a:pt x="33773" y="26247"/>
                      <a:pt x="33722" y="26258"/>
                      <a:pt x="33671" y="26290"/>
                    </a:cubicBezTo>
                    <a:cubicBezTo>
                      <a:pt x="33600" y="26333"/>
                      <a:pt x="33524" y="26354"/>
                      <a:pt x="33447" y="26354"/>
                    </a:cubicBezTo>
                    <a:cubicBezTo>
                      <a:pt x="33395" y="26354"/>
                      <a:pt x="33343" y="26344"/>
                      <a:pt x="33290" y="26325"/>
                    </a:cubicBezTo>
                    <a:cubicBezTo>
                      <a:pt x="33124" y="26254"/>
                      <a:pt x="32945" y="26242"/>
                      <a:pt x="32790" y="26159"/>
                    </a:cubicBezTo>
                    <a:cubicBezTo>
                      <a:pt x="32647" y="26084"/>
                      <a:pt x="32507" y="26036"/>
                      <a:pt x="32365" y="26036"/>
                    </a:cubicBezTo>
                    <a:cubicBezTo>
                      <a:pt x="32259" y="26036"/>
                      <a:pt x="32152" y="26062"/>
                      <a:pt x="32040" y="26123"/>
                    </a:cubicBezTo>
                    <a:cubicBezTo>
                      <a:pt x="31925" y="26063"/>
                      <a:pt x="31813" y="26042"/>
                      <a:pt x="31702" y="26042"/>
                    </a:cubicBezTo>
                    <a:cubicBezTo>
                      <a:pt x="31527" y="26042"/>
                      <a:pt x="31353" y="26094"/>
                      <a:pt x="31171" y="26123"/>
                    </a:cubicBezTo>
                    <a:cubicBezTo>
                      <a:pt x="30934" y="26167"/>
                      <a:pt x="30691" y="26201"/>
                      <a:pt x="30449" y="26201"/>
                    </a:cubicBezTo>
                    <a:cubicBezTo>
                      <a:pt x="30168" y="26201"/>
                      <a:pt x="29886" y="26156"/>
                      <a:pt x="29611" y="26028"/>
                    </a:cubicBezTo>
                    <a:cubicBezTo>
                      <a:pt x="29495" y="25976"/>
                      <a:pt x="29368" y="25949"/>
                      <a:pt x="29241" y="25949"/>
                    </a:cubicBezTo>
                    <a:cubicBezTo>
                      <a:pt x="29106" y="25949"/>
                      <a:pt x="28971" y="25979"/>
                      <a:pt x="28849" y="26040"/>
                    </a:cubicBezTo>
                    <a:cubicBezTo>
                      <a:pt x="28647" y="26123"/>
                      <a:pt x="28397" y="26135"/>
                      <a:pt x="28230" y="26266"/>
                    </a:cubicBezTo>
                    <a:cubicBezTo>
                      <a:pt x="28138" y="26336"/>
                      <a:pt x="28045" y="26353"/>
                      <a:pt x="27952" y="26353"/>
                    </a:cubicBezTo>
                    <a:cubicBezTo>
                      <a:pt x="27864" y="26353"/>
                      <a:pt x="27775" y="26337"/>
                      <a:pt x="27688" y="26337"/>
                    </a:cubicBezTo>
                    <a:cubicBezTo>
                      <a:pt x="27618" y="26337"/>
                      <a:pt x="27548" y="26348"/>
                      <a:pt x="27480" y="26385"/>
                    </a:cubicBezTo>
                    <a:cubicBezTo>
                      <a:pt x="26932" y="26159"/>
                      <a:pt x="26361" y="26230"/>
                      <a:pt x="25801" y="26206"/>
                    </a:cubicBezTo>
                    <a:cubicBezTo>
                      <a:pt x="25722" y="26200"/>
                      <a:pt x="25640" y="26195"/>
                      <a:pt x="25559" y="26195"/>
                    </a:cubicBezTo>
                    <a:cubicBezTo>
                      <a:pt x="25335" y="26195"/>
                      <a:pt x="25109" y="26230"/>
                      <a:pt x="24908" y="26361"/>
                    </a:cubicBezTo>
                    <a:cubicBezTo>
                      <a:pt x="24864" y="26391"/>
                      <a:pt x="24823" y="26402"/>
                      <a:pt x="24784" y="26402"/>
                    </a:cubicBezTo>
                    <a:cubicBezTo>
                      <a:pt x="24698" y="26402"/>
                      <a:pt x="24621" y="26346"/>
                      <a:pt x="24539" y="26313"/>
                    </a:cubicBezTo>
                    <a:cubicBezTo>
                      <a:pt x="24441" y="26274"/>
                      <a:pt x="24340" y="26246"/>
                      <a:pt x="24244" y="26246"/>
                    </a:cubicBezTo>
                    <a:cubicBezTo>
                      <a:pt x="24166" y="26246"/>
                      <a:pt x="24092" y="26265"/>
                      <a:pt x="24027" y="26313"/>
                    </a:cubicBezTo>
                    <a:cubicBezTo>
                      <a:pt x="23890" y="26412"/>
                      <a:pt x="23761" y="26460"/>
                      <a:pt x="23633" y="26460"/>
                    </a:cubicBezTo>
                    <a:cubicBezTo>
                      <a:pt x="23483" y="26460"/>
                      <a:pt x="23336" y="26394"/>
                      <a:pt x="23182" y="26266"/>
                    </a:cubicBezTo>
                    <a:cubicBezTo>
                      <a:pt x="23039" y="26159"/>
                      <a:pt x="22872" y="26087"/>
                      <a:pt x="22694" y="26052"/>
                    </a:cubicBezTo>
                    <a:cubicBezTo>
                      <a:pt x="22685" y="26050"/>
                      <a:pt x="22676" y="26049"/>
                      <a:pt x="22668" y="26049"/>
                    </a:cubicBezTo>
                    <a:cubicBezTo>
                      <a:pt x="22586" y="26049"/>
                      <a:pt x="22503" y="26119"/>
                      <a:pt x="22412" y="26119"/>
                    </a:cubicBezTo>
                    <a:cubicBezTo>
                      <a:pt x="22380" y="26119"/>
                      <a:pt x="22347" y="26110"/>
                      <a:pt x="22313" y="26087"/>
                    </a:cubicBezTo>
                    <a:cubicBezTo>
                      <a:pt x="22282" y="26068"/>
                      <a:pt x="22253" y="26059"/>
                      <a:pt x="22227" y="26059"/>
                    </a:cubicBezTo>
                    <a:cubicBezTo>
                      <a:pt x="22172" y="26059"/>
                      <a:pt x="22127" y="26098"/>
                      <a:pt x="22087" y="26171"/>
                    </a:cubicBezTo>
                    <a:cubicBezTo>
                      <a:pt x="22027" y="26278"/>
                      <a:pt x="21979" y="26337"/>
                      <a:pt x="21920" y="26421"/>
                    </a:cubicBezTo>
                    <a:cubicBezTo>
                      <a:pt x="21860" y="26349"/>
                      <a:pt x="21801" y="26266"/>
                      <a:pt x="21753" y="26194"/>
                    </a:cubicBezTo>
                    <a:cubicBezTo>
                      <a:pt x="21718" y="26136"/>
                      <a:pt x="21681" y="26107"/>
                      <a:pt x="21646" y="26107"/>
                    </a:cubicBezTo>
                    <a:cubicBezTo>
                      <a:pt x="21609" y="26107"/>
                      <a:pt x="21575" y="26139"/>
                      <a:pt x="21551" y="26206"/>
                    </a:cubicBezTo>
                    <a:cubicBezTo>
                      <a:pt x="21515" y="26314"/>
                      <a:pt x="21472" y="26463"/>
                      <a:pt x="21387" y="26463"/>
                    </a:cubicBezTo>
                    <a:cubicBezTo>
                      <a:pt x="21359" y="26463"/>
                      <a:pt x="21327" y="26447"/>
                      <a:pt x="21289" y="26409"/>
                    </a:cubicBezTo>
                    <a:cubicBezTo>
                      <a:pt x="21098" y="26218"/>
                      <a:pt x="20913" y="26059"/>
                      <a:pt x="20698" y="26059"/>
                    </a:cubicBezTo>
                    <a:cubicBezTo>
                      <a:pt x="20590" y="26059"/>
                      <a:pt x="20475" y="26099"/>
                      <a:pt x="20348" y="26194"/>
                    </a:cubicBezTo>
                    <a:cubicBezTo>
                      <a:pt x="20271" y="26242"/>
                      <a:pt x="20185" y="26266"/>
                      <a:pt x="20098" y="26266"/>
                    </a:cubicBezTo>
                    <a:cubicBezTo>
                      <a:pt x="20012" y="26266"/>
                      <a:pt x="19926" y="26242"/>
                      <a:pt x="19848" y="26194"/>
                    </a:cubicBezTo>
                    <a:cubicBezTo>
                      <a:pt x="19774" y="26151"/>
                      <a:pt x="19692" y="26130"/>
                      <a:pt x="19611" y="26130"/>
                    </a:cubicBezTo>
                    <a:cubicBezTo>
                      <a:pt x="19471" y="26130"/>
                      <a:pt x="19336" y="26193"/>
                      <a:pt x="19253" y="26313"/>
                    </a:cubicBezTo>
                    <a:cubicBezTo>
                      <a:pt x="19181" y="26385"/>
                      <a:pt x="19114" y="26441"/>
                      <a:pt x="19031" y="26441"/>
                    </a:cubicBezTo>
                    <a:cubicBezTo>
                      <a:pt x="18991" y="26441"/>
                      <a:pt x="18946" y="26428"/>
                      <a:pt x="18896" y="26397"/>
                    </a:cubicBezTo>
                    <a:cubicBezTo>
                      <a:pt x="18755" y="26301"/>
                      <a:pt x="18595" y="26253"/>
                      <a:pt x="18431" y="26253"/>
                    </a:cubicBezTo>
                    <a:cubicBezTo>
                      <a:pt x="18290" y="26253"/>
                      <a:pt x="18147" y="26289"/>
                      <a:pt x="18015" y="26361"/>
                    </a:cubicBezTo>
                    <a:cubicBezTo>
                      <a:pt x="17924" y="26410"/>
                      <a:pt x="17826" y="26434"/>
                      <a:pt x="17727" y="26434"/>
                    </a:cubicBezTo>
                    <a:cubicBezTo>
                      <a:pt x="17656" y="26434"/>
                      <a:pt x="17584" y="26422"/>
                      <a:pt x="17515" y="26397"/>
                    </a:cubicBezTo>
                    <a:cubicBezTo>
                      <a:pt x="17392" y="26340"/>
                      <a:pt x="17260" y="26313"/>
                      <a:pt x="17128" y="26313"/>
                    </a:cubicBezTo>
                    <a:cubicBezTo>
                      <a:pt x="16953" y="26313"/>
                      <a:pt x="16778" y="26361"/>
                      <a:pt x="16622" y="26456"/>
                    </a:cubicBezTo>
                    <a:cubicBezTo>
                      <a:pt x="16564" y="26494"/>
                      <a:pt x="16505" y="26506"/>
                      <a:pt x="16445" y="26506"/>
                    </a:cubicBezTo>
                    <a:cubicBezTo>
                      <a:pt x="16331" y="26506"/>
                      <a:pt x="16214" y="26462"/>
                      <a:pt x="16099" y="26462"/>
                    </a:cubicBezTo>
                    <a:cubicBezTo>
                      <a:pt x="16026" y="26462"/>
                      <a:pt x="15954" y="26480"/>
                      <a:pt x="15883" y="26540"/>
                    </a:cubicBezTo>
                    <a:cubicBezTo>
                      <a:pt x="15562" y="26313"/>
                      <a:pt x="15205" y="26361"/>
                      <a:pt x="14859" y="26313"/>
                    </a:cubicBezTo>
                    <a:cubicBezTo>
                      <a:pt x="14608" y="26273"/>
                      <a:pt x="14356" y="26094"/>
                      <a:pt x="14096" y="26094"/>
                    </a:cubicBezTo>
                    <a:cubicBezTo>
                      <a:pt x="13975" y="26094"/>
                      <a:pt x="13853" y="26132"/>
                      <a:pt x="13728" y="26242"/>
                    </a:cubicBezTo>
                    <a:cubicBezTo>
                      <a:pt x="13710" y="26254"/>
                      <a:pt x="13690" y="26260"/>
                      <a:pt x="13669" y="26260"/>
                    </a:cubicBezTo>
                    <a:cubicBezTo>
                      <a:pt x="13648" y="26260"/>
                      <a:pt x="13627" y="26254"/>
                      <a:pt x="13609" y="26242"/>
                    </a:cubicBezTo>
                    <a:cubicBezTo>
                      <a:pt x="13133" y="25909"/>
                      <a:pt x="12573" y="26087"/>
                      <a:pt x="12085" y="25837"/>
                    </a:cubicBezTo>
                    <a:cubicBezTo>
                      <a:pt x="12002" y="25802"/>
                      <a:pt x="11916" y="25784"/>
                      <a:pt x="11829" y="25784"/>
                    </a:cubicBezTo>
                    <a:cubicBezTo>
                      <a:pt x="11743" y="25784"/>
                      <a:pt x="11657" y="25802"/>
                      <a:pt x="11573" y="25837"/>
                    </a:cubicBezTo>
                    <a:cubicBezTo>
                      <a:pt x="11419" y="25921"/>
                      <a:pt x="11240" y="25956"/>
                      <a:pt x="11073" y="25980"/>
                    </a:cubicBezTo>
                    <a:cubicBezTo>
                      <a:pt x="10784" y="25991"/>
                      <a:pt x="10497" y="26010"/>
                      <a:pt x="10212" y="26010"/>
                    </a:cubicBezTo>
                    <a:cubicBezTo>
                      <a:pt x="9887" y="26010"/>
                      <a:pt x="9563" y="25986"/>
                      <a:pt x="9240" y="25897"/>
                    </a:cubicBezTo>
                    <a:cubicBezTo>
                      <a:pt x="9212" y="25888"/>
                      <a:pt x="9182" y="25884"/>
                      <a:pt x="9150" y="25884"/>
                    </a:cubicBezTo>
                    <a:cubicBezTo>
                      <a:pt x="9099" y="25884"/>
                      <a:pt x="9046" y="25894"/>
                      <a:pt x="9002" y="25909"/>
                    </a:cubicBezTo>
                    <a:cubicBezTo>
                      <a:pt x="8797" y="25996"/>
                      <a:pt x="8594" y="26032"/>
                      <a:pt x="8392" y="26032"/>
                    </a:cubicBezTo>
                    <a:cubicBezTo>
                      <a:pt x="8124" y="26032"/>
                      <a:pt x="7856" y="25968"/>
                      <a:pt x="7585" y="25873"/>
                    </a:cubicBezTo>
                    <a:cubicBezTo>
                      <a:pt x="7468" y="25831"/>
                      <a:pt x="7333" y="25784"/>
                      <a:pt x="7214" y="25784"/>
                    </a:cubicBezTo>
                    <a:cubicBezTo>
                      <a:pt x="7163" y="25784"/>
                      <a:pt x="7115" y="25792"/>
                      <a:pt x="7073" y="25813"/>
                    </a:cubicBezTo>
                    <a:cubicBezTo>
                      <a:pt x="6974" y="25863"/>
                      <a:pt x="6866" y="25888"/>
                      <a:pt x="6757" y="25888"/>
                    </a:cubicBezTo>
                    <a:cubicBezTo>
                      <a:pt x="6735" y="25888"/>
                      <a:pt x="6714" y="25887"/>
                      <a:pt x="6692" y="25885"/>
                    </a:cubicBezTo>
                    <a:cubicBezTo>
                      <a:pt x="6650" y="25876"/>
                      <a:pt x="6607" y="25872"/>
                      <a:pt x="6565" y="25872"/>
                    </a:cubicBezTo>
                    <a:cubicBezTo>
                      <a:pt x="6488" y="25872"/>
                      <a:pt x="6411" y="25886"/>
                      <a:pt x="6335" y="25909"/>
                    </a:cubicBezTo>
                    <a:cubicBezTo>
                      <a:pt x="6189" y="25972"/>
                      <a:pt x="6035" y="26003"/>
                      <a:pt x="5881" y="26003"/>
                    </a:cubicBezTo>
                    <a:cubicBezTo>
                      <a:pt x="5656" y="26003"/>
                      <a:pt x="5435" y="25936"/>
                      <a:pt x="5251" y="25802"/>
                    </a:cubicBezTo>
                    <a:cubicBezTo>
                      <a:pt x="5073" y="25659"/>
                      <a:pt x="4870" y="25540"/>
                      <a:pt x="4656" y="25468"/>
                    </a:cubicBezTo>
                    <a:cubicBezTo>
                      <a:pt x="4549" y="25432"/>
                      <a:pt x="4441" y="25421"/>
                      <a:pt x="4334" y="25421"/>
                    </a:cubicBezTo>
                    <a:cubicBezTo>
                      <a:pt x="4275" y="25415"/>
                      <a:pt x="4215" y="25412"/>
                      <a:pt x="4154" y="25412"/>
                    </a:cubicBezTo>
                    <a:cubicBezTo>
                      <a:pt x="4093" y="25412"/>
                      <a:pt x="4031" y="25415"/>
                      <a:pt x="3965" y="25421"/>
                    </a:cubicBezTo>
                    <a:cubicBezTo>
                      <a:pt x="3958" y="25421"/>
                      <a:pt x="3951" y="25421"/>
                      <a:pt x="3944" y="25421"/>
                    </a:cubicBezTo>
                    <a:cubicBezTo>
                      <a:pt x="3814" y="25421"/>
                      <a:pt x="3737" y="25319"/>
                      <a:pt x="3691" y="25194"/>
                    </a:cubicBezTo>
                    <a:cubicBezTo>
                      <a:pt x="3596" y="25016"/>
                      <a:pt x="3370" y="25099"/>
                      <a:pt x="3251" y="24980"/>
                    </a:cubicBezTo>
                    <a:cubicBezTo>
                      <a:pt x="3179" y="24909"/>
                      <a:pt x="3120" y="24825"/>
                      <a:pt x="3048" y="24754"/>
                    </a:cubicBezTo>
                    <a:cubicBezTo>
                      <a:pt x="2989" y="24670"/>
                      <a:pt x="2929" y="24599"/>
                      <a:pt x="2870" y="24516"/>
                    </a:cubicBezTo>
                    <a:cubicBezTo>
                      <a:pt x="2846" y="24480"/>
                      <a:pt x="2798" y="24480"/>
                      <a:pt x="2751" y="24468"/>
                    </a:cubicBezTo>
                    <a:cubicBezTo>
                      <a:pt x="2620" y="24420"/>
                      <a:pt x="2501" y="24313"/>
                      <a:pt x="2453" y="24170"/>
                    </a:cubicBezTo>
                    <a:cubicBezTo>
                      <a:pt x="2406" y="24027"/>
                      <a:pt x="2275" y="23932"/>
                      <a:pt x="2132" y="23897"/>
                    </a:cubicBezTo>
                    <a:cubicBezTo>
                      <a:pt x="2072" y="23885"/>
                      <a:pt x="2048" y="23766"/>
                      <a:pt x="2025" y="23682"/>
                    </a:cubicBezTo>
                    <a:cubicBezTo>
                      <a:pt x="1965" y="23396"/>
                      <a:pt x="1810" y="23146"/>
                      <a:pt x="1596" y="22956"/>
                    </a:cubicBezTo>
                    <a:cubicBezTo>
                      <a:pt x="1536" y="22896"/>
                      <a:pt x="1453" y="22849"/>
                      <a:pt x="1441" y="22777"/>
                    </a:cubicBezTo>
                    <a:cubicBezTo>
                      <a:pt x="1405" y="22515"/>
                      <a:pt x="1346" y="22253"/>
                      <a:pt x="1263" y="22003"/>
                    </a:cubicBezTo>
                    <a:lnTo>
                      <a:pt x="1155" y="21622"/>
                    </a:lnTo>
                    <a:cubicBezTo>
                      <a:pt x="1143" y="21563"/>
                      <a:pt x="1120" y="21491"/>
                      <a:pt x="1108" y="21432"/>
                    </a:cubicBezTo>
                    <a:lnTo>
                      <a:pt x="1084" y="21241"/>
                    </a:lnTo>
                    <a:cubicBezTo>
                      <a:pt x="1072" y="21134"/>
                      <a:pt x="1084" y="21039"/>
                      <a:pt x="1108" y="20944"/>
                    </a:cubicBezTo>
                    <a:cubicBezTo>
                      <a:pt x="1120" y="20837"/>
                      <a:pt x="1167" y="20741"/>
                      <a:pt x="1203" y="20646"/>
                    </a:cubicBezTo>
                    <a:cubicBezTo>
                      <a:pt x="1239" y="20539"/>
                      <a:pt x="1215" y="20408"/>
                      <a:pt x="1155" y="20313"/>
                    </a:cubicBezTo>
                    <a:cubicBezTo>
                      <a:pt x="1036" y="20122"/>
                      <a:pt x="1036" y="19872"/>
                      <a:pt x="1155" y="19682"/>
                    </a:cubicBezTo>
                    <a:cubicBezTo>
                      <a:pt x="1227" y="19575"/>
                      <a:pt x="1251" y="19444"/>
                      <a:pt x="1227" y="19313"/>
                    </a:cubicBezTo>
                    <a:cubicBezTo>
                      <a:pt x="1084" y="18789"/>
                      <a:pt x="1167" y="18289"/>
                      <a:pt x="1251" y="17777"/>
                    </a:cubicBezTo>
                    <a:cubicBezTo>
                      <a:pt x="1310" y="17550"/>
                      <a:pt x="1263" y="17324"/>
                      <a:pt x="1143" y="17134"/>
                    </a:cubicBezTo>
                    <a:cubicBezTo>
                      <a:pt x="1120" y="17098"/>
                      <a:pt x="1084" y="17050"/>
                      <a:pt x="1096" y="17015"/>
                    </a:cubicBezTo>
                    <a:cubicBezTo>
                      <a:pt x="1120" y="16931"/>
                      <a:pt x="1179" y="16860"/>
                      <a:pt x="1215" y="16777"/>
                    </a:cubicBezTo>
                    <a:cubicBezTo>
                      <a:pt x="1370" y="16455"/>
                      <a:pt x="1536" y="16134"/>
                      <a:pt x="1286" y="15788"/>
                    </a:cubicBezTo>
                    <a:cubicBezTo>
                      <a:pt x="1191" y="15634"/>
                      <a:pt x="1191" y="15443"/>
                      <a:pt x="1108" y="15288"/>
                    </a:cubicBezTo>
                    <a:cubicBezTo>
                      <a:pt x="1024" y="15181"/>
                      <a:pt x="1012" y="15038"/>
                      <a:pt x="1072" y="14907"/>
                    </a:cubicBezTo>
                    <a:cubicBezTo>
                      <a:pt x="1203" y="14633"/>
                      <a:pt x="1263" y="14324"/>
                      <a:pt x="1239" y="14014"/>
                    </a:cubicBezTo>
                    <a:cubicBezTo>
                      <a:pt x="1251" y="13407"/>
                      <a:pt x="1263" y="12800"/>
                      <a:pt x="1251" y="12193"/>
                    </a:cubicBezTo>
                    <a:cubicBezTo>
                      <a:pt x="1227" y="12014"/>
                      <a:pt x="1179" y="11847"/>
                      <a:pt x="1120" y="11681"/>
                    </a:cubicBezTo>
                    <a:cubicBezTo>
                      <a:pt x="1108" y="11597"/>
                      <a:pt x="1060" y="11502"/>
                      <a:pt x="1108" y="11431"/>
                    </a:cubicBezTo>
                    <a:cubicBezTo>
                      <a:pt x="1298" y="11097"/>
                      <a:pt x="1239" y="10752"/>
                      <a:pt x="1239" y="10407"/>
                    </a:cubicBezTo>
                    <a:cubicBezTo>
                      <a:pt x="1251" y="10061"/>
                      <a:pt x="1251" y="9704"/>
                      <a:pt x="1215" y="9359"/>
                    </a:cubicBezTo>
                    <a:cubicBezTo>
                      <a:pt x="1167" y="8930"/>
                      <a:pt x="1215" y="8478"/>
                      <a:pt x="1358" y="8073"/>
                    </a:cubicBezTo>
                    <a:cubicBezTo>
                      <a:pt x="1417" y="7895"/>
                      <a:pt x="1382" y="7704"/>
                      <a:pt x="1251" y="7573"/>
                    </a:cubicBezTo>
                    <a:cubicBezTo>
                      <a:pt x="1143" y="7430"/>
                      <a:pt x="1072" y="7264"/>
                      <a:pt x="1048" y="7085"/>
                    </a:cubicBezTo>
                    <a:cubicBezTo>
                      <a:pt x="1036" y="6990"/>
                      <a:pt x="1036" y="6906"/>
                      <a:pt x="1036" y="6823"/>
                    </a:cubicBezTo>
                    <a:lnTo>
                      <a:pt x="1036" y="6585"/>
                    </a:lnTo>
                    <a:cubicBezTo>
                      <a:pt x="1036" y="6513"/>
                      <a:pt x="1048" y="6430"/>
                      <a:pt x="1060" y="6359"/>
                    </a:cubicBezTo>
                    <a:cubicBezTo>
                      <a:pt x="1072" y="6311"/>
                      <a:pt x="1072" y="6275"/>
                      <a:pt x="1072" y="6240"/>
                    </a:cubicBezTo>
                    <a:cubicBezTo>
                      <a:pt x="1084" y="6192"/>
                      <a:pt x="1072" y="6156"/>
                      <a:pt x="1060" y="6121"/>
                    </a:cubicBezTo>
                    <a:cubicBezTo>
                      <a:pt x="1167" y="5930"/>
                      <a:pt x="1263" y="5740"/>
                      <a:pt x="1346" y="5549"/>
                    </a:cubicBezTo>
                    <a:cubicBezTo>
                      <a:pt x="1382" y="5454"/>
                      <a:pt x="1405" y="5359"/>
                      <a:pt x="1441" y="5263"/>
                    </a:cubicBezTo>
                    <a:cubicBezTo>
                      <a:pt x="1465" y="5156"/>
                      <a:pt x="1501" y="5073"/>
                      <a:pt x="1536" y="4966"/>
                    </a:cubicBezTo>
                    <a:cubicBezTo>
                      <a:pt x="1644" y="4573"/>
                      <a:pt x="1810" y="4204"/>
                      <a:pt x="2025" y="3858"/>
                    </a:cubicBezTo>
                    <a:cubicBezTo>
                      <a:pt x="2096" y="3751"/>
                      <a:pt x="2132" y="3632"/>
                      <a:pt x="2120" y="3513"/>
                    </a:cubicBezTo>
                    <a:cubicBezTo>
                      <a:pt x="2120" y="3418"/>
                      <a:pt x="2144" y="3334"/>
                      <a:pt x="2167" y="3251"/>
                    </a:cubicBezTo>
                    <a:cubicBezTo>
                      <a:pt x="2203" y="3180"/>
                      <a:pt x="2251" y="3108"/>
                      <a:pt x="2298" y="3049"/>
                    </a:cubicBezTo>
                    <a:cubicBezTo>
                      <a:pt x="2417" y="2930"/>
                      <a:pt x="2584" y="2846"/>
                      <a:pt x="2751" y="2834"/>
                    </a:cubicBezTo>
                    <a:cubicBezTo>
                      <a:pt x="2882" y="2822"/>
                      <a:pt x="3013" y="2763"/>
                      <a:pt x="3037" y="2644"/>
                    </a:cubicBezTo>
                    <a:cubicBezTo>
                      <a:pt x="3096" y="2441"/>
                      <a:pt x="3215" y="2251"/>
                      <a:pt x="3382" y="2132"/>
                    </a:cubicBezTo>
                    <a:cubicBezTo>
                      <a:pt x="3465" y="2060"/>
                      <a:pt x="3549" y="2013"/>
                      <a:pt x="3644" y="1953"/>
                    </a:cubicBezTo>
                    <a:lnTo>
                      <a:pt x="3775" y="1870"/>
                    </a:lnTo>
                    <a:cubicBezTo>
                      <a:pt x="3810" y="1846"/>
                      <a:pt x="3858" y="1822"/>
                      <a:pt x="3906" y="1799"/>
                    </a:cubicBezTo>
                    <a:cubicBezTo>
                      <a:pt x="3977" y="1767"/>
                      <a:pt x="4059" y="1746"/>
                      <a:pt x="4141" y="1746"/>
                    </a:cubicBezTo>
                    <a:cubicBezTo>
                      <a:pt x="4182" y="1746"/>
                      <a:pt x="4223" y="1751"/>
                      <a:pt x="4263" y="1763"/>
                    </a:cubicBezTo>
                    <a:cubicBezTo>
                      <a:pt x="4323" y="1772"/>
                      <a:pt x="4381" y="1779"/>
                      <a:pt x="4436" y="1779"/>
                    </a:cubicBezTo>
                    <a:cubicBezTo>
                      <a:pt x="4587" y="1779"/>
                      <a:pt x="4715" y="1732"/>
                      <a:pt x="4811" y="1584"/>
                    </a:cubicBezTo>
                    <a:cubicBezTo>
                      <a:pt x="4894" y="1489"/>
                      <a:pt x="5001" y="1418"/>
                      <a:pt x="5120" y="1382"/>
                    </a:cubicBezTo>
                    <a:cubicBezTo>
                      <a:pt x="5180" y="1358"/>
                      <a:pt x="5239" y="1346"/>
                      <a:pt x="5299" y="1334"/>
                    </a:cubicBezTo>
                    <a:cubicBezTo>
                      <a:pt x="5358" y="1322"/>
                      <a:pt x="5430" y="1322"/>
                      <a:pt x="5489" y="1310"/>
                    </a:cubicBezTo>
                    <a:cubicBezTo>
                      <a:pt x="5495" y="1310"/>
                      <a:pt x="5501" y="1309"/>
                      <a:pt x="5507" y="1309"/>
                    </a:cubicBezTo>
                    <a:cubicBezTo>
                      <a:pt x="5603" y="1309"/>
                      <a:pt x="5655" y="1401"/>
                      <a:pt x="5632" y="1513"/>
                    </a:cubicBezTo>
                    <a:cubicBezTo>
                      <a:pt x="5622" y="1629"/>
                      <a:pt x="5648" y="1745"/>
                      <a:pt x="5713" y="1745"/>
                    </a:cubicBezTo>
                    <a:cubicBezTo>
                      <a:pt x="5721" y="1745"/>
                      <a:pt x="5730" y="1743"/>
                      <a:pt x="5739" y="1739"/>
                    </a:cubicBezTo>
                    <a:lnTo>
                      <a:pt x="5918" y="1656"/>
                    </a:lnTo>
                    <a:cubicBezTo>
                      <a:pt x="5989" y="1632"/>
                      <a:pt x="6049" y="1620"/>
                      <a:pt x="6120" y="1596"/>
                    </a:cubicBezTo>
                    <a:cubicBezTo>
                      <a:pt x="6251" y="1560"/>
                      <a:pt x="6382" y="1525"/>
                      <a:pt x="6513" y="1501"/>
                    </a:cubicBezTo>
                    <a:cubicBezTo>
                      <a:pt x="6771" y="1451"/>
                      <a:pt x="7021" y="1426"/>
                      <a:pt x="7276" y="1426"/>
                    </a:cubicBezTo>
                    <a:cubicBezTo>
                      <a:pt x="7327" y="1426"/>
                      <a:pt x="7378" y="1427"/>
                      <a:pt x="7430" y="1429"/>
                    </a:cubicBezTo>
                    <a:cubicBezTo>
                      <a:pt x="7459" y="1431"/>
                      <a:pt x="7488" y="1432"/>
                      <a:pt x="7516" y="1432"/>
                    </a:cubicBezTo>
                    <a:cubicBezTo>
                      <a:pt x="7663" y="1432"/>
                      <a:pt x="7802" y="1406"/>
                      <a:pt x="7942" y="1346"/>
                    </a:cubicBezTo>
                    <a:cubicBezTo>
                      <a:pt x="8090" y="1255"/>
                      <a:pt x="8256" y="1210"/>
                      <a:pt x="8423" y="1210"/>
                    </a:cubicBezTo>
                    <a:cubicBezTo>
                      <a:pt x="8605" y="1210"/>
                      <a:pt x="8786" y="1264"/>
                      <a:pt x="8942" y="1370"/>
                    </a:cubicBezTo>
                    <a:lnTo>
                      <a:pt x="9454" y="1251"/>
                    </a:lnTo>
                    <a:cubicBezTo>
                      <a:pt x="9660" y="1365"/>
                      <a:pt x="9865" y="1416"/>
                      <a:pt x="10070" y="1416"/>
                    </a:cubicBezTo>
                    <a:cubicBezTo>
                      <a:pt x="10291" y="1416"/>
                      <a:pt x="10511" y="1356"/>
                      <a:pt x="10728" y="1251"/>
                    </a:cubicBezTo>
                    <a:cubicBezTo>
                      <a:pt x="10791" y="1267"/>
                      <a:pt x="10854" y="1273"/>
                      <a:pt x="10918" y="1273"/>
                    </a:cubicBezTo>
                    <a:cubicBezTo>
                      <a:pt x="11113" y="1273"/>
                      <a:pt x="11309" y="1215"/>
                      <a:pt x="11504" y="1215"/>
                    </a:cubicBezTo>
                    <a:cubicBezTo>
                      <a:pt x="11626" y="1215"/>
                      <a:pt x="11749" y="1238"/>
                      <a:pt x="11871" y="1310"/>
                    </a:cubicBezTo>
                    <a:cubicBezTo>
                      <a:pt x="11936" y="1275"/>
                      <a:pt x="12000" y="1261"/>
                      <a:pt x="12064" y="1261"/>
                    </a:cubicBezTo>
                    <a:cubicBezTo>
                      <a:pt x="12253" y="1261"/>
                      <a:pt x="12437" y="1382"/>
                      <a:pt x="12633" y="1382"/>
                    </a:cubicBezTo>
                    <a:cubicBezTo>
                      <a:pt x="12895" y="1370"/>
                      <a:pt x="13157" y="1322"/>
                      <a:pt x="13407" y="1239"/>
                    </a:cubicBezTo>
                    <a:cubicBezTo>
                      <a:pt x="13410" y="1237"/>
                      <a:pt x="13414" y="1237"/>
                      <a:pt x="13418" y="1237"/>
                    </a:cubicBezTo>
                    <a:cubicBezTo>
                      <a:pt x="13444" y="1237"/>
                      <a:pt x="13485" y="1266"/>
                      <a:pt x="13526" y="1287"/>
                    </a:cubicBezTo>
                    <a:cubicBezTo>
                      <a:pt x="13637" y="1363"/>
                      <a:pt x="13765" y="1399"/>
                      <a:pt x="13892" y="1399"/>
                    </a:cubicBezTo>
                    <a:cubicBezTo>
                      <a:pt x="13982" y="1399"/>
                      <a:pt x="14073" y="1381"/>
                      <a:pt x="14157" y="1346"/>
                    </a:cubicBezTo>
                    <a:cubicBezTo>
                      <a:pt x="14249" y="1289"/>
                      <a:pt x="14350" y="1262"/>
                      <a:pt x="14452" y="1262"/>
                    </a:cubicBezTo>
                    <a:cubicBezTo>
                      <a:pt x="14521" y="1262"/>
                      <a:pt x="14590" y="1274"/>
                      <a:pt x="14657" y="1298"/>
                    </a:cubicBezTo>
                    <a:cubicBezTo>
                      <a:pt x="14810" y="1369"/>
                      <a:pt x="14973" y="1405"/>
                      <a:pt x="15136" y="1405"/>
                    </a:cubicBezTo>
                    <a:cubicBezTo>
                      <a:pt x="15277" y="1405"/>
                      <a:pt x="15417" y="1378"/>
                      <a:pt x="15550" y="1322"/>
                    </a:cubicBezTo>
                    <a:cubicBezTo>
                      <a:pt x="15611" y="1282"/>
                      <a:pt x="15683" y="1260"/>
                      <a:pt x="15756" y="1260"/>
                    </a:cubicBezTo>
                    <a:cubicBezTo>
                      <a:pt x="15812" y="1260"/>
                      <a:pt x="15868" y="1273"/>
                      <a:pt x="15919" y="1298"/>
                    </a:cubicBezTo>
                    <a:cubicBezTo>
                      <a:pt x="16216" y="1447"/>
                      <a:pt x="16547" y="1521"/>
                      <a:pt x="16876" y="1521"/>
                    </a:cubicBezTo>
                    <a:cubicBezTo>
                      <a:pt x="17023" y="1521"/>
                      <a:pt x="17169" y="1506"/>
                      <a:pt x="17312" y="1477"/>
                    </a:cubicBezTo>
                    <a:cubicBezTo>
                      <a:pt x="17319" y="1476"/>
                      <a:pt x="17325" y="1475"/>
                      <a:pt x="17331" y="1475"/>
                    </a:cubicBezTo>
                    <a:cubicBezTo>
                      <a:pt x="17417" y="1475"/>
                      <a:pt x="17517" y="1588"/>
                      <a:pt x="17619" y="1588"/>
                    </a:cubicBezTo>
                    <a:cubicBezTo>
                      <a:pt x="17639" y="1588"/>
                      <a:pt x="17660" y="1584"/>
                      <a:pt x="17681" y="1572"/>
                    </a:cubicBezTo>
                    <a:cubicBezTo>
                      <a:pt x="17933" y="1437"/>
                      <a:pt x="18191" y="1385"/>
                      <a:pt x="18449" y="1385"/>
                    </a:cubicBezTo>
                    <a:cubicBezTo>
                      <a:pt x="18667" y="1385"/>
                      <a:pt x="18885" y="1422"/>
                      <a:pt x="19098" y="1477"/>
                    </a:cubicBezTo>
                    <a:cubicBezTo>
                      <a:pt x="19431" y="1572"/>
                      <a:pt x="19777" y="1501"/>
                      <a:pt x="20110" y="1620"/>
                    </a:cubicBezTo>
                    <a:cubicBezTo>
                      <a:pt x="20157" y="1635"/>
                      <a:pt x="20204" y="1641"/>
                      <a:pt x="20251" y="1641"/>
                    </a:cubicBezTo>
                    <a:cubicBezTo>
                      <a:pt x="20448" y="1641"/>
                      <a:pt x="20641" y="1534"/>
                      <a:pt x="20842" y="1534"/>
                    </a:cubicBezTo>
                    <a:cubicBezTo>
                      <a:pt x="20895" y="1534"/>
                      <a:pt x="20949" y="1542"/>
                      <a:pt x="21003" y="1560"/>
                    </a:cubicBezTo>
                    <a:cubicBezTo>
                      <a:pt x="21146" y="1614"/>
                      <a:pt x="21298" y="1626"/>
                      <a:pt x="21453" y="1626"/>
                    </a:cubicBezTo>
                    <a:cubicBezTo>
                      <a:pt x="21576" y="1626"/>
                      <a:pt x="21702" y="1618"/>
                      <a:pt x="21827" y="1618"/>
                    </a:cubicBezTo>
                    <a:cubicBezTo>
                      <a:pt x="21858" y="1618"/>
                      <a:pt x="21889" y="1619"/>
                      <a:pt x="21920" y="1620"/>
                    </a:cubicBezTo>
                    <a:cubicBezTo>
                      <a:pt x="22047" y="1627"/>
                      <a:pt x="22175" y="1659"/>
                      <a:pt x="22302" y="1659"/>
                    </a:cubicBezTo>
                    <a:cubicBezTo>
                      <a:pt x="22389" y="1659"/>
                      <a:pt x="22476" y="1644"/>
                      <a:pt x="22563" y="1596"/>
                    </a:cubicBezTo>
                    <a:cubicBezTo>
                      <a:pt x="22648" y="1544"/>
                      <a:pt x="22740" y="1517"/>
                      <a:pt x="22834" y="1517"/>
                    </a:cubicBezTo>
                    <a:cubicBezTo>
                      <a:pt x="22910" y="1517"/>
                      <a:pt x="22988" y="1535"/>
                      <a:pt x="23063" y="1572"/>
                    </a:cubicBezTo>
                    <a:cubicBezTo>
                      <a:pt x="23181" y="1621"/>
                      <a:pt x="23307" y="1645"/>
                      <a:pt x="23434" y="1645"/>
                    </a:cubicBezTo>
                    <a:cubicBezTo>
                      <a:pt x="23525" y="1645"/>
                      <a:pt x="23616" y="1633"/>
                      <a:pt x="23706" y="1608"/>
                    </a:cubicBezTo>
                    <a:cubicBezTo>
                      <a:pt x="23947" y="1539"/>
                      <a:pt x="24176" y="1393"/>
                      <a:pt x="24438" y="1393"/>
                    </a:cubicBezTo>
                    <a:cubicBezTo>
                      <a:pt x="24448" y="1393"/>
                      <a:pt x="24458" y="1393"/>
                      <a:pt x="24468" y="1394"/>
                    </a:cubicBezTo>
                    <a:cubicBezTo>
                      <a:pt x="24682" y="1403"/>
                      <a:pt x="24860" y="1522"/>
                      <a:pt x="25058" y="1522"/>
                    </a:cubicBezTo>
                    <a:cubicBezTo>
                      <a:pt x="25113" y="1522"/>
                      <a:pt x="25170" y="1512"/>
                      <a:pt x="25230" y="1489"/>
                    </a:cubicBezTo>
                    <a:cubicBezTo>
                      <a:pt x="25432" y="1594"/>
                      <a:pt x="25634" y="1617"/>
                      <a:pt x="25841" y="1617"/>
                    </a:cubicBezTo>
                    <a:cubicBezTo>
                      <a:pt x="25938" y="1617"/>
                      <a:pt x="26036" y="1612"/>
                      <a:pt x="26135" y="1608"/>
                    </a:cubicBezTo>
                    <a:lnTo>
                      <a:pt x="28480" y="1572"/>
                    </a:lnTo>
                    <a:cubicBezTo>
                      <a:pt x="28514" y="1573"/>
                      <a:pt x="28548" y="1574"/>
                      <a:pt x="28581" y="1574"/>
                    </a:cubicBezTo>
                    <a:cubicBezTo>
                      <a:pt x="28950" y="1574"/>
                      <a:pt x="29309" y="1514"/>
                      <a:pt x="29647" y="1394"/>
                    </a:cubicBezTo>
                    <a:cubicBezTo>
                      <a:pt x="29808" y="1348"/>
                      <a:pt x="29980" y="1321"/>
                      <a:pt x="30148" y="1321"/>
                    </a:cubicBezTo>
                    <a:cubicBezTo>
                      <a:pt x="30241" y="1321"/>
                      <a:pt x="30332" y="1329"/>
                      <a:pt x="30421" y="1346"/>
                    </a:cubicBezTo>
                    <a:cubicBezTo>
                      <a:pt x="30616" y="1377"/>
                      <a:pt x="30805" y="1464"/>
                      <a:pt x="30996" y="1464"/>
                    </a:cubicBezTo>
                    <a:cubicBezTo>
                      <a:pt x="31097" y="1464"/>
                      <a:pt x="31199" y="1440"/>
                      <a:pt x="31302" y="1370"/>
                    </a:cubicBezTo>
                    <a:cubicBezTo>
                      <a:pt x="31511" y="1415"/>
                      <a:pt x="31721" y="1530"/>
                      <a:pt x="31930" y="1530"/>
                    </a:cubicBezTo>
                    <a:cubicBezTo>
                      <a:pt x="32054" y="1530"/>
                      <a:pt x="32178" y="1490"/>
                      <a:pt x="32302" y="1370"/>
                    </a:cubicBezTo>
                    <a:cubicBezTo>
                      <a:pt x="32323" y="1353"/>
                      <a:pt x="32350" y="1347"/>
                      <a:pt x="32381" y="1347"/>
                    </a:cubicBezTo>
                    <a:cubicBezTo>
                      <a:pt x="32440" y="1347"/>
                      <a:pt x="32509" y="1370"/>
                      <a:pt x="32564" y="1394"/>
                    </a:cubicBezTo>
                    <a:cubicBezTo>
                      <a:pt x="32918" y="1530"/>
                      <a:pt x="33275" y="1586"/>
                      <a:pt x="33634" y="1586"/>
                    </a:cubicBezTo>
                    <a:cubicBezTo>
                      <a:pt x="33963" y="1586"/>
                      <a:pt x="34293" y="1539"/>
                      <a:pt x="34624" y="1465"/>
                    </a:cubicBezTo>
                    <a:cubicBezTo>
                      <a:pt x="34707" y="1441"/>
                      <a:pt x="34793" y="1429"/>
                      <a:pt x="34880" y="1429"/>
                    </a:cubicBezTo>
                    <a:cubicBezTo>
                      <a:pt x="34966" y="1429"/>
                      <a:pt x="35052" y="1441"/>
                      <a:pt x="35136" y="1465"/>
                    </a:cubicBezTo>
                    <a:cubicBezTo>
                      <a:pt x="35203" y="1491"/>
                      <a:pt x="35271" y="1502"/>
                      <a:pt x="35338" y="1502"/>
                    </a:cubicBezTo>
                    <a:cubicBezTo>
                      <a:pt x="35485" y="1502"/>
                      <a:pt x="35632" y="1451"/>
                      <a:pt x="35779" y="1394"/>
                    </a:cubicBezTo>
                    <a:cubicBezTo>
                      <a:pt x="35858" y="1362"/>
                      <a:pt x="35964" y="1325"/>
                      <a:pt x="36047" y="1325"/>
                    </a:cubicBezTo>
                    <a:cubicBezTo>
                      <a:pt x="36088" y="1325"/>
                      <a:pt x="36124" y="1334"/>
                      <a:pt x="36148" y="1358"/>
                    </a:cubicBezTo>
                    <a:cubicBezTo>
                      <a:pt x="36505" y="1656"/>
                      <a:pt x="36934" y="1453"/>
                      <a:pt x="37291" y="1656"/>
                    </a:cubicBezTo>
                    <a:cubicBezTo>
                      <a:pt x="37473" y="1754"/>
                      <a:pt x="37676" y="1807"/>
                      <a:pt x="37883" y="1807"/>
                    </a:cubicBezTo>
                    <a:cubicBezTo>
                      <a:pt x="38027" y="1807"/>
                      <a:pt x="38173" y="1781"/>
                      <a:pt x="38315" y="1727"/>
                    </a:cubicBezTo>
                    <a:cubicBezTo>
                      <a:pt x="38372" y="1707"/>
                      <a:pt x="38430" y="1700"/>
                      <a:pt x="38488" y="1700"/>
                    </a:cubicBezTo>
                    <a:cubicBezTo>
                      <a:pt x="38581" y="1700"/>
                      <a:pt x="38674" y="1717"/>
                      <a:pt x="38767" y="1717"/>
                    </a:cubicBezTo>
                    <a:cubicBezTo>
                      <a:pt x="38783" y="1717"/>
                      <a:pt x="38799" y="1716"/>
                      <a:pt x="38815" y="1715"/>
                    </a:cubicBezTo>
                    <a:cubicBezTo>
                      <a:pt x="38874" y="1707"/>
                      <a:pt x="38933" y="1703"/>
                      <a:pt x="38992" y="1703"/>
                    </a:cubicBezTo>
                    <a:cubicBezTo>
                      <a:pt x="39100" y="1703"/>
                      <a:pt x="39207" y="1716"/>
                      <a:pt x="39315" y="1739"/>
                    </a:cubicBezTo>
                    <a:cubicBezTo>
                      <a:pt x="39635" y="1805"/>
                      <a:pt x="39955" y="1848"/>
                      <a:pt x="40274" y="1848"/>
                    </a:cubicBezTo>
                    <a:cubicBezTo>
                      <a:pt x="40643" y="1848"/>
                      <a:pt x="41011" y="1791"/>
                      <a:pt x="41375" y="1644"/>
                    </a:cubicBezTo>
                    <a:cubicBezTo>
                      <a:pt x="41440" y="1616"/>
                      <a:pt x="41510" y="1602"/>
                      <a:pt x="41579" y="1602"/>
                    </a:cubicBezTo>
                    <a:cubicBezTo>
                      <a:pt x="41686" y="1602"/>
                      <a:pt x="41793" y="1634"/>
                      <a:pt x="41887" y="1691"/>
                    </a:cubicBezTo>
                    <a:cubicBezTo>
                      <a:pt x="41949" y="1740"/>
                      <a:pt x="42024" y="1764"/>
                      <a:pt x="42099" y="1764"/>
                    </a:cubicBezTo>
                    <a:cubicBezTo>
                      <a:pt x="42152" y="1764"/>
                      <a:pt x="42206" y="1752"/>
                      <a:pt x="42256" y="1727"/>
                    </a:cubicBezTo>
                    <a:cubicBezTo>
                      <a:pt x="42378" y="1658"/>
                      <a:pt x="42515" y="1624"/>
                      <a:pt x="42655" y="1624"/>
                    </a:cubicBezTo>
                    <a:cubicBezTo>
                      <a:pt x="42732" y="1624"/>
                      <a:pt x="42810" y="1634"/>
                      <a:pt x="42887" y="1656"/>
                    </a:cubicBezTo>
                    <a:cubicBezTo>
                      <a:pt x="43137" y="1691"/>
                      <a:pt x="43387" y="1691"/>
                      <a:pt x="43649" y="1739"/>
                    </a:cubicBezTo>
                    <a:cubicBezTo>
                      <a:pt x="43800" y="1771"/>
                      <a:pt x="43958" y="1796"/>
                      <a:pt x="44116" y="1796"/>
                    </a:cubicBezTo>
                    <a:cubicBezTo>
                      <a:pt x="44307" y="1796"/>
                      <a:pt x="44497" y="1760"/>
                      <a:pt x="44673" y="1656"/>
                    </a:cubicBezTo>
                    <a:cubicBezTo>
                      <a:pt x="44812" y="1571"/>
                      <a:pt x="44967" y="1529"/>
                      <a:pt x="45122" y="1529"/>
                    </a:cubicBezTo>
                    <a:cubicBezTo>
                      <a:pt x="45271" y="1529"/>
                      <a:pt x="45419" y="1568"/>
                      <a:pt x="45554" y="1644"/>
                    </a:cubicBezTo>
                    <a:cubicBezTo>
                      <a:pt x="45574" y="1652"/>
                      <a:pt x="45594" y="1656"/>
                      <a:pt x="45613" y="1656"/>
                    </a:cubicBezTo>
                    <a:cubicBezTo>
                      <a:pt x="45673" y="1656"/>
                      <a:pt x="45729" y="1620"/>
                      <a:pt x="45792" y="1584"/>
                    </a:cubicBezTo>
                    <a:cubicBezTo>
                      <a:pt x="45842" y="1551"/>
                      <a:pt x="45905" y="1517"/>
                      <a:pt x="45962" y="1517"/>
                    </a:cubicBezTo>
                    <a:cubicBezTo>
                      <a:pt x="45986" y="1517"/>
                      <a:pt x="46009" y="1523"/>
                      <a:pt x="46030" y="1537"/>
                    </a:cubicBezTo>
                    <a:cubicBezTo>
                      <a:pt x="46173" y="1620"/>
                      <a:pt x="46316" y="1691"/>
                      <a:pt x="46459" y="1751"/>
                    </a:cubicBezTo>
                    <a:cubicBezTo>
                      <a:pt x="46521" y="1772"/>
                      <a:pt x="46587" y="1784"/>
                      <a:pt x="46653" y="1784"/>
                    </a:cubicBezTo>
                    <a:cubicBezTo>
                      <a:pt x="46700" y="1784"/>
                      <a:pt x="46747" y="1778"/>
                      <a:pt x="46792" y="1763"/>
                    </a:cubicBezTo>
                    <a:cubicBezTo>
                      <a:pt x="46914" y="1708"/>
                      <a:pt x="47049" y="1681"/>
                      <a:pt x="47183" y="1681"/>
                    </a:cubicBezTo>
                    <a:cubicBezTo>
                      <a:pt x="47284" y="1681"/>
                      <a:pt x="47386" y="1697"/>
                      <a:pt x="47483" y="1727"/>
                    </a:cubicBezTo>
                    <a:cubicBezTo>
                      <a:pt x="47709" y="1799"/>
                      <a:pt x="47911" y="1930"/>
                      <a:pt x="48066" y="2108"/>
                    </a:cubicBezTo>
                    <a:cubicBezTo>
                      <a:pt x="48137" y="2191"/>
                      <a:pt x="48233" y="2263"/>
                      <a:pt x="48340" y="2311"/>
                    </a:cubicBezTo>
                    <a:cubicBezTo>
                      <a:pt x="48471" y="2370"/>
                      <a:pt x="48637" y="2370"/>
                      <a:pt x="48768" y="2441"/>
                    </a:cubicBezTo>
                    <a:cubicBezTo>
                      <a:pt x="48840" y="2501"/>
                      <a:pt x="48899" y="2572"/>
                      <a:pt x="48947" y="2656"/>
                    </a:cubicBezTo>
                    <a:cubicBezTo>
                      <a:pt x="49018" y="2739"/>
                      <a:pt x="49078" y="2811"/>
                      <a:pt x="49161" y="2882"/>
                    </a:cubicBezTo>
                    <a:cubicBezTo>
                      <a:pt x="49328" y="3073"/>
                      <a:pt x="49554" y="3227"/>
                      <a:pt x="49804" y="3323"/>
                    </a:cubicBezTo>
                    <a:cubicBezTo>
                      <a:pt x="49911" y="3370"/>
                      <a:pt x="50031" y="3406"/>
                      <a:pt x="50054" y="3549"/>
                    </a:cubicBezTo>
                    <a:cubicBezTo>
                      <a:pt x="50078" y="3632"/>
                      <a:pt x="50126" y="3715"/>
                      <a:pt x="50197" y="3775"/>
                    </a:cubicBezTo>
                    <a:cubicBezTo>
                      <a:pt x="50233" y="3799"/>
                      <a:pt x="50269" y="3835"/>
                      <a:pt x="50304" y="3870"/>
                    </a:cubicBezTo>
                    <a:cubicBezTo>
                      <a:pt x="50328" y="3906"/>
                      <a:pt x="50352" y="3954"/>
                      <a:pt x="50364" y="4001"/>
                    </a:cubicBezTo>
                    <a:cubicBezTo>
                      <a:pt x="50412" y="4168"/>
                      <a:pt x="50709" y="4216"/>
                      <a:pt x="50662" y="4466"/>
                    </a:cubicBezTo>
                    <a:cubicBezTo>
                      <a:pt x="50650" y="4573"/>
                      <a:pt x="50697" y="4668"/>
                      <a:pt x="50793" y="4727"/>
                    </a:cubicBezTo>
                    <a:cubicBezTo>
                      <a:pt x="50876" y="4775"/>
                      <a:pt x="50935" y="4858"/>
                      <a:pt x="50983" y="4954"/>
                    </a:cubicBezTo>
                    <a:cubicBezTo>
                      <a:pt x="50995" y="4978"/>
                      <a:pt x="51007" y="5013"/>
                      <a:pt x="51019" y="5061"/>
                    </a:cubicBezTo>
                    <a:cubicBezTo>
                      <a:pt x="51031" y="5132"/>
                      <a:pt x="51031" y="5216"/>
                      <a:pt x="51007" y="5287"/>
                    </a:cubicBezTo>
                    <a:cubicBezTo>
                      <a:pt x="50959" y="5454"/>
                      <a:pt x="50864" y="5609"/>
                      <a:pt x="50912" y="5751"/>
                    </a:cubicBezTo>
                    <a:lnTo>
                      <a:pt x="50983" y="6109"/>
                    </a:lnTo>
                    <a:cubicBezTo>
                      <a:pt x="50995" y="6168"/>
                      <a:pt x="51007" y="6228"/>
                      <a:pt x="51019" y="6287"/>
                    </a:cubicBezTo>
                    <a:lnTo>
                      <a:pt x="51043" y="6466"/>
                    </a:lnTo>
                    <a:cubicBezTo>
                      <a:pt x="51054" y="6585"/>
                      <a:pt x="51078" y="6704"/>
                      <a:pt x="51078" y="6835"/>
                    </a:cubicBezTo>
                    <a:lnTo>
                      <a:pt x="51102" y="7264"/>
                    </a:lnTo>
                    <a:cubicBezTo>
                      <a:pt x="51471" y="7835"/>
                      <a:pt x="51352" y="8454"/>
                      <a:pt x="51352" y="9061"/>
                    </a:cubicBezTo>
                    <a:cubicBezTo>
                      <a:pt x="51364" y="9240"/>
                      <a:pt x="51316" y="9407"/>
                      <a:pt x="51245" y="9573"/>
                    </a:cubicBezTo>
                    <a:cubicBezTo>
                      <a:pt x="51054" y="9835"/>
                      <a:pt x="51066" y="10192"/>
                      <a:pt x="51269" y="10442"/>
                    </a:cubicBezTo>
                    <a:cubicBezTo>
                      <a:pt x="51364" y="10597"/>
                      <a:pt x="51388" y="10776"/>
                      <a:pt x="51340" y="10954"/>
                    </a:cubicBezTo>
                    <a:cubicBezTo>
                      <a:pt x="51316" y="11121"/>
                      <a:pt x="51138" y="11264"/>
                      <a:pt x="51245" y="11443"/>
                    </a:cubicBezTo>
                    <a:cubicBezTo>
                      <a:pt x="51352" y="11633"/>
                      <a:pt x="51114" y="11871"/>
                      <a:pt x="51293" y="12074"/>
                    </a:cubicBezTo>
                    <a:cubicBezTo>
                      <a:pt x="51257" y="12276"/>
                      <a:pt x="51114" y="12478"/>
                      <a:pt x="51233" y="12705"/>
                    </a:cubicBezTo>
                    <a:cubicBezTo>
                      <a:pt x="51364" y="12919"/>
                      <a:pt x="51162" y="13205"/>
                      <a:pt x="51340" y="13455"/>
                    </a:cubicBezTo>
                    <a:cubicBezTo>
                      <a:pt x="51412" y="13574"/>
                      <a:pt x="51424" y="13717"/>
                      <a:pt x="51376" y="13836"/>
                    </a:cubicBezTo>
                    <a:cubicBezTo>
                      <a:pt x="51233" y="14098"/>
                      <a:pt x="51316" y="14336"/>
                      <a:pt x="51400" y="14598"/>
                    </a:cubicBezTo>
                    <a:cubicBezTo>
                      <a:pt x="51471" y="14812"/>
                      <a:pt x="51447" y="15038"/>
                      <a:pt x="51340" y="15241"/>
                    </a:cubicBezTo>
                    <a:cubicBezTo>
                      <a:pt x="51043" y="15788"/>
                      <a:pt x="51185" y="16348"/>
                      <a:pt x="51293" y="16908"/>
                    </a:cubicBezTo>
                    <a:cubicBezTo>
                      <a:pt x="51614" y="17372"/>
                      <a:pt x="51352" y="17943"/>
                      <a:pt x="51721" y="18420"/>
                    </a:cubicBezTo>
                    <a:cubicBezTo>
                      <a:pt x="51757" y="18479"/>
                      <a:pt x="51733" y="18598"/>
                      <a:pt x="51685" y="18670"/>
                    </a:cubicBezTo>
                    <a:cubicBezTo>
                      <a:pt x="51531" y="18896"/>
                      <a:pt x="51471" y="19158"/>
                      <a:pt x="51507" y="19432"/>
                    </a:cubicBezTo>
                    <a:cubicBezTo>
                      <a:pt x="51543" y="19646"/>
                      <a:pt x="51495" y="19872"/>
                      <a:pt x="51376" y="20063"/>
                    </a:cubicBezTo>
                    <a:cubicBezTo>
                      <a:pt x="51293" y="20194"/>
                      <a:pt x="51364" y="20325"/>
                      <a:pt x="51400" y="20432"/>
                    </a:cubicBezTo>
                    <a:cubicBezTo>
                      <a:pt x="51424" y="20551"/>
                      <a:pt x="51400" y="20670"/>
                      <a:pt x="51328" y="20777"/>
                    </a:cubicBezTo>
                    <a:cubicBezTo>
                      <a:pt x="51304" y="20801"/>
                      <a:pt x="51281" y="20837"/>
                      <a:pt x="51269" y="20884"/>
                    </a:cubicBezTo>
                    <a:cubicBezTo>
                      <a:pt x="51245" y="20920"/>
                      <a:pt x="51221" y="20956"/>
                      <a:pt x="51209" y="20991"/>
                    </a:cubicBezTo>
                    <a:cubicBezTo>
                      <a:pt x="51174" y="21063"/>
                      <a:pt x="51138" y="21134"/>
                      <a:pt x="51126" y="21206"/>
                    </a:cubicBezTo>
                    <a:cubicBezTo>
                      <a:pt x="51114" y="21289"/>
                      <a:pt x="51114" y="21360"/>
                      <a:pt x="51114" y="21432"/>
                    </a:cubicBezTo>
                    <a:cubicBezTo>
                      <a:pt x="51114" y="21515"/>
                      <a:pt x="51126" y="21599"/>
                      <a:pt x="51150" y="21670"/>
                    </a:cubicBezTo>
                    <a:cubicBezTo>
                      <a:pt x="51174" y="21765"/>
                      <a:pt x="51185" y="21861"/>
                      <a:pt x="51197" y="21956"/>
                    </a:cubicBezTo>
                    <a:cubicBezTo>
                      <a:pt x="51185" y="22039"/>
                      <a:pt x="51185" y="22134"/>
                      <a:pt x="51162" y="22218"/>
                    </a:cubicBezTo>
                    <a:cubicBezTo>
                      <a:pt x="51150" y="22313"/>
                      <a:pt x="51126" y="22396"/>
                      <a:pt x="51090" y="22480"/>
                    </a:cubicBezTo>
                    <a:cubicBezTo>
                      <a:pt x="51054" y="22563"/>
                      <a:pt x="51019" y="22646"/>
                      <a:pt x="50971" y="22730"/>
                    </a:cubicBezTo>
                    <a:cubicBezTo>
                      <a:pt x="50685" y="23230"/>
                      <a:pt x="50352" y="23658"/>
                      <a:pt x="50114" y="24218"/>
                    </a:cubicBezTo>
                    <a:cubicBezTo>
                      <a:pt x="50078" y="24301"/>
                      <a:pt x="50042" y="24361"/>
                      <a:pt x="49935" y="24385"/>
                    </a:cubicBezTo>
                    <a:cubicBezTo>
                      <a:pt x="49638" y="24408"/>
                      <a:pt x="49530" y="24659"/>
                      <a:pt x="49304" y="24754"/>
                    </a:cubicBezTo>
                    <a:cubicBezTo>
                      <a:pt x="49054" y="24873"/>
                      <a:pt x="48780" y="24968"/>
                      <a:pt x="48507" y="25028"/>
                    </a:cubicBezTo>
                    <a:cubicBezTo>
                      <a:pt x="48471" y="25040"/>
                      <a:pt x="48435" y="25051"/>
                      <a:pt x="48399" y="25075"/>
                    </a:cubicBezTo>
                    <a:cubicBezTo>
                      <a:pt x="48280" y="25170"/>
                      <a:pt x="48173" y="25313"/>
                      <a:pt x="48030" y="25361"/>
                    </a:cubicBezTo>
                    <a:cubicBezTo>
                      <a:pt x="47953" y="25379"/>
                      <a:pt x="47870" y="25379"/>
                      <a:pt x="47788" y="25379"/>
                    </a:cubicBezTo>
                    <a:cubicBezTo>
                      <a:pt x="47706" y="25379"/>
                      <a:pt x="47625" y="25379"/>
                      <a:pt x="47554" y="25397"/>
                    </a:cubicBezTo>
                    <a:cubicBezTo>
                      <a:pt x="47423" y="25421"/>
                      <a:pt x="47280" y="25444"/>
                      <a:pt x="47149" y="25480"/>
                    </a:cubicBezTo>
                    <a:lnTo>
                      <a:pt x="47054" y="25504"/>
                    </a:lnTo>
                    <a:lnTo>
                      <a:pt x="46959" y="25516"/>
                    </a:lnTo>
                    <a:lnTo>
                      <a:pt x="46756" y="25551"/>
                    </a:lnTo>
                    <a:cubicBezTo>
                      <a:pt x="46554" y="25611"/>
                      <a:pt x="46375" y="25706"/>
                      <a:pt x="46209" y="25825"/>
                    </a:cubicBezTo>
                    <a:cubicBezTo>
                      <a:pt x="45994" y="25980"/>
                      <a:pt x="45959" y="26087"/>
                      <a:pt x="46161" y="26433"/>
                    </a:cubicBezTo>
                    <a:cubicBezTo>
                      <a:pt x="46316" y="26706"/>
                      <a:pt x="46328" y="26706"/>
                      <a:pt x="46209" y="26825"/>
                    </a:cubicBezTo>
                    <a:cubicBezTo>
                      <a:pt x="46125" y="26897"/>
                      <a:pt x="46066" y="26980"/>
                      <a:pt x="45994" y="27040"/>
                    </a:cubicBezTo>
                    <a:cubicBezTo>
                      <a:pt x="46071" y="27073"/>
                      <a:pt x="46148" y="27136"/>
                      <a:pt x="46225" y="27136"/>
                    </a:cubicBezTo>
                    <a:cubicBezTo>
                      <a:pt x="46232" y="27136"/>
                      <a:pt x="46238" y="27136"/>
                      <a:pt x="46244" y="27135"/>
                    </a:cubicBezTo>
                    <a:cubicBezTo>
                      <a:pt x="46887" y="27123"/>
                      <a:pt x="47578" y="27028"/>
                      <a:pt x="48066" y="26575"/>
                    </a:cubicBezTo>
                    <a:cubicBezTo>
                      <a:pt x="48200" y="26480"/>
                      <a:pt x="48350" y="26422"/>
                      <a:pt x="48509" y="26422"/>
                    </a:cubicBezTo>
                    <a:cubicBezTo>
                      <a:pt x="48547" y="26422"/>
                      <a:pt x="48586" y="26426"/>
                      <a:pt x="48626" y="26433"/>
                    </a:cubicBezTo>
                    <a:cubicBezTo>
                      <a:pt x="48757" y="26433"/>
                      <a:pt x="48876" y="26421"/>
                      <a:pt x="49007" y="26385"/>
                    </a:cubicBezTo>
                    <a:cubicBezTo>
                      <a:pt x="49126" y="26361"/>
                      <a:pt x="49233" y="26313"/>
                      <a:pt x="49340" y="26254"/>
                    </a:cubicBezTo>
                    <a:cubicBezTo>
                      <a:pt x="49447" y="26183"/>
                      <a:pt x="49530" y="26099"/>
                      <a:pt x="49614" y="26016"/>
                    </a:cubicBezTo>
                    <a:cubicBezTo>
                      <a:pt x="49661" y="25968"/>
                      <a:pt x="49697" y="25921"/>
                      <a:pt x="49733" y="25861"/>
                    </a:cubicBezTo>
                    <a:cubicBezTo>
                      <a:pt x="49769" y="25802"/>
                      <a:pt x="49792" y="25742"/>
                      <a:pt x="49816" y="25682"/>
                    </a:cubicBezTo>
                    <a:cubicBezTo>
                      <a:pt x="49894" y="25561"/>
                      <a:pt x="50022" y="25491"/>
                      <a:pt x="50154" y="25491"/>
                    </a:cubicBezTo>
                    <a:cubicBezTo>
                      <a:pt x="50165" y="25491"/>
                      <a:pt x="50175" y="25491"/>
                      <a:pt x="50185" y="25492"/>
                    </a:cubicBezTo>
                    <a:cubicBezTo>
                      <a:pt x="50388" y="25468"/>
                      <a:pt x="50566" y="25361"/>
                      <a:pt x="50685" y="25194"/>
                    </a:cubicBezTo>
                    <a:cubicBezTo>
                      <a:pt x="50781" y="25075"/>
                      <a:pt x="50840" y="24932"/>
                      <a:pt x="50912" y="24813"/>
                    </a:cubicBezTo>
                    <a:cubicBezTo>
                      <a:pt x="50995" y="24694"/>
                      <a:pt x="51114" y="24599"/>
                      <a:pt x="51245" y="24539"/>
                    </a:cubicBezTo>
                    <a:lnTo>
                      <a:pt x="51507" y="24182"/>
                    </a:lnTo>
                    <a:cubicBezTo>
                      <a:pt x="51602" y="24051"/>
                      <a:pt x="51674" y="23932"/>
                      <a:pt x="51745" y="23801"/>
                    </a:cubicBezTo>
                    <a:cubicBezTo>
                      <a:pt x="51900" y="23539"/>
                      <a:pt x="52043" y="23277"/>
                      <a:pt x="52162" y="23004"/>
                    </a:cubicBezTo>
                    <a:cubicBezTo>
                      <a:pt x="52221" y="22861"/>
                      <a:pt x="52174" y="22694"/>
                      <a:pt x="52055" y="22599"/>
                    </a:cubicBezTo>
                    <a:cubicBezTo>
                      <a:pt x="51971" y="22527"/>
                      <a:pt x="51912" y="22444"/>
                      <a:pt x="51900" y="22337"/>
                    </a:cubicBezTo>
                    <a:cubicBezTo>
                      <a:pt x="51888" y="22253"/>
                      <a:pt x="51924" y="22158"/>
                      <a:pt x="51971" y="22087"/>
                    </a:cubicBezTo>
                    <a:cubicBezTo>
                      <a:pt x="52197" y="21801"/>
                      <a:pt x="52305" y="21646"/>
                      <a:pt x="52352" y="21468"/>
                    </a:cubicBezTo>
                    <a:cubicBezTo>
                      <a:pt x="52388" y="21372"/>
                      <a:pt x="52412" y="21265"/>
                      <a:pt x="52424" y="21170"/>
                    </a:cubicBezTo>
                    <a:cubicBezTo>
                      <a:pt x="52424" y="21110"/>
                      <a:pt x="52447" y="21039"/>
                      <a:pt x="52447" y="20968"/>
                    </a:cubicBezTo>
                    <a:cubicBezTo>
                      <a:pt x="52459" y="20896"/>
                      <a:pt x="52459" y="20813"/>
                      <a:pt x="52471" y="20706"/>
                    </a:cubicBezTo>
                    <a:cubicBezTo>
                      <a:pt x="52471" y="20634"/>
                      <a:pt x="52495" y="20551"/>
                      <a:pt x="52507" y="20468"/>
                    </a:cubicBezTo>
                    <a:lnTo>
                      <a:pt x="52543" y="20348"/>
                    </a:lnTo>
                    <a:cubicBezTo>
                      <a:pt x="52555" y="20313"/>
                      <a:pt x="52567" y="20277"/>
                      <a:pt x="52578" y="20241"/>
                    </a:cubicBezTo>
                    <a:cubicBezTo>
                      <a:pt x="52626" y="20098"/>
                      <a:pt x="52602" y="19932"/>
                      <a:pt x="52519" y="19801"/>
                    </a:cubicBezTo>
                    <a:cubicBezTo>
                      <a:pt x="52590" y="19598"/>
                      <a:pt x="52638" y="19384"/>
                      <a:pt x="52662" y="19170"/>
                    </a:cubicBezTo>
                    <a:cubicBezTo>
                      <a:pt x="52650" y="18955"/>
                      <a:pt x="52507" y="18741"/>
                      <a:pt x="52483" y="18527"/>
                    </a:cubicBezTo>
                    <a:cubicBezTo>
                      <a:pt x="52447" y="18277"/>
                      <a:pt x="52388" y="18003"/>
                      <a:pt x="52519" y="17753"/>
                    </a:cubicBezTo>
                    <a:cubicBezTo>
                      <a:pt x="52638" y="17503"/>
                      <a:pt x="52424" y="17265"/>
                      <a:pt x="52614" y="17015"/>
                    </a:cubicBezTo>
                    <a:cubicBezTo>
                      <a:pt x="52757" y="16824"/>
                      <a:pt x="52471" y="16598"/>
                      <a:pt x="52602" y="16384"/>
                    </a:cubicBezTo>
                    <a:cubicBezTo>
                      <a:pt x="52733" y="16134"/>
                      <a:pt x="52674" y="15860"/>
                      <a:pt x="52686" y="15610"/>
                    </a:cubicBezTo>
                    <a:cubicBezTo>
                      <a:pt x="52721" y="15288"/>
                      <a:pt x="52638" y="14979"/>
                      <a:pt x="52459" y="14729"/>
                    </a:cubicBezTo>
                    <a:cubicBezTo>
                      <a:pt x="52340" y="14562"/>
                      <a:pt x="52471" y="14395"/>
                      <a:pt x="52543" y="14229"/>
                    </a:cubicBezTo>
                    <a:cubicBezTo>
                      <a:pt x="52590" y="14145"/>
                      <a:pt x="52519" y="14074"/>
                      <a:pt x="52400" y="14026"/>
                    </a:cubicBezTo>
                    <a:cubicBezTo>
                      <a:pt x="52281" y="13979"/>
                      <a:pt x="52233" y="13919"/>
                      <a:pt x="52245" y="13836"/>
                    </a:cubicBezTo>
                    <a:cubicBezTo>
                      <a:pt x="52269" y="13705"/>
                      <a:pt x="52376" y="13562"/>
                      <a:pt x="52317" y="13455"/>
                    </a:cubicBezTo>
                    <a:cubicBezTo>
                      <a:pt x="52174" y="13181"/>
                      <a:pt x="52245" y="12979"/>
                      <a:pt x="52471" y="12752"/>
                    </a:cubicBezTo>
                    <a:cubicBezTo>
                      <a:pt x="52721" y="12490"/>
                      <a:pt x="52674" y="12169"/>
                      <a:pt x="52602" y="11871"/>
                    </a:cubicBezTo>
                    <a:cubicBezTo>
                      <a:pt x="52578" y="11800"/>
                      <a:pt x="52483" y="11728"/>
                      <a:pt x="52400" y="11681"/>
                    </a:cubicBezTo>
                    <a:cubicBezTo>
                      <a:pt x="52317" y="11633"/>
                      <a:pt x="52209" y="11562"/>
                      <a:pt x="52245" y="11490"/>
                    </a:cubicBezTo>
                    <a:cubicBezTo>
                      <a:pt x="52436" y="11145"/>
                      <a:pt x="52376" y="10823"/>
                      <a:pt x="52162" y="10490"/>
                    </a:cubicBezTo>
                    <a:cubicBezTo>
                      <a:pt x="52090" y="10383"/>
                      <a:pt x="52162" y="10228"/>
                      <a:pt x="52317" y="10157"/>
                    </a:cubicBezTo>
                    <a:cubicBezTo>
                      <a:pt x="52531" y="10061"/>
                      <a:pt x="52662" y="9823"/>
                      <a:pt x="52602" y="9585"/>
                    </a:cubicBezTo>
                    <a:cubicBezTo>
                      <a:pt x="52567" y="9383"/>
                      <a:pt x="52424" y="9180"/>
                      <a:pt x="52543" y="8954"/>
                    </a:cubicBezTo>
                    <a:cubicBezTo>
                      <a:pt x="52555" y="8930"/>
                      <a:pt x="52507" y="8871"/>
                      <a:pt x="52471" y="8847"/>
                    </a:cubicBezTo>
                    <a:cubicBezTo>
                      <a:pt x="52317" y="8752"/>
                      <a:pt x="52055" y="8680"/>
                      <a:pt x="52412" y="8526"/>
                    </a:cubicBezTo>
                    <a:cubicBezTo>
                      <a:pt x="52459" y="8502"/>
                      <a:pt x="52519" y="8442"/>
                      <a:pt x="52507" y="8430"/>
                    </a:cubicBezTo>
                    <a:cubicBezTo>
                      <a:pt x="52364" y="8133"/>
                      <a:pt x="52590" y="7823"/>
                      <a:pt x="52483" y="7549"/>
                    </a:cubicBezTo>
                    <a:cubicBezTo>
                      <a:pt x="52412" y="7383"/>
                      <a:pt x="52376" y="7204"/>
                      <a:pt x="52352" y="7037"/>
                    </a:cubicBezTo>
                    <a:cubicBezTo>
                      <a:pt x="52340" y="6942"/>
                      <a:pt x="52328" y="6859"/>
                      <a:pt x="52317" y="6775"/>
                    </a:cubicBezTo>
                    <a:cubicBezTo>
                      <a:pt x="52317" y="6680"/>
                      <a:pt x="52305" y="6597"/>
                      <a:pt x="52305" y="6502"/>
                    </a:cubicBezTo>
                    <a:cubicBezTo>
                      <a:pt x="52245" y="5561"/>
                      <a:pt x="51995" y="4656"/>
                      <a:pt x="51578" y="3823"/>
                    </a:cubicBezTo>
                    <a:cubicBezTo>
                      <a:pt x="51519" y="3692"/>
                      <a:pt x="51447" y="3573"/>
                      <a:pt x="51388" y="3442"/>
                    </a:cubicBezTo>
                    <a:cubicBezTo>
                      <a:pt x="51340" y="3311"/>
                      <a:pt x="51293" y="3180"/>
                      <a:pt x="51245" y="3049"/>
                    </a:cubicBezTo>
                    <a:cubicBezTo>
                      <a:pt x="51197" y="2906"/>
                      <a:pt x="51138" y="2787"/>
                      <a:pt x="51043" y="2668"/>
                    </a:cubicBezTo>
                    <a:cubicBezTo>
                      <a:pt x="50947" y="2572"/>
                      <a:pt x="50816" y="2489"/>
                      <a:pt x="50685" y="2441"/>
                    </a:cubicBezTo>
                    <a:cubicBezTo>
                      <a:pt x="50423" y="2346"/>
                      <a:pt x="50173" y="2227"/>
                      <a:pt x="49947" y="2072"/>
                    </a:cubicBezTo>
                    <a:cubicBezTo>
                      <a:pt x="49804" y="1977"/>
                      <a:pt x="49757" y="1751"/>
                      <a:pt x="49638" y="1620"/>
                    </a:cubicBezTo>
                    <a:cubicBezTo>
                      <a:pt x="49542" y="1549"/>
                      <a:pt x="49447" y="1477"/>
                      <a:pt x="49352" y="1429"/>
                    </a:cubicBezTo>
                    <a:cubicBezTo>
                      <a:pt x="49245" y="1370"/>
                      <a:pt x="49138" y="1310"/>
                      <a:pt x="49054" y="1239"/>
                    </a:cubicBezTo>
                    <a:cubicBezTo>
                      <a:pt x="48899" y="1132"/>
                      <a:pt x="48816" y="917"/>
                      <a:pt x="48649" y="834"/>
                    </a:cubicBezTo>
                    <a:cubicBezTo>
                      <a:pt x="48542" y="787"/>
                      <a:pt x="48423" y="763"/>
                      <a:pt x="48304" y="763"/>
                    </a:cubicBezTo>
                    <a:cubicBezTo>
                      <a:pt x="48185" y="751"/>
                      <a:pt x="48066" y="751"/>
                      <a:pt x="47947" y="739"/>
                    </a:cubicBezTo>
                    <a:cubicBezTo>
                      <a:pt x="47804" y="608"/>
                      <a:pt x="47625" y="536"/>
                      <a:pt x="47435" y="536"/>
                    </a:cubicBezTo>
                    <a:cubicBezTo>
                      <a:pt x="47413" y="535"/>
                      <a:pt x="47392" y="535"/>
                      <a:pt x="47371" y="535"/>
                    </a:cubicBezTo>
                    <a:cubicBezTo>
                      <a:pt x="47223" y="535"/>
                      <a:pt x="47076" y="562"/>
                      <a:pt x="46936" y="562"/>
                    </a:cubicBezTo>
                    <a:cubicBezTo>
                      <a:pt x="46916" y="562"/>
                      <a:pt x="46895" y="562"/>
                      <a:pt x="46875" y="560"/>
                    </a:cubicBezTo>
                    <a:cubicBezTo>
                      <a:pt x="46649" y="548"/>
                      <a:pt x="46423" y="513"/>
                      <a:pt x="46197" y="465"/>
                    </a:cubicBezTo>
                    <a:cubicBezTo>
                      <a:pt x="46062" y="429"/>
                      <a:pt x="45948" y="373"/>
                      <a:pt x="45818" y="373"/>
                    </a:cubicBezTo>
                    <a:cubicBezTo>
                      <a:pt x="45776" y="373"/>
                      <a:pt x="45732" y="379"/>
                      <a:pt x="45685" y="394"/>
                    </a:cubicBezTo>
                    <a:cubicBezTo>
                      <a:pt x="45482" y="465"/>
                      <a:pt x="45256" y="501"/>
                      <a:pt x="45042" y="501"/>
                    </a:cubicBezTo>
                    <a:cubicBezTo>
                      <a:pt x="44490" y="527"/>
                      <a:pt x="43938" y="535"/>
                      <a:pt x="43385" y="535"/>
                    </a:cubicBezTo>
                    <a:cubicBezTo>
                      <a:pt x="42412" y="535"/>
                      <a:pt x="41438" y="508"/>
                      <a:pt x="40458" y="501"/>
                    </a:cubicBezTo>
                    <a:cubicBezTo>
                      <a:pt x="40327" y="489"/>
                      <a:pt x="40208" y="465"/>
                      <a:pt x="40077" y="429"/>
                    </a:cubicBezTo>
                    <a:cubicBezTo>
                      <a:pt x="39845" y="388"/>
                      <a:pt x="39613" y="367"/>
                      <a:pt x="39380" y="367"/>
                    </a:cubicBezTo>
                    <a:cubicBezTo>
                      <a:pt x="39148" y="367"/>
                      <a:pt x="38916" y="388"/>
                      <a:pt x="38684" y="429"/>
                    </a:cubicBezTo>
                    <a:cubicBezTo>
                      <a:pt x="38441" y="471"/>
                      <a:pt x="38196" y="492"/>
                      <a:pt x="37951" y="492"/>
                    </a:cubicBezTo>
                    <a:cubicBezTo>
                      <a:pt x="37633" y="492"/>
                      <a:pt x="37315" y="456"/>
                      <a:pt x="37005" y="382"/>
                    </a:cubicBezTo>
                    <a:cubicBezTo>
                      <a:pt x="36662" y="291"/>
                      <a:pt x="36309" y="245"/>
                      <a:pt x="35958" y="245"/>
                    </a:cubicBezTo>
                    <a:cubicBezTo>
                      <a:pt x="35481" y="245"/>
                      <a:pt x="35005" y="329"/>
                      <a:pt x="34552" y="501"/>
                    </a:cubicBezTo>
                    <a:cubicBezTo>
                      <a:pt x="34479" y="532"/>
                      <a:pt x="34400" y="548"/>
                      <a:pt x="34322" y="548"/>
                    </a:cubicBezTo>
                    <a:cubicBezTo>
                      <a:pt x="34224" y="548"/>
                      <a:pt x="34127" y="523"/>
                      <a:pt x="34040" y="477"/>
                    </a:cubicBezTo>
                    <a:cubicBezTo>
                      <a:pt x="33850" y="358"/>
                      <a:pt x="33636" y="298"/>
                      <a:pt x="33409" y="298"/>
                    </a:cubicBezTo>
                    <a:cubicBezTo>
                      <a:pt x="33359" y="301"/>
                      <a:pt x="33309" y="303"/>
                      <a:pt x="33259" y="303"/>
                    </a:cubicBezTo>
                    <a:cubicBezTo>
                      <a:pt x="32914" y="303"/>
                      <a:pt x="32566" y="233"/>
                      <a:pt x="32254" y="108"/>
                    </a:cubicBezTo>
                    <a:cubicBezTo>
                      <a:pt x="32228" y="97"/>
                      <a:pt x="32201" y="93"/>
                      <a:pt x="32173" y="93"/>
                    </a:cubicBezTo>
                    <a:cubicBezTo>
                      <a:pt x="32074" y="93"/>
                      <a:pt x="31966" y="146"/>
                      <a:pt x="31873" y="155"/>
                    </a:cubicBezTo>
                    <a:cubicBezTo>
                      <a:pt x="31786" y="187"/>
                      <a:pt x="31704" y="203"/>
                      <a:pt x="31620" y="203"/>
                    </a:cubicBezTo>
                    <a:cubicBezTo>
                      <a:pt x="31578" y="203"/>
                      <a:pt x="31536" y="199"/>
                      <a:pt x="31492" y="191"/>
                    </a:cubicBezTo>
                    <a:cubicBezTo>
                      <a:pt x="31349" y="146"/>
                      <a:pt x="31209" y="107"/>
                      <a:pt x="31071" y="107"/>
                    </a:cubicBezTo>
                    <a:cubicBezTo>
                      <a:pt x="30956" y="107"/>
                      <a:pt x="30843" y="133"/>
                      <a:pt x="30730" y="203"/>
                    </a:cubicBezTo>
                    <a:cubicBezTo>
                      <a:pt x="30687" y="240"/>
                      <a:pt x="30634" y="254"/>
                      <a:pt x="30581" y="254"/>
                    </a:cubicBezTo>
                    <a:cubicBezTo>
                      <a:pt x="30547" y="254"/>
                      <a:pt x="30513" y="248"/>
                      <a:pt x="30480" y="239"/>
                    </a:cubicBezTo>
                    <a:cubicBezTo>
                      <a:pt x="30244" y="100"/>
                      <a:pt x="30002" y="53"/>
                      <a:pt x="29760" y="53"/>
                    </a:cubicBezTo>
                    <a:cubicBezTo>
                      <a:pt x="29526" y="53"/>
                      <a:pt x="29292" y="97"/>
                      <a:pt x="29064" y="144"/>
                    </a:cubicBezTo>
                    <a:cubicBezTo>
                      <a:pt x="29020" y="151"/>
                      <a:pt x="28977" y="154"/>
                      <a:pt x="28935" y="154"/>
                    </a:cubicBezTo>
                    <a:cubicBezTo>
                      <a:pt x="28753" y="154"/>
                      <a:pt x="28580" y="97"/>
                      <a:pt x="28409" y="97"/>
                    </a:cubicBezTo>
                    <a:cubicBezTo>
                      <a:pt x="28369" y="97"/>
                      <a:pt x="28329" y="100"/>
                      <a:pt x="28290" y="108"/>
                    </a:cubicBezTo>
                    <a:cubicBezTo>
                      <a:pt x="28028" y="167"/>
                      <a:pt x="27778" y="263"/>
                      <a:pt x="27516" y="322"/>
                    </a:cubicBezTo>
                    <a:cubicBezTo>
                      <a:pt x="27457" y="331"/>
                      <a:pt x="27398" y="339"/>
                      <a:pt x="27339" y="339"/>
                    </a:cubicBezTo>
                    <a:cubicBezTo>
                      <a:pt x="27315" y="339"/>
                      <a:pt x="27290" y="338"/>
                      <a:pt x="27266" y="334"/>
                    </a:cubicBezTo>
                    <a:lnTo>
                      <a:pt x="25563" y="370"/>
                    </a:lnTo>
                    <a:cubicBezTo>
                      <a:pt x="25548" y="371"/>
                      <a:pt x="25533" y="371"/>
                      <a:pt x="25518" y="371"/>
                    </a:cubicBezTo>
                    <a:cubicBezTo>
                      <a:pt x="25354" y="371"/>
                      <a:pt x="25194" y="314"/>
                      <a:pt x="25063" y="227"/>
                    </a:cubicBezTo>
                    <a:cubicBezTo>
                      <a:pt x="24985" y="173"/>
                      <a:pt x="24911" y="150"/>
                      <a:pt x="24840" y="150"/>
                    </a:cubicBezTo>
                    <a:cubicBezTo>
                      <a:pt x="24706" y="150"/>
                      <a:pt x="24584" y="233"/>
                      <a:pt x="24468" y="358"/>
                    </a:cubicBezTo>
                    <a:cubicBezTo>
                      <a:pt x="24361" y="441"/>
                      <a:pt x="24242" y="501"/>
                      <a:pt x="24123" y="560"/>
                    </a:cubicBezTo>
                    <a:cubicBezTo>
                      <a:pt x="23915" y="387"/>
                      <a:pt x="23691" y="351"/>
                      <a:pt x="23465" y="351"/>
                    </a:cubicBezTo>
                    <a:cubicBezTo>
                      <a:pt x="23303" y="351"/>
                      <a:pt x="23139" y="370"/>
                      <a:pt x="22980" y="370"/>
                    </a:cubicBezTo>
                    <a:cubicBezTo>
                      <a:pt x="21491" y="370"/>
                      <a:pt x="20015" y="406"/>
                      <a:pt x="18527" y="417"/>
                    </a:cubicBezTo>
                    <a:cubicBezTo>
                      <a:pt x="17955" y="417"/>
                      <a:pt x="17395" y="417"/>
                      <a:pt x="16824" y="406"/>
                    </a:cubicBezTo>
                    <a:cubicBezTo>
                      <a:pt x="16787" y="410"/>
                      <a:pt x="16750" y="413"/>
                      <a:pt x="16714" y="413"/>
                    </a:cubicBezTo>
                    <a:cubicBezTo>
                      <a:pt x="16576" y="413"/>
                      <a:pt x="16444" y="379"/>
                      <a:pt x="16312" y="322"/>
                    </a:cubicBezTo>
                    <a:cubicBezTo>
                      <a:pt x="16191" y="250"/>
                      <a:pt x="16070" y="230"/>
                      <a:pt x="15949" y="230"/>
                    </a:cubicBezTo>
                    <a:cubicBezTo>
                      <a:pt x="15808" y="230"/>
                      <a:pt x="15667" y="257"/>
                      <a:pt x="15526" y="257"/>
                    </a:cubicBezTo>
                    <a:cubicBezTo>
                      <a:pt x="15491" y="257"/>
                      <a:pt x="15455" y="255"/>
                      <a:pt x="15419" y="251"/>
                    </a:cubicBezTo>
                    <a:cubicBezTo>
                      <a:pt x="15389" y="248"/>
                      <a:pt x="15358" y="247"/>
                      <a:pt x="15328" y="247"/>
                    </a:cubicBezTo>
                    <a:cubicBezTo>
                      <a:pt x="15171" y="247"/>
                      <a:pt x="15014" y="278"/>
                      <a:pt x="14864" y="278"/>
                    </a:cubicBezTo>
                    <a:cubicBezTo>
                      <a:pt x="14794" y="278"/>
                      <a:pt x="14724" y="271"/>
                      <a:pt x="14657" y="251"/>
                    </a:cubicBezTo>
                    <a:cubicBezTo>
                      <a:pt x="14359" y="179"/>
                      <a:pt x="14050" y="132"/>
                      <a:pt x="13752" y="120"/>
                    </a:cubicBezTo>
                    <a:cubicBezTo>
                      <a:pt x="13684" y="114"/>
                      <a:pt x="13616" y="112"/>
                      <a:pt x="13548" y="112"/>
                    </a:cubicBezTo>
                    <a:cubicBezTo>
                      <a:pt x="13297" y="112"/>
                      <a:pt x="13044" y="143"/>
                      <a:pt x="12793" y="143"/>
                    </a:cubicBezTo>
                    <a:cubicBezTo>
                      <a:pt x="12551" y="143"/>
                      <a:pt x="12310" y="114"/>
                      <a:pt x="12073" y="1"/>
                    </a:cubicBezTo>
                    <a:close/>
                  </a:path>
                </a:pathLst>
              </a:custGeom>
              <a:solidFill>
                <a:srgbClr val="EA54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73;p27">
                <a:extLst>
                  <a:ext uri="{FF2B5EF4-FFF2-40B4-BE49-F238E27FC236}">
                    <a16:creationId xmlns:a16="http://schemas.microsoft.com/office/drawing/2014/main" id="{96BEF283-D9ED-4B52-90E9-191BD12FCFF9}"/>
                  </a:ext>
                </a:extLst>
              </p:cNvPr>
              <p:cNvSpPr txBox="1"/>
              <p:nvPr/>
            </p:nvSpPr>
            <p:spPr>
              <a:xfrm>
                <a:off x="910867" y="2652486"/>
                <a:ext cx="1608266" cy="570584"/>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EA543E"/>
                    </a:solidFill>
                    <a:effectLst/>
                    <a:uLnTx/>
                    <a:uFillTx/>
                    <a:latin typeface="Arial Narrow" panose="020B0606020202030204" pitchFamily="34" charset="0"/>
                    <a:ea typeface="Fira Sans Extra Condensed Medium"/>
                    <a:cs typeface="Fira Sans Extra Condensed Medium"/>
                    <a:sym typeface="Fira Sans Extra Condensed Medium"/>
                  </a:rPr>
                  <a:t>Art. 19</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s-MX" sz="2400" b="1" kern="0" dirty="0" err="1">
                    <a:solidFill>
                      <a:srgbClr val="EA543E"/>
                    </a:solidFill>
                    <a:latin typeface="Arial Narrow" panose="020B0606020202030204" pitchFamily="34" charset="0"/>
                  </a:rPr>
                  <a:t>LGTAyP</a:t>
                </a:r>
                <a:endParaRPr kumimoji="0" sz="2400" b="1" i="0" u="none" strike="noStrike" kern="0" cap="none" spc="0" normalizeH="0" baseline="0" noProof="0" dirty="0">
                  <a:ln>
                    <a:noFill/>
                  </a:ln>
                  <a:solidFill>
                    <a:srgbClr val="EA543E"/>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24" name="Google Shape;574;p27">
              <a:extLst>
                <a:ext uri="{FF2B5EF4-FFF2-40B4-BE49-F238E27FC236}">
                  <a16:creationId xmlns:a16="http://schemas.microsoft.com/office/drawing/2014/main" id="{26F9161A-384F-4F91-9B2F-88C7216408F9}"/>
                </a:ext>
              </a:extLst>
            </p:cNvPr>
            <p:cNvGrpSpPr/>
            <p:nvPr/>
          </p:nvGrpSpPr>
          <p:grpSpPr>
            <a:xfrm>
              <a:off x="2794764" y="1418455"/>
              <a:ext cx="1653416" cy="853215"/>
              <a:chOff x="2794764" y="1418455"/>
              <a:chExt cx="1653416" cy="853215"/>
            </a:xfrm>
          </p:grpSpPr>
          <p:sp>
            <p:nvSpPr>
              <p:cNvPr id="25" name="Google Shape;575;p27">
                <a:extLst>
                  <a:ext uri="{FF2B5EF4-FFF2-40B4-BE49-F238E27FC236}">
                    <a16:creationId xmlns:a16="http://schemas.microsoft.com/office/drawing/2014/main" id="{7B895997-F4E5-4988-A85D-C605B30C79D3}"/>
                  </a:ext>
                </a:extLst>
              </p:cNvPr>
              <p:cNvSpPr/>
              <p:nvPr/>
            </p:nvSpPr>
            <p:spPr>
              <a:xfrm>
                <a:off x="2794764" y="1418455"/>
                <a:ext cx="1653416" cy="853215"/>
              </a:xfrm>
              <a:custGeom>
                <a:avLst/>
                <a:gdLst/>
                <a:ahLst/>
                <a:cxnLst/>
                <a:rect l="l" t="t" r="r" b="b"/>
                <a:pathLst>
                  <a:path w="52770" h="27231" extrusionOk="0">
                    <a:moveTo>
                      <a:pt x="12074" y="1"/>
                    </a:moveTo>
                    <a:lnTo>
                      <a:pt x="11788" y="299"/>
                    </a:lnTo>
                    <a:cubicBezTo>
                      <a:pt x="11612" y="185"/>
                      <a:pt x="11430" y="139"/>
                      <a:pt x="11247" y="139"/>
                    </a:cubicBezTo>
                    <a:cubicBezTo>
                      <a:pt x="11046" y="139"/>
                      <a:pt x="10844" y="194"/>
                      <a:pt x="10645" y="275"/>
                    </a:cubicBezTo>
                    <a:cubicBezTo>
                      <a:pt x="10609" y="293"/>
                      <a:pt x="10568" y="302"/>
                      <a:pt x="10524" y="302"/>
                    </a:cubicBezTo>
                    <a:cubicBezTo>
                      <a:pt x="10481" y="302"/>
                      <a:pt x="10437" y="293"/>
                      <a:pt x="10395" y="275"/>
                    </a:cubicBezTo>
                    <a:cubicBezTo>
                      <a:pt x="10145" y="215"/>
                      <a:pt x="9883" y="179"/>
                      <a:pt x="9621" y="144"/>
                    </a:cubicBezTo>
                    <a:cubicBezTo>
                      <a:pt x="9590" y="140"/>
                      <a:pt x="9560" y="138"/>
                      <a:pt x="9529" y="138"/>
                    </a:cubicBezTo>
                    <a:cubicBezTo>
                      <a:pt x="9382" y="138"/>
                      <a:pt x="9239" y="184"/>
                      <a:pt x="9121" y="263"/>
                    </a:cubicBezTo>
                    <a:cubicBezTo>
                      <a:pt x="9067" y="299"/>
                      <a:pt x="8993" y="335"/>
                      <a:pt x="8934" y="335"/>
                    </a:cubicBezTo>
                    <a:cubicBezTo>
                      <a:pt x="8915" y="335"/>
                      <a:pt x="8897" y="331"/>
                      <a:pt x="8883" y="322"/>
                    </a:cubicBezTo>
                    <a:cubicBezTo>
                      <a:pt x="8670" y="195"/>
                      <a:pt x="8451" y="160"/>
                      <a:pt x="8230" y="160"/>
                    </a:cubicBezTo>
                    <a:cubicBezTo>
                      <a:pt x="8019" y="160"/>
                      <a:pt x="7807" y="192"/>
                      <a:pt x="7597" y="203"/>
                    </a:cubicBezTo>
                    <a:cubicBezTo>
                      <a:pt x="7287" y="203"/>
                      <a:pt x="6990" y="227"/>
                      <a:pt x="6680" y="275"/>
                    </a:cubicBezTo>
                    <a:cubicBezTo>
                      <a:pt x="6609" y="287"/>
                      <a:pt x="6537" y="310"/>
                      <a:pt x="6466" y="346"/>
                    </a:cubicBezTo>
                    <a:cubicBezTo>
                      <a:pt x="6394" y="370"/>
                      <a:pt x="6323" y="406"/>
                      <a:pt x="6240" y="430"/>
                    </a:cubicBezTo>
                    <a:cubicBezTo>
                      <a:pt x="6173" y="449"/>
                      <a:pt x="6106" y="458"/>
                      <a:pt x="6040" y="458"/>
                    </a:cubicBezTo>
                    <a:cubicBezTo>
                      <a:pt x="5942" y="458"/>
                      <a:pt x="5844" y="437"/>
                      <a:pt x="5752" y="394"/>
                    </a:cubicBezTo>
                    <a:cubicBezTo>
                      <a:pt x="5668" y="513"/>
                      <a:pt x="5585" y="632"/>
                      <a:pt x="5501" y="751"/>
                    </a:cubicBezTo>
                    <a:cubicBezTo>
                      <a:pt x="5394" y="644"/>
                      <a:pt x="5275" y="537"/>
                      <a:pt x="5156" y="453"/>
                    </a:cubicBezTo>
                    <a:cubicBezTo>
                      <a:pt x="5130" y="436"/>
                      <a:pt x="5098" y="425"/>
                      <a:pt x="5063" y="425"/>
                    </a:cubicBezTo>
                    <a:cubicBezTo>
                      <a:pt x="5051" y="425"/>
                      <a:pt x="5038" y="426"/>
                      <a:pt x="5025" y="430"/>
                    </a:cubicBezTo>
                    <a:cubicBezTo>
                      <a:pt x="4787" y="489"/>
                      <a:pt x="4513" y="489"/>
                      <a:pt x="4347" y="656"/>
                    </a:cubicBezTo>
                    <a:cubicBezTo>
                      <a:pt x="4216" y="763"/>
                      <a:pt x="4073" y="846"/>
                      <a:pt x="3918" y="906"/>
                    </a:cubicBezTo>
                    <a:cubicBezTo>
                      <a:pt x="3775" y="965"/>
                      <a:pt x="3620" y="1025"/>
                      <a:pt x="3477" y="1061"/>
                    </a:cubicBezTo>
                    <a:cubicBezTo>
                      <a:pt x="3311" y="1108"/>
                      <a:pt x="3156" y="1180"/>
                      <a:pt x="3001" y="1251"/>
                    </a:cubicBezTo>
                    <a:cubicBezTo>
                      <a:pt x="2930" y="1287"/>
                      <a:pt x="2858" y="1322"/>
                      <a:pt x="2787" y="1370"/>
                    </a:cubicBezTo>
                    <a:cubicBezTo>
                      <a:pt x="2715" y="1418"/>
                      <a:pt x="2656" y="1477"/>
                      <a:pt x="2596" y="1537"/>
                    </a:cubicBezTo>
                    <a:cubicBezTo>
                      <a:pt x="2346" y="1763"/>
                      <a:pt x="2084" y="1965"/>
                      <a:pt x="1834" y="2192"/>
                    </a:cubicBezTo>
                    <a:cubicBezTo>
                      <a:pt x="1715" y="2311"/>
                      <a:pt x="1608" y="2442"/>
                      <a:pt x="1513" y="2573"/>
                    </a:cubicBezTo>
                    <a:cubicBezTo>
                      <a:pt x="1418" y="2716"/>
                      <a:pt x="1346" y="2882"/>
                      <a:pt x="1322" y="3049"/>
                    </a:cubicBezTo>
                    <a:cubicBezTo>
                      <a:pt x="1310" y="3120"/>
                      <a:pt x="1180" y="3168"/>
                      <a:pt x="1132" y="3239"/>
                    </a:cubicBezTo>
                    <a:cubicBezTo>
                      <a:pt x="941" y="3454"/>
                      <a:pt x="775" y="3680"/>
                      <a:pt x="644" y="3930"/>
                    </a:cubicBezTo>
                    <a:lnTo>
                      <a:pt x="537" y="4144"/>
                    </a:lnTo>
                    <a:lnTo>
                      <a:pt x="477" y="4239"/>
                    </a:lnTo>
                    <a:lnTo>
                      <a:pt x="429" y="4359"/>
                    </a:lnTo>
                    <a:cubicBezTo>
                      <a:pt x="370" y="4501"/>
                      <a:pt x="322" y="4644"/>
                      <a:pt x="275" y="4787"/>
                    </a:cubicBezTo>
                    <a:cubicBezTo>
                      <a:pt x="227" y="4942"/>
                      <a:pt x="203" y="5097"/>
                      <a:pt x="191" y="5252"/>
                    </a:cubicBezTo>
                    <a:cubicBezTo>
                      <a:pt x="179" y="5323"/>
                      <a:pt x="179" y="5406"/>
                      <a:pt x="179" y="5478"/>
                    </a:cubicBezTo>
                    <a:cubicBezTo>
                      <a:pt x="179" y="5561"/>
                      <a:pt x="191" y="5633"/>
                      <a:pt x="203" y="5716"/>
                    </a:cubicBezTo>
                    <a:cubicBezTo>
                      <a:pt x="132" y="5835"/>
                      <a:pt x="84" y="5954"/>
                      <a:pt x="37" y="6085"/>
                    </a:cubicBezTo>
                    <a:cubicBezTo>
                      <a:pt x="13" y="6204"/>
                      <a:pt x="1" y="6335"/>
                      <a:pt x="13" y="6466"/>
                    </a:cubicBezTo>
                    <a:cubicBezTo>
                      <a:pt x="13" y="6597"/>
                      <a:pt x="37" y="6716"/>
                      <a:pt x="72" y="6835"/>
                    </a:cubicBezTo>
                    <a:cubicBezTo>
                      <a:pt x="108" y="6954"/>
                      <a:pt x="156" y="7073"/>
                      <a:pt x="203" y="7192"/>
                    </a:cubicBezTo>
                    <a:cubicBezTo>
                      <a:pt x="251" y="7359"/>
                      <a:pt x="275" y="7538"/>
                      <a:pt x="251" y="7704"/>
                    </a:cubicBezTo>
                    <a:cubicBezTo>
                      <a:pt x="263" y="8454"/>
                      <a:pt x="263" y="9192"/>
                      <a:pt x="287" y="9931"/>
                    </a:cubicBezTo>
                    <a:cubicBezTo>
                      <a:pt x="275" y="10109"/>
                      <a:pt x="298" y="10276"/>
                      <a:pt x="370" y="10443"/>
                    </a:cubicBezTo>
                    <a:cubicBezTo>
                      <a:pt x="489" y="10669"/>
                      <a:pt x="418" y="10859"/>
                      <a:pt x="334" y="11062"/>
                    </a:cubicBezTo>
                    <a:cubicBezTo>
                      <a:pt x="275" y="11240"/>
                      <a:pt x="298" y="11431"/>
                      <a:pt x="418" y="11574"/>
                    </a:cubicBezTo>
                    <a:cubicBezTo>
                      <a:pt x="513" y="11669"/>
                      <a:pt x="525" y="11812"/>
                      <a:pt x="453" y="11931"/>
                    </a:cubicBezTo>
                    <a:cubicBezTo>
                      <a:pt x="346" y="12133"/>
                      <a:pt x="310" y="12348"/>
                      <a:pt x="322" y="12574"/>
                    </a:cubicBezTo>
                    <a:cubicBezTo>
                      <a:pt x="310" y="13669"/>
                      <a:pt x="298" y="14753"/>
                      <a:pt x="358" y="15848"/>
                    </a:cubicBezTo>
                    <a:cubicBezTo>
                      <a:pt x="394" y="16503"/>
                      <a:pt x="418" y="17158"/>
                      <a:pt x="179" y="17801"/>
                    </a:cubicBezTo>
                    <a:cubicBezTo>
                      <a:pt x="156" y="17920"/>
                      <a:pt x="156" y="18051"/>
                      <a:pt x="179" y="18182"/>
                    </a:cubicBezTo>
                    <a:cubicBezTo>
                      <a:pt x="215" y="18479"/>
                      <a:pt x="203" y="18777"/>
                      <a:pt x="167" y="19075"/>
                    </a:cubicBezTo>
                    <a:cubicBezTo>
                      <a:pt x="144" y="19337"/>
                      <a:pt x="120" y="19599"/>
                      <a:pt x="108" y="19860"/>
                    </a:cubicBezTo>
                    <a:lnTo>
                      <a:pt x="96" y="20241"/>
                    </a:lnTo>
                    <a:cubicBezTo>
                      <a:pt x="84" y="20372"/>
                      <a:pt x="96" y="20527"/>
                      <a:pt x="96" y="20658"/>
                    </a:cubicBezTo>
                    <a:cubicBezTo>
                      <a:pt x="144" y="21611"/>
                      <a:pt x="406" y="22551"/>
                      <a:pt x="882" y="23385"/>
                    </a:cubicBezTo>
                    <a:cubicBezTo>
                      <a:pt x="977" y="23539"/>
                      <a:pt x="1049" y="23742"/>
                      <a:pt x="1203" y="23825"/>
                    </a:cubicBezTo>
                    <a:cubicBezTo>
                      <a:pt x="1334" y="23885"/>
                      <a:pt x="1441" y="23980"/>
                      <a:pt x="1513" y="24099"/>
                    </a:cubicBezTo>
                    <a:cubicBezTo>
                      <a:pt x="1572" y="24218"/>
                      <a:pt x="1620" y="24349"/>
                      <a:pt x="1656" y="24480"/>
                    </a:cubicBezTo>
                    <a:cubicBezTo>
                      <a:pt x="1691" y="24599"/>
                      <a:pt x="1739" y="24706"/>
                      <a:pt x="1799" y="24813"/>
                    </a:cubicBezTo>
                    <a:cubicBezTo>
                      <a:pt x="1822" y="24873"/>
                      <a:pt x="1846" y="24921"/>
                      <a:pt x="1882" y="24968"/>
                    </a:cubicBezTo>
                    <a:cubicBezTo>
                      <a:pt x="1918" y="25016"/>
                      <a:pt x="1953" y="25063"/>
                      <a:pt x="2001" y="25111"/>
                    </a:cubicBezTo>
                    <a:cubicBezTo>
                      <a:pt x="2072" y="25171"/>
                      <a:pt x="2156" y="25218"/>
                      <a:pt x="2251" y="25254"/>
                    </a:cubicBezTo>
                    <a:cubicBezTo>
                      <a:pt x="2334" y="25290"/>
                      <a:pt x="2430" y="25314"/>
                      <a:pt x="2513" y="25361"/>
                    </a:cubicBezTo>
                    <a:cubicBezTo>
                      <a:pt x="2608" y="25421"/>
                      <a:pt x="2704" y="25492"/>
                      <a:pt x="2799" y="25564"/>
                    </a:cubicBezTo>
                    <a:cubicBezTo>
                      <a:pt x="2846" y="25599"/>
                      <a:pt x="2894" y="25635"/>
                      <a:pt x="2954" y="25671"/>
                    </a:cubicBezTo>
                    <a:cubicBezTo>
                      <a:pt x="3001" y="25706"/>
                      <a:pt x="3049" y="25730"/>
                      <a:pt x="3096" y="25754"/>
                    </a:cubicBezTo>
                    <a:cubicBezTo>
                      <a:pt x="3215" y="25837"/>
                      <a:pt x="3323" y="25945"/>
                      <a:pt x="3406" y="26064"/>
                    </a:cubicBezTo>
                    <a:cubicBezTo>
                      <a:pt x="3489" y="26171"/>
                      <a:pt x="3620" y="26242"/>
                      <a:pt x="3763" y="26254"/>
                    </a:cubicBezTo>
                    <a:cubicBezTo>
                      <a:pt x="3847" y="26254"/>
                      <a:pt x="3918" y="26278"/>
                      <a:pt x="3989" y="26302"/>
                    </a:cubicBezTo>
                    <a:cubicBezTo>
                      <a:pt x="4061" y="26314"/>
                      <a:pt x="4120" y="26349"/>
                      <a:pt x="4180" y="26385"/>
                    </a:cubicBezTo>
                    <a:cubicBezTo>
                      <a:pt x="4299" y="26457"/>
                      <a:pt x="4406" y="26552"/>
                      <a:pt x="4525" y="26623"/>
                    </a:cubicBezTo>
                    <a:cubicBezTo>
                      <a:pt x="4644" y="26707"/>
                      <a:pt x="4799" y="26718"/>
                      <a:pt x="4942" y="26778"/>
                    </a:cubicBezTo>
                    <a:cubicBezTo>
                      <a:pt x="5025" y="26814"/>
                      <a:pt x="5120" y="26838"/>
                      <a:pt x="5228" y="26849"/>
                    </a:cubicBezTo>
                    <a:lnTo>
                      <a:pt x="5513" y="26849"/>
                    </a:lnTo>
                    <a:cubicBezTo>
                      <a:pt x="5609" y="26849"/>
                      <a:pt x="5704" y="26826"/>
                      <a:pt x="5799" y="26826"/>
                    </a:cubicBezTo>
                    <a:cubicBezTo>
                      <a:pt x="5894" y="26814"/>
                      <a:pt x="5990" y="26790"/>
                      <a:pt x="6085" y="26778"/>
                    </a:cubicBezTo>
                    <a:cubicBezTo>
                      <a:pt x="6385" y="26904"/>
                      <a:pt x="6716" y="26967"/>
                      <a:pt x="7047" y="26967"/>
                    </a:cubicBezTo>
                    <a:cubicBezTo>
                      <a:pt x="7123" y="26967"/>
                      <a:pt x="7200" y="26963"/>
                      <a:pt x="7276" y="26957"/>
                    </a:cubicBezTo>
                    <a:cubicBezTo>
                      <a:pt x="7302" y="26958"/>
                      <a:pt x="7329" y="26959"/>
                      <a:pt x="7356" y="26959"/>
                    </a:cubicBezTo>
                    <a:cubicBezTo>
                      <a:pt x="7546" y="26959"/>
                      <a:pt x="7741" y="26922"/>
                      <a:pt x="7918" y="26849"/>
                    </a:cubicBezTo>
                    <a:cubicBezTo>
                      <a:pt x="8216" y="26695"/>
                      <a:pt x="8514" y="26718"/>
                      <a:pt x="8811" y="26695"/>
                    </a:cubicBezTo>
                    <a:cubicBezTo>
                      <a:pt x="9419" y="26659"/>
                      <a:pt x="10026" y="26647"/>
                      <a:pt x="10645" y="26635"/>
                    </a:cubicBezTo>
                    <a:cubicBezTo>
                      <a:pt x="10781" y="26632"/>
                      <a:pt x="10917" y="26630"/>
                      <a:pt x="11052" y="26630"/>
                    </a:cubicBezTo>
                    <a:cubicBezTo>
                      <a:pt x="11523" y="26630"/>
                      <a:pt x="11993" y="26662"/>
                      <a:pt x="12455" y="26838"/>
                    </a:cubicBezTo>
                    <a:cubicBezTo>
                      <a:pt x="12621" y="26885"/>
                      <a:pt x="12800" y="26921"/>
                      <a:pt x="12979" y="26921"/>
                    </a:cubicBezTo>
                    <a:cubicBezTo>
                      <a:pt x="13753" y="26980"/>
                      <a:pt x="14538" y="26933"/>
                      <a:pt x="15312" y="27183"/>
                    </a:cubicBezTo>
                    <a:cubicBezTo>
                      <a:pt x="15455" y="27215"/>
                      <a:pt x="15598" y="27230"/>
                      <a:pt x="15744" y="27230"/>
                    </a:cubicBezTo>
                    <a:cubicBezTo>
                      <a:pt x="15818" y="27230"/>
                      <a:pt x="15892" y="27226"/>
                      <a:pt x="15967" y="27219"/>
                    </a:cubicBezTo>
                    <a:cubicBezTo>
                      <a:pt x="16078" y="27214"/>
                      <a:pt x="16189" y="27212"/>
                      <a:pt x="16301" y="27212"/>
                    </a:cubicBezTo>
                    <a:cubicBezTo>
                      <a:pt x="16615" y="27212"/>
                      <a:pt x="16930" y="27226"/>
                      <a:pt x="17245" y="27226"/>
                    </a:cubicBezTo>
                    <a:cubicBezTo>
                      <a:pt x="17645" y="27226"/>
                      <a:pt x="18046" y="27203"/>
                      <a:pt x="18444" y="27099"/>
                    </a:cubicBezTo>
                    <a:cubicBezTo>
                      <a:pt x="18481" y="27089"/>
                      <a:pt x="18518" y="27083"/>
                      <a:pt x="18556" y="27083"/>
                    </a:cubicBezTo>
                    <a:cubicBezTo>
                      <a:pt x="18602" y="27083"/>
                      <a:pt x="18648" y="27092"/>
                      <a:pt x="18694" y="27111"/>
                    </a:cubicBezTo>
                    <a:cubicBezTo>
                      <a:pt x="18818" y="27158"/>
                      <a:pt x="18941" y="27174"/>
                      <a:pt x="19064" y="27174"/>
                    </a:cubicBezTo>
                    <a:cubicBezTo>
                      <a:pt x="19313" y="27174"/>
                      <a:pt x="19560" y="27109"/>
                      <a:pt x="19806" y="27109"/>
                    </a:cubicBezTo>
                    <a:cubicBezTo>
                      <a:pt x="19868" y="27109"/>
                      <a:pt x="19930" y="27113"/>
                      <a:pt x="19991" y="27123"/>
                    </a:cubicBezTo>
                    <a:cubicBezTo>
                      <a:pt x="20187" y="27153"/>
                      <a:pt x="20383" y="27160"/>
                      <a:pt x="20578" y="27160"/>
                    </a:cubicBezTo>
                    <a:cubicBezTo>
                      <a:pt x="20769" y="27160"/>
                      <a:pt x="20960" y="27153"/>
                      <a:pt x="21151" y="27153"/>
                    </a:cubicBezTo>
                    <a:cubicBezTo>
                      <a:pt x="21241" y="27153"/>
                      <a:pt x="21330" y="27154"/>
                      <a:pt x="21420" y="27159"/>
                    </a:cubicBezTo>
                    <a:cubicBezTo>
                      <a:pt x="21498" y="27167"/>
                      <a:pt x="21576" y="27171"/>
                      <a:pt x="21653" y="27171"/>
                    </a:cubicBezTo>
                    <a:cubicBezTo>
                      <a:pt x="21932" y="27171"/>
                      <a:pt x="22207" y="27121"/>
                      <a:pt x="22468" y="27028"/>
                    </a:cubicBezTo>
                    <a:cubicBezTo>
                      <a:pt x="22498" y="27015"/>
                      <a:pt x="22530" y="27010"/>
                      <a:pt x="22565" y="27010"/>
                    </a:cubicBezTo>
                    <a:cubicBezTo>
                      <a:pt x="22654" y="27010"/>
                      <a:pt x="22754" y="27043"/>
                      <a:pt x="22849" y="27052"/>
                    </a:cubicBezTo>
                    <a:cubicBezTo>
                      <a:pt x="22968" y="27099"/>
                      <a:pt x="23099" y="27123"/>
                      <a:pt x="23230" y="27135"/>
                    </a:cubicBezTo>
                    <a:cubicBezTo>
                      <a:pt x="23424" y="27102"/>
                      <a:pt x="23619" y="27087"/>
                      <a:pt x="23816" y="27087"/>
                    </a:cubicBezTo>
                    <a:cubicBezTo>
                      <a:pt x="23968" y="27087"/>
                      <a:pt x="24122" y="27096"/>
                      <a:pt x="24278" y="27111"/>
                    </a:cubicBezTo>
                    <a:cubicBezTo>
                      <a:pt x="24499" y="27132"/>
                      <a:pt x="24724" y="27145"/>
                      <a:pt x="24952" y="27145"/>
                    </a:cubicBezTo>
                    <a:cubicBezTo>
                      <a:pt x="25115" y="27145"/>
                      <a:pt x="25280" y="27138"/>
                      <a:pt x="25444" y="27123"/>
                    </a:cubicBezTo>
                    <a:cubicBezTo>
                      <a:pt x="25706" y="27123"/>
                      <a:pt x="25968" y="27064"/>
                      <a:pt x="26230" y="27064"/>
                    </a:cubicBezTo>
                    <a:cubicBezTo>
                      <a:pt x="26307" y="27060"/>
                      <a:pt x="26383" y="27059"/>
                      <a:pt x="26458" y="27059"/>
                    </a:cubicBezTo>
                    <a:cubicBezTo>
                      <a:pt x="26639" y="27059"/>
                      <a:pt x="26815" y="27067"/>
                      <a:pt x="26992" y="27076"/>
                    </a:cubicBezTo>
                    <a:cubicBezTo>
                      <a:pt x="27338" y="27088"/>
                      <a:pt x="27683" y="27111"/>
                      <a:pt x="28028" y="27111"/>
                    </a:cubicBezTo>
                    <a:cubicBezTo>
                      <a:pt x="29306" y="27111"/>
                      <a:pt x="30589" y="27117"/>
                      <a:pt x="31871" y="27117"/>
                    </a:cubicBezTo>
                    <a:cubicBezTo>
                      <a:pt x="32511" y="27117"/>
                      <a:pt x="33152" y="27115"/>
                      <a:pt x="33791" y="27111"/>
                    </a:cubicBezTo>
                    <a:cubicBezTo>
                      <a:pt x="34922" y="27111"/>
                      <a:pt x="36053" y="27064"/>
                      <a:pt x="37196" y="27052"/>
                    </a:cubicBezTo>
                    <a:cubicBezTo>
                      <a:pt x="37256" y="27055"/>
                      <a:pt x="37316" y="27056"/>
                      <a:pt x="37376" y="27056"/>
                    </a:cubicBezTo>
                    <a:cubicBezTo>
                      <a:pt x="37795" y="27056"/>
                      <a:pt x="38217" y="26985"/>
                      <a:pt x="38613" y="26849"/>
                    </a:cubicBezTo>
                    <a:cubicBezTo>
                      <a:pt x="38738" y="26796"/>
                      <a:pt x="38869" y="26769"/>
                      <a:pt x="39000" y="26769"/>
                    </a:cubicBezTo>
                    <a:cubicBezTo>
                      <a:pt x="39131" y="26769"/>
                      <a:pt x="39262" y="26796"/>
                      <a:pt x="39387" y="26849"/>
                    </a:cubicBezTo>
                    <a:cubicBezTo>
                      <a:pt x="39544" y="26925"/>
                      <a:pt x="39717" y="26964"/>
                      <a:pt x="39889" y="26964"/>
                    </a:cubicBezTo>
                    <a:cubicBezTo>
                      <a:pt x="40068" y="26964"/>
                      <a:pt x="40247" y="26922"/>
                      <a:pt x="40411" y="26838"/>
                    </a:cubicBezTo>
                    <a:cubicBezTo>
                      <a:pt x="40533" y="26803"/>
                      <a:pt x="40655" y="26781"/>
                      <a:pt x="40781" y="26781"/>
                    </a:cubicBezTo>
                    <a:cubicBezTo>
                      <a:pt x="40828" y="26781"/>
                      <a:pt x="40875" y="26784"/>
                      <a:pt x="40923" y="26790"/>
                    </a:cubicBezTo>
                    <a:lnTo>
                      <a:pt x="43280" y="26707"/>
                    </a:lnTo>
                    <a:lnTo>
                      <a:pt x="43280" y="26671"/>
                    </a:lnTo>
                    <a:lnTo>
                      <a:pt x="45899" y="26647"/>
                    </a:lnTo>
                    <a:cubicBezTo>
                      <a:pt x="45935" y="26635"/>
                      <a:pt x="45983" y="26611"/>
                      <a:pt x="46007" y="26576"/>
                    </a:cubicBezTo>
                    <a:cubicBezTo>
                      <a:pt x="46018" y="26564"/>
                      <a:pt x="46007" y="26492"/>
                      <a:pt x="45995" y="26457"/>
                    </a:cubicBezTo>
                    <a:cubicBezTo>
                      <a:pt x="45947" y="26361"/>
                      <a:pt x="45887" y="26278"/>
                      <a:pt x="45840" y="26195"/>
                    </a:cubicBezTo>
                    <a:cubicBezTo>
                      <a:pt x="45745" y="25968"/>
                      <a:pt x="45530" y="25825"/>
                      <a:pt x="45292" y="25814"/>
                    </a:cubicBezTo>
                    <a:cubicBezTo>
                      <a:pt x="45243" y="25812"/>
                      <a:pt x="45193" y="25812"/>
                      <a:pt x="45144" y="25812"/>
                    </a:cubicBezTo>
                    <a:cubicBezTo>
                      <a:pt x="44825" y="25812"/>
                      <a:pt x="44509" y="25832"/>
                      <a:pt x="44189" y="25832"/>
                    </a:cubicBezTo>
                    <a:cubicBezTo>
                      <a:pt x="44034" y="25832"/>
                      <a:pt x="43878" y="25828"/>
                      <a:pt x="43721" y="25814"/>
                    </a:cubicBezTo>
                    <a:cubicBezTo>
                      <a:pt x="43532" y="25794"/>
                      <a:pt x="43343" y="25787"/>
                      <a:pt x="43155" y="25787"/>
                    </a:cubicBezTo>
                    <a:cubicBezTo>
                      <a:pt x="42729" y="25787"/>
                      <a:pt x="42304" y="25822"/>
                      <a:pt x="41877" y="25822"/>
                    </a:cubicBezTo>
                    <a:cubicBezTo>
                      <a:pt x="41710" y="25822"/>
                      <a:pt x="41543" y="25817"/>
                      <a:pt x="41375" y="25802"/>
                    </a:cubicBezTo>
                    <a:cubicBezTo>
                      <a:pt x="41271" y="25788"/>
                      <a:pt x="41167" y="25781"/>
                      <a:pt x="41063" y="25781"/>
                    </a:cubicBezTo>
                    <a:cubicBezTo>
                      <a:pt x="40811" y="25781"/>
                      <a:pt x="40563" y="25821"/>
                      <a:pt x="40327" y="25897"/>
                    </a:cubicBezTo>
                    <a:cubicBezTo>
                      <a:pt x="40234" y="25931"/>
                      <a:pt x="40142" y="25944"/>
                      <a:pt x="40052" y="25944"/>
                    </a:cubicBezTo>
                    <a:cubicBezTo>
                      <a:pt x="39830" y="25944"/>
                      <a:pt x="39616" y="25869"/>
                      <a:pt x="39394" y="25869"/>
                    </a:cubicBezTo>
                    <a:cubicBezTo>
                      <a:pt x="39364" y="25869"/>
                      <a:pt x="39334" y="25870"/>
                      <a:pt x="39303" y="25873"/>
                    </a:cubicBezTo>
                    <a:cubicBezTo>
                      <a:pt x="38985" y="25914"/>
                      <a:pt x="38667" y="26072"/>
                      <a:pt x="38342" y="26072"/>
                    </a:cubicBezTo>
                    <a:cubicBezTo>
                      <a:pt x="38192" y="26072"/>
                      <a:pt x="38040" y="26038"/>
                      <a:pt x="37886" y="25945"/>
                    </a:cubicBezTo>
                    <a:cubicBezTo>
                      <a:pt x="37867" y="25931"/>
                      <a:pt x="37843" y="25925"/>
                      <a:pt x="37817" y="25925"/>
                    </a:cubicBezTo>
                    <a:cubicBezTo>
                      <a:pt x="37729" y="25925"/>
                      <a:pt x="37609" y="25986"/>
                      <a:pt x="37517" y="26004"/>
                    </a:cubicBezTo>
                    <a:cubicBezTo>
                      <a:pt x="37339" y="26052"/>
                      <a:pt x="37172" y="26123"/>
                      <a:pt x="37005" y="26159"/>
                    </a:cubicBezTo>
                    <a:cubicBezTo>
                      <a:pt x="36830" y="26189"/>
                      <a:pt x="36651" y="26193"/>
                      <a:pt x="36473" y="26193"/>
                    </a:cubicBezTo>
                    <a:cubicBezTo>
                      <a:pt x="36407" y="26193"/>
                      <a:pt x="36340" y="26192"/>
                      <a:pt x="36273" y="26192"/>
                    </a:cubicBezTo>
                    <a:cubicBezTo>
                      <a:pt x="35951" y="26192"/>
                      <a:pt x="35631" y="26206"/>
                      <a:pt x="35327" y="26361"/>
                    </a:cubicBezTo>
                    <a:cubicBezTo>
                      <a:pt x="35160" y="26278"/>
                      <a:pt x="34993" y="26230"/>
                      <a:pt x="34815" y="26206"/>
                    </a:cubicBezTo>
                    <a:cubicBezTo>
                      <a:pt x="34648" y="26206"/>
                      <a:pt x="34493" y="26337"/>
                      <a:pt x="34315" y="26361"/>
                    </a:cubicBezTo>
                    <a:cubicBezTo>
                      <a:pt x="34304" y="26363"/>
                      <a:pt x="34293" y="26363"/>
                      <a:pt x="34282" y="26363"/>
                    </a:cubicBezTo>
                    <a:cubicBezTo>
                      <a:pt x="34139" y="26363"/>
                      <a:pt x="33995" y="26259"/>
                      <a:pt x="33846" y="26259"/>
                    </a:cubicBezTo>
                    <a:cubicBezTo>
                      <a:pt x="33796" y="26259"/>
                      <a:pt x="33746" y="26271"/>
                      <a:pt x="33695" y="26302"/>
                    </a:cubicBezTo>
                    <a:cubicBezTo>
                      <a:pt x="33623" y="26345"/>
                      <a:pt x="33541" y="26371"/>
                      <a:pt x="33462" y="26371"/>
                    </a:cubicBezTo>
                    <a:cubicBezTo>
                      <a:pt x="33411" y="26371"/>
                      <a:pt x="33361" y="26361"/>
                      <a:pt x="33314" y="26337"/>
                    </a:cubicBezTo>
                    <a:cubicBezTo>
                      <a:pt x="33160" y="26266"/>
                      <a:pt x="32969" y="26266"/>
                      <a:pt x="32814" y="26183"/>
                    </a:cubicBezTo>
                    <a:cubicBezTo>
                      <a:pt x="32671" y="26108"/>
                      <a:pt x="32531" y="26060"/>
                      <a:pt x="32389" y="26060"/>
                    </a:cubicBezTo>
                    <a:cubicBezTo>
                      <a:pt x="32283" y="26060"/>
                      <a:pt x="32176" y="26086"/>
                      <a:pt x="32064" y="26147"/>
                    </a:cubicBezTo>
                    <a:cubicBezTo>
                      <a:pt x="31945" y="26085"/>
                      <a:pt x="31829" y="26063"/>
                      <a:pt x="31714" y="26063"/>
                    </a:cubicBezTo>
                    <a:cubicBezTo>
                      <a:pt x="31543" y="26063"/>
                      <a:pt x="31373" y="26111"/>
                      <a:pt x="31195" y="26147"/>
                    </a:cubicBezTo>
                    <a:cubicBezTo>
                      <a:pt x="30964" y="26190"/>
                      <a:pt x="30727" y="26221"/>
                      <a:pt x="30491" y="26221"/>
                    </a:cubicBezTo>
                    <a:cubicBezTo>
                      <a:pt x="30206" y="26221"/>
                      <a:pt x="29921" y="26176"/>
                      <a:pt x="29647" y="26052"/>
                    </a:cubicBezTo>
                    <a:cubicBezTo>
                      <a:pt x="29526" y="25994"/>
                      <a:pt x="29395" y="25967"/>
                      <a:pt x="29266" y="25967"/>
                    </a:cubicBezTo>
                    <a:cubicBezTo>
                      <a:pt x="29130" y="25967"/>
                      <a:pt x="28996" y="25997"/>
                      <a:pt x="28873" y="26052"/>
                    </a:cubicBezTo>
                    <a:cubicBezTo>
                      <a:pt x="28671" y="26147"/>
                      <a:pt x="28433" y="26147"/>
                      <a:pt x="28254" y="26290"/>
                    </a:cubicBezTo>
                    <a:cubicBezTo>
                      <a:pt x="28164" y="26359"/>
                      <a:pt x="28072" y="26376"/>
                      <a:pt x="27981" y="26376"/>
                    </a:cubicBezTo>
                    <a:cubicBezTo>
                      <a:pt x="27885" y="26376"/>
                      <a:pt x="27789" y="26357"/>
                      <a:pt x="27695" y="26357"/>
                    </a:cubicBezTo>
                    <a:cubicBezTo>
                      <a:pt x="27630" y="26357"/>
                      <a:pt x="27566" y="26366"/>
                      <a:pt x="27504" y="26397"/>
                    </a:cubicBezTo>
                    <a:cubicBezTo>
                      <a:pt x="26957" y="26183"/>
                      <a:pt x="26385" y="26254"/>
                      <a:pt x="25825" y="26218"/>
                    </a:cubicBezTo>
                    <a:cubicBezTo>
                      <a:pt x="25764" y="26216"/>
                      <a:pt x="25702" y="26214"/>
                      <a:pt x="25640" y="26214"/>
                    </a:cubicBezTo>
                    <a:cubicBezTo>
                      <a:pt x="25398" y="26214"/>
                      <a:pt x="25150" y="26243"/>
                      <a:pt x="24932" y="26385"/>
                    </a:cubicBezTo>
                    <a:cubicBezTo>
                      <a:pt x="24889" y="26411"/>
                      <a:pt x="24848" y="26421"/>
                      <a:pt x="24809" y="26421"/>
                    </a:cubicBezTo>
                    <a:cubicBezTo>
                      <a:pt x="24723" y="26421"/>
                      <a:pt x="24646" y="26370"/>
                      <a:pt x="24563" y="26337"/>
                    </a:cubicBezTo>
                    <a:cubicBezTo>
                      <a:pt x="24463" y="26297"/>
                      <a:pt x="24363" y="26265"/>
                      <a:pt x="24268" y="26265"/>
                    </a:cubicBezTo>
                    <a:cubicBezTo>
                      <a:pt x="24192" y="26265"/>
                      <a:pt x="24120" y="26285"/>
                      <a:pt x="24051" y="26337"/>
                    </a:cubicBezTo>
                    <a:cubicBezTo>
                      <a:pt x="23913" y="26432"/>
                      <a:pt x="23782" y="26480"/>
                      <a:pt x="23652" y="26480"/>
                    </a:cubicBezTo>
                    <a:cubicBezTo>
                      <a:pt x="23504" y="26480"/>
                      <a:pt x="23359" y="26417"/>
                      <a:pt x="23206" y="26290"/>
                    </a:cubicBezTo>
                    <a:cubicBezTo>
                      <a:pt x="23063" y="26183"/>
                      <a:pt x="22897" y="26099"/>
                      <a:pt x="22718" y="26076"/>
                    </a:cubicBezTo>
                    <a:cubicBezTo>
                      <a:pt x="22709" y="26074"/>
                      <a:pt x="22699" y="26073"/>
                      <a:pt x="22690" y="26073"/>
                    </a:cubicBezTo>
                    <a:cubicBezTo>
                      <a:pt x="22607" y="26073"/>
                      <a:pt x="22524" y="26138"/>
                      <a:pt x="22432" y="26138"/>
                    </a:cubicBezTo>
                    <a:cubicBezTo>
                      <a:pt x="22401" y="26138"/>
                      <a:pt x="22370" y="26130"/>
                      <a:pt x="22337" y="26111"/>
                    </a:cubicBezTo>
                    <a:cubicBezTo>
                      <a:pt x="22306" y="26092"/>
                      <a:pt x="22277" y="26083"/>
                      <a:pt x="22251" y="26083"/>
                    </a:cubicBezTo>
                    <a:cubicBezTo>
                      <a:pt x="22196" y="26083"/>
                      <a:pt x="22151" y="26122"/>
                      <a:pt x="22111" y="26195"/>
                    </a:cubicBezTo>
                    <a:cubicBezTo>
                      <a:pt x="22051" y="26290"/>
                      <a:pt x="22004" y="26361"/>
                      <a:pt x="21944" y="26445"/>
                    </a:cubicBezTo>
                    <a:cubicBezTo>
                      <a:pt x="21896" y="26361"/>
                      <a:pt x="21825" y="26290"/>
                      <a:pt x="21777" y="26206"/>
                    </a:cubicBezTo>
                    <a:cubicBezTo>
                      <a:pt x="21743" y="26150"/>
                      <a:pt x="21709" y="26120"/>
                      <a:pt x="21676" y="26120"/>
                    </a:cubicBezTo>
                    <a:cubicBezTo>
                      <a:pt x="21640" y="26120"/>
                      <a:pt x="21606" y="26156"/>
                      <a:pt x="21575" y="26230"/>
                    </a:cubicBezTo>
                    <a:cubicBezTo>
                      <a:pt x="21539" y="26338"/>
                      <a:pt x="21496" y="26486"/>
                      <a:pt x="21411" y="26486"/>
                    </a:cubicBezTo>
                    <a:cubicBezTo>
                      <a:pt x="21383" y="26486"/>
                      <a:pt x="21351" y="26471"/>
                      <a:pt x="21313" y="26433"/>
                    </a:cubicBezTo>
                    <a:cubicBezTo>
                      <a:pt x="21122" y="26234"/>
                      <a:pt x="20936" y="26072"/>
                      <a:pt x="20720" y="26072"/>
                    </a:cubicBezTo>
                    <a:cubicBezTo>
                      <a:pt x="20613" y="26072"/>
                      <a:pt x="20499" y="26112"/>
                      <a:pt x="20372" y="26206"/>
                    </a:cubicBezTo>
                    <a:cubicBezTo>
                      <a:pt x="20295" y="26260"/>
                      <a:pt x="20209" y="26287"/>
                      <a:pt x="20122" y="26287"/>
                    </a:cubicBezTo>
                    <a:cubicBezTo>
                      <a:pt x="20036" y="26287"/>
                      <a:pt x="19950" y="26260"/>
                      <a:pt x="19872" y="26206"/>
                    </a:cubicBezTo>
                    <a:cubicBezTo>
                      <a:pt x="19802" y="26165"/>
                      <a:pt x="19724" y="26145"/>
                      <a:pt x="19646" y="26145"/>
                    </a:cubicBezTo>
                    <a:cubicBezTo>
                      <a:pt x="19503" y="26145"/>
                      <a:pt x="19362" y="26214"/>
                      <a:pt x="19277" y="26337"/>
                    </a:cubicBezTo>
                    <a:cubicBezTo>
                      <a:pt x="19205" y="26409"/>
                      <a:pt x="19138" y="26465"/>
                      <a:pt x="19055" y="26465"/>
                    </a:cubicBezTo>
                    <a:cubicBezTo>
                      <a:pt x="19015" y="26465"/>
                      <a:pt x="18971" y="26452"/>
                      <a:pt x="18920" y="26421"/>
                    </a:cubicBezTo>
                    <a:cubicBezTo>
                      <a:pt x="18775" y="26322"/>
                      <a:pt x="18604" y="26271"/>
                      <a:pt x="18433" y="26271"/>
                    </a:cubicBezTo>
                    <a:cubicBezTo>
                      <a:pt x="18294" y="26271"/>
                      <a:pt x="18154" y="26304"/>
                      <a:pt x="18027" y="26373"/>
                    </a:cubicBezTo>
                    <a:cubicBezTo>
                      <a:pt x="17945" y="26428"/>
                      <a:pt x="17848" y="26455"/>
                      <a:pt x="17751" y="26455"/>
                    </a:cubicBezTo>
                    <a:cubicBezTo>
                      <a:pt x="17678" y="26455"/>
                      <a:pt x="17605" y="26440"/>
                      <a:pt x="17539" y="26409"/>
                    </a:cubicBezTo>
                    <a:cubicBezTo>
                      <a:pt x="17411" y="26353"/>
                      <a:pt x="17276" y="26325"/>
                      <a:pt x="17143" y="26325"/>
                    </a:cubicBezTo>
                    <a:cubicBezTo>
                      <a:pt x="16967" y="26325"/>
                      <a:pt x="16795" y="26373"/>
                      <a:pt x="16646" y="26468"/>
                    </a:cubicBezTo>
                    <a:cubicBezTo>
                      <a:pt x="16585" y="26506"/>
                      <a:pt x="16523" y="26518"/>
                      <a:pt x="16461" y="26518"/>
                    </a:cubicBezTo>
                    <a:cubicBezTo>
                      <a:pt x="16348" y="26518"/>
                      <a:pt x="16234" y="26478"/>
                      <a:pt x="16122" y="26478"/>
                    </a:cubicBezTo>
                    <a:cubicBezTo>
                      <a:pt x="16045" y="26478"/>
                      <a:pt x="15969" y="26497"/>
                      <a:pt x="15896" y="26564"/>
                    </a:cubicBezTo>
                    <a:cubicBezTo>
                      <a:pt x="15574" y="26337"/>
                      <a:pt x="15217" y="26385"/>
                      <a:pt x="14884" y="26326"/>
                    </a:cubicBezTo>
                    <a:cubicBezTo>
                      <a:pt x="14626" y="26285"/>
                      <a:pt x="14374" y="26115"/>
                      <a:pt x="14120" y="26115"/>
                    </a:cubicBezTo>
                    <a:cubicBezTo>
                      <a:pt x="13998" y="26115"/>
                      <a:pt x="13876" y="26154"/>
                      <a:pt x="13753" y="26266"/>
                    </a:cubicBezTo>
                    <a:cubicBezTo>
                      <a:pt x="13729" y="26278"/>
                      <a:pt x="13705" y="26284"/>
                      <a:pt x="13683" y="26284"/>
                    </a:cubicBezTo>
                    <a:cubicBezTo>
                      <a:pt x="13660" y="26284"/>
                      <a:pt x="13639" y="26278"/>
                      <a:pt x="13622" y="26266"/>
                    </a:cubicBezTo>
                    <a:cubicBezTo>
                      <a:pt x="13145" y="25933"/>
                      <a:pt x="12586" y="26099"/>
                      <a:pt x="12098" y="25861"/>
                    </a:cubicBezTo>
                    <a:cubicBezTo>
                      <a:pt x="12020" y="25820"/>
                      <a:pt x="11934" y="25799"/>
                      <a:pt x="11846" y="25799"/>
                    </a:cubicBezTo>
                    <a:cubicBezTo>
                      <a:pt x="11758" y="25799"/>
                      <a:pt x="11669" y="25820"/>
                      <a:pt x="11586" y="25861"/>
                    </a:cubicBezTo>
                    <a:cubicBezTo>
                      <a:pt x="11431" y="25933"/>
                      <a:pt x="11252" y="25980"/>
                      <a:pt x="11086" y="25992"/>
                    </a:cubicBezTo>
                    <a:cubicBezTo>
                      <a:pt x="10792" y="26004"/>
                      <a:pt x="10496" y="26024"/>
                      <a:pt x="10201" y="26024"/>
                    </a:cubicBezTo>
                    <a:cubicBezTo>
                      <a:pt x="9886" y="26024"/>
                      <a:pt x="9572" y="26001"/>
                      <a:pt x="9264" y="25921"/>
                    </a:cubicBezTo>
                    <a:cubicBezTo>
                      <a:pt x="9226" y="25910"/>
                      <a:pt x="9187" y="25904"/>
                      <a:pt x="9147" y="25904"/>
                    </a:cubicBezTo>
                    <a:cubicBezTo>
                      <a:pt x="9100" y="25904"/>
                      <a:pt x="9053" y="25913"/>
                      <a:pt x="9014" y="25933"/>
                    </a:cubicBezTo>
                    <a:cubicBezTo>
                      <a:pt x="8809" y="26020"/>
                      <a:pt x="8607" y="26056"/>
                      <a:pt x="8404" y="26056"/>
                    </a:cubicBezTo>
                    <a:cubicBezTo>
                      <a:pt x="8136" y="26056"/>
                      <a:pt x="7869" y="25992"/>
                      <a:pt x="7597" y="25897"/>
                    </a:cubicBezTo>
                    <a:cubicBezTo>
                      <a:pt x="7488" y="25855"/>
                      <a:pt x="7350" y="25807"/>
                      <a:pt x="7232" y="25807"/>
                    </a:cubicBezTo>
                    <a:cubicBezTo>
                      <a:pt x="7182" y="25807"/>
                      <a:pt x="7136" y="25816"/>
                      <a:pt x="7097" y="25837"/>
                    </a:cubicBezTo>
                    <a:cubicBezTo>
                      <a:pt x="6988" y="25877"/>
                      <a:pt x="6880" y="25900"/>
                      <a:pt x="6771" y="25900"/>
                    </a:cubicBezTo>
                    <a:cubicBezTo>
                      <a:pt x="6749" y="25900"/>
                      <a:pt x="6726" y="25899"/>
                      <a:pt x="6704" y="25897"/>
                    </a:cubicBezTo>
                    <a:cubicBezTo>
                      <a:pt x="6672" y="25894"/>
                      <a:pt x="6640" y="25892"/>
                      <a:pt x="6608" y="25892"/>
                    </a:cubicBezTo>
                    <a:cubicBezTo>
                      <a:pt x="6521" y="25892"/>
                      <a:pt x="6434" y="25903"/>
                      <a:pt x="6347" y="25921"/>
                    </a:cubicBezTo>
                    <a:cubicBezTo>
                      <a:pt x="6198" y="25990"/>
                      <a:pt x="6041" y="26025"/>
                      <a:pt x="5885" y="26025"/>
                    </a:cubicBezTo>
                    <a:cubicBezTo>
                      <a:pt x="5667" y="26025"/>
                      <a:pt x="5451" y="25957"/>
                      <a:pt x="5263" y="25825"/>
                    </a:cubicBezTo>
                    <a:cubicBezTo>
                      <a:pt x="5085" y="25671"/>
                      <a:pt x="4882" y="25564"/>
                      <a:pt x="4668" y="25492"/>
                    </a:cubicBezTo>
                    <a:cubicBezTo>
                      <a:pt x="4561" y="25456"/>
                      <a:pt x="4454" y="25444"/>
                      <a:pt x="4347" y="25444"/>
                    </a:cubicBezTo>
                    <a:cubicBezTo>
                      <a:pt x="4287" y="25433"/>
                      <a:pt x="4228" y="25427"/>
                      <a:pt x="4168" y="25427"/>
                    </a:cubicBezTo>
                    <a:cubicBezTo>
                      <a:pt x="4108" y="25427"/>
                      <a:pt x="4049" y="25433"/>
                      <a:pt x="3989" y="25444"/>
                    </a:cubicBezTo>
                    <a:cubicBezTo>
                      <a:pt x="3982" y="25445"/>
                      <a:pt x="3975" y="25445"/>
                      <a:pt x="3968" y="25445"/>
                    </a:cubicBezTo>
                    <a:cubicBezTo>
                      <a:pt x="3828" y="25445"/>
                      <a:pt x="3760" y="25332"/>
                      <a:pt x="3704" y="25218"/>
                    </a:cubicBezTo>
                    <a:cubicBezTo>
                      <a:pt x="3620" y="25028"/>
                      <a:pt x="3382" y="25123"/>
                      <a:pt x="3275" y="25004"/>
                    </a:cubicBezTo>
                    <a:cubicBezTo>
                      <a:pt x="3204" y="24921"/>
                      <a:pt x="3132" y="24849"/>
                      <a:pt x="3073" y="24766"/>
                    </a:cubicBezTo>
                    <a:cubicBezTo>
                      <a:pt x="3001" y="24682"/>
                      <a:pt x="2942" y="24611"/>
                      <a:pt x="2882" y="24528"/>
                    </a:cubicBezTo>
                    <a:cubicBezTo>
                      <a:pt x="2858" y="24492"/>
                      <a:pt x="2811" y="24492"/>
                      <a:pt x="2775" y="24480"/>
                    </a:cubicBezTo>
                    <a:cubicBezTo>
                      <a:pt x="2632" y="24421"/>
                      <a:pt x="2525" y="24313"/>
                      <a:pt x="2477" y="24182"/>
                    </a:cubicBezTo>
                    <a:cubicBezTo>
                      <a:pt x="2418" y="24040"/>
                      <a:pt x="2299" y="23932"/>
                      <a:pt x="2144" y="23909"/>
                    </a:cubicBezTo>
                    <a:cubicBezTo>
                      <a:pt x="2084" y="23897"/>
                      <a:pt x="2072" y="23766"/>
                      <a:pt x="2049" y="23682"/>
                    </a:cubicBezTo>
                    <a:cubicBezTo>
                      <a:pt x="1977" y="23409"/>
                      <a:pt x="1822" y="23158"/>
                      <a:pt x="1620" y="22956"/>
                    </a:cubicBezTo>
                    <a:cubicBezTo>
                      <a:pt x="1561" y="22908"/>
                      <a:pt x="1465" y="22861"/>
                      <a:pt x="1453" y="22789"/>
                    </a:cubicBezTo>
                    <a:cubicBezTo>
                      <a:pt x="1418" y="22516"/>
                      <a:pt x="1358" y="22254"/>
                      <a:pt x="1275" y="22004"/>
                    </a:cubicBezTo>
                    <a:lnTo>
                      <a:pt x="1180" y="21623"/>
                    </a:lnTo>
                    <a:cubicBezTo>
                      <a:pt x="1156" y="21563"/>
                      <a:pt x="1144" y="21504"/>
                      <a:pt x="1120" y="21432"/>
                    </a:cubicBezTo>
                    <a:lnTo>
                      <a:pt x="1096" y="21242"/>
                    </a:lnTo>
                    <a:cubicBezTo>
                      <a:pt x="1084" y="21146"/>
                      <a:pt x="1096" y="21039"/>
                      <a:pt x="1120" y="20944"/>
                    </a:cubicBezTo>
                    <a:cubicBezTo>
                      <a:pt x="1144" y="20849"/>
                      <a:pt x="1191" y="20753"/>
                      <a:pt x="1215" y="20658"/>
                    </a:cubicBezTo>
                    <a:cubicBezTo>
                      <a:pt x="1251" y="20539"/>
                      <a:pt x="1239" y="20420"/>
                      <a:pt x="1168" y="20313"/>
                    </a:cubicBezTo>
                    <a:cubicBezTo>
                      <a:pt x="1049" y="20122"/>
                      <a:pt x="1049" y="19884"/>
                      <a:pt x="1168" y="19694"/>
                    </a:cubicBezTo>
                    <a:cubicBezTo>
                      <a:pt x="1239" y="19587"/>
                      <a:pt x="1275" y="19444"/>
                      <a:pt x="1251" y="19313"/>
                    </a:cubicBezTo>
                    <a:cubicBezTo>
                      <a:pt x="1096" y="18801"/>
                      <a:pt x="1191" y="18289"/>
                      <a:pt x="1275" y="17777"/>
                    </a:cubicBezTo>
                    <a:cubicBezTo>
                      <a:pt x="1322" y="17563"/>
                      <a:pt x="1287" y="17324"/>
                      <a:pt x="1168" y="17146"/>
                    </a:cubicBezTo>
                    <a:cubicBezTo>
                      <a:pt x="1132" y="17110"/>
                      <a:pt x="1108" y="17063"/>
                      <a:pt x="1120" y="17027"/>
                    </a:cubicBezTo>
                    <a:cubicBezTo>
                      <a:pt x="1144" y="16943"/>
                      <a:pt x="1203" y="16860"/>
                      <a:pt x="1239" y="16777"/>
                    </a:cubicBezTo>
                    <a:cubicBezTo>
                      <a:pt x="1382" y="16455"/>
                      <a:pt x="1549" y="16146"/>
                      <a:pt x="1310" y="15789"/>
                    </a:cubicBezTo>
                    <a:cubicBezTo>
                      <a:pt x="1203" y="15646"/>
                      <a:pt x="1203" y="15455"/>
                      <a:pt x="1120" y="15300"/>
                    </a:cubicBezTo>
                    <a:cubicBezTo>
                      <a:pt x="1049" y="15181"/>
                      <a:pt x="1037" y="15038"/>
                      <a:pt x="1084" y="14919"/>
                    </a:cubicBezTo>
                    <a:cubicBezTo>
                      <a:pt x="1215" y="14634"/>
                      <a:pt x="1275" y="14336"/>
                      <a:pt x="1263" y="14026"/>
                    </a:cubicBezTo>
                    <a:cubicBezTo>
                      <a:pt x="1275" y="13419"/>
                      <a:pt x="1275" y="12800"/>
                      <a:pt x="1263" y="12193"/>
                    </a:cubicBezTo>
                    <a:cubicBezTo>
                      <a:pt x="1227" y="12026"/>
                      <a:pt x="1191" y="11848"/>
                      <a:pt x="1132" y="11693"/>
                    </a:cubicBezTo>
                    <a:cubicBezTo>
                      <a:pt x="1120" y="11609"/>
                      <a:pt x="1072" y="11502"/>
                      <a:pt x="1108" y="11443"/>
                    </a:cubicBezTo>
                    <a:cubicBezTo>
                      <a:pt x="1310" y="11109"/>
                      <a:pt x="1251" y="10752"/>
                      <a:pt x="1251" y="10407"/>
                    </a:cubicBezTo>
                    <a:cubicBezTo>
                      <a:pt x="1263" y="10062"/>
                      <a:pt x="1251" y="9716"/>
                      <a:pt x="1227" y="9371"/>
                    </a:cubicBezTo>
                    <a:cubicBezTo>
                      <a:pt x="1168" y="8931"/>
                      <a:pt x="1215" y="8490"/>
                      <a:pt x="1358" y="8073"/>
                    </a:cubicBezTo>
                    <a:cubicBezTo>
                      <a:pt x="1430" y="7907"/>
                      <a:pt x="1394" y="7704"/>
                      <a:pt x="1263" y="7573"/>
                    </a:cubicBezTo>
                    <a:cubicBezTo>
                      <a:pt x="1156" y="7430"/>
                      <a:pt x="1084" y="7264"/>
                      <a:pt x="1060" y="7085"/>
                    </a:cubicBezTo>
                    <a:cubicBezTo>
                      <a:pt x="1049" y="7002"/>
                      <a:pt x="1049" y="6918"/>
                      <a:pt x="1049" y="6835"/>
                    </a:cubicBezTo>
                    <a:lnTo>
                      <a:pt x="1049" y="6597"/>
                    </a:lnTo>
                    <a:cubicBezTo>
                      <a:pt x="1049" y="6514"/>
                      <a:pt x="1060" y="6430"/>
                      <a:pt x="1072" y="6359"/>
                    </a:cubicBezTo>
                    <a:cubicBezTo>
                      <a:pt x="1084" y="6323"/>
                      <a:pt x="1084" y="6275"/>
                      <a:pt x="1084" y="6240"/>
                    </a:cubicBezTo>
                    <a:cubicBezTo>
                      <a:pt x="1084" y="6204"/>
                      <a:pt x="1084" y="6156"/>
                      <a:pt x="1084" y="6121"/>
                    </a:cubicBezTo>
                    <a:cubicBezTo>
                      <a:pt x="1191" y="5942"/>
                      <a:pt x="1275" y="5752"/>
                      <a:pt x="1358" y="5549"/>
                    </a:cubicBezTo>
                    <a:cubicBezTo>
                      <a:pt x="1394" y="5454"/>
                      <a:pt x="1430" y="5359"/>
                      <a:pt x="1453" y="5263"/>
                    </a:cubicBezTo>
                    <a:cubicBezTo>
                      <a:pt x="1489" y="5168"/>
                      <a:pt x="1525" y="5073"/>
                      <a:pt x="1549" y="4978"/>
                    </a:cubicBezTo>
                    <a:cubicBezTo>
                      <a:pt x="1656" y="4585"/>
                      <a:pt x="1822" y="4204"/>
                      <a:pt x="2049" y="3870"/>
                    </a:cubicBezTo>
                    <a:cubicBezTo>
                      <a:pt x="2108" y="3763"/>
                      <a:pt x="2144" y="3644"/>
                      <a:pt x="2144" y="3513"/>
                    </a:cubicBezTo>
                    <a:cubicBezTo>
                      <a:pt x="2144" y="3430"/>
                      <a:pt x="2156" y="3335"/>
                      <a:pt x="2192" y="3251"/>
                    </a:cubicBezTo>
                    <a:cubicBezTo>
                      <a:pt x="2215" y="3180"/>
                      <a:pt x="2263" y="3108"/>
                      <a:pt x="2323" y="3061"/>
                    </a:cubicBezTo>
                    <a:cubicBezTo>
                      <a:pt x="2442" y="2930"/>
                      <a:pt x="2596" y="2858"/>
                      <a:pt x="2763" y="2846"/>
                    </a:cubicBezTo>
                    <a:cubicBezTo>
                      <a:pt x="2906" y="2823"/>
                      <a:pt x="3037" y="2775"/>
                      <a:pt x="3049" y="2656"/>
                    </a:cubicBezTo>
                    <a:cubicBezTo>
                      <a:pt x="3108" y="2442"/>
                      <a:pt x="3227" y="2263"/>
                      <a:pt x="3394" y="2132"/>
                    </a:cubicBezTo>
                    <a:cubicBezTo>
                      <a:pt x="3477" y="2073"/>
                      <a:pt x="3573" y="2013"/>
                      <a:pt x="3656" y="1965"/>
                    </a:cubicBezTo>
                    <a:lnTo>
                      <a:pt x="3787" y="1882"/>
                    </a:lnTo>
                    <a:cubicBezTo>
                      <a:pt x="3835" y="1858"/>
                      <a:pt x="3882" y="1834"/>
                      <a:pt x="3918" y="1811"/>
                    </a:cubicBezTo>
                    <a:cubicBezTo>
                      <a:pt x="3999" y="1770"/>
                      <a:pt x="4086" y="1752"/>
                      <a:pt x="4171" y="1752"/>
                    </a:cubicBezTo>
                    <a:cubicBezTo>
                      <a:pt x="4210" y="1752"/>
                      <a:pt x="4249" y="1755"/>
                      <a:pt x="4287" y="1763"/>
                    </a:cubicBezTo>
                    <a:cubicBezTo>
                      <a:pt x="4353" y="1773"/>
                      <a:pt x="4414" y="1781"/>
                      <a:pt x="4472" y="1781"/>
                    </a:cubicBezTo>
                    <a:cubicBezTo>
                      <a:pt x="4614" y="1781"/>
                      <a:pt x="4733" y="1737"/>
                      <a:pt x="4835" y="1584"/>
                    </a:cubicBezTo>
                    <a:cubicBezTo>
                      <a:pt x="4918" y="1489"/>
                      <a:pt x="5037" y="1418"/>
                      <a:pt x="5168" y="1382"/>
                    </a:cubicBezTo>
                    <a:cubicBezTo>
                      <a:pt x="5216" y="1358"/>
                      <a:pt x="5275" y="1346"/>
                      <a:pt x="5347" y="1334"/>
                    </a:cubicBezTo>
                    <a:cubicBezTo>
                      <a:pt x="5406" y="1322"/>
                      <a:pt x="5466" y="1322"/>
                      <a:pt x="5525" y="1322"/>
                    </a:cubicBezTo>
                    <a:cubicBezTo>
                      <a:pt x="5532" y="1322"/>
                      <a:pt x="5539" y="1321"/>
                      <a:pt x="5545" y="1321"/>
                    </a:cubicBezTo>
                    <a:cubicBezTo>
                      <a:pt x="5640" y="1321"/>
                      <a:pt x="5691" y="1402"/>
                      <a:pt x="5680" y="1525"/>
                    </a:cubicBezTo>
                    <a:cubicBezTo>
                      <a:pt x="5659" y="1631"/>
                      <a:pt x="5695" y="1757"/>
                      <a:pt x="5753" y="1757"/>
                    </a:cubicBezTo>
                    <a:cubicBezTo>
                      <a:pt x="5760" y="1757"/>
                      <a:pt x="5768" y="1755"/>
                      <a:pt x="5775" y="1751"/>
                    </a:cubicBezTo>
                    <a:lnTo>
                      <a:pt x="5966" y="1668"/>
                    </a:lnTo>
                    <a:cubicBezTo>
                      <a:pt x="6025" y="1644"/>
                      <a:pt x="6097" y="1620"/>
                      <a:pt x="6156" y="1608"/>
                    </a:cubicBezTo>
                    <a:cubicBezTo>
                      <a:pt x="6287" y="1561"/>
                      <a:pt x="6418" y="1525"/>
                      <a:pt x="6561" y="1501"/>
                    </a:cubicBezTo>
                    <a:cubicBezTo>
                      <a:pt x="6859" y="1453"/>
                      <a:pt x="7168" y="1430"/>
                      <a:pt x="7466" y="1430"/>
                    </a:cubicBezTo>
                    <a:cubicBezTo>
                      <a:pt x="7503" y="1435"/>
                      <a:pt x="7541" y="1437"/>
                      <a:pt x="7578" y="1437"/>
                    </a:cubicBezTo>
                    <a:cubicBezTo>
                      <a:pt x="7718" y="1437"/>
                      <a:pt x="7855" y="1403"/>
                      <a:pt x="7978" y="1346"/>
                    </a:cubicBezTo>
                    <a:cubicBezTo>
                      <a:pt x="8126" y="1255"/>
                      <a:pt x="8292" y="1211"/>
                      <a:pt x="8460" y="1211"/>
                    </a:cubicBezTo>
                    <a:cubicBezTo>
                      <a:pt x="8644" y="1211"/>
                      <a:pt x="8828" y="1264"/>
                      <a:pt x="8990" y="1370"/>
                    </a:cubicBezTo>
                    <a:lnTo>
                      <a:pt x="9502" y="1263"/>
                    </a:lnTo>
                    <a:cubicBezTo>
                      <a:pt x="9704" y="1375"/>
                      <a:pt x="9904" y="1424"/>
                      <a:pt x="10104" y="1424"/>
                    </a:cubicBezTo>
                    <a:cubicBezTo>
                      <a:pt x="10327" y="1424"/>
                      <a:pt x="10550" y="1363"/>
                      <a:pt x="10776" y="1263"/>
                    </a:cubicBezTo>
                    <a:cubicBezTo>
                      <a:pt x="10835" y="1278"/>
                      <a:pt x="10894" y="1284"/>
                      <a:pt x="10953" y="1284"/>
                    </a:cubicBezTo>
                    <a:cubicBezTo>
                      <a:pt x="11153" y="1284"/>
                      <a:pt x="11357" y="1218"/>
                      <a:pt x="11559" y="1218"/>
                    </a:cubicBezTo>
                    <a:cubicBezTo>
                      <a:pt x="11676" y="1218"/>
                      <a:pt x="11793" y="1241"/>
                      <a:pt x="11907" y="1311"/>
                    </a:cubicBezTo>
                    <a:cubicBezTo>
                      <a:pt x="11970" y="1276"/>
                      <a:pt x="12033" y="1263"/>
                      <a:pt x="12095" y="1263"/>
                    </a:cubicBezTo>
                    <a:cubicBezTo>
                      <a:pt x="12283" y="1263"/>
                      <a:pt x="12466" y="1382"/>
                      <a:pt x="12650" y="1382"/>
                    </a:cubicBezTo>
                    <a:cubicBezTo>
                      <a:pt x="12656" y="1382"/>
                      <a:pt x="12663" y="1382"/>
                      <a:pt x="12669" y="1382"/>
                    </a:cubicBezTo>
                    <a:cubicBezTo>
                      <a:pt x="12931" y="1382"/>
                      <a:pt x="13193" y="1334"/>
                      <a:pt x="13443" y="1239"/>
                    </a:cubicBezTo>
                    <a:cubicBezTo>
                      <a:pt x="13448" y="1238"/>
                      <a:pt x="13453" y="1237"/>
                      <a:pt x="13458" y="1237"/>
                    </a:cubicBezTo>
                    <a:cubicBezTo>
                      <a:pt x="13491" y="1237"/>
                      <a:pt x="13531" y="1266"/>
                      <a:pt x="13562" y="1287"/>
                    </a:cubicBezTo>
                    <a:cubicBezTo>
                      <a:pt x="13675" y="1364"/>
                      <a:pt x="13804" y="1404"/>
                      <a:pt x="13933" y="1404"/>
                    </a:cubicBezTo>
                    <a:cubicBezTo>
                      <a:pt x="14022" y="1404"/>
                      <a:pt x="14110" y="1385"/>
                      <a:pt x="14193" y="1346"/>
                    </a:cubicBezTo>
                    <a:cubicBezTo>
                      <a:pt x="14289" y="1294"/>
                      <a:pt x="14395" y="1266"/>
                      <a:pt x="14501" y="1266"/>
                    </a:cubicBezTo>
                    <a:cubicBezTo>
                      <a:pt x="14566" y="1266"/>
                      <a:pt x="14630" y="1276"/>
                      <a:pt x="14693" y="1299"/>
                    </a:cubicBezTo>
                    <a:cubicBezTo>
                      <a:pt x="14846" y="1369"/>
                      <a:pt x="15009" y="1405"/>
                      <a:pt x="15172" y="1405"/>
                    </a:cubicBezTo>
                    <a:cubicBezTo>
                      <a:pt x="15313" y="1405"/>
                      <a:pt x="15453" y="1378"/>
                      <a:pt x="15586" y="1322"/>
                    </a:cubicBezTo>
                    <a:cubicBezTo>
                      <a:pt x="15652" y="1283"/>
                      <a:pt x="15721" y="1265"/>
                      <a:pt x="15792" y="1265"/>
                    </a:cubicBezTo>
                    <a:cubicBezTo>
                      <a:pt x="15849" y="1265"/>
                      <a:pt x="15908" y="1277"/>
                      <a:pt x="15967" y="1299"/>
                    </a:cubicBezTo>
                    <a:cubicBezTo>
                      <a:pt x="16264" y="1447"/>
                      <a:pt x="16589" y="1521"/>
                      <a:pt x="16919" y="1521"/>
                    </a:cubicBezTo>
                    <a:cubicBezTo>
                      <a:pt x="17066" y="1521"/>
                      <a:pt x="17214" y="1507"/>
                      <a:pt x="17360" y="1477"/>
                    </a:cubicBezTo>
                    <a:cubicBezTo>
                      <a:pt x="17366" y="1476"/>
                      <a:pt x="17373" y="1475"/>
                      <a:pt x="17379" y="1475"/>
                    </a:cubicBezTo>
                    <a:cubicBezTo>
                      <a:pt x="17464" y="1475"/>
                      <a:pt x="17556" y="1589"/>
                      <a:pt x="17656" y="1589"/>
                    </a:cubicBezTo>
                    <a:cubicBezTo>
                      <a:pt x="17676" y="1589"/>
                      <a:pt x="17696" y="1584"/>
                      <a:pt x="17717" y="1573"/>
                    </a:cubicBezTo>
                    <a:cubicBezTo>
                      <a:pt x="17964" y="1440"/>
                      <a:pt x="18218" y="1387"/>
                      <a:pt x="18471" y="1387"/>
                    </a:cubicBezTo>
                    <a:cubicBezTo>
                      <a:pt x="18694" y="1387"/>
                      <a:pt x="18917" y="1428"/>
                      <a:pt x="19134" y="1489"/>
                    </a:cubicBezTo>
                    <a:cubicBezTo>
                      <a:pt x="19479" y="1573"/>
                      <a:pt x="19825" y="1513"/>
                      <a:pt x="20158" y="1620"/>
                    </a:cubicBezTo>
                    <a:cubicBezTo>
                      <a:pt x="20204" y="1635"/>
                      <a:pt x="20249" y="1641"/>
                      <a:pt x="20295" y="1641"/>
                    </a:cubicBezTo>
                    <a:cubicBezTo>
                      <a:pt x="20481" y="1641"/>
                      <a:pt x="20669" y="1541"/>
                      <a:pt x="20870" y="1541"/>
                    </a:cubicBezTo>
                    <a:cubicBezTo>
                      <a:pt x="20929" y="1541"/>
                      <a:pt x="20989" y="1550"/>
                      <a:pt x="21051" y="1573"/>
                    </a:cubicBezTo>
                    <a:cubicBezTo>
                      <a:pt x="21205" y="1624"/>
                      <a:pt x="21370" y="1634"/>
                      <a:pt x="21535" y="1634"/>
                    </a:cubicBezTo>
                    <a:cubicBezTo>
                      <a:pt x="21638" y="1634"/>
                      <a:pt x="21740" y="1630"/>
                      <a:pt x="21841" y="1630"/>
                    </a:cubicBezTo>
                    <a:cubicBezTo>
                      <a:pt x="21879" y="1630"/>
                      <a:pt x="21918" y="1631"/>
                      <a:pt x="21956" y="1632"/>
                    </a:cubicBezTo>
                    <a:cubicBezTo>
                      <a:pt x="22086" y="1632"/>
                      <a:pt x="22221" y="1663"/>
                      <a:pt x="22352" y="1663"/>
                    </a:cubicBezTo>
                    <a:cubicBezTo>
                      <a:pt x="22437" y="1663"/>
                      <a:pt x="22520" y="1650"/>
                      <a:pt x="22599" y="1608"/>
                    </a:cubicBezTo>
                    <a:cubicBezTo>
                      <a:pt x="22687" y="1554"/>
                      <a:pt x="22787" y="1527"/>
                      <a:pt x="22886" y="1527"/>
                    </a:cubicBezTo>
                    <a:cubicBezTo>
                      <a:pt x="22960" y="1527"/>
                      <a:pt x="23033" y="1542"/>
                      <a:pt x="23099" y="1573"/>
                    </a:cubicBezTo>
                    <a:cubicBezTo>
                      <a:pt x="23215" y="1627"/>
                      <a:pt x="23338" y="1654"/>
                      <a:pt x="23463" y="1654"/>
                    </a:cubicBezTo>
                    <a:cubicBezTo>
                      <a:pt x="23556" y="1654"/>
                      <a:pt x="23650" y="1639"/>
                      <a:pt x="23742" y="1608"/>
                    </a:cubicBezTo>
                    <a:cubicBezTo>
                      <a:pt x="23994" y="1539"/>
                      <a:pt x="24213" y="1393"/>
                      <a:pt x="24474" y="1393"/>
                    </a:cubicBezTo>
                    <a:cubicBezTo>
                      <a:pt x="24484" y="1393"/>
                      <a:pt x="24494" y="1393"/>
                      <a:pt x="24504" y="1394"/>
                    </a:cubicBezTo>
                    <a:cubicBezTo>
                      <a:pt x="24716" y="1403"/>
                      <a:pt x="24899" y="1527"/>
                      <a:pt x="25093" y="1527"/>
                    </a:cubicBezTo>
                    <a:cubicBezTo>
                      <a:pt x="25149" y="1527"/>
                      <a:pt x="25207" y="1516"/>
                      <a:pt x="25266" y="1489"/>
                    </a:cubicBezTo>
                    <a:cubicBezTo>
                      <a:pt x="25521" y="1612"/>
                      <a:pt x="25776" y="1620"/>
                      <a:pt x="26039" y="1620"/>
                    </a:cubicBezTo>
                    <a:cubicBezTo>
                      <a:pt x="26083" y="1620"/>
                      <a:pt x="26126" y="1620"/>
                      <a:pt x="26171" y="1620"/>
                    </a:cubicBezTo>
                    <a:lnTo>
                      <a:pt x="28528" y="1573"/>
                    </a:lnTo>
                    <a:cubicBezTo>
                      <a:pt x="28561" y="1574"/>
                      <a:pt x="28594" y="1574"/>
                      <a:pt x="28627" y="1574"/>
                    </a:cubicBezTo>
                    <a:cubicBezTo>
                      <a:pt x="28987" y="1574"/>
                      <a:pt x="29346" y="1515"/>
                      <a:pt x="29695" y="1406"/>
                    </a:cubicBezTo>
                    <a:cubicBezTo>
                      <a:pt x="29849" y="1355"/>
                      <a:pt x="30007" y="1330"/>
                      <a:pt x="30167" y="1330"/>
                    </a:cubicBezTo>
                    <a:cubicBezTo>
                      <a:pt x="30267" y="1330"/>
                      <a:pt x="30368" y="1340"/>
                      <a:pt x="30469" y="1358"/>
                    </a:cubicBezTo>
                    <a:cubicBezTo>
                      <a:pt x="30662" y="1381"/>
                      <a:pt x="30846" y="1465"/>
                      <a:pt x="31032" y="1465"/>
                    </a:cubicBezTo>
                    <a:cubicBezTo>
                      <a:pt x="31133" y="1465"/>
                      <a:pt x="31234" y="1441"/>
                      <a:pt x="31338" y="1370"/>
                    </a:cubicBezTo>
                    <a:cubicBezTo>
                      <a:pt x="31547" y="1415"/>
                      <a:pt x="31757" y="1530"/>
                      <a:pt x="31969" y="1530"/>
                    </a:cubicBezTo>
                    <a:cubicBezTo>
                      <a:pt x="32095" y="1530"/>
                      <a:pt x="32222" y="1490"/>
                      <a:pt x="32350" y="1370"/>
                    </a:cubicBezTo>
                    <a:cubicBezTo>
                      <a:pt x="32367" y="1354"/>
                      <a:pt x="32391" y="1347"/>
                      <a:pt x="32421" y="1347"/>
                    </a:cubicBezTo>
                    <a:cubicBezTo>
                      <a:pt x="32476" y="1347"/>
                      <a:pt x="32546" y="1371"/>
                      <a:pt x="32600" y="1394"/>
                    </a:cubicBezTo>
                    <a:cubicBezTo>
                      <a:pt x="32954" y="1531"/>
                      <a:pt x="33311" y="1586"/>
                      <a:pt x="33670" y="1586"/>
                    </a:cubicBezTo>
                    <a:cubicBezTo>
                      <a:pt x="33999" y="1586"/>
                      <a:pt x="34330" y="1539"/>
                      <a:pt x="34660" y="1465"/>
                    </a:cubicBezTo>
                    <a:cubicBezTo>
                      <a:pt x="34743" y="1442"/>
                      <a:pt x="34830" y="1430"/>
                      <a:pt x="34916" y="1430"/>
                    </a:cubicBezTo>
                    <a:cubicBezTo>
                      <a:pt x="35002" y="1430"/>
                      <a:pt x="35089" y="1442"/>
                      <a:pt x="35172" y="1465"/>
                    </a:cubicBezTo>
                    <a:cubicBezTo>
                      <a:pt x="35236" y="1490"/>
                      <a:pt x="35299" y="1500"/>
                      <a:pt x="35363" y="1500"/>
                    </a:cubicBezTo>
                    <a:cubicBezTo>
                      <a:pt x="35514" y="1500"/>
                      <a:pt x="35664" y="1444"/>
                      <a:pt x="35815" y="1394"/>
                    </a:cubicBezTo>
                    <a:cubicBezTo>
                      <a:pt x="35894" y="1362"/>
                      <a:pt x="36000" y="1325"/>
                      <a:pt x="36083" y="1325"/>
                    </a:cubicBezTo>
                    <a:cubicBezTo>
                      <a:pt x="36124" y="1325"/>
                      <a:pt x="36160" y="1334"/>
                      <a:pt x="36184" y="1358"/>
                    </a:cubicBezTo>
                    <a:cubicBezTo>
                      <a:pt x="36541" y="1656"/>
                      <a:pt x="36970" y="1453"/>
                      <a:pt x="37327" y="1656"/>
                    </a:cubicBezTo>
                    <a:cubicBezTo>
                      <a:pt x="37514" y="1756"/>
                      <a:pt x="37726" y="1809"/>
                      <a:pt x="37939" y="1809"/>
                    </a:cubicBezTo>
                    <a:cubicBezTo>
                      <a:pt x="38079" y="1809"/>
                      <a:pt x="38219" y="1786"/>
                      <a:pt x="38351" y="1739"/>
                    </a:cubicBezTo>
                    <a:cubicBezTo>
                      <a:pt x="38410" y="1714"/>
                      <a:pt x="38469" y="1706"/>
                      <a:pt x="38528" y="1706"/>
                    </a:cubicBezTo>
                    <a:cubicBezTo>
                      <a:pt x="38610" y="1706"/>
                      <a:pt x="38692" y="1720"/>
                      <a:pt x="38773" y="1720"/>
                    </a:cubicBezTo>
                    <a:cubicBezTo>
                      <a:pt x="38799" y="1720"/>
                      <a:pt x="38825" y="1719"/>
                      <a:pt x="38851" y="1715"/>
                    </a:cubicBezTo>
                    <a:cubicBezTo>
                      <a:pt x="38910" y="1707"/>
                      <a:pt x="38969" y="1703"/>
                      <a:pt x="39028" y="1703"/>
                    </a:cubicBezTo>
                    <a:cubicBezTo>
                      <a:pt x="39136" y="1703"/>
                      <a:pt x="39243" y="1716"/>
                      <a:pt x="39351" y="1739"/>
                    </a:cubicBezTo>
                    <a:cubicBezTo>
                      <a:pt x="39671" y="1805"/>
                      <a:pt x="39991" y="1849"/>
                      <a:pt x="40310" y="1849"/>
                    </a:cubicBezTo>
                    <a:cubicBezTo>
                      <a:pt x="40679" y="1849"/>
                      <a:pt x="41047" y="1791"/>
                      <a:pt x="41411" y="1644"/>
                    </a:cubicBezTo>
                    <a:cubicBezTo>
                      <a:pt x="41476" y="1616"/>
                      <a:pt x="41546" y="1602"/>
                      <a:pt x="41615" y="1602"/>
                    </a:cubicBezTo>
                    <a:cubicBezTo>
                      <a:pt x="41722" y="1602"/>
                      <a:pt x="41829" y="1634"/>
                      <a:pt x="41923" y="1692"/>
                    </a:cubicBezTo>
                    <a:cubicBezTo>
                      <a:pt x="41985" y="1740"/>
                      <a:pt x="42060" y="1764"/>
                      <a:pt x="42135" y="1764"/>
                    </a:cubicBezTo>
                    <a:cubicBezTo>
                      <a:pt x="42188" y="1764"/>
                      <a:pt x="42242" y="1752"/>
                      <a:pt x="42292" y="1727"/>
                    </a:cubicBezTo>
                    <a:cubicBezTo>
                      <a:pt x="42422" y="1658"/>
                      <a:pt x="42557" y="1624"/>
                      <a:pt x="42694" y="1624"/>
                    </a:cubicBezTo>
                    <a:cubicBezTo>
                      <a:pt x="42770" y="1624"/>
                      <a:pt x="42846" y="1635"/>
                      <a:pt x="42923" y="1656"/>
                    </a:cubicBezTo>
                    <a:cubicBezTo>
                      <a:pt x="43173" y="1692"/>
                      <a:pt x="43423" y="1692"/>
                      <a:pt x="43685" y="1739"/>
                    </a:cubicBezTo>
                    <a:cubicBezTo>
                      <a:pt x="43836" y="1772"/>
                      <a:pt x="43994" y="1797"/>
                      <a:pt x="44152" y="1797"/>
                    </a:cubicBezTo>
                    <a:cubicBezTo>
                      <a:pt x="44343" y="1797"/>
                      <a:pt x="44533" y="1760"/>
                      <a:pt x="44709" y="1656"/>
                    </a:cubicBezTo>
                    <a:cubicBezTo>
                      <a:pt x="44848" y="1571"/>
                      <a:pt x="45003" y="1529"/>
                      <a:pt x="45158" y="1529"/>
                    </a:cubicBezTo>
                    <a:cubicBezTo>
                      <a:pt x="45307" y="1529"/>
                      <a:pt x="45455" y="1568"/>
                      <a:pt x="45590" y="1644"/>
                    </a:cubicBezTo>
                    <a:cubicBezTo>
                      <a:pt x="45610" y="1653"/>
                      <a:pt x="45630" y="1656"/>
                      <a:pt x="45649" y="1656"/>
                    </a:cubicBezTo>
                    <a:cubicBezTo>
                      <a:pt x="45709" y="1656"/>
                      <a:pt x="45765" y="1620"/>
                      <a:pt x="45828" y="1584"/>
                    </a:cubicBezTo>
                    <a:cubicBezTo>
                      <a:pt x="45878" y="1551"/>
                      <a:pt x="45941" y="1517"/>
                      <a:pt x="45998" y="1517"/>
                    </a:cubicBezTo>
                    <a:cubicBezTo>
                      <a:pt x="46022" y="1517"/>
                      <a:pt x="46045" y="1523"/>
                      <a:pt x="46066" y="1537"/>
                    </a:cubicBezTo>
                    <a:cubicBezTo>
                      <a:pt x="46209" y="1620"/>
                      <a:pt x="46352" y="1692"/>
                      <a:pt x="46495" y="1751"/>
                    </a:cubicBezTo>
                    <a:cubicBezTo>
                      <a:pt x="46552" y="1777"/>
                      <a:pt x="46613" y="1788"/>
                      <a:pt x="46674" y="1788"/>
                    </a:cubicBezTo>
                    <a:cubicBezTo>
                      <a:pt x="46726" y="1788"/>
                      <a:pt x="46778" y="1780"/>
                      <a:pt x="46828" y="1763"/>
                    </a:cubicBezTo>
                    <a:cubicBezTo>
                      <a:pt x="46951" y="1709"/>
                      <a:pt x="47085" y="1681"/>
                      <a:pt x="47222" y="1681"/>
                    </a:cubicBezTo>
                    <a:cubicBezTo>
                      <a:pt x="47324" y="1681"/>
                      <a:pt x="47428" y="1697"/>
                      <a:pt x="47531" y="1727"/>
                    </a:cubicBezTo>
                    <a:cubicBezTo>
                      <a:pt x="47745" y="1799"/>
                      <a:pt x="47947" y="1930"/>
                      <a:pt x="48102" y="2108"/>
                    </a:cubicBezTo>
                    <a:cubicBezTo>
                      <a:pt x="48173" y="2192"/>
                      <a:pt x="48269" y="2263"/>
                      <a:pt x="48376" y="2311"/>
                    </a:cubicBezTo>
                    <a:cubicBezTo>
                      <a:pt x="48507" y="2370"/>
                      <a:pt x="48674" y="2370"/>
                      <a:pt x="48805" y="2442"/>
                    </a:cubicBezTo>
                    <a:cubicBezTo>
                      <a:pt x="48876" y="2501"/>
                      <a:pt x="48947" y="2573"/>
                      <a:pt x="48983" y="2656"/>
                    </a:cubicBezTo>
                    <a:cubicBezTo>
                      <a:pt x="49043" y="2739"/>
                      <a:pt x="49090" y="2823"/>
                      <a:pt x="49162" y="2894"/>
                    </a:cubicBezTo>
                    <a:cubicBezTo>
                      <a:pt x="49328" y="3097"/>
                      <a:pt x="49555" y="3251"/>
                      <a:pt x="49805" y="3335"/>
                    </a:cubicBezTo>
                    <a:cubicBezTo>
                      <a:pt x="49912" y="3382"/>
                      <a:pt x="50031" y="3430"/>
                      <a:pt x="50055" y="3561"/>
                    </a:cubicBezTo>
                    <a:cubicBezTo>
                      <a:pt x="50078" y="3656"/>
                      <a:pt x="50126" y="3728"/>
                      <a:pt x="50198" y="3787"/>
                    </a:cubicBezTo>
                    <a:cubicBezTo>
                      <a:pt x="50233" y="3823"/>
                      <a:pt x="50269" y="3847"/>
                      <a:pt x="50305" y="3882"/>
                    </a:cubicBezTo>
                    <a:cubicBezTo>
                      <a:pt x="50329" y="3930"/>
                      <a:pt x="50352" y="3966"/>
                      <a:pt x="50364" y="4013"/>
                    </a:cubicBezTo>
                    <a:cubicBezTo>
                      <a:pt x="50412" y="4180"/>
                      <a:pt x="50710" y="4239"/>
                      <a:pt x="50662" y="4478"/>
                    </a:cubicBezTo>
                    <a:cubicBezTo>
                      <a:pt x="50662" y="4585"/>
                      <a:pt x="50710" y="4680"/>
                      <a:pt x="50793" y="4740"/>
                    </a:cubicBezTo>
                    <a:cubicBezTo>
                      <a:pt x="50864" y="4799"/>
                      <a:pt x="50936" y="4871"/>
                      <a:pt x="50971" y="4966"/>
                    </a:cubicBezTo>
                    <a:cubicBezTo>
                      <a:pt x="50995" y="5001"/>
                      <a:pt x="51007" y="5037"/>
                      <a:pt x="51019" y="5073"/>
                    </a:cubicBezTo>
                    <a:cubicBezTo>
                      <a:pt x="51031" y="5144"/>
                      <a:pt x="51031" y="5228"/>
                      <a:pt x="51007" y="5311"/>
                    </a:cubicBezTo>
                    <a:cubicBezTo>
                      <a:pt x="50948" y="5466"/>
                      <a:pt x="50852" y="5621"/>
                      <a:pt x="50900" y="5763"/>
                    </a:cubicBezTo>
                    <a:lnTo>
                      <a:pt x="50983" y="6121"/>
                    </a:lnTo>
                    <a:cubicBezTo>
                      <a:pt x="50995" y="6180"/>
                      <a:pt x="51007" y="6240"/>
                      <a:pt x="51019" y="6299"/>
                    </a:cubicBezTo>
                    <a:lnTo>
                      <a:pt x="51031" y="6478"/>
                    </a:lnTo>
                    <a:cubicBezTo>
                      <a:pt x="51055" y="6597"/>
                      <a:pt x="51067" y="6716"/>
                      <a:pt x="51079" y="6847"/>
                    </a:cubicBezTo>
                    <a:lnTo>
                      <a:pt x="51102" y="7276"/>
                    </a:lnTo>
                    <a:cubicBezTo>
                      <a:pt x="51460" y="7847"/>
                      <a:pt x="51352" y="8466"/>
                      <a:pt x="51352" y="9073"/>
                    </a:cubicBezTo>
                    <a:cubicBezTo>
                      <a:pt x="51352" y="9252"/>
                      <a:pt x="51317" y="9431"/>
                      <a:pt x="51233" y="9585"/>
                    </a:cubicBezTo>
                    <a:cubicBezTo>
                      <a:pt x="51055" y="9847"/>
                      <a:pt x="51067" y="10205"/>
                      <a:pt x="51257" y="10455"/>
                    </a:cubicBezTo>
                    <a:cubicBezTo>
                      <a:pt x="51364" y="10609"/>
                      <a:pt x="51388" y="10788"/>
                      <a:pt x="51341" y="10967"/>
                    </a:cubicBezTo>
                    <a:cubicBezTo>
                      <a:pt x="51305" y="11133"/>
                      <a:pt x="51138" y="11276"/>
                      <a:pt x="51245" y="11455"/>
                    </a:cubicBezTo>
                    <a:cubicBezTo>
                      <a:pt x="51352" y="11645"/>
                      <a:pt x="51114" y="11883"/>
                      <a:pt x="51293" y="12086"/>
                    </a:cubicBezTo>
                    <a:cubicBezTo>
                      <a:pt x="51245" y="12288"/>
                      <a:pt x="51102" y="12491"/>
                      <a:pt x="51233" y="12717"/>
                    </a:cubicBezTo>
                    <a:cubicBezTo>
                      <a:pt x="51352" y="12943"/>
                      <a:pt x="51150" y="13217"/>
                      <a:pt x="51341" y="13467"/>
                    </a:cubicBezTo>
                    <a:cubicBezTo>
                      <a:pt x="51412" y="13586"/>
                      <a:pt x="51424" y="13729"/>
                      <a:pt x="51364" y="13848"/>
                    </a:cubicBezTo>
                    <a:cubicBezTo>
                      <a:pt x="51221" y="14110"/>
                      <a:pt x="51305" y="14360"/>
                      <a:pt x="51388" y="14610"/>
                    </a:cubicBezTo>
                    <a:cubicBezTo>
                      <a:pt x="51460" y="14824"/>
                      <a:pt x="51436" y="15050"/>
                      <a:pt x="51329" y="15253"/>
                    </a:cubicBezTo>
                    <a:cubicBezTo>
                      <a:pt x="51031" y="15800"/>
                      <a:pt x="51186" y="16360"/>
                      <a:pt x="51281" y="16920"/>
                    </a:cubicBezTo>
                    <a:cubicBezTo>
                      <a:pt x="51602" y="17384"/>
                      <a:pt x="51352" y="17955"/>
                      <a:pt x="51710" y="18432"/>
                    </a:cubicBezTo>
                    <a:cubicBezTo>
                      <a:pt x="51757" y="18491"/>
                      <a:pt x="51722" y="18610"/>
                      <a:pt x="51674" y="18682"/>
                    </a:cubicBezTo>
                    <a:cubicBezTo>
                      <a:pt x="51531" y="18908"/>
                      <a:pt x="51472" y="19182"/>
                      <a:pt x="51507" y="19444"/>
                    </a:cubicBezTo>
                    <a:cubicBezTo>
                      <a:pt x="51531" y="19658"/>
                      <a:pt x="51483" y="19884"/>
                      <a:pt x="51376" y="20075"/>
                    </a:cubicBezTo>
                    <a:cubicBezTo>
                      <a:pt x="51293" y="20206"/>
                      <a:pt x="51364" y="20337"/>
                      <a:pt x="51388" y="20444"/>
                    </a:cubicBezTo>
                    <a:cubicBezTo>
                      <a:pt x="51424" y="20563"/>
                      <a:pt x="51400" y="20694"/>
                      <a:pt x="51317" y="20789"/>
                    </a:cubicBezTo>
                    <a:cubicBezTo>
                      <a:pt x="51305" y="20825"/>
                      <a:pt x="51281" y="20861"/>
                      <a:pt x="51257" y="20896"/>
                    </a:cubicBezTo>
                    <a:cubicBezTo>
                      <a:pt x="51233" y="20932"/>
                      <a:pt x="51221" y="20968"/>
                      <a:pt x="51198" y="21003"/>
                    </a:cubicBezTo>
                    <a:cubicBezTo>
                      <a:pt x="51162" y="21075"/>
                      <a:pt x="51138" y="21146"/>
                      <a:pt x="51126" y="21218"/>
                    </a:cubicBezTo>
                    <a:cubicBezTo>
                      <a:pt x="51114" y="21301"/>
                      <a:pt x="51102" y="21373"/>
                      <a:pt x="51102" y="21456"/>
                    </a:cubicBezTo>
                    <a:cubicBezTo>
                      <a:pt x="51102" y="21527"/>
                      <a:pt x="51114" y="21611"/>
                      <a:pt x="51138" y="21682"/>
                    </a:cubicBezTo>
                    <a:cubicBezTo>
                      <a:pt x="51198" y="21861"/>
                      <a:pt x="51210" y="22051"/>
                      <a:pt x="51162" y="22242"/>
                    </a:cubicBezTo>
                    <a:cubicBezTo>
                      <a:pt x="51138" y="22325"/>
                      <a:pt x="51114" y="22408"/>
                      <a:pt x="51091" y="22504"/>
                    </a:cubicBezTo>
                    <a:cubicBezTo>
                      <a:pt x="51055" y="22587"/>
                      <a:pt x="51007" y="22670"/>
                      <a:pt x="50960" y="22742"/>
                    </a:cubicBezTo>
                    <a:cubicBezTo>
                      <a:pt x="50674" y="23242"/>
                      <a:pt x="50340" y="23670"/>
                      <a:pt x="50114" y="24230"/>
                    </a:cubicBezTo>
                    <a:cubicBezTo>
                      <a:pt x="50078" y="24313"/>
                      <a:pt x="50043" y="24385"/>
                      <a:pt x="49936" y="24397"/>
                    </a:cubicBezTo>
                    <a:cubicBezTo>
                      <a:pt x="49650" y="24421"/>
                      <a:pt x="49531" y="24671"/>
                      <a:pt x="49305" y="24778"/>
                    </a:cubicBezTo>
                    <a:cubicBezTo>
                      <a:pt x="49043" y="24897"/>
                      <a:pt x="48781" y="24980"/>
                      <a:pt x="48507" y="25040"/>
                    </a:cubicBezTo>
                    <a:cubicBezTo>
                      <a:pt x="48471" y="25052"/>
                      <a:pt x="48435" y="25075"/>
                      <a:pt x="48400" y="25099"/>
                    </a:cubicBezTo>
                    <a:cubicBezTo>
                      <a:pt x="48281" y="25183"/>
                      <a:pt x="48173" y="25325"/>
                      <a:pt x="48019" y="25373"/>
                    </a:cubicBezTo>
                    <a:cubicBezTo>
                      <a:pt x="47962" y="25392"/>
                      <a:pt x="47899" y="25396"/>
                      <a:pt x="47835" y="25396"/>
                    </a:cubicBezTo>
                    <a:cubicBezTo>
                      <a:pt x="47792" y="25396"/>
                      <a:pt x="47749" y="25394"/>
                      <a:pt x="47706" y="25394"/>
                    </a:cubicBezTo>
                    <a:cubicBezTo>
                      <a:pt x="47654" y="25394"/>
                      <a:pt x="47602" y="25397"/>
                      <a:pt x="47554" y="25409"/>
                    </a:cubicBezTo>
                    <a:cubicBezTo>
                      <a:pt x="47411" y="25433"/>
                      <a:pt x="47281" y="25456"/>
                      <a:pt x="47150" y="25492"/>
                    </a:cubicBezTo>
                    <a:lnTo>
                      <a:pt x="47054" y="25516"/>
                    </a:lnTo>
                    <a:lnTo>
                      <a:pt x="46947" y="25540"/>
                    </a:lnTo>
                    <a:lnTo>
                      <a:pt x="46745" y="25575"/>
                    </a:lnTo>
                    <a:cubicBezTo>
                      <a:pt x="46554" y="25623"/>
                      <a:pt x="46364" y="25718"/>
                      <a:pt x="46209" y="25849"/>
                    </a:cubicBezTo>
                    <a:cubicBezTo>
                      <a:pt x="45995" y="25992"/>
                      <a:pt x="45959" y="26099"/>
                      <a:pt x="46149" y="26445"/>
                    </a:cubicBezTo>
                    <a:cubicBezTo>
                      <a:pt x="46328" y="26730"/>
                      <a:pt x="46328" y="26730"/>
                      <a:pt x="46209" y="26849"/>
                    </a:cubicBezTo>
                    <a:lnTo>
                      <a:pt x="46007" y="27064"/>
                    </a:lnTo>
                    <a:cubicBezTo>
                      <a:pt x="46084" y="27097"/>
                      <a:pt x="46161" y="27160"/>
                      <a:pt x="46238" y="27160"/>
                    </a:cubicBezTo>
                    <a:cubicBezTo>
                      <a:pt x="46244" y="27160"/>
                      <a:pt x="46250" y="27160"/>
                      <a:pt x="46257" y="27159"/>
                    </a:cubicBezTo>
                    <a:cubicBezTo>
                      <a:pt x="46900" y="27135"/>
                      <a:pt x="47590" y="27052"/>
                      <a:pt x="48078" y="26599"/>
                    </a:cubicBezTo>
                    <a:cubicBezTo>
                      <a:pt x="48209" y="26468"/>
                      <a:pt x="48424" y="26457"/>
                      <a:pt x="48638" y="26457"/>
                    </a:cubicBezTo>
                    <a:cubicBezTo>
                      <a:pt x="48769" y="26457"/>
                      <a:pt x="48888" y="26445"/>
                      <a:pt x="49019" y="26409"/>
                    </a:cubicBezTo>
                    <a:cubicBezTo>
                      <a:pt x="49138" y="26385"/>
                      <a:pt x="49245" y="26337"/>
                      <a:pt x="49352" y="26278"/>
                    </a:cubicBezTo>
                    <a:cubicBezTo>
                      <a:pt x="49459" y="26206"/>
                      <a:pt x="49543" y="26123"/>
                      <a:pt x="49626" y="26028"/>
                    </a:cubicBezTo>
                    <a:cubicBezTo>
                      <a:pt x="49674" y="25992"/>
                      <a:pt x="49709" y="25933"/>
                      <a:pt x="49745" y="25885"/>
                    </a:cubicBezTo>
                    <a:cubicBezTo>
                      <a:pt x="49781" y="25825"/>
                      <a:pt x="49805" y="25766"/>
                      <a:pt x="49828" y="25706"/>
                    </a:cubicBezTo>
                    <a:cubicBezTo>
                      <a:pt x="49912" y="25575"/>
                      <a:pt x="50055" y="25504"/>
                      <a:pt x="50198" y="25504"/>
                    </a:cubicBezTo>
                    <a:cubicBezTo>
                      <a:pt x="50400" y="25480"/>
                      <a:pt x="50579" y="25373"/>
                      <a:pt x="50698" y="25206"/>
                    </a:cubicBezTo>
                    <a:cubicBezTo>
                      <a:pt x="50793" y="25099"/>
                      <a:pt x="50852" y="24956"/>
                      <a:pt x="50924" y="24837"/>
                    </a:cubicBezTo>
                    <a:cubicBezTo>
                      <a:pt x="51007" y="24706"/>
                      <a:pt x="51126" y="24611"/>
                      <a:pt x="51257" y="24552"/>
                    </a:cubicBezTo>
                    <a:lnTo>
                      <a:pt x="51519" y="24194"/>
                    </a:lnTo>
                    <a:cubicBezTo>
                      <a:pt x="51614" y="24075"/>
                      <a:pt x="51686" y="23944"/>
                      <a:pt x="51769" y="23825"/>
                    </a:cubicBezTo>
                    <a:cubicBezTo>
                      <a:pt x="51912" y="23563"/>
                      <a:pt x="52055" y="23301"/>
                      <a:pt x="52174" y="23028"/>
                    </a:cubicBezTo>
                    <a:cubicBezTo>
                      <a:pt x="52234" y="22885"/>
                      <a:pt x="52186" y="22706"/>
                      <a:pt x="52067" y="22611"/>
                    </a:cubicBezTo>
                    <a:cubicBezTo>
                      <a:pt x="51983" y="22551"/>
                      <a:pt x="51924" y="22456"/>
                      <a:pt x="51912" y="22361"/>
                    </a:cubicBezTo>
                    <a:cubicBezTo>
                      <a:pt x="51900" y="22266"/>
                      <a:pt x="51936" y="22182"/>
                      <a:pt x="51995" y="22111"/>
                    </a:cubicBezTo>
                    <a:cubicBezTo>
                      <a:pt x="52210" y="21825"/>
                      <a:pt x="52317" y="21670"/>
                      <a:pt x="52364" y="21492"/>
                    </a:cubicBezTo>
                    <a:cubicBezTo>
                      <a:pt x="52400" y="21384"/>
                      <a:pt x="52424" y="21289"/>
                      <a:pt x="52436" y="21194"/>
                    </a:cubicBezTo>
                    <a:cubicBezTo>
                      <a:pt x="52448" y="21134"/>
                      <a:pt x="52460" y="21063"/>
                      <a:pt x="52472" y="20992"/>
                    </a:cubicBezTo>
                    <a:cubicBezTo>
                      <a:pt x="52472" y="20908"/>
                      <a:pt x="52472" y="20825"/>
                      <a:pt x="52484" y="20730"/>
                    </a:cubicBezTo>
                    <a:cubicBezTo>
                      <a:pt x="52484" y="20646"/>
                      <a:pt x="52495" y="20563"/>
                      <a:pt x="52519" y="20491"/>
                    </a:cubicBezTo>
                    <a:lnTo>
                      <a:pt x="52555" y="20372"/>
                    </a:lnTo>
                    <a:cubicBezTo>
                      <a:pt x="52567" y="20337"/>
                      <a:pt x="52579" y="20301"/>
                      <a:pt x="52591" y="20265"/>
                    </a:cubicBezTo>
                    <a:cubicBezTo>
                      <a:pt x="52638" y="20110"/>
                      <a:pt x="52615" y="19956"/>
                      <a:pt x="52543" y="19813"/>
                    </a:cubicBezTo>
                    <a:cubicBezTo>
                      <a:pt x="52615" y="19610"/>
                      <a:pt x="52650" y="19396"/>
                      <a:pt x="52674" y="19182"/>
                    </a:cubicBezTo>
                    <a:cubicBezTo>
                      <a:pt x="52662" y="18967"/>
                      <a:pt x="52519" y="18765"/>
                      <a:pt x="52495" y="18551"/>
                    </a:cubicBezTo>
                    <a:cubicBezTo>
                      <a:pt x="52460" y="18289"/>
                      <a:pt x="52400" y="18027"/>
                      <a:pt x="52531" y="17777"/>
                    </a:cubicBezTo>
                    <a:cubicBezTo>
                      <a:pt x="52662" y="17515"/>
                      <a:pt x="52436" y="17277"/>
                      <a:pt x="52626" y="17027"/>
                    </a:cubicBezTo>
                    <a:cubicBezTo>
                      <a:pt x="52769" y="16848"/>
                      <a:pt x="52484" y="16622"/>
                      <a:pt x="52615" y="16396"/>
                    </a:cubicBezTo>
                    <a:cubicBezTo>
                      <a:pt x="52757" y="16158"/>
                      <a:pt x="52686" y="15884"/>
                      <a:pt x="52698" y="15622"/>
                    </a:cubicBezTo>
                    <a:cubicBezTo>
                      <a:pt x="52734" y="15312"/>
                      <a:pt x="52650" y="15003"/>
                      <a:pt x="52472" y="14741"/>
                    </a:cubicBezTo>
                    <a:cubicBezTo>
                      <a:pt x="52353" y="14574"/>
                      <a:pt x="52484" y="14407"/>
                      <a:pt x="52567" y="14241"/>
                    </a:cubicBezTo>
                    <a:cubicBezTo>
                      <a:pt x="52591" y="14169"/>
                      <a:pt x="52531" y="14098"/>
                      <a:pt x="52412" y="14050"/>
                    </a:cubicBezTo>
                    <a:cubicBezTo>
                      <a:pt x="52293" y="14003"/>
                      <a:pt x="52245" y="13943"/>
                      <a:pt x="52269" y="13860"/>
                    </a:cubicBezTo>
                    <a:cubicBezTo>
                      <a:pt x="52281" y="13729"/>
                      <a:pt x="52388" y="13574"/>
                      <a:pt x="52329" y="13479"/>
                    </a:cubicBezTo>
                    <a:cubicBezTo>
                      <a:pt x="52186" y="13205"/>
                      <a:pt x="52257" y="12991"/>
                      <a:pt x="52484" y="12764"/>
                    </a:cubicBezTo>
                    <a:cubicBezTo>
                      <a:pt x="52734" y="12502"/>
                      <a:pt x="52686" y="12193"/>
                      <a:pt x="52603" y="11883"/>
                    </a:cubicBezTo>
                    <a:cubicBezTo>
                      <a:pt x="52591" y="11812"/>
                      <a:pt x="52495" y="11740"/>
                      <a:pt x="52412" y="11693"/>
                    </a:cubicBezTo>
                    <a:cubicBezTo>
                      <a:pt x="52329" y="11645"/>
                      <a:pt x="52222" y="11574"/>
                      <a:pt x="52257" y="11514"/>
                    </a:cubicBezTo>
                    <a:cubicBezTo>
                      <a:pt x="52448" y="11157"/>
                      <a:pt x="52388" y="10836"/>
                      <a:pt x="52174" y="10514"/>
                    </a:cubicBezTo>
                    <a:cubicBezTo>
                      <a:pt x="52103" y="10395"/>
                      <a:pt x="52174" y="10252"/>
                      <a:pt x="52317" y="10169"/>
                    </a:cubicBezTo>
                    <a:cubicBezTo>
                      <a:pt x="52543" y="10074"/>
                      <a:pt x="52662" y="9835"/>
                      <a:pt x="52603" y="9609"/>
                    </a:cubicBezTo>
                    <a:cubicBezTo>
                      <a:pt x="52567" y="9395"/>
                      <a:pt x="52424" y="9192"/>
                      <a:pt x="52543" y="8978"/>
                    </a:cubicBezTo>
                    <a:cubicBezTo>
                      <a:pt x="52555" y="8954"/>
                      <a:pt x="52519" y="8895"/>
                      <a:pt x="52472" y="8871"/>
                    </a:cubicBezTo>
                    <a:cubicBezTo>
                      <a:pt x="52317" y="8776"/>
                      <a:pt x="52055" y="8704"/>
                      <a:pt x="52412" y="8538"/>
                    </a:cubicBezTo>
                    <a:cubicBezTo>
                      <a:pt x="52460" y="8514"/>
                      <a:pt x="52519" y="8466"/>
                      <a:pt x="52507" y="8442"/>
                    </a:cubicBezTo>
                    <a:cubicBezTo>
                      <a:pt x="52364" y="8145"/>
                      <a:pt x="52591" y="7835"/>
                      <a:pt x="52484" y="7561"/>
                    </a:cubicBezTo>
                    <a:cubicBezTo>
                      <a:pt x="52412" y="7395"/>
                      <a:pt x="52376" y="7228"/>
                      <a:pt x="52353" y="7049"/>
                    </a:cubicBezTo>
                    <a:cubicBezTo>
                      <a:pt x="52341" y="6966"/>
                      <a:pt x="52329" y="6883"/>
                      <a:pt x="52329" y="6787"/>
                    </a:cubicBezTo>
                    <a:cubicBezTo>
                      <a:pt x="52317" y="6704"/>
                      <a:pt x="52305" y="6609"/>
                      <a:pt x="52305" y="6514"/>
                    </a:cubicBezTo>
                    <a:cubicBezTo>
                      <a:pt x="52245" y="5585"/>
                      <a:pt x="51995" y="4668"/>
                      <a:pt x="51579" y="3835"/>
                    </a:cubicBezTo>
                    <a:cubicBezTo>
                      <a:pt x="51519" y="3716"/>
                      <a:pt x="51448" y="3597"/>
                      <a:pt x="51388" y="3466"/>
                    </a:cubicBezTo>
                    <a:cubicBezTo>
                      <a:pt x="51341" y="3335"/>
                      <a:pt x="51293" y="3204"/>
                      <a:pt x="51245" y="3061"/>
                    </a:cubicBezTo>
                    <a:cubicBezTo>
                      <a:pt x="51210" y="2930"/>
                      <a:pt x="51138" y="2799"/>
                      <a:pt x="51043" y="2692"/>
                    </a:cubicBezTo>
                    <a:cubicBezTo>
                      <a:pt x="50948" y="2596"/>
                      <a:pt x="50817" y="2513"/>
                      <a:pt x="50686" y="2465"/>
                    </a:cubicBezTo>
                    <a:cubicBezTo>
                      <a:pt x="50424" y="2370"/>
                      <a:pt x="50174" y="2239"/>
                      <a:pt x="49948" y="2084"/>
                    </a:cubicBezTo>
                    <a:cubicBezTo>
                      <a:pt x="49805" y="2001"/>
                      <a:pt x="49769" y="1775"/>
                      <a:pt x="49638" y="1644"/>
                    </a:cubicBezTo>
                    <a:cubicBezTo>
                      <a:pt x="49555" y="1561"/>
                      <a:pt x="49447" y="1489"/>
                      <a:pt x="49352" y="1442"/>
                    </a:cubicBezTo>
                    <a:cubicBezTo>
                      <a:pt x="49245" y="1394"/>
                      <a:pt x="49138" y="1322"/>
                      <a:pt x="49055" y="1251"/>
                    </a:cubicBezTo>
                    <a:cubicBezTo>
                      <a:pt x="48900" y="1144"/>
                      <a:pt x="48816" y="941"/>
                      <a:pt x="48650" y="858"/>
                    </a:cubicBezTo>
                    <a:cubicBezTo>
                      <a:pt x="48543" y="811"/>
                      <a:pt x="48424" y="775"/>
                      <a:pt x="48304" y="775"/>
                    </a:cubicBezTo>
                    <a:cubicBezTo>
                      <a:pt x="48185" y="763"/>
                      <a:pt x="48066" y="763"/>
                      <a:pt x="47947" y="751"/>
                    </a:cubicBezTo>
                    <a:cubicBezTo>
                      <a:pt x="47804" y="620"/>
                      <a:pt x="47626" y="560"/>
                      <a:pt x="47435" y="560"/>
                    </a:cubicBezTo>
                    <a:cubicBezTo>
                      <a:pt x="47396" y="556"/>
                      <a:pt x="47357" y="554"/>
                      <a:pt x="47318" y="554"/>
                    </a:cubicBezTo>
                    <a:cubicBezTo>
                      <a:pt x="47189" y="554"/>
                      <a:pt x="47061" y="574"/>
                      <a:pt x="46937" y="574"/>
                    </a:cubicBezTo>
                    <a:cubicBezTo>
                      <a:pt x="46917" y="574"/>
                      <a:pt x="46896" y="574"/>
                      <a:pt x="46876" y="572"/>
                    </a:cubicBezTo>
                    <a:cubicBezTo>
                      <a:pt x="46649" y="560"/>
                      <a:pt x="46423" y="537"/>
                      <a:pt x="46197" y="489"/>
                    </a:cubicBezTo>
                    <a:cubicBezTo>
                      <a:pt x="46067" y="446"/>
                      <a:pt x="45957" y="390"/>
                      <a:pt x="45833" y="390"/>
                    </a:cubicBezTo>
                    <a:cubicBezTo>
                      <a:pt x="45786" y="390"/>
                      <a:pt x="45737" y="398"/>
                      <a:pt x="45685" y="418"/>
                    </a:cubicBezTo>
                    <a:cubicBezTo>
                      <a:pt x="45483" y="489"/>
                      <a:pt x="45256" y="525"/>
                      <a:pt x="45042" y="525"/>
                    </a:cubicBezTo>
                    <a:cubicBezTo>
                      <a:pt x="44490" y="551"/>
                      <a:pt x="43938" y="559"/>
                      <a:pt x="43386" y="559"/>
                    </a:cubicBezTo>
                    <a:cubicBezTo>
                      <a:pt x="42413" y="559"/>
                      <a:pt x="41438" y="532"/>
                      <a:pt x="40458" y="525"/>
                    </a:cubicBezTo>
                    <a:cubicBezTo>
                      <a:pt x="40327" y="513"/>
                      <a:pt x="40208" y="489"/>
                      <a:pt x="40077" y="453"/>
                    </a:cubicBezTo>
                    <a:cubicBezTo>
                      <a:pt x="39845" y="406"/>
                      <a:pt x="39613" y="382"/>
                      <a:pt x="39381" y="382"/>
                    </a:cubicBezTo>
                    <a:cubicBezTo>
                      <a:pt x="39149" y="382"/>
                      <a:pt x="38916" y="406"/>
                      <a:pt x="38684" y="453"/>
                    </a:cubicBezTo>
                    <a:cubicBezTo>
                      <a:pt x="38456" y="492"/>
                      <a:pt x="38225" y="511"/>
                      <a:pt x="37995" y="511"/>
                    </a:cubicBezTo>
                    <a:cubicBezTo>
                      <a:pt x="37662" y="511"/>
                      <a:pt x="37329" y="471"/>
                      <a:pt x="37005" y="394"/>
                    </a:cubicBezTo>
                    <a:cubicBezTo>
                      <a:pt x="36668" y="304"/>
                      <a:pt x="36322" y="261"/>
                      <a:pt x="35976" y="261"/>
                    </a:cubicBezTo>
                    <a:cubicBezTo>
                      <a:pt x="35493" y="261"/>
                      <a:pt x="35011" y="346"/>
                      <a:pt x="34553" y="513"/>
                    </a:cubicBezTo>
                    <a:cubicBezTo>
                      <a:pt x="34478" y="550"/>
                      <a:pt x="34398" y="569"/>
                      <a:pt x="34319" y="569"/>
                    </a:cubicBezTo>
                    <a:cubicBezTo>
                      <a:pt x="34222" y="569"/>
                      <a:pt x="34126" y="541"/>
                      <a:pt x="34041" y="489"/>
                    </a:cubicBezTo>
                    <a:cubicBezTo>
                      <a:pt x="33850" y="370"/>
                      <a:pt x="33636" y="310"/>
                      <a:pt x="33410" y="310"/>
                    </a:cubicBezTo>
                    <a:cubicBezTo>
                      <a:pt x="33360" y="313"/>
                      <a:pt x="33311" y="315"/>
                      <a:pt x="33261" y="315"/>
                    </a:cubicBezTo>
                    <a:cubicBezTo>
                      <a:pt x="32916" y="315"/>
                      <a:pt x="32567" y="243"/>
                      <a:pt x="32255" y="108"/>
                    </a:cubicBezTo>
                    <a:cubicBezTo>
                      <a:pt x="32231" y="98"/>
                      <a:pt x="32206" y="93"/>
                      <a:pt x="32180" y="93"/>
                    </a:cubicBezTo>
                    <a:cubicBezTo>
                      <a:pt x="32086" y="93"/>
                      <a:pt x="31976" y="146"/>
                      <a:pt x="31874" y="156"/>
                    </a:cubicBezTo>
                    <a:cubicBezTo>
                      <a:pt x="31776" y="182"/>
                      <a:pt x="31684" y="196"/>
                      <a:pt x="31589" y="196"/>
                    </a:cubicBezTo>
                    <a:cubicBezTo>
                      <a:pt x="31558" y="196"/>
                      <a:pt x="31526" y="194"/>
                      <a:pt x="31493" y="191"/>
                    </a:cubicBezTo>
                    <a:cubicBezTo>
                      <a:pt x="31349" y="146"/>
                      <a:pt x="31213" y="107"/>
                      <a:pt x="31076" y="107"/>
                    </a:cubicBezTo>
                    <a:cubicBezTo>
                      <a:pt x="30963" y="107"/>
                      <a:pt x="30849" y="133"/>
                      <a:pt x="30731" y="203"/>
                    </a:cubicBezTo>
                    <a:cubicBezTo>
                      <a:pt x="30687" y="240"/>
                      <a:pt x="30634" y="254"/>
                      <a:pt x="30581" y="254"/>
                    </a:cubicBezTo>
                    <a:cubicBezTo>
                      <a:pt x="30547" y="254"/>
                      <a:pt x="30513" y="248"/>
                      <a:pt x="30481" y="239"/>
                    </a:cubicBezTo>
                    <a:cubicBezTo>
                      <a:pt x="30245" y="100"/>
                      <a:pt x="30003" y="53"/>
                      <a:pt x="29761" y="53"/>
                    </a:cubicBezTo>
                    <a:cubicBezTo>
                      <a:pt x="29526" y="53"/>
                      <a:pt x="29292" y="97"/>
                      <a:pt x="29064" y="144"/>
                    </a:cubicBezTo>
                    <a:cubicBezTo>
                      <a:pt x="29021" y="151"/>
                      <a:pt x="28978" y="154"/>
                      <a:pt x="28935" y="154"/>
                    </a:cubicBezTo>
                    <a:cubicBezTo>
                      <a:pt x="28753" y="154"/>
                      <a:pt x="28580" y="97"/>
                      <a:pt x="28409" y="97"/>
                    </a:cubicBezTo>
                    <a:cubicBezTo>
                      <a:pt x="28369" y="97"/>
                      <a:pt x="28330" y="100"/>
                      <a:pt x="28290" y="108"/>
                    </a:cubicBezTo>
                    <a:cubicBezTo>
                      <a:pt x="28028" y="168"/>
                      <a:pt x="27778" y="263"/>
                      <a:pt x="27528" y="322"/>
                    </a:cubicBezTo>
                    <a:cubicBezTo>
                      <a:pt x="27433" y="334"/>
                      <a:pt x="27349" y="346"/>
                      <a:pt x="27266" y="346"/>
                    </a:cubicBezTo>
                    <a:lnTo>
                      <a:pt x="25564" y="370"/>
                    </a:lnTo>
                    <a:cubicBezTo>
                      <a:pt x="25548" y="371"/>
                      <a:pt x="25533" y="371"/>
                      <a:pt x="25518" y="371"/>
                    </a:cubicBezTo>
                    <a:cubicBezTo>
                      <a:pt x="25355" y="371"/>
                      <a:pt x="25194" y="314"/>
                      <a:pt x="25063" y="227"/>
                    </a:cubicBezTo>
                    <a:cubicBezTo>
                      <a:pt x="24985" y="173"/>
                      <a:pt x="24912" y="150"/>
                      <a:pt x="24843" y="150"/>
                    </a:cubicBezTo>
                    <a:cubicBezTo>
                      <a:pt x="24712" y="150"/>
                      <a:pt x="24593" y="234"/>
                      <a:pt x="24468" y="358"/>
                    </a:cubicBezTo>
                    <a:cubicBezTo>
                      <a:pt x="24361" y="441"/>
                      <a:pt x="24242" y="501"/>
                      <a:pt x="24123" y="549"/>
                    </a:cubicBezTo>
                    <a:cubicBezTo>
                      <a:pt x="23924" y="383"/>
                      <a:pt x="23711" y="346"/>
                      <a:pt x="23496" y="346"/>
                    </a:cubicBezTo>
                    <a:cubicBezTo>
                      <a:pt x="23323" y="346"/>
                      <a:pt x="23149" y="370"/>
                      <a:pt x="22980" y="370"/>
                    </a:cubicBezTo>
                    <a:cubicBezTo>
                      <a:pt x="21492" y="370"/>
                      <a:pt x="20003" y="406"/>
                      <a:pt x="18527" y="418"/>
                    </a:cubicBezTo>
                    <a:cubicBezTo>
                      <a:pt x="17955" y="418"/>
                      <a:pt x="17396" y="418"/>
                      <a:pt x="16824" y="406"/>
                    </a:cubicBezTo>
                    <a:cubicBezTo>
                      <a:pt x="16795" y="408"/>
                      <a:pt x="16767" y="409"/>
                      <a:pt x="16738" y="409"/>
                    </a:cubicBezTo>
                    <a:cubicBezTo>
                      <a:pt x="16592" y="409"/>
                      <a:pt x="16452" y="382"/>
                      <a:pt x="16312" y="322"/>
                    </a:cubicBezTo>
                    <a:cubicBezTo>
                      <a:pt x="16192" y="250"/>
                      <a:pt x="16071" y="230"/>
                      <a:pt x="15950" y="230"/>
                    </a:cubicBezTo>
                    <a:cubicBezTo>
                      <a:pt x="15809" y="230"/>
                      <a:pt x="15668" y="257"/>
                      <a:pt x="15527" y="257"/>
                    </a:cubicBezTo>
                    <a:cubicBezTo>
                      <a:pt x="15491" y="257"/>
                      <a:pt x="15455" y="255"/>
                      <a:pt x="15419" y="251"/>
                    </a:cubicBezTo>
                    <a:cubicBezTo>
                      <a:pt x="15380" y="246"/>
                      <a:pt x="15341" y="243"/>
                      <a:pt x="15301" y="243"/>
                    </a:cubicBezTo>
                    <a:cubicBezTo>
                      <a:pt x="15148" y="243"/>
                      <a:pt x="14995" y="276"/>
                      <a:pt x="14849" y="276"/>
                    </a:cubicBezTo>
                    <a:cubicBezTo>
                      <a:pt x="14784" y="276"/>
                      <a:pt x="14720" y="270"/>
                      <a:pt x="14657" y="251"/>
                    </a:cubicBezTo>
                    <a:cubicBezTo>
                      <a:pt x="14360" y="179"/>
                      <a:pt x="14050" y="132"/>
                      <a:pt x="13753" y="108"/>
                    </a:cubicBezTo>
                    <a:cubicBezTo>
                      <a:pt x="13701" y="105"/>
                      <a:pt x="13650" y="103"/>
                      <a:pt x="13599" y="103"/>
                    </a:cubicBezTo>
                    <a:cubicBezTo>
                      <a:pt x="13327" y="103"/>
                      <a:pt x="13053" y="142"/>
                      <a:pt x="12782" y="142"/>
                    </a:cubicBezTo>
                    <a:cubicBezTo>
                      <a:pt x="12543" y="142"/>
                      <a:pt x="12306" y="112"/>
                      <a:pt x="12074" y="1"/>
                    </a:cubicBezTo>
                    <a:close/>
                  </a:path>
                </a:pathLst>
              </a:custGeom>
              <a:solidFill>
                <a:srgbClr val="F5C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78;p27">
                <a:extLst>
                  <a:ext uri="{FF2B5EF4-FFF2-40B4-BE49-F238E27FC236}">
                    <a16:creationId xmlns:a16="http://schemas.microsoft.com/office/drawing/2014/main" id="{0625ED58-7280-4495-9011-0792DC6F935D}"/>
                  </a:ext>
                </a:extLst>
              </p:cNvPr>
              <p:cNvSpPr txBox="1"/>
              <p:nvPr/>
            </p:nvSpPr>
            <p:spPr>
              <a:xfrm>
                <a:off x="2958405" y="1706962"/>
                <a:ext cx="1280700" cy="2844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chemeClr val="accent4">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rPr>
                  <a:t>1er Párrafo</a:t>
                </a:r>
                <a:endParaRPr kumimoji="0" sz="2000" b="1" i="0" u="none" strike="noStrike" kern="0" cap="none" spc="0" normalizeH="0" baseline="0" noProof="0" dirty="0">
                  <a:ln>
                    <a:noFill/>
                  </a:ln>
                  <a:solidFill>
                    <a:schemeClr val="accent4">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grpSp>
        <p:grpSp>
          <p:nvGrpSpPr>
            <p:cNvPr id="29" name="Google Shape;579;p27">
              <a:extLst>
                <a:ext uri="{FF2B5EF4-FFF2-40B4-BE49-F238E27FC236}">
                  <a16:creationId xmlns:a16="http://schemas.microsoft.com/office/drawing/2014/main" id="{442C035C-8022-498F-81EF-9110AD47FD7C}"/>
                </a:ext>
              </a:extLst>
            </p:cNvPr>
            <p:cNvGrpSpPr/>
            <p:nvPr/>
          </p:nvGrpSpPr>
          <p:grpSpPr>
            <a:xfrm>
              <a:off x="2794388" y="2468971"/>
              <a:ext cx="1653792" cy="853121"/>
              <a:chOff x="2794388" y="2468971"/>
              <a:chExt cx="1653792" cy="853121"/>
            </a:xfrm>
          </p:grpSpPr>
          <p:sp>
            <p:nvSpPr>
              <p:cNvPr id="30" name="Google Shape;580;p27">
                <a:extLst>
                  <a:ext uri="{FF2B5EF4-FFF2-40B4-BE49-F238E27FC236}">
                    <a16:creationId xmlns:a16="http://schemas.microsoft.com/office/drawing/2014/main" id="{EC66F522-3DEC-4F3E-91E4-27C644FA0E34}"/>
                  </a:ext>
                </a:extLst>
              </p:cNvPr>
              <p:cNvSpPr/>
              <p:nvPr/>
            </p:nvSpPr>
            <p:spPr>
              <a:xfrm>
                <a:off x="2794388" y="2468971"/>
                <a:ext cx="1653792" cy="853121"/>
              </a:xfrm>
              <a:custGeom>
                <a:avLst/>
                <a:gdLst/>
                <a:ahLst/>
                <a:cxnLst/>
                <a:rect l="l" t="t" r="r" b="b"/>
                <a:pathLst>
                  <a:path w="52782" h="27228" extrusionOk="0">
                    <a:moveTo>
                      <a:pt x="12086" y="1"/>
                    </a:moveTo>
                    <a:lnTo>
                      <a:pt x="11800" y="298"/>
                    </a:lnTo>
                    <a:cubicBezTo>
                      <a:pt x="11623" y="179"/>
                      <a:pt x="11441" y="130"/>
                      <a:pt x="11257" y="130"/>
                    </a:cubicBezTo>
                    <a:cubicBezTo>
                      <a:pt x="11057" y="130"/>
                      <a:pt x="10856" y="188"/>
                      <a:pt x="10657" y="275"/>
                    </a:cubicBezTo>
                    <a:cubicBezTo>
                      <a:pt x="10621" y="287"/>
                      <a:pt x="10580" y="293"/>
                      <a:pt x="10536" y="293"/>
                    </a:cubicBezTo>
                    <a:cubicBezTo>
                      <a:pt x="10493" y="293"/>
                      <a:pt x="10449" y="287"/>
                      <a:pt x="10407" y="275"/>
                    </a:cubicBezTo>
                    <a:cubicBezTo>
                      <a:pt x="10157" y="203"/>
                      <a:pt x="9895" y="179"/>
                      <a:pt x="9633" y="132"/>
                    </a:cubicBezTo>
                    <a:cubicBezTo>
                      <a:pt x="9615" y="131"/>
                      <a:pt x="9597" y="130"/>
                      <a:pt x="9579" y="130"/>
                    </a:cubicBezTo>
                    <a:cubicBezTo>
                      <a:pt x="9419" y="130"/>
                      <a:pt x="9261" y="177"/>
                      <a:pt x="9133" y="263"/>
                    </a:cubicBezTo>
                    <a:cubicBezTo>
                      <a:pt x="9077" y="291"/>
                      <a:pt x="8999" y="333"/>
                      <a:pt x="8939" y="333"/>
                    </a:cubicBezTo>
                    <a:cubicBezTo>
                      <a:pt x="8923" y="333"/>
                      <a:pt x="8908" y="330"/>
                      <a:pt x="8895" y="322"/>
                    </a:cubicBezTo>
                    <a:cubicBezTo>
                      <a:pt x="8677" y="186"/>
                      <a:pt x="8454" y="149"/>
                      <a:pt x="8228" y="149"/>
                    </a:cubicBezTo>
                    <a:cubicBezTo>
                      <a:pt x="8022" y="149"/>
                      <a:pt x="7814" y="180"/>
                      <a:pt x="7609" y="191"/>
                    </a:cubicBezTo>
                    <a:cubicBezTo>
                      <a:pt x="7299" y="191"/>
                      <a:pt x="7002" y="227"/>
                      <a:pt x="6692" y="275"/>
                    </a:cubicBezTo>
                    <a:cubicBezTo>
                      <a:pt x="6621" y="287"/>
                      <a:pt x="6549" y="310"/>
                      <a:pt x="6478" y="334"/>
                    </a:cubicBezTo>
                    <a:cubicBezTo>
                      <a:pt x="6406" y="370"/>
                      <a:pt x="6335" y="406"/>
                      <a:pt x="6252" y="418"/>
                    </a:cubicBezTo>
                    <a:cubicBezTo>
                      <a:pt x="6182" y="442"/>
                      <a:pt x="6113" y="455"/>
                      <a:pt x="6044" y="455"/>
                    </a:cubicBezTo>
                    <a:cubicBezTo>
                      <a:pt x="5948" y="455"/>
                      <a:pt x="5854" y="430"/>
                      <a:pt x="5764" y="382"/>
                    </a:cubicBezTo>
                    <a:cubicBezTo>
                      <a:pt x="5680" y="501"/>
                      <a:pt x="5597" y="620"/>
                      <a:pt x="5513" y="739"/>
                    </a:cubicBezTo>
                    <a:cubicBezTo>
                      <a:pt x="5406" y="632"/>
                      <a:pt x="5287" y="537"/>
                      <a:pt x="5168" y="441"/>
                    </a:cubicBezTo>
                    <a:cubicBezTo>
                      <a:pt x="5147" y="427"/>
                      <a:pt x="5122" y="422"/>
                      <a:pt x="5096" y="422"/>
                    </a:cubicBezTo>
                    <a:cubicBezTo>
                      <a:pt x="5077" y="422"/>
                      <a:pt x="5057" y="425"/>
                      <a:pt x="5037" y="429"/>
                    </a:cubicBezTo>
                    <a:cubicBezTo>
                      <a:pt x="4799" y="489"/>
                      <a:pt x="4525" y="489"/>
                      <a:pt x="4359" y="644"/>
                    </a:cubicBezTo>
                    <a:cubicBezTo>
                      <a:pt x="4228" y="751"/>
                      <a:pt x="4085" y="834"/>
                      <a:pt x="3930" y="894"/>
                    </a:cubicBezTo>
                    <a:cubicBezTo>
                      <a:pt x="3787" y="965"/>
                      <a:pt x="3632" y="1013"/>
                      <a:pt x="3489" y="1060"/>
                    </a:cubicBezTo>
                    <a:cubicBezTo>
                      <a:pt x="3323" y="1108"/>
                      <a:pt x="3168" y="1168"/>
                      <a:pt x="3013" y="1251"/>
                    </a:cubicBezTo>
                    <a:cubicBezTo>
                      <a:pt x="2942" y="1287"/>
                      <a:pt x="2870" y="1322"/>
                      <a:pt x="2799" y="1370"/>
                    </a:cubicBezTo>
                    <a:cubicBezTo>
                      <a:pt x="2727" y="1418"/>
                      <a:pt x="2668" y="1465"/>
                      <a:pt x="2608" y="1525"/>
                    </a:cubicBezTo>
                    <a:cubicBezTo>
                      <a:pt x="2358" y="1751"/>
                      <a:pt x="2096" y="1953"/>
                      <a:pt x="1846" y="2180"/>
                    </a:cubicBezTo>
                    <a:cubicBezTo>
                      <a:pt x="1727" y="2299"/>
                      <a:pt x="1620" y="2430"/>
                      <a:pt x="1525" y="2573"/>
                    </a:cubicBezTo>
                    <a:cubicBezTo>
                      <a:pt x="1430" y="2715"/>
                      <a:pt x="1358" y="2870"/>
                      <a:pt x="1334" y="3037"/>
                    </a:cubicBezTo>
                    <a:cubicBezTo>
                      <a:pt x="1322" y="3120"/>
                      <a:pt x="1192" y="3156"/>
                      <a:pt x="1144" y="3227"/>
                    </a:cubicBezTo>
                    <a:cubicBezTo>
                      <a:pt x="953" y="3442"/>
                      <a:pt x="787" y="3680"/>
                      <a:pt x="656" y="3930"/>
                    </a:cubicBezTo>
                    <a:lnTo>
                      <a:pt x="549" y="4132"/>
                    </a:lnTo>
                    <a:lnTo>
                      <a:pt x="489" y="4239"/>
                    </a:lnTo>
                    <a:lnTo>
                      <a:pt x="441" y="4347"/>
                    </a:lnTo>
                    <a:cubicBezTo>
                      <a:pt x="382" y="4501"/>
                      <a:pt x="334" y="4644"/>
                      <a:pt x="287" y="4787"/>
                    </a:cubicBezTo>
                    <a:cubicBezTo>
                      <a:pt x="239" y="4930"/>
                      <a:pt x="215" y="5085"/>
                      <a:pt x="203" y="5240"/>
                    </a:cubicBezTo>
                    <a:cubicBezTo>
                      <a:pt x="191" y="5323"/>
                      <a:pt x="191" y="5394"/>
                      <a:pt x="191" y="5478"/>
                    </a:cubicBezTo>
                    <a:cubicBezTo>
                      <a:pt x="191" y="5549"/>
                      <a:pt x="203" y="5632"/>
                      <a:pt x="215" y="5704"/>
                    </a:cubicBezTo>
                    <a:cubicBezTo>
                      <a:pt x="144" y="5823"/>
                      <a:pt x="96" y="5942"/>
                      <a:pt x="49" y="6073"/>
                    </a:cubicBezTo>
                    <a:cubicBezTo>
                      <a:pt x="1" y="6323"/>
                      <a:pt x="13" y="6585"/>
                      <a:pt x="84" y="6835"/>
                    </a:cubicBezTo>
                    <a:cubicBezTo>
                      <a:pt x="120" y="6954"/>
                      <a:pt x="168" y="7073"/>
                      <a:pt x="215" y="7180"/>
                    </a:cubicBezTo>
                    <a:cubicBezTo>
                      <a:pt x="263" y="7347"/>
                      <a:pt x="287" y="7526"/>
                      <a:pt x="263" y="7704"/>
                    </a:cubicBezTo>
                    <a:cubicBezTo>
                      <a:pt x="275" y="8442"/>
                      <a:pt x="275" y="9192"/>
                      <a:pt x="299" y="9931"/>
                    </a:cubicBezTo>
                    <a:cubicBezTo>
                      <a:pt x="287" y="10097"/>
                      <a:pt x="310" y="10276"/>
                      <a:pt x="382" y="10443"/>
                    </a:cubicBezTo>
                    <a:cubicBezTo>
                      <a:pt x="501" y="10669"/>
                      <a:pt x="430" y="10847"/>
                      <a:pt x="346" y="11062"/>
                    </a:cubicBezTo>
                    <a:cubicBezTo>
                      <a:pt x="287" y="11228"/>
                      <a:pt x="310" y="11419"/>
                      <a:pt x="430" y="11562"/>
                    </a:cubicBezTo>
                    <a:cubicBezTo>
                      <a:pt x="525" y="11657"/>
                      <a:pt x="537" y="11812"/>
                      <a:pt x="465" y="11931"/>
                    </a:cubicBezTo>
                    <a:cubicBezTo>
                      <a:pt x="358" y="12121"/>
                      <a:pt x="322" y="12348"/>
                      <a:pt x="334" y="12574"/>
                    </a:cubicBezTo>
                    <a:cubicBezTo>
                      <a:pt x="322" y="13657"/>
                      <a:pt x="310" y="14753"/>
                      <a:pt x="370" y="15848"/>
                    </a:cubicBezTo>
                    <a:cubicBezTo>
                      <a:pt x="406" y="16491"/>
                      <a:pt x="430" y="17146"/>
                      <a:pt x="191" y="17789"/>
                    </a:cubicBezTo>
                    <a:cubicBezTo>
                      <a:pt x="168" y="17920"/>
                      <a:pt x="168" y="18051"/>
                      <a:pt x="191" y="18170"/>
                    </a:cubicBezTo>
                    <a:cubicBezTo>
                      <a:pt x="227" y="18467"/>
                      <a:pt x="215" y="18765"/>
                      <a:pt x="179" y="19063"/>
                    </a:cubicBezTo>
                    <a:cubicBezTo>
                      <a:pt x="156" y="19325"/>
                      <a:pt x="132" y="19587"/>
                      <a:pt x="120" y="19848"/>
                    </a:cubicBezTo>
                    <a:lnTo>
                      <a:pt x="108" y="20241"/>
                    </a:lnTo>
                    <a:cubicBezTo>
                      <a:pt x="96" y="20372"/>
                      <a:pt x="108" y="20515"/>
                      <a:pt x="108" y="20658"/>
                    </a:cubicBezTo>
                    <a:cubicBezTo>
                      <a:pt x="144" y="21599"/>
                      <a:pt x="406" y="22527"/>
                      <a:pt x="858" y="23361"/>
                    </a:cubicBezTo>
                    <a:cubicBezTo>
                      <a:pt x="953" y="23516"/>
                      <a:pt x="1037" y="23718"/>
                      <a:pt x="1192" y="23801"/>
                    </a:cubicBezTo>
                    <a:cubicBezTo>
                      <a:pt x="1311" y="23861"/>
                      <a:pt x="1418" y="23956"/>
                      <a:pt x="1501" y="24075"/>
                    </a:cubicBezTo>
                    <a:cubicBezTo>
                      <a:pt x="1561" y="24194"/>
                      <a:pt x="1608" y="24325"/>
                      <a:pt x="1644" y="24456"/>
                    </a:cubicBezTo>
                    <a:cubicBezTo>
                      <a:pt x="1680" y="24575"/>
                      <a:pt x="1727" y="24682"/>
                      <a:pt x="1775" y="24790"/>
                    </a:cubicBezTo>
                    <a:cubicBezTo>
                      <a:pt x="1811" y="24849"/>
                      <a:pt x="1858" y="24921"/>
                      <a:pt x="1906" y="24980"/>
                    </a:cubicBezTo>
                    <a:cubicBezTo>
                      <a:pt x="1942" y="25016"/>
                      <a:pt x="1977" y="25063"/>
                      <a:pt x="2013" y="25111"/>
                    </a:cubicBezTo>
                    <a:cubicBezTo>
                      <a:pt x="2084" y="25171"/>
                      <a:pt x="2168" y="25218"/>
                      <a:pt x="2263" y="25254"/>
                    </a:cubicBezTo>
                    <a:cubicBezTo>
                      <a:pt x="2346" y="25278"/>
                      <a:pt x="2442" y="25325"/>
                      <a:pt x="2525" y="25361"/>
                    </a:cubicBezTo>
                    <a:cubicBezTo>
                      <a:pt x="2620" y="25421"/>
                      <a:pt x="2727" y="25492"/>
                      <a:pt x="2811" y="25563"/>
                    </a:cubicBezTo>
                    <a:cubicBezTo>
                      <a:pt x="2858" y="25599"/>
                      <a:pt x="2906" y="25635"/>
                      <a:pt x="2966" y="25671"/>
                    </a:cubicBezTo>
                    <a:cubicBezTo>
                      <a:pt x="3025" y="25706"/>
                      <a:pt x="3061" y="25730"/>
                      <a:pt x="3108" y="25754"/>
                    </a:cubicBezTo>
                    <a:cubicBezTo>
                      <a:pt x="3227" y="25837"/>
                      <a:pt x="3335" y="25944"/>
                      <a:pt x="3418" y="26064"/>
                    </a:cubicBezTo>
                    <a:cubicBezTo>
                      <a:pt x="3513" y="26171"/>
                      <a:pt x="3644" y="26242"/>
                      <a:pt x="3787" y="26254"/>
                    </a:cubicBezTo>
                    <a:cubicBezTo>
                      <a:pt x="3859" y="26254"/>
                      <a:pt x="3930" y="26278"/>
                      <a:pt x="4001" y="26302"/>
                    </a:cubicBezTo>
                    <a:cubicBezTo>
                      <a:pt x="4073" y="26314"/>
                      <a:pt x="4132" y="26349"/>
                      <a:pt x="4192" y="26385"/>
                    </a:cubicBezTo>
                    <a:cubicBezTo>
                      <a:pt x="4311" y="26456"/>
                      <a:pt x="4418" y="26552"/>
                      <a:pt x="4537" y="26623"/>
                    </a:cubicBezTo>
                    <a:cubicBezTo>
                      <a:pt x="4668" y="26695"/>
                      <a:pt x="4823" y="26718"/>
                      <a:pt x="4954" y="26778"/>
                    </a:cubicBezTo>
                    <a:cubicBezTo>
                      <a:pt x="5037" y="26814"/>
                      <a:pt x="5132" y="26837"/>
                      <a:pt x="5240" y="26849"/>
                    </a:cubicBezTo>
                    <a:lnTo>
                      <a:pt x="5525" y="26849"/>
                    </a:lnTo>
                    <a:cubicBezTo>
                      <a:pt x="5621" y="26849"/>
                      <a:pt x="5716" y="26826"/>
                      <a:pt x="5811" y="26826"/>
                    </a:cubicBezTo>
                    <a:cubicBezTo>
                      <a:pt x="5906" y="26814"/>
                      <a:pt x="6002" y="26790"/>
                      <a:pt x="6097" y="26778"/>
                    </a:cubicBezTo>
                    <a:cubicBezTo>
                      <a:pt x="6406" y="26904"/>
                      <a:pt x="6732" y="26967"/>
                      <a:pt x="7060" y="26967"/>
                    </a:cubicBezTo>
                    <a:cubicBezTo>
                      <a:pt x="7136" y="26967"/>
                      <a:pt x="7212" y="26963"/>
                      <a:pt x="7288" y="26957"/>
                    </a:cubicBezTo>
                    <a:cubicBezTo>
                      <a:pt x="7314" y="26958"/>
                      <a:pt x="7341" y="26959"/>
                      <a:pt x="7368" y="26959"/>
                    </a:cubicBezTo>
                    <a:cubicBezTo>
                      <a:pt x="7558" y="26959"/>
                      <a:pt x="7753" y="26922"/>
                      <a:pt x="7930" y="26849"/>
                    </a:cubicBezTo>
                    <a:cubicBezTo>
                      <a:pt x="8228" y="26695"/>
                      <a:pt x="8526" y="26718"/>
                      <a:pt x="8823" y="26695"/>
                    </a:cubicBezTo>
                    <a:cubicBezTo>
                      <a:pt x="9431" y="26659"/>
                      <a:pt x="10050" y="26647"/>
                      <a:pt x="10657" y="26635"/>
                    </a:cubicBezTo>
                    <a:cubicBezTo>
                      <a:pt x="10793" y="26632"/>
                      <a:pt x="10929" y="26630"/>
                      <a:pt x="11064" y="26630"/>
                    </a:cubicBezTo>
                    <a:cubicBezTo>
                      <a:pt x="11535" y="26630"/>
                      <a:pt x="12005" y="26662"/>
                      <a:pt x="12467" y="26837"/>
                    </a:cubicBezTo>
                    <a:cubicBezTo>
                      <a:pt x="12633" y="26885"/>
                      <a:pt x="12812" y="26909"/>
                      <a:pt x="12991" y="26921"/>
                    </a:cubicBezTo>
                    <a:cubicBezTo>
                      <a:pt x="13765" y="26980"/>
                      <a:pt x="14550" y="26933"/>
                      <a:pt x="15324" y="27171"/>
                    </a:cubicBezTo>
                    <a:cubicBezTo>
                      <a:pt x="15481" y="27206"/>
                      <a:pt x="15638" y="27228"/>
                      <a:pt x="15800" y="27228"/>
                    </a:cubicBezTo>
                    <a:cubicBezTo>
                      <a:pt x="15859" y="27228"/>
                      <a:pt x="15918" y="27225"/>
                      <a:pt x="15979" y="27218"/>
                    </a:cubicBezTo>
                    <a:cubicBezTo>
                      <a:pt x="16090" y="27214"/>
                      <a:pt x="16201" y="27212"/>
                      <a:pt x="16313" y="27212"/>
                    </a:cubicBezTo>
                    <a:cubicBezTo>
                      <a:pt x="16627" y="27212"/>
                      <a:pt x="16942" y="27226"/>
                      <a:pt x="17257" y="27226"/>
                    </a:cubicBezTo>
                    <a:cubicBezTo>
                      <a:pt x="17657" y="27226"/>
                      <a:pt x="18058" y="27203"/>
                      <a:pt x="18456" y="27099"/>
                    </a:cubicBezTo>
                    <a:cubicBezTo>
                      <a:pt x="18493" y="27089"/>
                      <a:pt x="18530" y="27083"/>
                      <a:pt x="18568" y="27083"/>
                    </a:cubicBezTo>
                    <a:cubicBezTo>
                      <a:pt x="18614" y="27083"/>
                      <a:pt x="18660" y="27092"/>
                      <a:pt x="18706" y="27111"/>
                    </a:cubicBezTo>
                    <a:cubicBezTo>
                      <a:pt x="18829" y="27158"/>
                      <a:pt x="18951" y="27174"/>
                      <a:pt x="19073" y="27174"/>
                    </a:cubicBezTo>
                    <a:cubicBezTo>
                      <a:pt x="19333" y="27174"/>
                      <a:pt x="19590" y="27101"/>
                      <a:pt x="19847" y="27101"/>
                    </a:cubicBezTo>
                    <a:cubicBezTo>
                      <a:pt x="19899" y="27101"/>
                      <a:pt x="19951" y="27104"/>
                      <a:pt x="20003" y="27111"/>
                    </a:cubicBezTo>
                    <a:cubicBezTo>
                      <a:pt x="20221" y="27149"/>
                      <a:pt x="20439" y="27158"/>
                      <a:pt x="20656" y="27158"/>
                    </a:cubicBezTo>
                    <a:cubicBezTo>
                      <a:pt x="20823" y="27158"/>
                      <a:pt x="20989" y="27153"/>
                      <a:pt x="21155" y="27153"/>
                    </a:cubicBezTo>
                    <a:cubicBezTo>
                      <a:pt x="21247" y="27153"/>
                      <a:pt x="21340" y="27154"/>
                      <a:pt x="21432" y="27159"/>
                    </a:cubicBezTo>
                    <a:cubicBezTo>
                      <a:pt x="21510" y="27167"/>
                      <a:pt x="21588" y="27171"/>
                      <a:pt x="21665" y="27171"/>
                    </a:cubicBezTo>
                    <a:cubicBezTo>
                      <a:pt x="21944" y="27171"/>
                      <a:pt x="22219" y="27121"/>
                      <a:pt x="22480" y="27028"/>
                    </a:cubicBezTo>
                    <a:cubicBezTo>
                      <a:pt x="22513" y="27013"/>
                      <a:pt x="22550" y="27008"/>
                      <a:pt x="22588" y="27008"/>
                    </a:cubicBezTo>
                    <a:cubicBezTo>
                      <a:pt x="22675" y="27008"/>
                      <a:pt x="22771" y="27035"/>
                      <a:pt x="22861" y="27052"/>
                    </a:cubicBezTo>
                    <a:cubicBezTo>
                      <a:pt x="22980" y="27099"/>
                      <a:pt x="23111" y="27123"/>
                      <a:pt x="23242" y="27135"/>
                    </a:cubicBezTo>
                    <a:cubicBezTo>
                      <a:pt x="23436" y="27102"/>
                      <a:pt x="23631" y="27087"/>
                      <a:pt x="23828" y="27087"/>
                    </a:cubicBezTo>
                    <a:cubicBezTo>
                      <a:pt x="23980" y="27087"/>
                      <a:pt x="24134" y="27096"/>
                      <a:pt x="24290" y="27111"/>
                    </a:cubicBezTo>
                    <a:cubicBezTo>
                      <a:pt x="24499" y="27131"/>
                      <a:pt x="24713" y="27140"/>
                      <a:pt x="24928" y="27140"/>
                    </a:cubicBezTo>
                    <a:cubicBezTo>
                      <a:pt x="25103" y="27140"/>
                      <a:pt x="25280" y="27134"/>
                      <a:pt x="25456" y="27123"/>
                    </a:cubicBezTo>
                    <a:cubicBezTo>
                      <a:pt x="25718" y="27111"/>
                      <a:pt x="25980" y="27064"/>
                      <a:pt x="26242" y="27052"/>
                    </a:cubicBezTo>
                    <a:cubicBezTo>
                      <a:pt x="26504" y="27052"/>
                      <a:pt x="26754" y="27052"/>
                      <a:pt x="27004" y="27064"/>
                    </a:cubicBezTo>
                    <a:cubicBezTo>
                      <a:pt x="27350" y="27076"/>
                      <a:pt x="27695" y="27111"/>
                      <a:pt x="28040" y="27111"/>
                    </a:cubicBezTo>
                    <a:cubicBezTo>
                      <a:pt x="29318" y="27111"/>
                      <a:pt x="30601" y="27117"/>
                      <a:pt x="31883" y="27117"/>
                    </a:cubicBezTo>
                    <a:cubicBezTo>
                      <a:pt x="32523" y="27117"/>
                      <a:pt x="33164" y="27115"/>
                      <a:pt x="33803" y="27111"/>
                    </a:cubicBezTo>
                    <a:cubicBezTo>
                      <a:pt x="34934" y="27111"/>
                      <a:pt x="36065" y="27064"/>
                      <a:pt x="37208" y="27052"/>
                    </a:cubicBezTo>
                    <a:cubicBezTo>
                      <a:pt x="37247" y="27053"/>
                      <a:pt x="37286" y="27053"/>
                      <a:pt x="37326" y="27053"/>
                    </a:cubicBezTo>
                    <a:cubicBezTo>
                      <a:pt x="37764" y="27053"/>
                      <a:pt x="38210" y="26991"/>
                      <a:pt x="38625" y="26849"/>
                    </a:cubicBezTo>
                    <a:cubicBezTo>
                      <a:pt x="38757" y="26793"/>
                      <a:pt x="38895" y="26763"/>
                      <a:pt x="39033" y="26763"/>
                    </a:cubicBezTo>
                    <a:cubicBezTo>
                      <a:pt x="39157" y="26763"/>
                      <a:pt x="39281" y="26787"/>
                      <a:pt x="39399" y="26837"/>
                    </a:cubicBezTo>
                    <a:cubicBezTo>
                      <a:pt x="39556" y="26919"/>
                      <a:pt x="39729" y="26958"/>
                      <a:pt x="39901" y="26958"/>
                    </a:cubicBezTo>
                    <a:cubicBezTo>
                      <a:pt x="40080" y="26958"/>
                      <a:pt x="40259" y="26916"/>
                      <a:pt x="40423" y="26837"/>
                    </a:cubicBezTo>
                    <a:cubicBezTo>
                      <a:pt x="40537" y="26797"/>
                      <a:pt x="40650" y="26778"/>
                      <a:pt x="40768" y="26778"/>
                    </a:cubicBezTo>
                    <a:cubicBezTo>
                      <a:pt x="40823" y="26778"/>
                      <a:pt x="40878" y="26782"/>
                      <a:pt x="40935" y="26790"/>
                    </a:cubicBezTo>
                    <a:lnTo>
                      <a:pt x="43292" y="26706"/>
                    </a:lnTo>
                    <a:lnTo>
                      <a:pt x="43292" y="26671"/>
                    </a:lnTo>
                    <a:lnTo>
                      <a:pt x="45911" y="26647"/>
                    </a:lnTo>
                    <a:cubicBezTo>
                      <a:pt x="45959" y="26635"/>
                      <a:pt x="45995" y="26611"/>
                      <a:pt x="46019" y="26576"/>
                    </a:cubicBezTo>
                    <a:cubicBezTo>
                      <a:pt x="46030" y="26552"/>
                      <a:pt x="46019" y="26480"/>
                      <a:pt x="46007" y="26456"/>
                    </a:cubicBezTo>
                    <a:cubicBezTo>
                      <a:pt x="45959" y="26361"/>
                      <a:pt x="45899" y="26278"/>
                      <a:pt x="45852" y="26195"/>
                    </a:cubicBezTo>
                    <a:cubicBezTo>
                      <a:pt x="45757" y="25968"/>
                      <a:pt x="45542" y="25825"/>
                      <a:pt x="45304" y="25814"/>
                    </a:cubicBezTo>
                    <a:cubicBezTo>
                      <a:pt x="45255" y="25812"/>
                      <a:pt x="45205" y="25812"/>
                      <a:pt x="45156" y="25812"/>
                    </a:cubicBezTo>
                    <a:cubicBezTo>
                      <a:pt x="44837" y="25812"/>
                      <a:pt x="44521" y="25832"/>
                      <a:pt x="44201" y="25832"/>
                    </a:cubicBezTo>
                    <a:cubicBezTo>
                      <a:pt x="44046" y="25832"/>
                      <a:pt x="43890" y="25828"/>
                      <a:pt x="43733" y="25814"/>
                    </a:cubicBezTo>
                    <a:cubicBezTo>
                      <a:pt x="43528" y="25792"/>
                      <a:pt x="43324" y="25785"/>
                      <a:pt x="43121" y="25785"/>
                    </a:cubicBezTo>
                    <a:cubicBezTo>
                      <a:pt x="42724" y="25785"/>
                      <a:pt x="42329" y="25812"/>
                      <a:pt x="41932" y="25812"/>
                    </a:cubicBezTo>
                    <a:cubicBezTo>
                      <a:pt x="41751" y="25812"/>
                      <a:pt x="41569" y="25806"/>
                      <a:pt x="41387" y="25790"/>
                    </a:cubicBezTo>
                    <a:cubicBezTo>
                      <a:pt x="41298" y="25781"/>
                      <a:pt x="41208" y="25776"/>
                      <a:pt x="41119" y="25776"/>
                    </a:cubicBezTo>
                    <a:cubicBezTo>
                      <a:pt x="40853" y="25776"/>
                      <a:pt x="40589" y="25816"/>
                      <a:pt x="40339" y="25897"/>
                    </a:cubicBezTo>
                    <a:cubicBezTo>
                      <a:pt x="40251" y="25926"/>
                      <a:pt x="40166" y="25937"/>
                      <a:pt x="40082" y="25937"/>
                    </a:cubicBezTo>
                    <a:cubicBezTo>
                      <a:pt x="39862" y="25937"/>
                      <a:pt x="39652" y="25865"/>
                      <a:pt x="39434" y="25865"/>
                    </a:cubicBezTo>
                    <a:cubicBezTo>
                      <a:pt x="39395" y="25865"/>
                      <a:pt x="39355" y="25868"/>
                      <a:pt x="39315" y="25873"/>
                    </a:cubicBezTo>
                    <a:cubicBezTo>
                      <a:pt x="39001" y="25913"/>
                      <a:pt x="38687" y="26068"/>
                      <a:pt x="38365" y="26068"/>
                    </a:cubicBezTo>
                    <a:cubicBezTo>
                      <a:pt x="38212" y="26068"/>
                      <a:pt x="38056" y="26033"/>
                      <a:pt x="37898" y="25933"/>
                    </a:cubicBezTo>
                    <a:cubicBezTo>
                      <a:pt x="37879" y="25919"/>
                      <a:pt x="37856" y="25913"/>
                      <a:pt x="37830" y="25913"/>
                    </a:cubicBezTo>
                    <a:cubicBezTo>
                      <a:pt x="37741" y="25913"/>
                      <a:pt x="37621" y="25976"/>
                      <a:pt x="37529" y="26004"/>
                    </a:cubicBezTo>
                    <a:cubicBezTo>
                      <a:pt x="37351" y="26052"/>
                      <a:pt x="37184" y="26123"/>
                      <a:pt x="37017" y="26159"/>
                    </a:cubicBezTo>
                    <a:cubicBezTo>
                      <a:pt x="36842" y="26189"/>
                      <a:pt x="36663" y="26193"/>
                      <a:pt x="36485" y="26193"/>
                    </a:cubicBezTo>
                    <a:cubicBezTo>
                      <a:pt x="36419" y="26193"/>
                      <a:pt x="36352" y="26192"/>
                      <a:pt x="36285" y="26192"/>
                    </a:cubicBezTo>
                    <a:cubicBezTo>
                      <a:pt x="35963" y="26192"/>
                      <a:pt x="35643" y="26206"/>
                      <a:pt x="35339" y="26361"/>
                    </a:cubicBezTo>
                    <a:cubicBezTo>
                      <a:pt x="35172" y="26278"/>
                      <a:pt x="35005" y="26230"/>
                      <a:pt x="34827" y="26206"/>
                    </a:cubicBezTo>
                    <a:cubicBezTo>
                      <a:pt x="34660" y="26206"/>
                      <a:pt x="34505" y="26325"/>
                      <a:pt x="34327" y="26349"/>
                    </a:cubicBezTo>
                    <a:cubicBezTo>
                      <a:pt x="34311" y="26352"/>
                      <a:pt x="34295" y="26353"/>
                      <a:pt x="34279" y="26353"/>
                    </a:cubicBezTo>
                    <a:cubicBezTo>
                      <a:pt x="34141" y="26353"/>
                      <a:pt x="34002" y="26259"/>
                      <a:pt x="33859" y="26259"/>
                    </a:cubicBezTo>
                    <a:cubicBezTo>
                      <a:pt x="33809" y="26259"/>
                      <a:pt x="33759" y="26270"/>
                      <a:pt x="33707" y="26302"/>
                    </a:cubicBezTo>
                    <a:cubicBezTo>
                      <a:pt x="33636" y="26345"/>
                      <a:pt x="33556" y="26366"/>
                      <a:pt x="33478" y="26366"/>
                    </a:cubicBezTo>
                    <a:cubicBezTo>
                      <a:pt x="33426" y="26366"/>
                      <a:pt x="33374" y="26356"/>
                      <a:pt x="33326" y="26337"/>
                    </a:cubicBezTo>
                    <a:cubicBezTo>
                      <a:pt x="33172" y="26266"/>
                      <a:pt x="32981" y="26254"/>
                      <a:pt x="32826" y="26171"/>
                    </a:cubicBezTo>
                    <a:cubicBezTo>
                      <a:pt x="32683" y="26096"/>
                      <a:pt x="32543" y="26048"/>
                      <a:pt x="32401" y="26048"/>
                    </a:cubicBezTo>
                    <a:cubicBezTo>
                      <a:pt x="32295" y="26048"/>
                      <a:pt x="32188" y="26074"/>
                      <a:pt x="32076" y="26135"/>
                    </a:cubicBezTo>
                    <a:cubicBezTo>
                      <a:pt x="31961" y="26075"/>
                      <a:pt x="31849" y="26054"/>
                      <a:pt x="31738" y="26054"/>
                    </a:cubicBezTo>
                    <a:cubicBezTo>
                      <a:pt x="31563" y="26054"/>
                      <a:pt x="31389" y="26106"/>
                      <a:pt x="31207" y="26135"/>
                    </a:cubicBezTo>
                    <a:cubicBezTo>
                      <a:pt x="30970" y="26179"/>
                      <a:pt x="30728" y="26213"/>
                      <a:pt x="30486" y="26213"/>
                    </a:cubicBezTo>
                    <a:cubicBezTo>
                      <a:pt x="30206" y="26213"/>
                      <a:pt x="29928" y="26168"/>
                      <a:pt x="29659" y="26040"/>
                    </a:cubicBezTo>
                    <a:cubicBezTo>
                      <a:pt x="29538" y="25988"/>
                      <a:pt x="29407" y="25961"/>
                      <a:pt x="29278" y="25961"/>
                    </a:cubicBezTo>
                    <a:cubicBezTo>
                      <a:pt x="29142" y="25961"/>
                      <a:pt x="29008" y="25991"/>
                      <a:pt x="28885" y="26052"/>
                    </a:cubicBezTo>
                    <a:cubicBezTo>
                      <a:pt x="28683" y="26135"/>
                      <a:pt x="28445" y="26147"/>
                      <a:pt x="28266" y="26278"/>
                    </a:cubicBezTo>
                    <a:cubicBezTo>
                      <a:pt x="28175" y="26348"/>
                      <a:pt x="28081" y="26365"/>
                      <a:pt x="27988" y="26365"/>
                    </a:cubicBezTo>
                    <a:cubicBezTo>
                      <a:pt x="27900" y="26365"/>
                      <a:pt x="27811" y="26349"/>
                      <a:pt x="27725" y="26349"/>
                    </a:cubicBezTo>
                    <a:cubicBezTo>
                      <a:pt x="27654" y="26349"/>
                      <a:pt x="27584" y="26360"/>
                      <a:pt x="27516" y="26397"/>
                    </a:cubicBezTo>
                    <a:cubicBezTo>
                      <a:pt x="26969" y="26171"/>
                      <a:pt x="26397" y="26242"/>
                      <a:pt x="25837" y="26218"/>
                    </a:cubicBezTo>
                    <a:cubicBezTo>
                      <a:pt x="25758" y="26212"/>
                      <a:pt x="25677" y="26207"/>
                      <a:pt x="25595" y="26207"/>
                    </a:cubicBezTo>
                    <a:cubicBezTo>
                      <a:pt x="25371" y="26207"/>
                      <a:pt x="25145" y="26242"/>
                      <a:pt x="24944" y="26373"/>
                    </a:cubicBezTo>
                    <a:cubicBezTo>
                      <a:pt x="24900" y="26403"/>
                      <a:pt x="24859" y="26414"/>
                      <a:pt x="24820" y="26414"/>
                    </a:cubicBezTo>
                    <a:cubicBezTo>
                      <a:pt x="24734" y="26414"/>
                      <a:pt x="24658" y="26358"/>
                      <a:pt x="24575" y="26325"/>
                    </a:cubicBezTo>
                    <a:cubicBezTo>
                      <a:pt x="24477" y="26286"/>
                      <a:pt x="24379" y="26258"/>
                      <a:pt x="24285" y="26258"/>
                    </a:cubicBezTo>
                    <a:cubicBezTo>
                      <a:pt x="24208" y="26258"/>
                      <a:pt x="24133" y="26277"/>
                      <a:pt x="24063" y="26325"/>
                    </a:cubicBezTo>
                    <a:cubicBezTo>
                      <a:pt x="23926" y="26424"/>
                      <a:pt x="23797" y="26472"/>
                      <a:pt x="23669" y="26472"/>
                    </a:cubicBezTo>
                    <a:cubicBezTo>
                      <a:pt x="23519" y="26472"/>
                      <a:pt x="23372" y="26406"/>
                      <a:pt x="23218" y="26278"/>
                    </a:cubicBezTo>
                    <a:cubicBezTo>
                      <a:pt x="23075" y="26171"/>
                      <a:pt x="22909" y="26099"/>
                      <a:pt x="22730" y="26064"/>
                    </a:cubicBezTo>
                    <a:cubicBezTo>
                      <a:pt x="22721" y="26062"/>
                      <a:pt x="22713" y="26061"/>
                      <a:pt x="22704" y="26061"/>
                    </a:cubicBezTo>
                    <a:cubicBezTo>
                      <a:pt x="22622" y="26061"/>
                      <a:pt x="22539" y="26131"/>
                      <a:pt x="22448" y="26131"/>
                    </a:cubicBezTo>
                    <a:cubicBezTo>
                      <a:pt x="22416" y="26131"/>
                      <a:pt x="22383" y="26122"/>
                      <a:pt x="22349" y="26099"/>
                    </a:cubicBezTo>
                    <a:cubicBezTo>
                      <a:pt x="22318" y="26080"/>
                      <a:pt x="22289" y="26071"/>
                      <a:pt x="22263" y="26071"/>
                    </a:cubicBezTo>
                    <a:cubicBezTo>
                      <a:pt x="22208" y="26071"/>
                      <a:pt x="22163" y="26110"/>
                      <a:pt x="22123" y="26183"/>
                    </a:cubicBezTo>
                    <a:cubicBezTo>
                      <a:pt x="22063" y="26290"/>
                      <a:pt x="22016" y="26349"/>
                      <a:pt x="21956" y="26433"/>
                    </a:cubicBezTo>
                    <a:cubicBezTo>
                      <a:pt x="21908" y="26361"/>
                      <a:pt x="21837" y="26278"/>
                      <a:pt x="21789" y="26206"/>
                    </a:cubicBezTo>
                    <a:cubicBezTo>
                      <a:pt x="21754" y="26148"/>
                      <a:pt x="21720" y="26119"/>
                      <a:pt x="21686" y="26119"/>
                    </a:cubicBezTo>
                    <a:cubicBezTo>
                      <a:pt x="21651" y="26119"/>
                      <a:pt x="21617" y="26151"/>
                      <a:pt x="21587" y="26218"/>
                    </a:cubicBezTo>
                    <a:cubicBezTo>
                      <a:pt x="21551" y="26326"/>
                      <a:pt x="21508" y="26475"/>
                      <a:pt x="21423" y="26475"/>
                    </a:cubicBezTo>
                    <a:cubicBezTo>
                      <a:pt x="21395" y="26475"/>
                      <a:pt x="21363" y="26459"/>
                      <a:pt x="21325" y="26421"/>
                    </a:cubicBezTo>
                    <a:cubicBezTo>
                      <a:pt x="21134" y="26230"/>
                      <a:pt x="20949" y="26071"/>
                      <a:pt x="20734" y="26071"/>
                    </a:cubicBezTo>
                    <a:cubicBezTo>
                      <a:pt x="20626" y="26071"/>
                      <a:pt x="20511" y="26111"/>
                      <a:pt x="20384" y="26206"/>
                    </a:cubicBezTo>
                    <a:cubicBezTo>
                      <a:pt x="20307" y="26254"/>
                      <a:pt x="20221" y="26278"/>
                      <a:pt x="20134" y="26278"/>
                    </a:cubicBezTo>
                    <a:cubicBezTo>
                      <a:pt x="20048" y="26278"/>
                      <a:pt x="19962" y="26254"/>
                      <a:pt x="19884" y="26206"/>
                    </a:cubicBezTo>
                    <a:cubicBezTo>
                      <a:pt x="19810" y="26163"/>
                      <a:pt x="19728" y="26142"/>
                      <a:pt x="19647" y="26142"/>
                    </a:cubicBezTo>
                    <a:cubicBezTo>
                      <a:pt x="19507" y="26142"/>
                      <a:pt x="19372" y="26205"/>
                      <a:pt x="19289" y="26325"/>
                    </a:cubicBezTo>
                    <a:cubicBezTo>
                      <a:pt x="19217" y="26397"/>
                      <a:pt x="19150" y="26453"/>
                      <a:pt x="19067" y="26453"/>
                    </a:cubicBezTo>
                    <a:cubicBezTo>
                      <a:pt x="19027" y="26453"/>
                      <a:pt x="18983" y="26440"/>
                      <a:pt x="18932" y="26409"/>
                    </a:cubicBezTo>
                    <a:cubicBezTo>
                      <a:pt x="18791" y="26313"/>
                      <a:pt x="18627" y="26265"/>
                      <a:pt x="18461" y="26265"/>
                    </a:cubicBezTo>
                    <a:cubicBezTo>
                      <a:pt x="18317" y="26265"/>
                      <a:pt x="18172" y="26301"/>
                      <a:pt x="18039" y="26373"/>
                    </a:cubicBezTo>
                    <a:cubicBezTo>
                      <a:pt x="17956" y="26422"/>
                      <a:pt x="17856" y="26446"/>
                      <a:pt x="17757" y="26446"/>
                    </a:cubicBezTo>
                    <a:cubicBezTo>
                      <a:pt x="17686" y="26446"/>
                      <a:pt x="17615" y="26434"/>
                      <a:pt x="17551" y="26409"/>
                    </a:cubicBezTo>
                    <a:cubicBezTo>
                      <a:pt x="17423" y="26352"/>
                      <a:pt x="17288" y="26325"/>
                      <a:pt x="17155" y="26325"/>
                    </a:cubicBezTo>
                    <a:cubicBezTo>
                      <a:pt x="16979" y="26325"/>
                      <a:pt x="16807" y="26373"/>
                      <a:pt x="16658" y="26468"/>
                    </a:cubicBezTo>
                    <a:cubicBezTo>
                      <a:pt x="16597" y="26506"/>
                      <a:pt x="16536" y="26518"/>
                      <a:pt x="16474" y="26518"/>
                    </a:cubicBezTo>
                    <a:cubicBezTo>
                      <a:pt x="16357" y="26518"/>
                      <a:pt x="16239" y="26474"/>
                      <a:pt x="16124" y="26474"/>
                    </a:cubicBezTo>
                    <a:cubicBezTo>
                      <a:pt x="16050" y="26474"/>
                      <a:pt x="15978" y="26492"/>
                      <a:pt x="15908" y="26552"/>
                    </a:cubicBezTo>
                    <a:cubicBezTo>
                      <a:pt x="15586" y="26325"/>
                      <a:pt x="15229" y="26373"/>
                      <a:pt x="14896" y="26325"/>
                    </a:cubicBezTo>
                    <a:cubicBezTo>
                      <a:pt x="14636" y="26285"/>
                      <a:pt x="14381" y="26106"/>
                      <a:pt x="14125" y="26106"/>
                    </a:cubicBezTo>
                    <a:cubicBezTo>
                      <a:pt x="14005" y="26106"/>
                      <a:pt x="13885" y="26144"/>
                      <a:pt x="13765" y="26254"/>
                    </a:cubicBezTo>
                    <a:cubicBezTo>
                      <a:pt x="13741" y="26266"/>
                      <a:pt x="13717" y="26272"/>
                      <a:pt x="13695" y="26272"/>
                    </a:cubicBezTo>
                    <a:cubicBezTo>
                      <a:pt x="13672" y="26272"/>
                      <a:pt x="13651" y="26266"/>
                      <a:pt x="13634" y="26254"/>
                    </a:cubicBezTo>
                    <a:cubicBezTo>
                      <a:pt x="13157" y="25921"/>
                      <a:pt x="12598" y="26099"/>
                      <a:pt x="12110" y="25849"/>
                    </a:cubicBezTo>
                    <a:cubicBezTo>
                      <a:pt x="12032" y="25814"/>
                      <a:pt x="11946" y="25796"/>
                      <a:pt x="11858" y="25796"/>
                    </a:cubicBezTo>
                    <a:cubicBezTo>
                      <a:pt x="11770" y="25796"/>
                      <a:pt x="11681" y="25814"/>
                      <a:pt x="11598" y="25849"/>
                    </a:cubicBezTo>
                    <a:cubicBezTo>
                      <a:pt x="11443" y="25933"/>
                      <a:pt x="11264" y="25968"/>
                      <a:pt x="11098" y="25992"/>
                    </a:cubicBezTo>
                    <a:cubicBezTo>
                      <a:pt x="10814" y="26003"/>
                      <a:pt x="10527" y="26022"/>
                      <a:pt x="10242" y="26022"/>
                    </a:cubicBezTo>
                    <a:cubicBezTo>
                      <a:pt x="9917" y="26022"/>
                      <a:pt x="9593" y="25998"/>
                      <a:pt x="9276" y="25909"/>
                    </a:cubicBezTo>
                    <a:cubicBezTo>
                      <a:pt x="9244" y="25900"/>
                      <a:pt x="9210" y="25896"/>
                      <a:pt x="9177" y="25896"/>
                    </a:cubicBezTo>
                    <a:cubicBezTo>
                      <a:pt x="9123" y="25896"/>
                      <a:pt x="9070" y="25906"/>
                      <a:pt x="9026" y="25921"/>
                    </a:cubicBezTo>
                    <a:cubicBezTo>
                      <a:pt x="8821" y="26008"/>
                      <a:pt x="8619" y="26044"/>
                      <a:pt x="8416" y="26044"/>
                    </a:cubicBezTo>
                    <a:cubicBezTo>
                      <a:pt x="8148" y="26044"/>
                      <a:pt x="7881" y="25980"/>
                      <a:pt x="7609" y="25885"/>
                    </a:cubicBezTo>
                    <a:cubicBezTo>
                      <a:pt x="7500" y="25843"/>
                      <a:pt x="7362" y="25796"/>
                      <a:pt x="7244" y="25796"/>
                    </a:cubicBezTo>
                    <a:cubicBezTo>
                      <a:pt x="7194" y="25796"/>
                      <a:pt x="7148" y="25804"/>
                      <a:pt x="7109" y="25825"/>
                    </a:cubicBezTo>
                    <a:cubicBezTo>
                      <a:pt x="7000" y="25875"/>
                      <a:pt x="6891" y="25900"/>
                      <a:pt x="6781" y="25900"/>
                    </a:cubicBezTo>
                    <a:cubicBezTo>
                      <a:pt x="6760" y="25900"/>
                      <a:pt x="6738" y="25899"/>
                      <a:pt x="6716" y="25897"/>
                    </a:cubicBezTo>
                    <a:cubicBezTo>
                      <a:pt x="6674" y="25888"/>
                      <a:pt x="6632" y="25884"/>
                      <a:pt x="6589" y="25884"/>
                    </a:cubicBezTo>
                    <a:cubicBezTo>
                      <a:pt x="6513" y="25884"/>
                      <a:pt x="6436" y="25898"/>
                      <a:pt x="6359" y="25921"/>
                    </a:cubicBezTo>
                    <a:cubicBezTo>
                      <a:pt x="6214" y="25984"/>
                      <a:pt x="6061" y="26015"/>
                      <a:pt x="5909" y="26015"/>
                    </a:cubicBezTo>
                    <a:cubicBezTo>
                      <a:pt x="5686" y="26015"/>
                      <a:pt x="5466" y="25948"/>
                      <a:pt x="5275" y="25814"/>
                    </a:cubicBezTo>
                    <a:cubicBezTo>
                      <a:pt x="5097" y="25671"/>
                      <a:pt x="4894" y="25552"/>
                      <a:pt x="4680" y="25480"/>
                    </a:cubicBezTo>
                    <a:cubicBezTo>
                      <a:pt x="4573" y="25444"/>
                      <a:pt x="4466" y="25433"/>
                      <a:pt x="4359" y="25433"/>
                    </a:cubicBezTo>
                    <a:cubicBezTo>
                      <a:pt x="4299" y="25427"/>
                      <a:pt x="4240" y="25424"/>
                      <a:pt x="4180" y="25424"/>
                    </a:cubicBezTo>
                    <a:cubicBezTo>
                      <a:pt x="4120" y="25424"/>
                      <a:pt x="4061" y="25427"/>
                      <a:pt x="4001" y="25433"/>
                    </a:cubicBezTo>
                    <a:cubicBezTo>
                      <a:pt x="3993" y="25433"/>
                      <a:pt x="3986" y="25433"/>
                      <a:pt x="3978" y="25433"/>
                    </a:cubicBezTo>
                    <a:cubicBezTo>
                      <a:pt x="3839" y="25433"/>
                      <a:pt x="3772" y="25331"/>
                      <a:pt x="3716" y="25206"/>
                    </a:cubicBezTo>
                    <a:cubicBezTo>
                      <a:pt x="3632" y="25028"/>
                      <a:pt x="3394" y="25111"/>
                      <a:pt x="3287" y="24992"/>
                    </a:cubicBezTo>
                    <a:cubicBezTo>
                      <a:pt x="3216" y="24921"/>
                      <a:pt x="3144" y="24837"/>
                      <a:pt x="3085" y="24766"/>
                    </a:cubicBezTo>
                    <a:cubicBezTo>
                      <a:pt x="3013" y="24682"/>
                      <a:pt x="2954" y="24599"/>
                      <a:pt x="2894" y="24516"/>
                    </a:cubicBezTo>
                    <a:cubicBezTo>
                      <a:pt x="2870" y="24480"/>
                      <a:pt x="2823" y="24480"/>
                      <a:pt x="2787" y="24468"/>
                    </a:cubicBezTo>
                    <a:cubicBezTo>
                      <a:pt x="2644" y="24420"/>
                      <a:pt x="2537" y="24313"/>
                      <a:pt x="2489" y="24170"/>
                    </a:cubicBezTo>
                    <a:cubicBezTo>
                      <a:pt x="2430" y="24028"/>
                      <a:pt x="2311" y="23932"/>
                      <a:pt x="2156" y="23897"/>
                    </a:cubicBezTo>
                    <a:cubicBezTo>
                      <a:pt x="2096" y="23885"/>
                      <a:pt x="2084" y="23766"/>
                      <a:pt x="2061" y="23682"/>
                    </a:cubicBezTo>
                    <a:cubicBezTo>
                      <a:pt x="1989" y="23397"/>
                      <a:pt x="1834" y="23147"/>
                      <a:pt x="1632" y="22956"/>
                    </a:cubicBezTo>
                    <a:cubicBezTo>
                      <a:pt x="1573" y="22896"/>
                      <a:pt x="1477" y="22849"/>
                      <a:pt x="1465" y="22777"/>
                    </a:cubicBezTo>
                    <a:cubicBezTo>
                      <a:pt x="1430" y="22515"/>
                      <a:pt x="1370" y="22254"/>
                      <a:pt x="1287" y="22004"/>
                    </a:cubicBezTo>
                    <a:lnTo>
                      <a:pt x="1192" y="21623"/>
                    </a:lnTo>
                    <a:cubicBezTo>
                      <a:pt x="1168" y="21563"/>
                      <a:pt x="1156" y="21492"/>
                      <a:pt x="1132" y="21432"/>
                    </a:cubicBezTo>
                    <a:lnTo>
                      <a:pt x="1108" y="21242"/>
                    </a:lnTo>
                    <a:cubicBezTo>
                      <a:pt x="1096" y="21134"/>
                      <a:pt x="1108" y="21039"/>
                      <a:pt x="1132" y="20944"/>
                    </a:cubicBezTo>
                    <a:cubicBezTo>
                      <a:pt x="1156" y="20837"/>
                      <a:pt x="1203" y="20741"/>
                      <a:pt x="1227" y="20646"/>
                    </a:cubicBezTo>
                    <a:cubicBezTo>
                      <a:pt x="1263" y="20539"/>
                      <a:pt x="1251" y="20408"/>
                      <a:pt x="1180" y="20313"/>
                    </a:cubicBezTo>
                    <a:cubicBezTo>
                      <a:pt x="1061" y="20122"/>
                      <a:pt x="1061" y="19872"/>
                      <a:pt x="1180" y="19694"/>
                    </a:cubicBezTo>
                    <a:cubicBezTo>
                      <a:pt x="1251" y="19575"/>
                      <a:pt x="1287" y="19444"/>
                      <a:pt x="1263" y="19313"/>
                    </a:cubicBezTo>
                    <a:cubicBezTo>
                      <a:pt x="1108" y="18789"/>
                      <a:pt x="1203" y="18289"/>
                      <a:pt x="1287" y="17777"/>
                    </a:cubicBezTo>
                    <a:cubicBezTo>
                      <a:pt x="1334" y="17551"/>
                      <a:pt x="1299" y="17324"/>
                      <a:pt x="1180" y="17134"/>
                    </a:cubicBezTo>
                    <a:cubicBezTo>
                      <a:pt x="1144" y="17098"/>
                      <a:pt x="1120" y="17051"/>
                      <a:pt x="1132" y="17015"/>
                    </a:cubicBezTo>
                    <a:cubicBezTo>
                      <a:pt x="1156" y="16931"/>
                      <a:pt x="1215" y="16860"/>
                      <a:pt x="1251" y="16777"/>
                    </a:cubicBezTo>
                    <a:cubicBezTo>
                      <a:pt x="1394" y="16455"/>
                      <a:pt x="1561" y="16134"/>
                      <a:pt x="1322" y="15788"/>
                    </a:cubicBezTo>
                    <a:cubicBezTo>
                      <a:pt x="1215" y="15634"/>
                      <a:pt x="1215" y="15443"/>
                      <a:pt x="1132" y="15288"/>
                    </a:cubicBezTo>
                    <a:cubicBezTo>
                      <a:pt x="1061" y="15181"/>
                      <a:pt x="1049" y="15038"/>
                      <a:pt x="1096" y="14907"/>
                    </a:cubicBezTo>
                    <a:cubicBezTo>
                      <a:pt x="1227" y="14634"/>
                      <a:pt x="1287" y="14324"/>
                      <a:pt x="1275" y="14014"/>
                    </a:cubicBezTo>
                    <a:cubicBezTo>
                      <a:pt x="1287" y="13407"/>
                      <a:pt x="1287" y="12800"/>
                      <a:pt x="1275" y="12193"/>
                    </a:cubicBezTo>
                    <a:cubicBezTo>
                      <a:pt x="1239" y="12014"/>
                      <a:pt x="1203" y="11848"/>
                      <a:pt x="1144" y="11681"/>
                    </a:cubicBezTo>
                    <a:cubicBezTo>
                      <a:pt x="1132" y="11597"/>
                      <a:pt x="1084" y="11502"/>
                      <a:pt x="1120" y="11431"/>
                    </a:cubicBezTo>
                    <a:cubicBezTo>
                      <a:pt x="1322" y="11097"/>
                      <a:pt x="1263" y="10752"/>
                      <a:pt x="1263" y="10407"/>
                    </a:cubicBezTo>
                    <a:cubicBezTo>
                      <a:pt x="1275" y="10062"/>
                      <a:pt x="1263" y="9704"/>
                      <a:pt x="1239" y="9359"/>
                    </a:cubicBezTo>
                    <a:cubicBezTo>
                      <a:pt x="1180" y="8930"/>
                      <a:pt x="1227" y="8478"/>
                      <a:pt x="1370" y="8073"/>
                    </a:cubicBezTo>
                    <a:cubicBezTo>
                      <a:pt x="1442" y="7895"/>
                      <a:pt x="1406" y="7704"/>
                      <a:pt x="1275" y="7573"/>
                    </a:cubicBezTo>
                    <a:cubicBezTo>
                      <a:pt x="1168" y="7430"/>
                      <a:pt x="1096" y="7264"/>
                      <a:pt x="1072" y="7085"/>
                    </a:cubicBezTo>
                    <a:cubicBezTo>
                      <a:pt x="1061" y="6990"/>
                      <a:pt x="1061" y="6906"/>
                      <a:pt x="1061" y="6823"/>
                    </a:cubicBezTo>
                    <a:lnTo>
                      <a:pt x="1061" y="6585"/>
                    </a:lnTo>
                    <a:cubicBezTo>
                      <a:pt x="1061" y="6514"/>
                      <a:pt x="1072" y="6430"/>
                      <a:pt x="1084" y="6359"/>
                    </a:cubicBezTo>
                    <a:cubicBezTo>
                      <a:pt x="1096" y="6311"/>
                      <a:pt x="1096" y="6275"/>
                      <a:pt x="1096" y="6240"/>
                    </a:cubicBezTo>
                    <a:cubicBezTo>
                      <a:pt x="1096" y="6192"/>
                      <a:pt x="1096" y="6156"/>
                      <a:pt x="1096" y="6121"/>
                    </a:cubicBezTo>
                    <a:cubicBezTo>
                      <a:pt x="1203" y="5930"/>
                      <a:pt x="1287" y="5740"/>
                      <a:pt x="1370" y="5549"/>
                    </a:cubicBezTo>
                    <a:cubicBezTo>
                      <a:pt x="1406" y="5454"/>
                      <a:pt x="1442" y="5359"/>
                      <a:pt x="1465" y="5263"/>
                    </a:cubicBezTo>
                    <a:cubicBezTo>
                      <a:pt x="1501" y="5156"/>
                      <a:pt x="1537" y="5073"/>
                      <a:pt x="1561" y="4966"/>
                    </a:cubicBezTo>
                    <a:cubicBezTo>
                      <a:pt x="1668" y="4573"/>
                      <a:pt x="1834" y="4204"/>
                      <a:pt x="2061" y="3858"/>
                    </a:cubicBezTo>
                    <a:cubicBezTo>
                      <a:pt x="2120" y="3751"/>
                      <a:pt x="2156" y="3632"/>
                      <a:pt x="2156" y="3513"/>
                    </a:cubicBezTo>
                    <a:cubicBezTo>
                      <a:pt x="2156" y="3418"/>
                      <a:pt x="2168" y="3335"/>
                      <a:pt x="2204" y="3251"/>
                    </a:cubicBezTo>
                    <a:cubicBezTo>
                      <a:pt x="2227" y="3180"/>
                      <a:pt x="2275" y="3108"/>
                      <a:pt x="2335" y="3049"/>
                    </a:cubicBezTo>
                    <a:cubicBezTo>
                      <a:pt x="2454" y="2930"/>
                      <a:pt x="2608" y="2846"/>
                      <a:pt x="2775" y="2834"/>
                    </a:cubicBezTo>
                    <a:cubicBezTo>
                      <a:pt x="2918" y="2823"/>
                      <a:pt x="3049" y="2763"/>
                      <a:pt x="3061" y="2644"/>
                    </a:cubicBezTo>
                    <a:cubicBezTo>
                      <a:pt x="3120" y="2442"/>
                      <a:pt x="3239" y="2251"/>
                      <a:pt x="3406" y="2132"/>
                    </a:cubicBezTo>
                    <a:cubicBezTo>
                      <a:pt x="3489" y="2061"/>
                      <a:pt x="3585" y="2013"/>
                      <a:pt x="3668" y="1953"/>
                    </a:cubicBezTo>
                    <a:lnTo>
                      <a:pt x="3799" y="1870"/>
                    </a:lnTo>
                    <a:cubicBezTo>
                      <a:pt x="3847" y="1846"/>
                      <a:pt x="3894" y="1822"/>
                      <a:pt x="3930" y="1799"/>
                    </a:cubicBezTo>
                    <a:cubicBezTo>
                      <a:pt x="4009" y="1767"/>
                      <a:pt x="4094" y="1746"/>
                      <a:pt x="4177" y="1746"/>
                    </a:cubicBezTo>
                    <a:cubicBezTo>
                      <a:pt x="4218" y="1746"/>
                      <a:pt x="4259" y="1751"/>
                      <a:pt x="4299" y="1763"/>
                    </a:cubicBezTo>
                    <a:cubicBezTo>
                      <a:pt x="4360" y="1772"/>
                      <a:pt x="4417" y="1779"/>
                      <a:pt x="4471" y="1779"/>
                    </a:cubicBezTo>
                    <a:cubicBezTo>
                      <a:pt x="4618" y="1779"/>
                      <a:pt x="4742" y="1733"/>
                      <a:pt x="4847" y="1584"/>
                    </a:cubicBezTo>
                    <a:cubicBezTo>
                      <a:pt x="4930" y="1489"/>
                      <a:pt x="5037" y="1418"/>
                      <a:pt x="5156" y="1382"/>
                    </a:cubicBezTo>
                    <a:cubicBezTo>
                      <a:pt x="5216" y="1358"/>
                      <a:pt x="5275" y="1346"/>
                      <a:pt x="5335" y="1334"/>
                    </a:cubicBezTo>
                    <a:cubicBezTo>
                      <a:pt x="5394" y="1322"/>
                      <a:pt x="5454" y="1322"/>
                      <a:pt x="5513" y="1310"/>
                    </a:cubicBezTo>
                    <a:cubicBezTo>
                      <a:pt x="5520" y="1310"/>
                      <a:pt x="5525" y="1309"/>
                      <a:pt x="5531" y="1309"/>
                    </a:cubicBezTo>
                    <a:cubicBezTo>
                      <a:pt x="5627" y="1309"/>
                      <a:pt x="5679" y="1401"/>
                      <a:pt x="5668" y="1513"/>
                    </a:cubicBezTo>
                    <a:cubicBezTo>
                      <a:pt x="5647" y="1629"/>
                      <a:pt x="5682" y="1745"/>
                      <a:pt x="5740" y="1745"/>
                    </a:cubicBezTo>
                    <a:cubicBezTo>
                      <a:pt x="5748" y="1745"/>
                      <a:pt x="5755" y="1743"/>
                      <a:pt x="5764" y="1739"/>
                    </a:cubicBezTo>
                    <a:lnTo>
                      <a:pt x="5954" y="1656"/>
                    </a:lnTo>
                    <a:cubicBezTo>
                      <a:pt x="6014" y="1632"/>
                      <a:pt x="6085" y="1620"/>
                      <a:pt x="6145" y="1596"/>
                    </a:cubicBezTo>
                    <a:cubicBezTo>
                      <a:pt x="6275" y="1561"/>
                      <a:pt x="6418" y="1525"/>
                      <a:pt x="6549" y="1501"/>
                    </a:cubicBezTo>
                    <a:cubicBezTo>
                      <a:pt x="6797" y="1451"/>
                      <a:pt x="7054" y="1427"/>
                      <a:pt x="7304" y="1427"/>
                    </a:cubicBezTo>
                    <a:cubicBezTo>
                      <a:pt x="7355" y="1427"/>
                      <a:pt x="7405" y="1428"/>
                      <a:pt x="7454" y="1430"/>
                    </a:cubicBezTo>
                    <a:cubicBezTo>
                      <a:pt x="7483" y="1431"/>
                      <a:pt x="7512" y="1432"/>
                      <a:pt x="7541" y="1432"/>
                    </a:cubicBezTo>
                    <a:cubicBezTo>
                      <a:pt x="7690" y="1432"/>
                      <a:pt x="7838" y="1406"/>
                      <a:pt x="7978" y="1346"/>
                    </a:cubicBezTo>
                    <a:cubicBezTo>
                      <a:pt x="8126" y="1255"/>
                      <a:pt x="8293" y="1210"/>
                      <a:pt x="8459" y="1210"/>
                    </a:cubicBezTo>
                    <a:cubicBezTo>
                      <a:pt x="8641" y="1210"/>
                      <a:pt x="8823" y="1264"/>
                      <a:pt x="8978" y="1370"/>
                    </a:cubicBezTo>
                    <a:lnTo>
                      <a:pt x="9490" y="1251"/>
                    </a:lnTo>
                    <a:cubicBezTo>
                      <a:pt x="9696" y="1365"/>
                      <a:pt x="9899" y="1416"/>
                      <a:pt x="10102" y="1416"/>
                    </a:cubicBezTo>
                    <a:cubicBezTo>
                      <a:pt x="10321" y="1416"/>
                      <a:pt x="10541" y="1356"/>
                      <a:pt x="10764" y="1251"/>
                    </a:cubicBezTo>
                    <a:cubicBezTo>
                      <a:pt x="10825" y="1267"/>
                      <a:pt x="10887" y="1273"/>
                      <a:pt x="10950" y="1273"/>
                    </a:cubicBezTo>
                    <a:cubicBezTo>
                      <a:pt x="11142" y="1273"/>
                      <a:pt x="11339" y="1216"/>
                      <a:pt x="11534" y="1216"/>
                    </a:cubicBezTo>
                    <a:cubicBezTo>
                      <a:pt x="11656" y="1216"/>
                      <a:pt x="11777" y="1238"/>
                      <a:pt x="11895" y="1310"/>
                    </a:cubicBezTo>
                    <a:cubicBezTo>
                      <a:pt x="11964" y="1275"/>
                      <a:pt x="12030" y="1261"/>
                      <a:pt x="12095" y="1261"/>
                    </a:cubicBezTo>
                    <a:cubicBezTo>
                      <a:pt x="12290" y="1261"/>
                      <a:pt x="12473" y="1382"/>
                      <a:pt x="12669" y="1382"/>
                    </a:cubicBezTo>
                    <a:cubicBezTo>
                      <a:pt x="12931" y="1370"/>
                      <a:pt x="13193" y="1322"/>
                      <a:pt x="13431" y="1239"/>
                    </a:cubicBezTo>
                    <a:cubicBezTo>
                      <a:pt x="13436" y="1237"/>
                      <a:pt x="13441" y="1237"/>
                      <a:pt x="13446" y="1237"/>
                    </a:cubicBezTo>
                    <a:cubicBezTo>
                      <a:pt x="13480" y="1237"/>
                      <a:pt x="13519" y="1266"/>
                      <a:pt x="13550" y="1287"/>
                    </a:cubicBezTo>
                    <a:cubicBezTo>
                      <a:pt x="13661" y="1363"/>
                      <a:pt x="13789" y="1399"/>
                      <a:pt x="13919" y="1399"/>
                    </a:cubicBezTo>
                    <a:cubicBezTo>
                      <a:pt x="14011" y="1399"/>
                      <a:pt x="14104" y="1381"/>
                      <a:pt x="14193" y="1346"/>
                    </a:cubicBezTo>
                    <a:cubicBezTo>
                      <a:pt x="14278" y="1289"/>
                      <a:pt x="14381" y="1262"/>
                      <a:pt x="14482" y="1262"/>
                    </a:cubicBezTo>
                    <a:cubicBezTo>
                      <a:pt x="14551" y="1262"/>
                      <a:pt x="14619" y="1275"/>
                      <a:pt x="14681" y="1299"/>
                    </a:cubicBezTo>
                    <a:cubicBezTo>
                      <a:pt x="14834" y="1369"/>
                      <a:pt x="14998" y="1405"/>
                      <a:pt x="15160" y="1405"/>
                    </a:cubicBezTo>
                    <a:cubicBezTo>
                      <a:pt x="15301" y="1405"/>
                      <a:pt x="15442" y="1378"/>
                      <a:pt x="15574" y="1322"/>
                    </a:cubicBezTo>
                    <a:cubicBezTo>
                      <a:pt x="15642" y="1282"/>
                      <a:pt x="15717" y="1260"/>
                      <a:pt x="15791" y="1260"/>
                    </a:cubicBezTo>
                    <a:cubicBezTo>
                      <a:pt x="15848" y="1260"/>
                      <a:pt x="15904" y="1273"/>
                      <a:pt x="15955" y="1299"/>
                    </a:cubicBezTo>
                    <a:cubicBezTo>
                      <a:pt x="16252" y="1447"/>
                      <a:pt x="16577" y="1521"/>
                      <a:pt x="16907" y="1521"/>
                    </a:cubicBezTo>
                    <a:cubicBezTo>
                      <a:pt x="17054" y="1521"/>
                      <a:pt x="17202" y="1506"/>
                      <a:pt x="17348" y="1477"/>
                    </a:cubicBezTo>
                    <a:cubicBezTo>
                      <a:pt x="17355" y="1476"/>
                      <a:pt x="17361" y="1475"/>
                      <a:pt x="17368" y="1475"/>
                    </a:cubicBezTo>
                    <a:cubicBezTo>
                      <a:pt x="17453" y="1475"/>
                      <a:pt x="17553" y="1589"/>
                      <a:pt x="17655" y="1589"/>
                    </a:cubicBezTo>
                    <a:cubicBezTo>
                      <a:pt x="17676" y="1589"/>
                      <a:pt x="17696" y="1584"/>
                      <a:pt x="17717" y="1572"/>
                    </a:cubicBezTo>
                    <a:cubicBezTo>
                      <a:pt x="17969" y="1437"/>
                      <a:pt x="18224" y="1385"/>
                      <a:pt x="18480" y="1385"/>
                    </a:cubicBezTo>
                    <a:cubicBezTo>
                      <a:pt x="18697" y="1385"/>
                      <a:pt x="18916" y="1423"/>
                      <a:pt x="19134" y="1477"/>
                    </a:cubicBezTo>
                    <a:cubicBezTo>
                      <a:pt x="19468" y="1572"/>
                      <a:pt x="19813" y="1501"/>
                      <a:pt x="20146" y="1620"/>
                    </a:cubicBezTo>
                    <a:cubicBezTo>
                      <a:pt x="20192" y="1635"/>
                      <a:pt x="20237" y="1641"/>
                      <a:pt x="20283" y="1641"/>
                    </a:cubicBezTo>
                    <a:cubicBezTo>
                      <a:pt x="20474" y="1641"/>
                      <a:pt x="20667" y="1534"/>
                      <a:pt x="20873" y="1534"/>
                    </a:cubicBezTo>
                    <a:cubicBezTo>
                      <a:pt x="20928" y="1534"/>
                      <a:pt x="20983" y="1542"/>
                      <a:pt x="21039" y="1561"/>
                    </a:cubicBezTo>
                    <a:cubicBezTo>
                      <a:pt x="21182" y="1614"/>
                      <a:pt x="21334" y="1626"/>
                      <a:pt x="21487" y="1626"/>
                    </a:cubicBezTo>
                    <a:cubicBezTo>
                      <a:pt x="21610" y="1626"/>
                      <a:pt x="21733" y="1618"/>
                      <a:pt x="21854" y="1618"/>
                    </a:cubicBezTo>
                    <a:cubicBezTo>
                      <a:pt x="21884" y="1618"/>
                      <a:pt x="21914" y="1619"/>
                      <a:pt x="21944" y="1620"/>
                    </a:cubicBezTo>
                    <a:cubicBezTo>
                      <a:pt x="22079" y="1627"/>
                      <a:pt x="22209" y="1659"/>
                      <a:pt x="22338" y="1659"/>
                    </a:cubicBezTo>
                    <a:cubicBezTo>
                      <a:pt x="22425" y="1659"/>
                      <a:pt x="22512" y="1644"/>
                      <a:pt x="22599" y="1596"/>
                    </a:cubicBezTo>
                    <a:cubicBezTo>
                      <a:pt x="22677" y="1544"/>
                      <a:pt x="22770" y="1517"/>
                      <a:pt x="22864" y="1517"/>
                    </a:cubicBezTo>
                    <a:cubicBezTo>
                      <a:pt x="22941" y="1517"/>
                      <a:pt x="23017" y="1535"/>
                      <a:pt x="23087" y="1572"/>
                    </a:cubicBezTo>
                    <a:cubicBezTo>
                      <a:pt x="23205" y="1621"/>
                      <a:pt x="23335" y="1645"/>
                      <a:pt x="23466" y="1645"/>
                    </a:cubicBezTo>
                    <a:cubicBezTo>
                      <a:pt x="23559" y="1645"/>
                      <a:pt x="23653" y="1633"/>
                      <a:pt x="23742" y="1608"/>
                    </a:cubicBezTo>
                    <a:cubicBezTo>
                      <a:pt x="23983" y="1539"/>
                      <a:pt x="24213" y="1393"/>
                      <a:pt x="24463" y="1393"/>
                    </a:cubicBezTo>
                    <a:cubicBezTo>
                      <a:pt x="24473" y="1393"/>
                      <a:pt x="24482" y="1393"/>
                      <a:pt x="24492" y="1394"/>
                    </a:cubicBezTo>
                    <a:cubicBezTo>
                      <a:pt x="24706" y="1403"/>
                      <a:pt x="24891" y="1522"/>
                      <a:pt x="25087" y="1522"/>
                    </a:cubicBezTo>
                    <a:cubicBezTo>
                      <a:pt x="25142" y="1522"/>
                      <a:pt x="25197" y="1512"/>
                      <a:pt x="25254" y="1489"/>
                    </a:cubicBezTo>
                    <a:cubicBezTo>
                      <a:pt x="25456" y="1594"/>
                      <a:pt x="25659" y="1617"/>
                      <a:pt x="25865" y="1617"/>
                    </a:cubicBezTo>
                    <a:cubicBezTo>
                      <a:pt x="25962" y="1617"/>
                      <a:pt x="26060" y="1612"/>
                      <a:pt x="26159" y="1608"/>
                    </a:cubicBezTo>
                    <a:lnTo>
                      <a:pt x="28516" y="1572"/>
                    </a:lnTo>
                    <a:cubicBezTo>
                      <a:pt x="28549" y="1573"/>
                      <a:pt x="28582" y="1574"/>
                      <a:pt x="28615" y="1574"/>
                    </a:cubicBezTo>
                    <a:cubicBezTo>
                      <a:pt x="28975" y="1574"/>
                      <a:pt x="29334" y="1514"/>
                      <a:pt x="29683" y="1394"/>
                    </a:cubicBezTo>
                    <a:cubicBezTo>
                      <a:pt x="29845" y="1348"/>
                      <a:pt x="30011" y="1321"/>
                      <a:pt x="30179" y="1321"/>
                    </a:cubicBezTo>
                    <a:cubicBezTo>
                      <a:pt x="30271" y="1321"/>
                      <a:pt x="30364" y="1329"/>
                      <a:pt x="30457" y="1346"/>
                    </a:cubicBezTo>
                    <a:cubicBezTo>
                      <a:pt x="30652" y="1377"/>
                      <a:pt x="30841" y="1464"/>
                      <a:pt x="31032" y="1464"/>
                    </a:cubicBezTo>
                    <a:cubicBezTo>
                      <a:pt x="31134" y="1464"/>
                      <a:pt x="31235" y="1440"/>
                      <a:pt x="31338" y="1370"/>
                    </a:cubicBezTo>
                    <a:cubicBezTo>
                      <a:pt x="31547" y="1415"/>
                      <a:pt x="31752" y="1530"/>
                      <a:pt x="31961" y="1530"/>
                    </a:cubicBezTo>
                    <a:cubicBezTo>
                      <a:pt x="32085" y="1530"/>
                      <a:pt x="32210" y="1490"/>
                      <a:pt x="32338" y="1370"/>
                    </a:cubicBezTo>
                    <a:cubicBezTo>
                      <a:pt x="32359" y="1354"/>
                      <a:pt x="32386" y="1347"/>
                      <a:pt x="32417" y="1347"/>
                    </a:cubicBezTo>
                    <a:cubicBezTo>
                      <a:pt x="32474" y="1347"/>
                      <a:pt x="32542" y="1370"/>
                      <a:pt x="32588" y="1394"/>
                    </a:cubicBezTo>
                    <a:cubicBezTo>
                      <a:pt x="32949" y="1530"/>
                      <a:pt x="33309" y="1586"/>
                      <a:pt x="33669" y="1586"/>
                    </a:cubicBezTo>
                    <a:cubicBezTo>
                      <a:pt x="33999" y="1586"/>
                      <a:pt x="34330" y="1539"/>
                      <a:pt x="34660" y="1465"/>
                    </a:cubicBezTo>
                    <a:cubicBezTo>
                      <a:pt x="34743" y="1441"/>
                      <a:pt x="34830" y="1430"/>
                      <a:pt x="34916" y="1430"/>
                    </a:cubicBezTo>
                    <a:cubicBezTo>
                      <a:pt x="35002" y="1430"/>
                      <a:pt x="35089" y="1441"/>
                      <a:pt x="35172" y="1465"/>
                    </a:cubicBezTo>
                    <a:cubicBezTo>
                      <a:pt x="35239" y="1492"/>
                      <a:pt x="35306" y="1502"/>
                      <a:pt x="35372" y="1502"/>
                    </a:cubicBezTo>
                    <a:cubicBezTo>
                      <a:pt x="35515" y="1502"/>
                      <a:pt x="35656" y="1451"/>
                      <a:pt x="35803" y="1394"/>
                    </a:cubicBezTo>
                    <a:cubicBezTo>
                      <a:pt x="35882" y="1362"/>
                      <a:pt x="35988" y="1325"/>
                      <a:pt x="36075" y="1325"/>
                    </a:cubicBezTo>
                    <a:cubicBezTo>
                      <a:pt x="36118" y="1325"/>
                      <a:pt x="36156" y="1334"/>
                      <a:pt x="36184" y="1358"/>
                    </a:cubicBezTo>
                    <a:cubicBezTo>
                      <a:pt x="36529" y="1656"/>
                      <a:pt x="36958" y="1453"/>
                      <a:pt x="37315" y="1656"/>
                    </a:cubicBezTo>
                    <a:cubicBezTo>
                      <a:pt x="37504" y="1754"/>
                      <a:pt x="37710" y="1807"/>
                      <a:pt x="37916" y="1807"/>
                    </a:cubicBezTo>
                    <a:cubicBezTo>
                      <a:pt x="38059" y="1807"/>
                      <a:pt x="38202" y="1781"/>
                      <a:pt x="38339" y="1727"/>
                    </a:cubicBezTo>
                    <a:cubicBezTo>
                      <a:pt x="38401" y="1707"/>
                      <a:pt x="38461" y="1700"/>
                      <a:pt x="38520" y="1700"/>
                    </a:cubicBezTo>
                    <a:cubicBezTo>
                      <a:pt x="38615" y="1700"/>
                      <a:pt x="38707" y="1717"/>
                      <a:pt x="38794" y="1717"/>
                    </a:cubicBezTo>
                    <a:cubicBezTo>
                      <a:pt x="38809" y="1717"/>
                      <a:pt x="38824" y="1716"/>
                      <a:pt x="38839" y="1715"/>
                    </a:cubicBezTo>
                    <a:cubicBezTo>
                      <a:pt x="38898" y="1707"/>
                      <a:pt x="38957" y="1703"/>
                      <a:pt x="39016" y="1703"/>
                    </a:cubicBezTo>
                    <a:cubicBezTo>
                      <a:pt x="39124" y="1703"/>
                      <a:pt x="39231" y="1716"/>
                      <a:pt x="39339" y="1739"/>
                    </a:cubicBezTo>
                    <a:cubicBezTo>
                      <a:pt x="39659" y="1805"/>
                      <a:pt x="39982" y="1849"/>
                      <a:pt x="40304" y="1849"/>
                    </a:cubicBezTo>
                    <a:cubicBezTo>
                      <a:pt x="40676" y="1849"/>
                      <a:pt x="41047" y="1791"/>
                      <a:pt x="41411" y="1644"/>
                    </a:cubicBezTo>
                    <a:cubicBezTo>
                      <a:pt x="41477" y="1616"/>
                      <a:pt x="41546" y="1602"/>
                      <a:pt x="41615" y="1602"/>
                    </a:cubicBezTo>
                    <a:cubicBezTo>
                      <a:pt x="41720" y="1602"/>
                      <a:pt x="41824" y="1634"/>
                      <a:pt x="41911" y="1691"/>
                    </a:cubicBezTo>
                    <a:cubicBezTo>
                      <a:pt x="41973" y="1740"/>
                      <a:pt x="42052" y="1764"/>
                      <a:pt x="42130" y="1764"/>
                    </a:cubicBezTo>
                    <a:cubicBezTo>
                      <a:pt x="42186" y="1764"/>
                      <a:pt x="42242" y="1752"/>
                      <a:pt x="42292" y="1727"/>
                    </a:cubicBezTo>
                    <a:cubicBezTo>
                      <a:pt x="42414" y="1658"/>
                      <a:pt x="42552" y="1624"/>
                      <a:pt x="42691" y="1624"/>
                    </a:cubicBezTo>
                    <a:cubicBezTo>
                      <a:pt x="42768" y="1624"/>
                      <a:pt x="42846" y="1635"/>
                      <a:pt x="42923" y="1656"/>
                    </a:cubicBezTo>
                    <a:cubicBezTo>
                      <a:pt x="43173" y="1691"/>
                      <a:pt x="43423" y="1691"/>
                      <a:pt x="43673" y="1739"/>
                    </a:cubicBezTo>
                    <a:cubicBezTo>
                      <a:pt x="43829" y="1771"/>
                      <a:pt x="43988" y="1797"/>
                      <a:pt x="44146" y="1797"/>
                    </a:cubicBezTo>
                    <a:cubicBezTo>
                      <a:pt x="44337" y="1797"/>
                      <a:pt x="44526" y="1760"/>
                      <a:pt x="44709" y="1656"/>
                    </a:cubicBezTo>
                    <a:cubicBezTo>
                      <a:pt x="44842" y="1571"/>
                      <a:pt x="44997" y="1529"/>
                      <a:pt x="45153" y="1529"/>
                    </a:cubicBezTo>
                    <a:cubicBezTo>
                      <a:pt x="45304" y="1529"/>
                      <a:pt x="45456" y="1568"/>
                      <a:pt x="45590" y="1644"/>
                    </a:cubicBezTo>
                    <a:cubicBezTo>
                      <a:pt x="45607" y="1653"/>
                      <a:pt x="45625" y="1656"/>
                      <a:pt x="45642" y="1656"/>
                    </a:cubicBezTo>
                    <a:cubicBezTo>
                      <a:pt x="45697" y="1656"/>
                      <a:pt x="45753" y="1620"/>
                      <a:pt x="45816" y="1584"/>
                    </a:cubicBezTo>
                    <a:cubicBezTo>
                      <a:pt x="45875" y="1551"/>
                      <a:pt x="45934" y="1517"/>
                      <a:pt x="45993" y="1517"/>
                    </a:cubicBezTo>
                    <a:cubicBezTo>
                      <a:pt x="46017" y="1517"/>
                      <a:pt x="46042" y="1523"/>
                      <a:pt x="46066" y="1537"/>
                    </a:cubicBezTo>
                    <a:cubicBezTo>
                      <a:pt x="46197" y="1620"/>
                      <a:pt x="46340" y="1691"/>
                      <a:pt x="46495" y="1751"/>
                    </a:cubicBezTo>
                    <a:cubicBezTo>
                      <a:pt x="46552" y="1777"/>
                      <a:pt x="46616" y="1788"/>
                      <a:pt x="46682" y="1788"/>
                    </a:cubicBezTo>
                    <a:cubicBezTo>
                      <a:pt x="46739" y="1788"/>
                      <a:pt x="46797" y="1780"/>
                      <a:pt x="46852" y="1763"/>
                    </a:cubicBezTo>
                    <a:cubicBezTo>
                      <a:pt x="46980" y="1706"/>
                      <a:pt x="47121" y="1679"/>
                      <a:pt x="47261" y="1679"/>
                    </a:cubicBezTo>
                    <a:cubicBezTo>
                      <a:pt x="47356" y="1679"/>
                      <a:pt x="47451" y="1691"/>
                      <a:pt x="47543" y="1715"/>
                    </a:cubicBezTo>
                    <a:cubicBezTo>
                      <a:pt x="47650" y="1751"/>
                      <a:pt x="47757" y="1799"/>
                      <a:pt x="47852" y="1870"/>
                    </a:cubicBezTo>
                    <a:cubicBezTo>
                      <a:pt x="47959" y="1930"/>
                      <a:pt x="48043" y="2013"/>
                      <a:pt x="48126" y="2096"/>
                    </a:cubicBezTo>
                    <a:cubicBezTo>
                      <a:pt x="48197" y="2192"/>
                      <a:pt x="48293" y="2263"/>
                      <a:pt x="48388" y="2311"/>
                    </a:cubicBezTo>
                    <a:cubicBezTo>
                      <a:pt x="48531" y="2358"/>
                      <a:pt x="48697" y="2358"/>
                      <a:pt x="48817" y="2442"/>
                    </a:cubicBezTo>
                    <a:cubicBezTo>
                      <a:pt x="48900" y="2501"/>
                      <a:pt x="48959" y="2573"/>
                      <a:pt x="49007" y="2656"/>
                    </a:cubicBezTo>
                    <a:cubicBezTo>
                      <a:pt x="49055" y="2739"/>
                      <a:pt x="49114" y="2811"/>
                      <a:pt x="49174" y="2882"/>
                    </a:cubicBezTo>
                    <a:cubicBezTo>
                      <a:pt x="49352" y="3085"/>
                      <a:pt x="49579" y="3239"/>
                      <a:pt x="49829" y="3335"/>
                    </a:cubicBezTo>
                    <a:cubicBezTo>
                      <a:pt x="49936" y="3370"/>
                      <a:pt x="50043" y="3418"/>
                      <a:pt x="50067" y="3549"/>
                    </a:cubicBezTo>
                    <a:cubicBezTo>
                      <a:pt x="50090" y="3644"/>
                      <a:pt x="50150" y="3727"/>
                      <a:pt x="50221" y="3775"/>
                    </a:cubicBezTo>
                    <a:cubicBezTo>
                      <a:pt x="50257" y="3811"/>
                      <a:pt x="50293" y="3847"/>
                      <a:pt x="50329" y="3882"/>
                    </a:cubicBezTo>
                    <a:cubicBezTo>
                      <a:pt x="50352" y="3918"/>
                      <a:pt x="50376" y="3966"/>
                      <a:pt x="50388" y="4013"/>
                    </a:cubicBezTo>
                    <a:cubicBezTo>
                      <a:pt x="50436" y="4180"/>
                      <a:pt x="50733" y="4228"/>
                      <a:pt x="50686" y="4478"/>
                    </a:cubicBezTo>
                    <a:cubicBezTo>
                      <a:pt x="50674" y="4573"/>
                      <a:pt x="50722" y="4668"/>
                      <a:pt x="50805" y="4728"/>
                    </a:cubicBezTo>
                    <a:cubicBezTo>
                      <a:pt x="50888" y="4787"/>
                      <a:pt x="50948" y="4859"/>
                      <a:pt x="50995" y="4954"/>
                    </a:cubicBezTo>
                    <a:cubicBezTo>
                      <a:pt x="51007" y="4990"/>
                      <a:pt x="51031" y="5025"/>
                      <a:pt x="51031" y="5061"/>
                    </a:cubicBezTo>
                    <a:cubicBezTo>
                      <a:pt x="51055" y="5144"/>
                      <a:pt x="51043" y="5216"/>
                      <a:pt x="51031" y="5299"/>
                    </a:cubicBezTo>
                    <a:cubicBezTo>
                      <a:pt x="50972" y="5466"/>
                      <a:pt x="50876" y="5609"/>
                      <a:pt x="50924" y="5763"/>
                    </a:cubicBezTo>
                    <a:lnTo>
                      <a:pt x="50995" y="6109"/>
                    </a:lnTo>
                    <a:cubicBezTo>
                      <a:pt x="51007" y="6168"/>
                      <a:pt x="51031" y="6228"/>
                      <a:pt x="51043" y="6287"/>
                    </a:cubicBezTo>
                    <a:lnTo>
                      <a:pt x="51055" y="6466"/>
                    </a:lnTo>
                    <a:cubicBezTo>
                      <a:pt x="51067" y="6597"/>
                      <a:pt x="51091" y="6704"/>
                      <a:pt x="51103" y="6847"/>
                    </a:cubicBezTo>
                    <a:lnTo>
                      <a:pt x="51126" y="7264"/>
                    </a:lnTo>
                    <a:cubicBezTo>
                      <a:pt x="51484" y="7835"/>
                      <a:pt x="51376" y="8454"/>
                      <a:pt x="51376" y="9061"/>
                    </a:cubicBezTo>
                    <a:cubicBezTo>
                      <a:pt x="51376" y="9240"/>
                      <a:pt x="51341" y="9419"/>
                      <a:pt x="51257" y="9573"/>
                    </a:cubicBezTo>
                    <a:cubicBezTo>
                      <a:pt x="51079" y="9835"/>
                      <a:pt x="51091" y="10193"/>
                      <a:pt x="51281" y="10443"/>
                    </a:cubicBezTo>
                    <a:cubicBezTo>
                      <a:pt x="51376" y="10597"/>
                      <a:pt x="51412" y="10788"/>
                      <a:pt x="51364" y="10955"/>
                    </a:cubicBezTo>
                    <a:cubicBezTo>
                      <a:pt x="51329" y="11121"/>
                      <a:pt x="51162" y="11264"/>
                      <a:pt x="51269" y="11455"/>
                    </a:cubicBezTo>
                    <a:cubicBezTo>
                      <a:pt x="51376" y="11633"/>
                      <a:pt x="51138" y="11871"/>
                      <a:pt x="51317" y="12074"/>
                    </a:cubicBezTo>
                    <a:cubicBezTo>
                      <a:pt x="51269" y="12288"/>
                      <a:pt x="51126" y="12479"/>
                      <a:pt x="51245" y="12705"/>
                    </a:cubicBezTo>
                    <a:cubicBezTo>
                      <a:pt x="51376" y="12931"/>
                      <a:pt x="51174" y="13217"/>
                      <a:pt x="51364" y="13467"/>
                    </a:cubicBezTo>
                    <a:cubicBezTo>
                      <a:pt x="51436" y="13574"/>
                      <a:pt x="51448" y="13717"/>
                      <a:pt x="51388" y="13848"/>
                    </a:cubicBezTo>
                    <a:cubicBezTo>
                      <a:pt x="51245" y="14110"/>
                      <a:pt x="51329" y="14348"/>
                      <a:pt x="51412" y="14598"/>
                    </a:cubicBezTo>
                    <a:cubicBezTo>
                      <a:pt x="51484" y="14812"/>
                      <a:pt x="51460" y="15050"/>
                      <a:pt x="51353" y="15241"/>
                    </a:cubicBezTo>
                    <a:cubicBezTo>
                      <a:pt x="51055" y="15788"/>
                      <a:pt x="51198" y="16348"/>
                      <a:pt x="51305" y="16908"/>
                    </a:cubicBezTo>
                    <a:cubicBezTo>
                      <a:pt x="51626" y="17384"/>
                      <a:pt x="51376" y="17955"/>
                      <a:pt x="51734" y="18420"/>
                    </a:cubicBezTo>
                    <a:cubicBezTo>
                      <a:pt x="51781" y="18479"/>
                      <a:pt x="51745" y="18598"/>
                      <a:pt x="51698" y="18670"/>
                    </a:cubicBezTo>
                    <a:cubicBezTo>
                      <a:pt x="51555" y="18896"/>
                      <a:pt x="51484" y="19170"/>
                      <a:pt x="51519" y="19432"/>
                    </a:cubicBezTo>
                    <a:cubicBezTo>
                      <a:pt x="51555" y="19658"/>
                      <a:pt x="51507" y="19884"/>
                      <a:pt x="51388" y="20075"/>
                    </a:cubicBezTo>
                    <a:cubicBezTo>
                      <a:pt x="51305" y="20206"/>
                      <a:pt x="51376" y="20325"/>
                      <a:pt x="51412" y="20444"/>
                    </a:cubicBezTo>
                    <a:cubicBezTo>
                      <a:pt x="51448" y="20551"/>
                      <a:pt x="51412" y="20682"/>
                      <a:pt x="51341" y="20777"/>
                    </a:cubicBezTo>
                    <a:cubicBezTo>
                      <a:pt x="51317" y="20813"/>
                      <a:pt x="51293" y="20849"/>
                      <a:pt x="51281" y="20884"/>
                    </a:cubicBezTo>
                    <a:cubicBezTo>
                      <a:pt x="51257" y="20920"/>
                      <a:pt x="51233" y="20956"/>
                      <a:pt x="51222" y="20991"/>
                    </a:cubicBezTo>
                    <a:cubicBezTo>
                      <a:pt x="51186" y="21063"/>
                      <a:pt x="51162" y="21134"/>
                      <a:pt x="51138" y="21218"/>
                    </a:cubicBezTo>
                    <a:cubicBezTo>
                      <a:pt x="51126" y="21289"/>
                      <a:pt x="51126" y="21361"/>
                      <a:pt x="51126" y="21444"/>
                    </a:cubicBezTo>
                    <a:cubicBezTo>
                      <a:pt x="51126" y="21527"/>
                      <a:pt x="51138" y="21599"/>
                      <a:pt x="51162" y="21682"/>
                    </a:cubicBezTo>
                    <a:cubicBezTo>
                      <a:pt x="51186" y="21765"/>
                      <a:pt x="51198" y="21861"/>
                      <a:pt x="51210" y="21956"/>
                    </a:cubicBezTo>
                    <a:cubicBezTo>
                      <a:pt x="51210" y="22051"/>
                      <a:pt x="51198" y="22134"/>
                      <a:pt x="51174" y="22230"/>
                    </a:cubicBezTo>
                    <a:cubicBezTo>
                      <a:pt x="51162" y="22313"/>
                      <a:pt x="51138" y="22408"/>
                      <a:pt x="51114" y="22492"/>
                    </a:cubicBezTo>
                    <a:cubicBezTo>
                      <a:pt x="51067" y="22575"/>
                      <a:pt x="51031" y="22658"/>
                      <a:pt x="50983" y="22730"/>
                    </a:cubicBezTo>
                    <a:cubicBezTo>
                      <a:pt x="50698" y="23230"/>
                      <a:pt x="50364" y="23670"/>
                      <a:pt x="50126" y="24218"/>
                    </a:cubicBezTo>
                    <a:cubicBezTo>
                      <a:pt x="50090" y="24313"/>
                      <a:pt x="50067" y="24373"/>
                      <a:pt x="49960" y="24385"/>
                    </a:cubicBezTo>
                    <a:cubicBezTo>
                      <a:pt x="49662" y="24420"/>
                      <a:pt x="49555" y="24659"/>
                      <a:pt x="49328" y="24766"/>
                    </a:cubicBezTo>
                    <a:cubicBezTo>
                      <a:pt x="49067" y="24885"/>
                      <a:pt x="48805" y="24968"/>
                      <a:pt x="48519" y="25028"/>
                    </a:cubicBezTo>
                    <a:cubicBezTo>
                      <a:pt x="48483" y="25040"/>
                      <a:pt x="48447" y="25063"/>
                      <a:pt x="48424" y="25087"/>
                    </a:cubicBezTo>
                    <a:cubicBezTo>
                      <a:pt x="48293" y="25171"/>
                      <a:pt x="48185" y="25313"/>
                      <a:pt x="48043" y="25361"/>
                    </a:cubicBezTo>
                    <a:cubicBezTo>
                      <a:pt x="47985" y="25380"/>
                      <a:pt x="47923" y="25384"/>
                      <a:pt x="47858" y="25384"/>
                    </a:cubicBezTo>
                    <a:cubicBezTo>
                      <a:pt x="47815" y="25384"/>
                      <a:pt x="47771" y="25382"/>
                      <a:pt x="47727" y="25382"/>
                    </a:cubicBezTo>
                    <a:cubicBezTo>
                      <a:pt x="47672" y="25382"/>
                      <a:pt x="47618" y="25385"/>
                      <a:pt x="47566" y="25397"/>
                    </a:cubicBezTo>
                    <a:cubicBezTo>
                      <a:pt x="47435" y="25421"/>
                      <a:pt x="47304" y="25444"/>
                      <a:pt x="47173" y="25480"/>
                    </a:cubicBezTo>
                    <a:lnTo>
                      <a:pt x="47066" y="25504"/>
                    </a:lnTo>
                    <a:lnTo>
                      <a:pt x="46971" y="25528"/>
                    </a:lnTo>
                    <a:lnTo>
                      <a:pt x="46769" y="25563"/>
                    </a:lnTo>
                    <a:cubicBezTo>
                      <a:pt x="46566" y="25611"/>
                      <a:pt x="46388" y="25706"/>
                      <a:pt x="46221" y="25837"/>
                    </a:cubicBezTo>
                    <a:cubicBezTo>
                      <a:pt x="46007" y="25980"/>
                      <a:pt x="45983" y="26087"/>
                      <a:pt x="46173" y="26433"/>
                    </a:cubicBezTo>
                    <a:cubicBezTo>
                      <a:pt x="46340" y="26718"/>
                      <a:pt x="46340" y="26718"/>
                      <a:pt x="46221" y="26837"/>
                    </a:cubicBezTo>
                    <a:lnTo>
                      <a:pt x="46019" y="27052"/>
                    </a:lnTo>
                    <a:cubicBezTo>
                      <a:pt x="46096" y="27085"/>
                      <a:pt x="46173" y="27148"/>
                      <a:pt x="46250" y="27148"/>
                    </a:cubicBezTo>
                    <a:cubicBezTo>
                      <a:pt x="46256" y="27148"/>
                      <a:pt x="46262" y="27148"/>
                      <a:pt x="46269" y="27147"/>
                    </a:cubicBezTo>
                    <a:cubicBezTo>
                      <a:pt x="46912" y="27135"/>
                      <a:pt x="47602" y="27040"/>
                      <a:pt x="48090" y="26587"/>
                    </a:cubicBezTo>
                    <a:cubicBezTo>
                      <a:pt x="48221" y="26456"/>
                      <a:pt x="48436" y="26445"/>
                      <a:pt x="48650" y="26445"/>
                    </a:cubicBezTo>
                    <a:cubicBezTo>
                      <a:pt x="48781" y="26445"/>
                      <a:pt x="48900" y="26433"/>
                      <a:pt x="49031" y="26397"/>
                    </a:cubicBezTo>
                    <a:cubicBezTo>
                      <a:pt x="49150" y="26373"/>
                      <a:pt x="49257" y="26325"/>
                      <a:pt x="49364" y="26266"/>
                    </a:cubicBezTo>
                    <a:cubicBezTo>
                      <a:pt x="49471" y="26195"/>
                      <a:pt x="49555" y="26111"/>
                      <a:pt x="49638" y="26028"/>
                    </a:cubicBezTo>
                    <a:cubicBezTo>
                      <a:pt x="49686" y="25980"/>
                      <a:pt x="49721" y="25933"/>
                      <a:pt x="49757" y="25873"/>
                    </a:cubicBezTo>
                    <a:cubicBezTo>
                      <a:pt x="49793" y="25814"/>
                      <a:pt x="49817" y="25754"/>
                      <a:pt x="49840" y="25694"/>
                    </a:cubicBezTo>
                    <a:cubicBezTo>
                      <a:pt x="49918" y="25573"/>
                      <a:pt x="50046" y="25503"/>
                      <a:pt x="50179" y="25503"/>
                    </a:cubicBezTo>
                    <a:cubicBezTo>
                      <a:pt x="50189" y="25503"/>
                      <a:pt x="50199" y="25503"/>
                      <a:pt x="50210" y="25504"/>
                    </a:cubicBezTo>
                    <a:cubicBezTo>
                      <a:pt x="50412" y="25480"/>
                      <a:pt x="50591" y="25373"/>
                      <a:pt x="50710" y="25206"/>
                    </a:cubicBezTo>
                    <a:cubicBezTo>
                      <a:pt x="50805" y="25087"/>
                      <a:pt x="50864" y="24944"/>
                      <a:pt x="50936" y="24825"/>
                    </a:cubicBezTo>
                    <a:cubicBezTo>
                      <a:pt x="51019" y="24706"/>
                      <a:pt x="51138" y="24611"/>
                      <a:pt x="51269" y="24551"/>
                    </a:cubicBezTo>
                    <a:lnTo>
                      <a:pt x="51531" y="24194"/>
                    </a:lnTo>
                    <a:cubicBezTo>
                      <a:pt x="51626" y="24075"/>
                      <a:pt x="51698" y="23932"/>
                      <a:pt x="51781" y="23813"/>
                    </a:cubicBezTo>
                    <a:cubicBezTo>
                      <a:pt x="51924" y="23551"/>
                      <a:pt x="52067" y="23289"/>
                      <a:pt x="52186" y="23016"/>
                    </a:cubicBezTo>
                    <a:cubicBezTo>
                      <a:pt x="52246" y="22873"/>
                      <a:pt x="52198" y="22706"/>
                      <a:pt x="52079" y="22611"/>
                    </a:cubicBezTo>
                    <a:cubicBezTo>
                      <a:pt x="51995" y="22539"/>
                      <a:pt x="51936" y="22456"/>
                      <a:pt x="51924" y="22349"/>
                    </a:cubicBezTo>
                    <a:cubicBezTo>
                      <a:pt x="51912" y="22265"/>
                      <a:pt x="51948" y="22170"/>
                      <a:pt x="52007" y="22099"/>
                    </a:cubicBezTo>
                    <a:cubicBezTo>
                      <a:pt x="52222" y="21813"/>
                      <a:pt x="52329" y="21658"/>
                      <a:pt x="52376" y="21480"/>
                    </a:cubicBezTo>
                    <a:cubicBezTo>
                      <a:pt x="52412" y="21384"/>
                      <a:pt x="52436" y="21277"/>
                      <a:pt x="52448" y="21182"/>
                    </a:cubicBezTo>
                    <a:cubicBezTo>
                      <a:pt x="52460" y="21122"/>
                      <a:pt x="52472" y="21051"/>
                      <a:pt x="52484" y="20980"/>
                    </a:cubicBezTo>
                    <a:cubicBezTo>
                      <a:pt x="52484" y="20908"/>
                      <a:pt x="52484" y="20825"/>
                      <a:pt x="52496" y="20718"/>
                    </a:cubicBezTo>
                    <a:cubicBezTo>
                      <a:pt x="52496" y="20646"/>
                      <a:pt x="52507" y="20563"/>
                      <a:pt x="52531" y="20480"/>
                    </a:cubicBezTo>
                    <a:lnTo>
                      <a:pt x="52567" y="20360"/>
                    </a:lnTo>
                    <a:cubicBezTo>
                      <a:pt x="52579" y="20325"/>
                      <a:pt x="52591" y="20289"/>
                      <a:pt x="52603" y="20253"/>
                    </a:cubicBezTo>
                    <a:cubicBezTo>
                      <a:pt x="52650" y="20110"/>
                      <a:pt x="52627" y="19944"/>
                      <a:pt x="52555" y="19813"/>
                    </a:cubicBezTo>
                    <a:cubicBezTo>
                      <a:pt x="52615" y="19610"/>
                      <a:pt x="52662" y="19396"/>
                      <a:pt x="52686" y="19182"/>
                    </a:cubicBezTo>
                    <a:cubicBezTo>
                      <a:pt x="52674" y="18967"/>
                      <a:pt x="52531" y="18753"/>
                      <a:pt x="52507" y="18539"/>
                    </a:cubicBezTo>
                    <a:cubicBezTo>
                      <a:pt x="52472" y="18289"/>
                      <a:pt x="52412" y="18015"/>
                      <a:pt x="52543" y="17765"/>
                    </a:cubicBezTo>
                    <a:cubicBezTo>
                      <a:pt x="52674" y="17515"/>
                      <a:pt x="52448" y="17277"/>
                      <a:pt x="52638" y="17027"/>
                    </a:cubicBezTo>
                    <a:cubicBezTo>
                      <a:pt x="52781" y="16836"/>
                      <a:pt x="52496" y="16610"/>
                      <a:pt x="52627" y="16396"/>
                    </a:cubicBezTo>
                    <a:cubicBezTo>
                      <a:pt x="52769" y="16146"/>
                      <a:pt x="52698" y="15872"/>
                      <a:pt x="52710" y="15622"/>
                    </a:cubicBezTo>
                    <a:cubicBezTo>
                      <a:pt x="52746" y="15300"/>
                      <a:pt x="52662" y="14991"/>
                      <a:pt x="52484" y="14741"/>
                    </a:cubicBezTo>
                    <a:cubicBezTo>
                      <a:pt x="52365" y="14574"/>
                      <a:pt x="52496" y="14407"/>
                      <a:pt x="52579" y="14241"/>
                    </a:cubicBezTo>
                    <a:cubicBezTo>
                      <a:pt x="52603" y="14157"/>
                      <a:pt x="52543" y="14086"/>
                      <a:pt x="52424" y="14038"/>
                    </a:cubicBezTo>
                    <a:cubicBezTo>
                      <a:pt x="52305" y="13991"/>
                      <a:pt x="52257" y="13931"/>
                      <a:pt x="52281" y="13848"/>
                    </a:cubicBezTo>
                    <a:cubicBezTo>
                      <a:pt x="52293" y="13717"/>
                      <a:pt x="52400" y="13574"/>
                      <a:pt x="52341" y="13467"/>
                    </a:cubicBezTo>
                    <a:cubicBezTo>
                      <a:pt x="52198" y="13193"/>
                      <a:pt x="52269" y="12991"/>
                      <a:pt x="52496" y="12764"/>
                    </a:cubicBezTo>
                    <a:cubicBezTo>
                      <a:pt x="52746" y="12502"/>
                      <a:pt x="52698" y="12181"/>
                      <a:pt x="52615" y="11883"/>
                    </a:cubicBezTo>
                    <a:cubicBezTo>
                      <a:pt x="52603" y="11812"/>
                      <a:pt x="52507" y="11740"/>
                      <a:pt x="52424" y="11693"/>
                    </a:cubicBezTo>
                    <a:cubicBezTo>
                      <a:pt x="52341" y="11645"/>
                      <a:pt x="52234" y="11574"/>
                      <a:pt x="52269" y="11502"/>
                    </a:cubicBezTo>
                    <a:cubicBezTo>
                      <a:pt x="52460" y="11157"/>
                      <a:pt x="52400" y="10835"/>
                      <a:pt x="52186" y="10502"/>
                    </a:cubicBezTo>
                    <a:cubicBezTo>
                      <a:pt x="52115" y="10395"/>
                      <a:pt x="52186" y="10240"/>
                      <a:pt x="52329" y="10169"/>
                    </a:cubicBezTo>
                    <a:cubicBezTo>
                      <a:pt x="52555" y="10073"/>
                      <a:pt x="52674" y="9835"/>
                      <a:pt x="52615" y="9597"/>
                    </a:cubicBezTo>
                    <a:cubicBezTo>
                      <a:pt x="52579" y="9395"/>
                      <a:pt x="52436" y="9192"/>
                      <a:pt x="52555" y="8966"/>
                    </a:cubicBezTo>
                    <a:cubicBezTo>
                      <a:pt x="52567" y="8942"/>
                      <a:pt x="52531" y="8883"/>
                      <a:pt x="52484" y="8859"/>
                    </a:cubicBezTo>
                    <a:cubicBezTo>
                      <a:pt x="52329" y="8764"/>
                      <a:pt x="52067" y="8692"/>
                      <a:pt x="52424" y="8538"/>
                    </a:cubicBezTo>
                    <a:cubicBezTo>
                      <a:pt x="52472" y="8514"/>
                      <a:pt x="52531" y="8454"/>
                      <a:pt x="52519" y="8442"/>
                    </a:cubicBezTo>
                    <a:cubicBezTo>
                      <a:pt x="52376" y="8145"/>
                      <a:pt x="52603" y="7835"/>
                      <a:pt x="52496" y="7561"/>
                    </a:cubicBezTo>
                    <a:cubicBezTo>
                      <a:pt x="52424" y="7395"/>
                      <a:pt x="52388" y="7216"/>
                      <a:pt x="52365" y="7049"/>
                    </a:cubicBezTo>
                    <a:cubicBezTo>
                      <a:pt x="52353" y="6954"/>
                      <a:pt x="52341" y="6871"/>
                      <a:pt x="52341" y="6787"/>
                    </a:cubicBezTo>
                    <a:cubicBezTo>
                      <a:pt x="52329" y="6704"/>
                      <a:pt x="52317" y="6609"/>
                      <a:pt x="52317" y="6514"/>
                    </a:cubicBezTo>
                    <a:cubicBezTo>
                      <a:pt x="52257" y="5573"/>
                      <a:pt x="52007" y="4668"/>
                      <a:pt x="51591" y="3835"/>
                    </a:cubicBezTo>
                    <a:cubicBezTo>
                      <a:pt x="51531" y="3704"/>
                      <a:pt x="51460" y="3585"/>
                      <a:pt x="51400" y="3454"/>
                    </a:cubicBezTo>
                    <a:cubicBezTo>
                      <a:pt x="51353" y="3323"/>
                      <a:pt x="51305" y="3192"/>
                      <a:pt x="51257" y="3061"/>
                    </a:cubicBezTo>
                    <a:cubicBezTo>
                      <a:pt x="51210" y="2918"/>
                      <a:pt x="51150" y="2799"/>
                      <a:pt x="51055" y="2680"/>
                    </a:cubicBezTo>
                    <a:cubicBezTo>
                      <a:pt x="50960" y="2584"/>
                      <a:pt x="50829" y="2501"/>
                      <a:pt x="50698" y="2453"/>
                    </a:cubicBezTo>
                    <a:cubicBezTo>
                      <a:pt x="50436" y="2358"/>
                      <a:pt x="50186" y="2239"/>
                      <a:pt x="49960" y="2084"/>
                    </a:cubicBezTo>
                    <a:cubicBezTo>
                      <a:pt x="49817" y="1989"/>
                      <a:pt x="49781" y="1763"/>
                      <a:pt x="49650" y="1632"/>
                    </a:cubicBezTo>
                    <a:cubicBezTo>
                      <a:pt x="49567" y="1561"/>
                      <a:pt x="49459" y="1489"/>
                      <a:pt x="49364" y="1441"/>
                    </a:cubicBezTo>
                    <a:cubicBezTo>
                      <a:pt x="49257" y="1382"/>
                      <a:pt x="49150" y="1322"/>
                      <a:pt x="49067" y="1251"/>
                    </a:cubicBezTo>
                    <a:cubicBezTo>
                      <a:pt x="48912" y="1144"/>
                      <a:pt x="48828" y="929"/>
                      <a:pt x="48662" y="846"/>
                    </a:cubicBezTo>
                    <a:cubicBezTo>
                      <a:pt x="48555" y="799"/>
                      <a:pt x="48436" y="775"/>
                      <a:pt x="48316" y="775"/>
                    </a:cubicBezTo>
                    <a:cubicBezTo>
                      <a:pt x="48197" y="763"/>
                      <a:pt x="48078" y="763"/>
                      <a:pt x="47959" y="751"/>
                    </a:cubicBezTo>
                    <a:cubicBezTo>
                      <a:pt x="47816" y="620"/>
                      <a:pt x="47638" y="548"/>
                      <a:pt x="47447" y="548"/>
                    </a:cubicBezTo>
                    <a:cubicBezTo>
                      <a:pt x="47426" y="547"/>
                      <a:pt x="47404" y="547"/>
                      <a:pt x="47383" y="547"/>
                    </a:cubicBezTo>
                    <a:cubicBezTo>
                      <a:pt x="47235" y="547"/>
                      <a:pt x="47089" y="574"/>
                      <a:pt x="46949" y="574"/>
                    </a:cubicBezTo>
                    <a:cubicBezTo>
                      <a:pt x="46928" y="574"/>
                      <a:pt x="46908" y="574"/>
                      <a:pt x="46888" y="572"/>
                    </a:cubicBezTo>
                    <a:cubicBezTo>
                      <a:pt x="46661" y="560"/>
                      <a:pt x="46435" y="525"/>
                      <a:pt x="46209" y="477"/>
                    </a:cubicBezTo>
                    <a:cubicBezTo>
                      <a:pt x="46074" y="441"/>
                      <a:pt x="45960" y="385"/>
                      <a:pt x="45830" y="385"/>
                    </a:cubicBezTo>
                    <a:cubicBezTo>
                      <a:pt x="45788" y="385"/>
                      <a:pt x="45744" y="391"/>
                      <a:pt x="45697" y="406"/>
                    </a:cubicBezTo>
                    <a:cubicBezTo>
                      <a:pt x="45495" y="477"/>
                      <a:pt x="45268" y="513"/>
                      <a:pt x="45054" y="513"/>
                    </a:cubicBezTo>
                    <a:cubicBezTo>
                      <a:pt x="44502" y="539"/>
                      <a:pt x="43950" y="547"/>
                      <a:pt x="43398" y="547"/>
                    </a:cubicBezTo>
                    <a:cubicBezTo>
                      <a:pt x="42425" y="547"/>
                      <a:pt x="41450" y="520"/>
                      <a:pt x="40470" y="513"/>
                    </a:cubicBezTo>
                    <a:cubicBezTo>
                      <a:pt x="40339" y="501"/>
                      <a:pt x="40220" y="477"/>
                      <a:pt x="40089" y="441"/>
                    </a:cubicBezTo>
                    <a:cubicBezTo>
                      <a:pt x="39857" y="400"/>
                      <a:pt x="39625" y="379"/>
                      <a:pt x="39393" y="379"/>
                    </a:cubicBezTo>
                    <a:cubicBezTo>
                      <a:pt x="39161" y="379"/>
                      <a:pt x="38928" y="400"/>
                      <a:pt x="38696" y="441"/>
                    </a:cubicBezTo>
                    <a:cubicBezTo>
                      <a:pt x="38453" y="483"/>
                      <a:pt x="38208" y="504"/>
                      <a:pt x="37964" y="504"/>
                    </a:cubicBezTo>
                    <a:cubicBezTo>
                      <a:pt x="37645" y="504"/>
                      <a:pt x="37327" y="468"/>
                      <a:pt x="37017" y="394"/>
                    </a:cubicBezTo>
                    <a:cubicBezTo>
                      <a:pt x="36674" y="303"/>
                      <a:pt x="36322" y="257"/>
                      <a:pt x="35970" y="257"/>
                    </a:cubicBezTo>
                    <a:cubicBezTo>
                      <a:pt x="35493" y="257"/>
                      <a:pt x="35017" y="341"/>
                      <a:pt x="34565" y="513"/>
                    </a:cubicBezTo>
                    <a:cubicBezTo>
                      <a:pt x="34491" y="544"/>
                      <a:pt x="34413" y="560"/>
                      <a:pt x="34335" y="560"/>
                    </a:cubicBezTo>
                    <a:cubicBezTo>
                      <a:pt x="34236" y="560"/>
                      <a:pt x="34139" y="535"/>
                      <a:pt x="34053" y="489"/>
                    </a:cubicBezTo>
                    <a:cubicBezTo>
                      <a:pt x="33862" y="370"/>
                      <a:pt x="33648" y="310"/>
                      <a:pt x="33422" y="310"/>
                    </a:cubicBezTo>
                    <a:cubicBezTo>
                      <a:pt x="33394" y="311"/>
                      <a:pt x="33365" y="312"/>
                      <a:pt x="33337" y="312"/>
                    </a:cubicBezTo>
                    <a:cubicBezTo>
                      <a:pt x="32971" y="312"/>
                      <a:pt x="32598" y="241"/>
                      <a:pt x="32267" y="108"/>
                    </a:cubicBezTo>
                    <a:cubicBezTo>
                      <a:pt x="32241" y="97"/>
                      <a:pt x="32213" y="92"/>
                      <a:pt x="32184" y="92"/>
                    </a:cubicBezTo>
                    <a:cubicBezTo>
                      <a:pt x="32092" y="92"/>
                      <a:pt x="31985" y="138"/>
                      <a:pt x="31886" y="156"/>
                    </a:cubicBezTo>
                    <a:cubicBezTo>
                      <a:pt x="31788" y="182"/>
                      <a:pt x="31696" y="196"/>
                      <a:pt x="31601" y="196"/>
                    </a:cubicBezTo>
                    <a:cubicBezTo>
                      <a:pt x="31570" y="196"/>
                      <a:pt x="31538" y="194"/>
                      <a:pt x="31505" y="191"/>
                    </a:cubicBezTo>
                    <a:cubicBezTo>
                      <a:pt x="31362" y="139"/>
                      <a:pt x="31227" y="98"/>
                      <a:pt x="31091" y="98"/>
                    </a:cubicBezTo>
                    <a:cubicBezTo>
                      <a:pt x="30977" y="98"/>
                      <a:pt x="30862" y="127"/>
                      <a:pt x="30743" y="203"/>
                    </a:cubicBezTo>
                    <a:cubicBezTo>
                      <a:pt x="30700" y="232"/>
                      <a:pt x="30648" y="248"/>
                      <a:pt x="30595" y="248"/>
                    </a:cubicBezTo>
                    <a:cubicBezTo>
                      <a:pt x="30560" y="248"/>
                      <a:pt x="30526" y="241"/>
                      <a:pt x="30493" y="227"/>
                    </a:cubicBezTo>
                    <a:cubicBezTo>
                      <a:pt x="30257" y="94"/>
                      <a:pt x="30014" y="50"/>
                      <a:pt x="29772" y="50"/>
                    </a:cubicBezTo>
                    <a:cubicBezTo>
                      <a:pt x="29538" y="50"/>
                      <a:pt x="29304" y="91"/>
                      <a:pt x="29076" y="132"/>
                    </a:cubicBezTo>
                    <a:cubicBezTo>
                      <a:pt x="29032" y="139"/>
                      <a:pt x="28989" y="142"/>
                      <a:pt x="28946" y="142"/>
                    </a:cubicBezTo>
                    <a:cubicBezTo>
                      <a:pt x="28773" y="142"/>
                      <a:pt x="28609" y="92"/>
                      <a:pt x="28446" y="92"/>
                    </a:cubicBezTo>
                    <a:cubicBezTo>
                      <a:pt x="28398" y="92"/>
                      <a:pt x="28350" y="97"/>
                      <a:pt x="28302" y="108"/>
                    </a:cubicBezTo>
                    <a:cubicBezTo>
                      <a:pt x="28040" y="167"/>
                      <a:pt x="27790" y="251"/>
                      <a:pt x="27540" y="310"/>
                    </a:cubicBezTo>
                    <a:cubicBezTo>
                      <a:pt x="27445" y="334"/>
                      <a:pt x="27361" y="334"/>
                      <a:pt x="27278" y="334"/>
                    </a:cubicBezTo>
                    <a:lnTo>
                      <a:pt x="25576" y="370"/>
                    </a:lnTo>
                    <a:cubicBezTo>
                      <a:pt x="25397" y="370"/>
                      <a:pt x="25218" y="322"/>
                      <a:pt x="25075" y="215"/>
                    </a:cubicBezTo>
                    <a:cubicBezTo>
                      <a:pt x="25000" y="167"/>
                      <a:pt x="24930" y="146"/>
                      <a:pt x="24863" y="146"/>
                    </a:cubicBezTo>
                    <a:cubicBezTo>
                      <a:pt x="24729" y="146"/>
                      <a:pt x="24607" y="231"/>
                      <a:pt x="24480" y="358"/>
                    </a:cubicBezTo>
                    <a:cubicBezTo>
                      <a:pt x="24373" y="429"/>
                      <a:pt x="24254" y="501"/>
                      <a:pt x="24135" y="548"/>
                    </a:cubicBezTo>
                    <a:cubicBezTo>
                      <a:pt x="23928" y="383"/>
                      <a:pt x="23705" y="345"/>
                      <a:pt x="23479" y="345"/>
                    </a:cubicBezTo>
                    <a:cubicBezTo>
                      <a:pt x="23316" y="345"/>
                      <a:pt x="23152" y="365"/>
                      <a:pt x="22992" y="370"/>
                    </a:cubicBezTo>
                    <a:cubicBezTo>
                      <a:pt x="21504" y="370"/>
                      <a:pt x="20015" y="394"/>
                      <a:pt x="18539" y="418"/>
                    </a:cubicBezTo>
                    <a:cubicBezTo>
                      <a:pt x="17967" y="418"/>
                      <a:pt x="17408" y="418"/>
                      <a:pt x="16836" y="406"/>
                    </a:cubicBezTo>
                    <a:cubicBezTo>
                      <a:pt x="16813" y="407"/>
                      <a:pt x="16790" y="408"/>
                      <a:pt x="16768" y="408"/>
                    </a:cubicBezTo>
                    <a:cubicBezTo>
                      <a:pt x="16615" y="408"/>
                      <a:pt x="16470" y="374"/>
                      <a:pt x="16324" y="322"/>
                    </a:cubicBezTo>
                    <a:cubicBezTo>
                      <a:pt x="16199" y="247"/>
                      <a:pt x="16073" y="227"/>
                      <a:pt x="15947" y="227"/>
                    </a:cubicBezTo>
                    <a:cubicBezTo>
                      <a:pt x="15802" y="227"/>
                      <a:pt x="15656" y="254"/>
                      <a:pt x="15511" y="254"/>
                    </a:cubicBezTo>
                    <a:cubicBezTo>
                      <a:pt x="15484" y="254"/>
                      <a:pt x="15458" y="253"/>
                      <a:pt x="15431" y="251"/>
                    </a:cubicBezTo>
                    <a:cubicBezTo>
                      <a:pt x="15388" y="245"/>
                      <a:pt x="15344" y="243"/>
                      <a:pt x="15301" y="243"/>
                    </a:cubicBezTo>
                    <a:cubicBezTo>
                      <a:pt x="15148" y="243"/>
                      <a:pt x="14997" y="271"/>
                      <a:pt x="14852" y="271"/>
                    </a:cubicBezTo>
                    <a:cubicBezTo>
                      <a:pt x="14790" y="271"/>
                      <a:pt x="14729" y="266"/>
                      <a:pt x="14669" y="251"/>
                    </a:cubicBezTo>
                    <a:cubicBezTo>
                      <a:pt x="14372" y="167"/>
                      <a:pt x="14062" y="120"/>
                      <a:pt x="13765" y="108"/>
                    </a:cubicBezTo>
                    <a:cubicBezTo>
                      <a:pt x="13710" y="104"/>
                      <a:pt x="13655" y="103"/>
                      <a:pt x="13600" y="103"/>
                    </a:cubicBezTo>
                    <a:cubicBezTo>
                      <a:pt x="13336" y="103"/>
                      <a:pt x="13069" y="137"/>
                      <a:pt x="12804" y="137"/>
                    </a:cubicBezTo>
                    <a:cubicBezTo>
                      <a:pt x="12562" y="137"/>
                      <a:pt x="12322" y="109"/>
                      <a:pt x="12086" y="1"/>
                    </a:cubicBezTo>
                    <a:close/>
                  </a:path>
                </a:pathLst>
              </a:custGeom>
              <a:solidFill>
                <a:srgbClr val="F5C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83;p27">
                <a:extLst>
                  <a:ext uri="{FF2B5EF4-FFF2-40B4-BE49-F238E27FC236}">
                    <a16:creationId xmlns:a16="http://schemas.microsoft.com/office/drawing/2014/main" id="{CFAAE70B-E385-4696-8EAD-B1F43543DE86}"/>
                  </a:ext>
                </a:extLst>
              </p:cNvPr>
              <p:cNvSpPr txBox="1"/>
              <p:nvPr/>
            </p:nvSpPr>
            <p:spPr>
              <a:xfrm>
                <a:off x="2976850" y="2766619"/>
                <a:ext cx="1280700" cy="2844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2000" b="1" kern="0" dirty="0">
                    <a:solidFill>
                      <a:schemeClr val="accent4">
                        <a:lumMod val="50000"/>
                      </a:schemeClr>
                    </a:solidFill>
                    <a:latin typeface="Arial Narrow" panose="020B0606020202030204" pitchFamily="34" charset="0"/>
                    <a:sym typeface="Fira Sans Extra Condensed Medium"/>
                  </a:rPr>
                  <a:t>2do Párrafo</a:t>
                </a:r>
                <a:endParaRPr sz="2000" b="1" kern="0" dirty="0">
                  <a:solidFill>
                    <a:schemeClr val="accent4">
                      <a:lumMod val="50000"/>
                    </a:schemeClr>
                  </a:solidFill>
                  <a:latin typeface="Arial Narrow" panose="020B0606020202030204" pitchFamily="34" charset="0"/>
                  <a:sym typeface="Fira Sans Extra Condensed Medium"/>
                </a:endParaRPr>
              </a:p>
            </p:txBody>
          </p:sp>
        </p:grpSp>
        <p:grpSp>
          <p:nvGrpSpPr>
            <p:cNvPr id="34" name="Google Shape;584;p27">
              <a:extLst>
                <a:ext uri="{FF2B5EF4-FFF2-40B4-BE49-F238E27FC236}">
                  <a16:creationId xmlns:a16="http://schemas.microsoft.com/office/drawing/2014/main" id="{AB4A3ED5-E8DD-4169-911B-54EDFDF025CA}"/>
                </a:ext>
              </a:extLst>
            </p:cNvPr>
            <p:cNvGrpSpPr/>
            <p:nvPr/>
          </p:nvGrpSpPr>
          <p:grpSpPr>
            <a:xfrm>
              <a:off x="2795516" y="3519487"/>
              <a:ext cx="1652664" cy="852839"/>
              <a:chOff x="2795516" y="3519487"/>
              <a:chExt cx="1652664" cy="852839"/>
            </a:xfrm>
          </p:grpSpPr>
          <p:sp>
            <p:nvSpPr>
              <p:cNvPr id="35" name="Google Shape;585;p27">
                <a:extLst>
                  <a:ext uri="{FF2B5EF4-FFF2-40B4-BE49-F238E27FC236}">
                    <a16:creationId xmlns:a16="http://schemas.microsoft.com/office/drawing/2014/main" id="{D88381AD-2531-43B7-9048-F941BC2B26D4}"/>
                  </a:ext>
                </a:extLst>
              </p:cNvPr>
              <p:cNvSpPr/>
              <p:nvPr/>
            </p:nvSpPr>
            <p:spPr>
              <a:xfrm>
                <a:off x="2795516" y="3519487"/>
                <a:ext cx="1652664" cy="852839"/>
              </a:xfrm>
              <a:custGeom>
                <a:avLst/>
                <a:gdLst/>
                <a:ahLst/>
                <a:cxnLst/>
                <a:rect l="l" t="t" r="r" b="b"/>
                <a:pathLst>
                  <a:path w="52746" h="27219" extrusionOk="0">
                    <a:moveTo>
                      <a:pt x="12050" y="1"/>
                    </a:moveTo>
                    <a:lnTo>
                      <a:pt x="11776" y="298"/>
                    </a:lnTo>
                    <a:cubicBezTo>
                      <a:pt x="11593" y="179"/>
                      <a:pt x="11411" y="130"/>
                      <a:pt x="11229" y="130"/>
                    </a:cubicBezTo>
                    <a:cubicBezTo>
                      <a:pt x="11030" y="130"/>
                      <a:pt x="10831" y="188"/>
                      <a:pt x="10633" y="275"/>
                    </a:cubicBezTo>
                    <a:cubicBezTo>
                      <a:pt x="10591" y="286"/>
                      <a:pt x="10550" y="292"/>
                      <a:pt x="10508" y="292"/>
                    </a:cubicBezTo>
                    <a:cubicBezTo>
                      <a:pt x="10466" y="292"/>
                      <a:pt x="10425" y="286"/>
                      <a:pt x="10383" y="275"/>
                    </a:cubicBezTo>
                    <a:cubicBezTo>
                      <a:pt x="10121" y="215"/>
                      <a:pt x="9871" y="179"/>
                      <a:pt x="9609" y="144"/>
                    </a:cubicBezTo>
                    <a:cubicBezTo>
                      <a:pt x="9578" y="140"/>
                      <a:pt x="9548" y="138"/>
                      <a:pt x="9517" y="138"/>
                    </a:cubicBezTo>
                    <a:cubicBezTo>
                      <a:pt x="9370" y="138"/>
                      <a:pt x="9225" y="184"/>
                      <a:pt x="9097" y="263"/>
                    </a:cubicBezTo>
                    <a:cubicBezTo>
                      <a:pt x="9043" y="299"/>
                      <a:pt x="8969" y="335"/>
                      <a:pt x="8915" y="335"/>
                    </a:cubicBezTo>
                    <a:cubicBezTo>
                      <a:pt x="8898" y="335"/>
                      <a:pt x="8882" y="331"/>
                      <a:pt x="8871" y="322"/>
                    </a:cubicBezTo>
                    <a:cubicBezTo>
                      <a:pt x="8653" y="191"/>
                      <a:pt x="8428" y="158"/>
                      <a:pt x="8200" y="158"/>
                    </a:cubicBezTo>
                    <a:cubicBezTo>
                      <a:pt x="7993" y="158"/>
                      <a:pt x="7783" y="186"/>
                      <a:pt x="7573" y="191"/>
                    </a:cubicBezTo>
                    <a:cubicBezTo>
                      <a:pt x="7275" y="203"/>
                      <a:pt x="6966" y="227"/>
                      <a:pt x="6668" y="275"/>
                    </a:cubicBezTo>
                    <a:cubicBezTo>
                      <a:pt x="6597" y="286"/>
                      <a:pt x="6513" y="310"/>
                      <a:pt x="6454" y="346"/>
                    </a:cubicBezTo>
                    <a:cubicBezTo>
                      <a:pt x="6370" y="370"/>
                      <a:pt x="6299" y="406"/>
                      <a:pt x="6216" y="429"/>
                    </a:cubicBezTo>
                    <a:cubicBezTo>
                      <a:pt x="6154" y="448"/>
                      <a:pt x="6088" y="458"/>
                      <a:pt x="6022" y="458"/>
                    </a:cubicBezTo>
                    <a:cubicBezTo>
                      <a:pt x="5924" y="458"/>
                      <a:pt x="5825" y="437"/>
                      <a:pt x="5739" y="394"/>
                    </a:cubicBezTo>
                    <a:cubicBezTo>
                      <a:pt x="5644" y="513"/>
                      <a:pt x="5561" y="620"/>
                      <a:pt x="5477" y="739"/>
                    </a:cubicBezTo>
                    <a:cubicBezTo>
                      <a:pt x="5370" y="632"/>
                      <a:pt x="5263" y="537"/>
                      <a:pt x="5144" y="441"/>
                    </a:cubicBezTo>
                    <a:cubicBezTo>
                      <a:pt x="5116" y="427"/>
                      <a:pt x="5088" y="422"/>
                      <a:pt x="5060" y="422"/>
                    </a:cubicBezTo>
                    <a:cubicBezTo>
                      <a:pt x="5041" y="422"/>
                      <a:pt x="5021" y="424"/>
                      <a:pt x="5001" y="429"/>
                    </a:cubicBezTo>
                    <a:cubicBezTo>
                      <a:pt x="4775" y="489"/>
                      <a:pt x="4501" y="489"/>
                      <a:pt x="4323" y="644"/>
                    </a:cubicBezTo>
                    <a:cubicBezTo>
                      <a:pt x="4192" y="751"/>
                      <a:pt x="4049" y="834"/>
                      <a:pt x="3894" y="894"/>
                    </a:cubicBezTo>
                    <a:cubicBezTo>
                      <a:pt x="3751" y="965"/>
                      <a:pt x="3608" y="1013"/>
                      <a:pt x="3453" y="1060"/>
                    </a:cubicBezTo>
                    <a:cubicBezTo>
                      <a:pt x="3287" y="1108"/>
                      <a:pt x="3132" y="1179"/>
                      <a:pt x="2989" y="1251"/>
                    </a:cubicBezTo>
                    <a:cubicBezTo>
                      <a:pt x="2906" y="1287"/>
                      <a:pt x="2834" y="1322"/>
                      <a:pt x="2763" y="1370"/>
                    </a:cubicBezTo>
                    <a:cubicBezTo>
                      <a:pt x="2691" y="1418"/>
                      <a:pt x="2632" y="1477"/>
                      <a:pt x="2572" y="1525"/>
                    </a:cubicBezTo>
                    <a:cubicBezTo>
                      <a:pt x="2322" y="1751"/>
                      <a:pt x="2060" y="1965"/>
                      <a:pt x="1810" y="2191"/>
                    </a:cubicBezTo>
                    <a:cubicBezTo>
                      <a:pt x="1691" y="2311"/>
                      <a:pt x="1584" y="2430"/>
                      <a:pt x="1489" y="2572"/>
                    </a:cubicBezTo>
                    <a:cubicBezTo>
                      <a:pt x="1394" y="2715"/>
                      <a:pt x="1334" y="2882"/>
                      <a:pt x="1310" y="3061"/>
                    </a:cubicBezTo>
                    <a:cubicBezTo>
                      <a:pt x="1298" y="3132"/>
                      <a:pt x="1179" y="3168"/>
                      <a:pt x="1120" y="3239"/>
                    </a:cubicBezTo>
                    <a:cubicBezTo>
                      <a:pt x="929" y="3454"/>
                      <a:pt x="775" y="3692"/>
                      <a:pt x="632" y="3942"/>
                    </a:cubicBezTo>
                    <a:lnTo>
                      <a:pt x="524" y="4144"/>
                    </a:lnTo>
                    <a:lnTo>
                      <a:pt x="477" y="4251"/>
                    </a:lnTo>
                    <a:lnTo>
                      <a:pt x="429" y="4358"/>
                    </a:lnTo>
                    <a:cubicBezTo>
                      <a:pt x="370" y="4513"/>
                      <a:pt x="310" y="4656"/>
                      <a:pt x="263" y="4799"/>
                    </a:cubicBezTo>
                    <a:cubicBezTo>
                      <a:pt x="227" y="4942"/>
                      <a:pt x="191" y="5097"/>
                      <a:pt x="179" y="5251"/>
                    </a:cubicBezTo>
                    <a:cubicBezTo>
                      <a:pt x="179" y="5335"/>
                      <a:pt x="167" y="5406"/>
                      <a:pt x="167" y="5490"/>
                    </a:cubicBezTo>
                    <a:cubicBezTo>
                      <a:pt x="179" y="5561"/>
                      <a:pt x="179" y="5644"/>
                      <a:pt x="203" y="5728"/>
                    </a:cubicBezTo>
                    <a:cubicBezTo>
                      <a:pt x="132" y="5835"/>
                      <a:pt x="72" y="5966"/>
                      <a:pt x="36" y="6097"/>
                    </a:cubicBezTo>
                    <a:cubicBezTo>
                      <a:pt x="13" y="6216"/>
                      <a:pt x="1" y="6347"/>
                      <a:pt x="1" y="6478"/>
                    </a:cubicBezTo>
                    <a:cubicBezTo>
                      <a:pt x="13" y="6597"/>
                      <a:pt x="24" y="6728"/>
                      <a:pt x="60" y="6847"/>
                    </a:cubicBezTo>
                    <a:cubicBezTo>
                      <a:pt x="96" y="6966"/>
                      <a:pt x="143" y="7085"/>
                      <a:pt x="203" y="7192"/>
                    </a:cubicBezTo>
                    <a:cubicBezTo>
                      <a:pt x="251" y="7359"/>
                      <a:pt x="263" y="7537"/>
                      <a:pt x="239" y="7716"/>
                    </a:cubicBezTo>
                    <a:cubicBezTo>
                      <a:pt x="251" y="8454"/>
                      <a:pt x="263" y="9204"/>
                      <a:pt x="274" y="9942"/>
                    </a:cubicBezTo>
                    <a:cubicBezTo>
                      <a:pt x="263" y="10109"/>
                      <a:pt x="298" y="10288"/>
                      <a:pt x="370" y="10454"/>
                    </a:cubicBezTo>
                    <a:cubicBezTo>
                      <a:pt x="489" y="10681"/>
                      <a:pt x="417" y="10859"/>
                      <a:pt x="322" y="11074"/>
                    </a:cubicBezTo>
                    <a:cubicBezTo>
                      <a:pt x="263" y="11240"/>
                      <a:pt x="298" y="11431"/>
                      <a:pt x="405" y="11574"/>
                    </a:cubicBezTo>
                    <a:cubicBezTo>
                      <a:pt x="501" y="11681"/>
                      <a:pt x="513" y="11824"/>
                      <a:pt x="453" y="11943"/>
                    </a:cubicBezTo>
                    <a:cubicBezTo>
                      <a:pt x="346" y="12145"/>
                      <a:pt x="298" y="12359"/>
                      <a:pt x="310" y="12586"/>
                    </a:cubicBezTo>
                    <a:cubicBezTo>
                      <a:pt x="298" y="13669"/>
                      <a:pt x="298" y="14764"/>
                      <a:pt x="346" y="15860"/>
                    </a:cubicBezTo>
                    <a:cubicBezTo>
                      <a:pt x="382" y="16515"/>
                      <a:pt x="405" y="17158"/>
                      <a:pt x="179" y="17801"/>
                    </a:cubicBezTo>
                    <a:cubicBezTo>
                      <a:pt x="143" y="17932"/>
                      <a:pt x="143" y="18062"/>
                      <a:pt x="179" y="18182"/>
                    </a:cubicBezTo>
                    <a:cubicBezTo>
                      <a:pt x="203" y="18479"/>
                      <a:pt x="191" y="18789"/>
                      <a:pt x="155" y="19075"/>
                    </a:cubicBezTo>
                    <a:cubicBezTo>
                      <a:pt x="132" y="19336"/>
                      <a:pt x="120" y="19598"/>
                      <a:pt x="108" y="19860"/>
                    </a:cubicBezTo>
                    <a:lnTo>
                      <a:pt x="84" y="20253"/>
                    </a:lnTo>
                    <a:cubicBezTo>
                      <a:pt x="84" y="20384"/>
                      <a:pt x="84" y="20527"/>
                      <a:pt x="84" y="20670"/>
                    </a:cubicBezTo>
                    <a:cubicBezTo>
                      <a:pt x="132" y="21611"/>
                      <a:pt x="394" y="22539"/>
                      <a:pt x="846" y="23373"/>
                    </a:cubicBezTo>
                    <a:cubicBezTo>
                      <a:pt x="941" y="23527"/>
                      <a:pt x="1013" y="23730"/>
                      <a:pt x="1167" y="23813"/>
                    </a:cubicBezTo>
                    <a:cubicBezTo>
                      <a:pt x="1298" y="23873"/>
                      <a:pt x="1406" y="23968"/>
                      <a:pt x="1477" y="24087"/>
                    </a:cubicBezTo>
                    <a:cubicBezTo>
                      <a:pt x="1537" y="24218"/>
                      <a:pt x="1584" y="24337"/>
                      <a:pt x="1632" y="24468"/>
                    </a:cubicBezTo>
                    <a:cubicBezTo>
                      <a:pt x="1667" y="24587"/>
                      <a:pt x="1703" y="24694"/>
                      <a:pt x="1763" y="24801"/>
                    </a:cubicBezTo>
                    <a:cubicBezTo>
                      <a:pt x="1787" y="24861"/>
                      <a:pt x="1822" y="24909"/>
                      <a:pt x="1846" y="24968"/>
                    </a:cubicBezTo>
                    <a:cubicBezTo>
                      <a:pt x="1882" y="25016"/>
                      <a:pt x="1929" y="25051"/>
                      <a:pt x="1965" y="25099"/>
                    </a:cubicBezTo>
                    <a:cubicBezTo>
                      <a:pt x="2037" y="25159"/>
                      <a:pt x="2120" y="25206"/>
                      <a:pt x="2215" y="25242"/>
                    </a:cubicBezTo>
                    <a:cubicBezTo>
                      <a:pt x="2299" y="25266"/>
                      <a:pt x="2394" y="25313"/>
                      <a:pt x="2477" y="25349"/>
                    </a:cubicBezTo>
                    <a:cubicBezTo>
                      <a:pt x="2572" y="25409"/>
                      <a:pt x="2668" y="25480"/>
                      <a:pt x="2763" y="25552"/>
                    </a:cubicBezTo>
                    <a:cubicBezTo>
                      <a:pt x="2810" y="25587"/>
                      <a:pt x="2858" y="25623"/>
                      <a:pt x="2918" y="25659"/>
                    </a:cubicBezTo>
                    <a:cubicBezTo>
                      <a:pt x="2965" y="25694"/>
                      <a:pt x="3013" y="25718"/>
                      <a:pt x="3061" y="25754"/>
                    </a:cubicBezTo>
                    <a:cubicBezTo>
                      <a:pt x="3180" y="25837"/>
                      <a:pt x="3287" y="25933"/>
                      <a:pt x="3370" y="26052"/>
                    </a:cubicBezTo>
                    <a:cubicBezTo>
                      <a:pt x="3465" y="26171"/>
                      <a:pt x="3584" y="26230"/>
                      <a:pt x="3727" y="26254"/>
                    </a:cubicBezTo>
                    <a:cubicBezTo>
                      <a:pt x="3811" y="26254"/>
                      <a:pt x="3882" y="26266"/>
                      <a:pt x="3953" y="26290"/>
                    </a:cubicBezTo>
                    <a:cubicBezTo>
                      <a:pt x="4025" y="26314"/>
                      <a:pt x="4084" y="26337"/>
                      <a:pt x="4144" y="26373"/>
                    </a:cubicBezTo>
                    <a:cubicBezTo>
                      <a:pt x="4263" y="26444"/>
                      <a:pt x="4370" y="26540"/>
                      <a:pt x="4489" y="26611"/>
                    </a:cubicBezTo>
                    <a:cubicBezTo>
                      <a:pt x="4620" y="26671"/>
                      <a:pt x="4763" y="26718"/>
                      <a:pt x="4906" y="26766"/>
                    </a:cubicBezTo>
                    <a:cubicBezTo>
                      <a:pt x="4989" y="26802"/>
                      <a:pt x="5085" y="26825"/>
                      <a:pt x="5192" y="26837"/>
                    </a:cubicBezTo>
                    <a:lnTo>
                      <a:pt x="5477" y="26837"/>
                    </a:lnTo>
                    <a:cubicBezTo>
                      <a:pt x="5573" y="26837"/>
                      <a:pt x="5668" y="26825"/>
                      <a:pt x="5763" y="26814"/>
                    </a:cubicBezTo>
                    <a:cubicBezTo>
                      <a:pt x="5858" y="26802"/>
                      <a:pt x="5954" y="26778"/>
                      <a:pt x="6049" y="26766"/>
                    </a:cubicBezTo>
                    <a:cubicBezTo>
                      <a:pt x="6359" y="26892"/>
                      <a:pt x="6684" y="26955"/>
                      <a:pt x="7012" y="26955"/>
                    </a:cubicBezTo>
                    <a:cubicBezTo>
                      <a:pt x="7088" y="26955"/>
                      <a:pt x="7164" y="26951"/>
                      <a:pt x="7240" y="26945"/>
                    </a:cubicBezTo>
                    <a:cubicBezTo>
                      <a:pt x="7266" y="26946"/>
                      <a:pt x="7293" y="26947"/>
                      <a:pt x="7320" y="26947"/>
                    </a:cubicBezTo>
                    <a:cubicBezTo>
                      <a:pt x="7510" y="26947"/>
                      <a:pt x="7705" y="26910"/>
                      <a:pt x="7883" y="26837"/>
                    </a:cubicBezTo>
                    <a:cubicBezTo>
                      <a:pt x="8180" y="26683"/>
                      <a:pt x="8478" y="26706"/>
                      <a:pt x="8776" y="26683"/>
                    </a:cubicBezTo>
                    <a:cubicBezTo>
                      <a:pt x="9383" y="26647"/>
                      <a:pt x="9990" y="26635"/>
                      <a:pt x="10609" y="26623"/>
                    </a:cubicBezTo>
                    <a:cubicBezTo>
                      <a:pt x="10745" y="26620"/>
                      <a:pt x="10881" y="26618"/>
                      <a:pt x="11016" y="26618"/>
                    </a:cubicBezTo>
                    <a:cubicBezTo>
                      <a:pt x="11487" y="26618"/>
                      <a:pt x="11957" y="26650"/>
                      <a:pt x="12419" y="26825"/>
                    </a:cubicBezTo>
                    <a:cubicBezTo>
                      <a:pt x="12586" y="26873"/>
                      <a:pt x="12764" y="26909"/>
                      <a:pt x="12943" y="26909"/>
                    </a:cubicBezTo>
                    <a:cubicBezTo>
                      <a:pt x="13717" y="26968"/>
                      <a:pt x="14502" y="26921"/>
                      <a:pt x="15276" y="27171"/>
                    </a:cubicBezTo>
                    <a:cubicBezTo>
                      <a:pt x="15419" y="27202"/>
                      <a:pt x="15562" y="27218"/>
                      <a:pt x="15708" y="27218"/>
                    </a:cubicBezTo>
                    <a:cubicBezTo>
                      <a:pt x="15782" y="27218"/>
                      <a:pt x="15856" y="27214"/>
                      <a:pt x="15931" y="27206"/>
                    </a:cubicBezTo>
                    <a:cubicBezTo>
                      <a:pt x="16032" y="27202"/>
                      <a:pt x="16134" y="27200"/>
                      <a:pt x="16236" y="27200"/>
                    </a:cubicBezTo>
                    <a:cubicBezTo>
                      <a:pt x="16570" y="27200"/>
                      <a:pt x="16905" y="27219"/>
                      <a:pt x="17241" y="27219"/>
                    </a:cubicBezTo>
                    <a:cubicBezTo>
                      <a:pt x="17631" y="27219"/>
                      <a:pt x="18021" y="27194"/>
                      <a:pt x="18408" y="27087"/>
                    </a:cubicBezTo>
                    <a:cubicBezTo>
                      <a:pt x="18445" y="27077"/>
                      <a:pt x="18483" y="27071"/>
                      <a:pt x="18520" y="27071"/>
                    </a:cubicBezTo>
                    <a:cubicBezTo>
                      <a:pt x="18566" y="27071"/>
                      <a:pt x="18612" y="27080"/>
                      <a:pt x="18658" y="27099"/>
                    </a:cubicBezTo>
                    <a:cubicBezTo>
                      <a:pt x="18782" y="27146"/>
                      <a:pt x="18905" y="27162"/>
                      <a:pt x="19028" y="27162"/>
                    </a:cubicBezTo>
                    <a:cubicBezTo>
                      <a:pt x="19277" y="27162"/>
                      <a:pt x="19524" y="27097"/>
                      <a:pt x="19770" y="27097"/>
                    </a:cubicBezTo>
                    <a:cubicBezTo>
                      <a:pt x="19832" y="27097"/>
                      <a:pt x="19894" y="27101"/>
                      <a:pt x="19955" y="27111"/>
                    </a:cubicBezTo>
                    <a:cubicBezTo>
                      <a:pt x="20151" y="27141"/>
                      <a:pt x="20347" y="27148"/>
                      <a:pt x="20542" y="27148"/>
                    </a:cubicBezTo>
                    <a:cubicBezTo>
                      <a:pt x="20733" y="27148"/>
                      <a:pt x="20924" y="27141"/>
                      <a:pt x="21115" y="27141"/>
                    </a:cubicBezTo>
                    <a:cubicBezTo>
                      <a:pt x="21205" y="27141"/>
                      <a:pt x="21294" y="27142"/>
                      <a:pt x="21384" y="27147"/>
                    </a:cubicBezTo>
                    <a:cubicBezTo>
                      <a:pt x="21462" y="27155"/>
                      <a:pt x="21540" y="27159"/>
                      <a:pt x="21617" y="27159"/>
                    </a:cubicBezTo>
                    <a:cubicBezTo>
                      <a:pt x="21896" y="27159"/>
                      <a:pt x="22171" y="27109"/>
                      <a:pt x="22432" y="27016"/>
                    </a:cubicBezTo>
                    <a:cubicBezTo>
                      <a:pt x="22465" y="27001"/>
                      <a:pt x="22502" y="26996"/>
                      <a:pt x="22541" y="26996"/>
                    </a:cubicBezTo>
                    <a:cubicBezTo>
                      <a:pt x="22627" y="26996"/>
                      <a:pt x="22723" y="27023"/>
                      <a:pt x="22813" y="27040"/>
                    </a:cubicBezTo>
                    <a:cubicBezTo>
                      <a:pt x="22932" y="27087"/>
                      <a:pt x="23063" y="27111"/>
                      <a:pt x="23194" y="27123"/>
                    </a:cubicBezTo>
                    <a:cubicBezTo>
                      <a:pt x="23389" y="27090"/>
                      <a:pt x="23587" y="27075"/>
                      <a:pt x="23785" y="27075"/>
                    </a:cubicBezTo>
                    <a:cubicBezTo>
                      <a:pt x="23938" y="27075"/>
                      <a:pt x="24091" y="27084"/>
                      <a:pt x="24242" y="27099"/>
                    </a:cubicBezTo>
                    <a:cubicBezTo>
                      <a:pt x="24463" y="27120"/>
                      <a:pt x="24689" y="27133"/>
                      <a:pt x="24916" y="27133"/>
                    </a:cubicBezTo>
                    <a:cubicBezTo>
                      <a:pt x="25079" y="27133"/>
                      <a:pt x="25244" y="27126"/>
                      <a:pt x="25409" y="27111"/>
                    </a:cubicBezTo>
                    <a:cubicBezTo>
                      <a:pt x="25670" y="27111"/>
                      <a:pt x="25932" y="27064"/>
                      <a:pt x="26194" y="27052"/>
                    </a:cubicBezTo>
                    <a:cubicBezTo>
                      <a:pt x="26271" y="27048"/>
                      <a:pt x="26347" y="27047"/>
                      <a:pt x="26422" y="27047"/>
                    </a:cubicBezTo>
                    <a:cubicBezTo>
                      <a:pt x="26604" y="27047"/>
                      <a:pt x="26783" y="27055"/>
                      <a:pt x="26968" y="27064"/>
                    </a:cubicBezTo>
                    <a:cubicBezTo>
                      <a:pt x="27302" y="27075"/>
                      <a:pt x="27647" y="27099"/>
                      <a:pt x="27992" y="27099"/>
                    </a:cubicBezTo>
                    <a:cubicBezTo>
                      <a:pt x="29270" y="27099"/>
                      <a:pt x="30553" y="27105"/>
                      <a:pt x="31835" y="27105"/>
                    </a:cubicBezTo>
                    <a:cubicBezTo>
                      <a:pt x="32476" y="27105"/>
                      <a:pt x="33116" y="27103"/>
                      <a:pt x="33755" y="27099"/>
                    </a:cubicBezTo>
                    <a:cubicBezTo>
                      <a:pt x="34886" y="27099"/>
                      <a:pt x="36017" y="27052"/>
                      <a:pt x="37160" y="27040"/>
                    </a:cubicBezTo>
                    <a:cubicBezTo>
                      <a:pt x="37220" y="27043"/>
                      <a:pt x="37280" y="27044"/>
                      <a:pt x="37340" y="27044"/>
                    </a:cubicBezTo>
                    <a:cubicBezTo>
                      <a:pt x="37759" y="27044"/>
                      <a:pt x="38181" y="26973"/>
                      <a:pt x="38577" y="26837"/>
                    </a:cubicBezTo>
                    <a:cubicBezTo>
                      <a:pt x="38702" y="26784"/>
                      <a:pt x="38833" y="26757"/>
                      <a:pt x="38964" y="26757"/>
                    </a:cubicBezTo>
                    <a:cubicBezTo>
                      <a:pt x="39095" y="26757"/>
                      <a:pt x="39226" y="26784"/>
                      <a:pt x="39351" y="26837"/>
                    </a:cubicBezTo>
                    <a:cubicBezTo>
                      <a:pt x="39509" y="26913"/>
                      <a:pt x="39681" y="26952"/>
                      <a:pt x="39853" y="26952"/>
                    </a:cubicBezTo>
                    <a:cubicBezTo>
                      <a:pt x="40032" y="26952"/>
                      <a:pt x="40211" y="26910"/>
                      <a:pt x="40375" y="26825"/>
                    </a:cubicBezTo>
                    <a:cubicBezTo>
                      <a:pt x="40497" y="26791"/>
                      <a:pt x="40625" y="26769"/>
                      <a:pt x="40751" y="26769"/>
                    </a:cubicBezTo>
                    <a:cubicBezTo>
                      <a:pt x="40796" y="26769"/>
                      <a:pt x="40842" y="26771"/>
                      <a:pt x="40887" y="26778"/>
                    </a:cubicBezTo>
                    <a:lnTo>
                      <a:pt x="43244" y="26694"/>
                    </a:lnTo>
                    <a:lnTo>
                      <a:pt x="43244" y="26659"/>
                    </a:lnTo>
                    <a:lnTo>
                      <a:pt x="45863" y="26635"/>
                    </a:lnTo>
                    <a:cubicBezTo>
                      <a:pt x="45911" y="26623"/>
                      <a:pt x="45947" y="26599"/>
                      <a:pt x="45971" y="26564"/>
                    </a:cubicBezTo>
                    <a:cubicBezTo>
                      <a:pt x="45994" y="26552"/>
                      <a:pt x="45971" y="26480"/>
                      <a:pt x="45959" y="26444"/>
                    </a:cubicBezTo>
                    <a:cubicBezTo>
                      <a:pt x="45911" y="26349"/>
                      <a:pt x="45852" y="26266"/>
                      <a:pt x="45804" y="26183"/>
                    </a:cubicBezTo>
                    <a:cubicBezTo>
                      <a:pt x="45709" y="25956"/>
                      <a:pt x="45494" y="25813"/>
                      <a:pt x="45256" y="25802"/>
                    </a:cubicBezTo>
                    <a:cubicBezTo>
                      <a:pt x="45207" y="25800"/>
                      <a:pt x="45157" y="25800"/>
                      <a:pt x="45108" y="25800"/>
                    </a:cubicBezTo>
                    <a:cubicBezTo>
                      <a:pt x="44789" y="25800"/>
                      <a:pt x="44474" y="25820"/>
                      <a:pt x="44157" y="25820"/>
                    </a:cubicBezTo>
                    <a:cubicBezTo>
                      <a:pt x="44004" y="25820"/>
                      <a:pt x="43851" y="25816"/>
                      <a:pt x="43697" y="25802"/>
                    </a:cubicBezTo>
                    <a:cubicBezTo>
                      <a:pt x="43508" y="25781"/>
                      <a:pt x="43318" y="25775"/>
                      <a:pt x="43129" y="25775"/>
                    </a:cubicBezTo>
                    <a:cubicBezTo>
                      <a:pt x="42700" y="25775"/>
                      <a:pt x="42271" y="25810"/>
                      <a:pt x="41842" y="25810"/>
                    </a:cubicBezTo>
                    <a:cubicBezTo>
                      <a:pt x="41675" y="25810"/>
                      <a:pt x="41507" y="25805"/>
                      <a:pt x="41339" y="25790"/>
                    </a:cubicBezTo>
                    <a:cubicBezTo>
                      <a:pt x="41235" y="25776"/>
                      <a:pt x="41132" y="25769"/>
                      <a:pt x="41029" y="25769"/>
                    </a:cubicBezTo>
                    <a:cubicBezTo>
                      <a:pt x="40780" y="25769"/>
                      <a:pt x="40536" y="25809"/>
                      <a:pt x="40291" y="25885"/>
                    </a:cubicBezTo>
                    <a:cubicBezTo>
                      <a:pt x="40198" y="25919"/>
                      <a:pt x="40106" y="25931"/>
                      <a:pt x="40017" y="25931"/>
                    </a:cubicBezTo>
                    <a:cubicBezTo>
                      <a:pt x="39794" y="25931"/>
                      <a:pt x="39580" y="25857"/>
                      <a:pt x="39358" y="25857"/>
                    </a:cubicBezTo>
                    <a:cubicBezTo>
                      <a:pt x="39328" y="25857"/>
                      <a:pt x="39298" y="25858"/>
                      <a:pt x="39267" y="25861"/>
                    </a:cubicBezTo>
                    <a:cubicBezTo>
                      <a:pt x="38949" y="25902"/>
                      <a:pt x="38631" y="26060"/>
                      <a:pt x="38310" y="26060"/>
                    </a:cubicBezTo>
                    <a:cubicBezTo>
                      <a:pt x="38162" y="26060"/>
                      <a:pt x="38013" y="26026"/>
                      <a:pt x="37862" y="25933"/>
                    </a:cubicBezTo>
                    <a:cubicBezTo>
                      <a:pt x="37840" y="25919"/>
                      <a:pt x="37815" y="25913"/>
                      <a:pt x="37786" y="25913"/>
                    </a:cubicBezTo>
                    <a:cubicBezTo>
                      <a:pt x="37693" y="25913"/>
                      <a:pt x="37573" y="25974"/>
                      <a:pt x="37481" y="25992"/>
                    </a:cubicBezTo>
                    <a:cubicBezTo>
                      <a:pt x="37303" y="26040"/>
                      <a:pt x="37136" y="26111"/>
                      <a:pt x="36970" y="26147"/>
                    </a:cubicBezTo>
                    <a:cubicBezTo>
                      <a:pt x="36794" y="26177"/>
                      <a:pt x="36616" y="26181"/>
                      <a:pt x="36437" y="26181"/>
                    </a:cubicBezTo>
                    <a:cubicBezTo>
                      <a:pt x="36371" y="26181"/>
                      <a:pt x="36304" y="26180"/>
                      <a:pt x="36237" y="26180"/>
                    </a:cubicBezTo>
                    <a:cubicBezTo>
                      <a:pt x="35915" y="26180"/>
                      <a:pt x="35595" y="26194"/>
                      <a:pt x="35291" y="26349"/>
                    </a:cubicBezTo>
                    <a:cubicBezTo>
                      <a:pt x="35124" y="26266"/>
                      <a:pt x="34957" y="26218"/>
                      <a:pt x="34791" y="26194"/>
                    </a:cubicBezTo>
                    <a:cubicBezTo>
                      <a:pt x="34624" y="26194"/>
                      <a:pt x="34457" y="26314"/>
                      <a:pt x="34291" y="26337"/>
                    </a:cubicBezTo>
                    <a:cubicBezTo>
                      <a:pt x="34274" y="26340"/>
                      <a:pt x="34257" y="26341"/>
                      <a:pt x="34240" y="26341"/>
                    </a:cubicBezTo>
                    <a:cubicBezTo>
                      <a:pt x="34096" y="26341"/>
                      <a:pt x="33961" y="26247"/>
                      <a:pt x="33816" y="26247"/>
                    </a:cubicBezTo>
                    <a:cubicBezTo>
                      <a:pt x="33766" y="26247"/>
                      <a:pt x="33714" y="26258"/>
                      <a:pt x="33660" y="26290"/>
                    </a:cubicBezTo>
                    <a:cubicBezTo>
                      <a:pt x="33588" y="26333"/>
                      <a:pt x="33512" y="26354"/>
                      <a:pt x="33435" y="26354"/>
                    </a:cubicBezTo>
                    <a:cubicBezTo>
                      <a:pt x="33383" y="26354"/>
                      <a:pt x="33331" y="26344"/>
                      <a:pt x="33279" y="26325"/>
                    </a:cubicBezTo>
                    <a:cubicBezTo>
                      <a:pt x="33124" y="26254"/>
                      <a:pt x="32933" y="26254"/>
                      <a:pt x="32779" y="26171"/>
                    </a:cubicBezTo>
                    <a:cubicBezTo>
                      <a:pt x="32635" y="26095"/>
                      <a:pt x="32495" y="26048"/>
                      <a:pt x="32353" y="26048"/>
                    </a:cubicBezTo>
                    <a:cubicBezTo>
                      <a:pt x="32247" y="26048"/>
                      <a:pt x="32140" y="26074"/>
                      <a:pt x="32028" y="26135"/>
                    </a:cubicBezTo>
                    <a:cubicBezTo>
                      <a:pt x="31909" y="26073"/>
                      <a:pt x="31793" y="26051"/>
                      <a:pt x="31678" y="26051"/>
                    </a:cubicBezTo>
                    <a:cubicBezTo>
                      <a:pt x="31507" y="26051"/>
                      <a:pt x="31337" y="26099"/>
                      <a:pt x="31159" y="26135"/>
                    </a:cubicBezTo>
                    <a:cubicBezTo>
                      <a:pt x="30928" y="26178"/>
                      <a:pt x="30691" y="26209"/>
                      <a:pt x="30456" y="26209"/>
                    </a:cubicBezTo>
                    <a:cubicBezTo>
                      <a:pt x="30170" y="26209"/>
                      <a:pt x="29885" y="26164"/>
                      <a:pt x="29611" y="26040"/>
                    </a:cubicBezTo>
                    <a:cubicBezTo>
                      <a:pt x="29493" y="25983"/>
                      <a:pt x="29366" y="25956"/>
                      <a:pt x="29240" y="25956"/>
                    </a:cubicBezTo>
                    <a:cubicBezTo>
                      <a:pt x="29101" y="25956"/>
                      <a:pt x="28963" y="25989"/>
                      <a:pt x="28838" y="26052"/>
                    </a:cubicBezTo>
                    <a:cubicBezTo>
                      <a:pt x="28635" y="26135"/>
                      <a:pt x="28397" y="26147"/>
                      <a:pt x="28218" y="26278"/>
                    </a:cubicBezTo>
                    <a:cubicBezTo>
                      <a:pt x="28128" y="26346"/>
                      <a:pt x="28036" y="26364"/>
                      <a:pt x="27945" y="26364"/>
                    </a:cubicBezTo>
                    <a:cubicBezTo>
                      <a:pt x="27849" y="26364"/>
                      <a:pt x="27753" y="26345"/>
                      <a:pt x="27659" y="26345"/>
                    </a:cubicBezTo>
                    <a:cubicBezTo>
                      <a:pt x="27594" y="26345"/>
                      <a:pt x="27530" y="26354"/>
                      <a:pt x="27468" y="26385"/>
                    </a:cubicBezTo>
                    <a:cubicBezTo>
                      <a:pt x="26921" y="26171"/>
                      <a:pt x="26349" y="26242"/>
                      <a:pt x="25790" y="26206"/>
                    </a:cubicBezTo>
                    <a:cubicBezTo>
                      <a:pt x="25728" y="26204"/>
                      <a:pt x="25666" y="26202"/>
                      <a:pt x="25604" y="26202"/>
                    </a:cubicBezTo>
                    <a:cubicBezTo>
                      <a:pt x="25362" y="26202"/>
                      <a:pt x="25114" y="26231"/>
                      <a:pt x="24897" y="26373"/>
                    </a:cubicBezTo>
                    <a:cubicBezTo>
                      <a:pt x="24853" y="26399"/>
                      <a:pt x="24812" y="26409"/>
                      <a:pt x="24774" y="26409"/>
                    </a:cubicBezTo>
                    <a:cubicBezTo>
                      <a:pt x="24687" y="26409"/>
                      <a:pt x="24610" y="26358"/>
                      <a:pt x="24527" y="26325"/>
                    </a:cubicBezTo>
                    <a:cubicBezTo>
                      <a:pt x="24427" y="26285"/>
                      <a:pt x="24328" y="26253"/>
                      <a:pt x="24232" y="26253"/>
                    </a:cubicBezTo>
                    <a:cubicBezTo>
                      <a:pt x="24156" y="26253"/>
                      <a:pt x="24084" y="26273"/>
                      <a:pt x="24016" y="26325"/>
                    </a:cubicBezTo>
                    <a:cubicBezTo>
                      <a:pt x="23877" y="26420"/>
                      <a:pt x="23746" y="26468"/>
                      <a:pt x="23616" y="26468"/>
                    </a:cubicBezTo>
                    <a:cubicBezTo>
                      <a:pt x="23468" y="26468"/>
                      <a:pt x="23323" y="26405"/>
                      <a:pt x="23170" y="26278"/>
                    </a:cubicBezTo>
                    <a:cubicBezTo>
                      <a:pt x="23027" y="26171"/>
                      <a:pt x="22861" y="26099"/>
                      <a:pt x="22682" y="26063"/>
                    </a:cubicBezTo>
                    <a:cubicBezTo>
                      <a:pt x="22673" y="26062"/>
                      <a:pt x="22663" y="26061"/>
                      <a:pt x="22654" y="26061"/>
                    </a:cubicBezTo>
                    <a:cubicBezTo>
                      <a:pt x="22571" y="26061"/>
                      <a:pt x="22488" y="26126"/>
                      <a:pt x="22396" y="26126"/>
                    </a:cubicBezTo>
                    <a:cubicBezTo>
                      <a:pt x="22366" y="26126"/>
                      <a:pt x="22334" y="26118"/>
                      <a:pt x="22301" y="26099"/>
                    </a:cubicBezTo>
                    <a:cubicBezTo>
                      <a:pt x="22274" y="26080"/>
                      <a:pt x="22247" y="26071"/>
                      <a:pt x="22220" y="26071"/>
                    </a:cubicBezTo>
                    <a:cubicBezTo>
                      <a:pt x="22166" y="26071"/>
                      <a:pt x="22115" y="26110"/>
                      <a:pt x="22075" y="26183"/>
                    </a:cubicBezTo>
                    <a:cubicBezTo>
                      <a:pt x="22015" y="26290"/>
                      <a:pt x="21968" y="26349"/>
                      <a:pt x="21908" y="26433"/>
                    </a:cubicBezTo>
                    <a:cubicBezTo>
                      <a:pt x="21860" y="26349"/>
                      <a:pt x="21789" y="26278"/>
                      <a:pt x="21741" y="26194"/>
                    </a:cubicBezTo>
                    <a:cubicBezTo>
                      <a:pt x="21707" y="26138"/>
                      <a:pt x="21673" y="26108"/>
                      <a:pt x="21640" y="26108"/>
                    </a:cubicBezTo>
                    <a:cubicBezTo>
                      <a:pt x="21605" y="26108"/>
                      <a:pt x="21570" y="26144"/>
                      <a:pt x="21539" y="26218"/>
                    </a:cubicBezTo>
                    <a:cubicBezTo>
                      <a:pt x="21503" y="26326"/>
                      <a:pt x="21460" y="26474"/>
                      <a:pt x="21375" y="26474"/>
                    </a:cubicBezTo>
                    <a:cubicBezTo>
                      <a:pt x="21347" y="26474"/>
                      <a:pt x="21315" y="26459"/>
                      <a:pt x="21277" y="26421"/>
                    </a:cubicBezTo>
                    <a:cubicBezTo>
                      <a:pt x="21088" y="26224"/>
                      <a:pt x="20904" y="26063"/>
                      <a:pt x="20691" y="26063"/>
                    </a:cubicBezTo>
                    <a:cubicBezTo>
                      <a:pt x="20582" y="26063"/>
                      <a:pt x="20466" y="26106"/>
                      <a:pt x="20336" y="26206"/>
                    </a:cubicBezTo>
                    <a:cubicBezTo>
                      <a:pt x="20259" y="26254"/>
                      <a:pt x="20173" y="26278"/>
                      <a:pt x="20086" y="26278"/>
                    </a:cubicBezTo>
                    <a:cubicBezTo>
                      <a:pt x="20000" y="26278"/>
                      <a:pt x="19914" y="26254"/>
                      <a:pt x="19836" y="26206"/>
                    </a:cubicBezTo>
                    <a:cubicBezTo>
                      <a:pt x="19751" y="26157"/>
                      <a:pt x="19671" y="26133"/>
                      <a:pt x="19595" y="26133"/>
                    </a:cubicBezTo>
                    <a:cubicBezTo>
                      <a:pt x="19469" y="26133"/>
                      <a:pt x="19353" y="26199"/>
                      <a:pt x="19241" y="26325"/>
                    </a:cubicBezTo>
                    <a:cubicBezTo>
                      <a:pt x="19177" y="26397"/>
                      <a:pt x="19108" y="26453"/>
                      <a:pt x="19026" y="26453"/>
                    </a:cubicBezTo>
                    <a:cubicBezTo>
                      <a:pt x="18986" y="26453"/>
                      <a:pt x="18943" y="26440"/>
                      <a:pt x="18896" y="26409"/>
                    </a:cubicBezTo>
                    <a:cubicBezTo>
                      <a:pt x="18744" y="26310"/>
                      <a:pt x="18571" y="26258"/>
                      <a:pt x="18400" y="26258"/>
                    </a:cubicBezTo>
                    <a:cubicBezTo>
                      <a:pt x="18262" y="26258"/>
                      <a:pt x="18125" y="26292"/>
                      <a:pt x="18003" y="26361"/>
                    </a:cubicBezTo>
                    <a:cubicBezTo>
                      <a:pt x="17914" y="26416"/>
                      <a:pt x="17814" y="26443"/>
                      <a:pt x="17716" y="26443"/>
                    </a:cubicBezTo>
                    <a:cubicBezTo>
                      <a:pt x="17642" y="26443"/>
                      <a:pt x="17569" y="26427"/>
                      <a:pt x="17503" y="26397"/>
                    </a:cubicBezTo>
                    <a:cubicBezTo>
                      <a:pt x="17380" y="26341"/>
                      <a:pt x="17246" y="26313"/>
                      <a:pt x="17112" y="26313"/>
                    </a:cubicBezTo>
                    <a:cubicBezTo>
                      <a:pt x="16935" y="26313"/>
                      <a:pt x="16759" y="26361"/>
                      <a:pt x="16610" y="26456"/>
                    </a:cubicBezTo>
                    <a:cubicBezTo>
                      <a:pt x="16549" y="26494"/>
                      <a:pt x="16487" y="26506"/>
                      <a:pt x="16425" y="26506"/>
                    </a:cubicBezTo>
                    <a:cubicBezTo>
                      <a:pt x="16312" y="26506"/>
                      <a:pt x="16198" y="26466"/>
                      <a:pt x="16087" y="26466"/>
                    </a:cubicBezTo>
                    <a:cubicBezTo>
                      <a:pt x="16009" y="26466"/>
                      <a:pt x="15933" y="26485"/>
                      <a:pt x="15860" y="26552"/>
                    </a:cubicBezTo>
                    <a:cubicBezTo>
                      <a:pt x="15550" y="26325"/>
                      <a:pt x="15193" y="26373"/>
                      <a:pt x="14848" y="26314"/>
                    </a:cubicBezTo>
                    <a:cubicBezTo>
                      <a:pt x="14590" y="26273"/>
                      <a:pt x="14338" y="26103"/>
                      <a:pt x="14084" y="26103"/>
                    </a:cubicBezTo>
                    <a:cubicBezTo>
                      <a:pt x="13963" y="26103"/>
                      <a:pt x="13840" y="26142"/>
                      <a:pt x="13717" y="26254"/>
                    </a:cubicBezTo>
                    <a:cubicBezTo>
                      <a:pt x="13693" y="26266"/>
                      <a:pt x="13669" y="26272"/>
                      <a:pt x="13647" y="26272"/>
                    </a:cubicBezTo>
                    <a:cubicBezTo>
                      <a:pt x="13624" y="26272"/>
                      <a:pt x="13603" y="26266"/>
                      <a:pt x="13586" y="26254"/>
                    </a:cubicBezTo>
                    <a:cubicBezTo>
                      <a:pt x="13109" y="25921"/>
                      <a:pt x="12550" y="26087"/>
                      <a:pt x="12062" y="25849"/>
                    </a:cubicBezTo>
                    <a:cubicBezTo>
                      <a:pt x="11984" y="25813"/>
                      <a:pt x="11898" y="25796"/>
                      <a:pt x="11810" y="25796"/>
                    </a:cubicBezTo>
                    <a:cubicBezTo>
                      <a:pt x="11722" y="25796"/>
                      <a:pt x="11633" y="25813"/>
                      <a:pt x="11550" y="25849"/>
                    </a:cubicBezTo>
                    <a:cubicBezTo>
                      <a:pt x="11395" y="25921"/>
                      <a:pt x="11228" y="25968"/>
                      <a:pt x="11050" y="25992"/>
                    </a:cubicBezTo>
                    <a:cubicBezTo>
                      <a:pt x="10769" y="25998"/>
                      <a:pt x="10489" y="26013"/>
                      <a:pt x="10208" y="26013"/>
                    </a:cubicBezTo>
                    <a:cubicBezTo>
                      <a:pt x="9881" y="26013"/>
                      <a:pt x="9555" y="25992"/>
                      <a:pt x="9228" y="25909"/>
                    </a:cubicBezTo>
                    <a:cubicBezTo>
                      <a:pt x="9190" y="25898"/>
                      <a:pt x="9153" y="25892"/>
                      <a:pt x="9116" y="25892"/>
                    </a:cubicBezTo>
                    <a:cubicBezTo>
                      <a:pt x="9070" y="25892"/>
                      <a:pt x="9024" y="25901"/>
                      <a:pt x="8978" y="25921"/>
                    </a:cubicBezTo>
                    <a:cubicBezTo>
                      <a:pt x="8773" y="26008"/>
                      <a:pt x="8571" y="26044"/>
                      <a:pt x="8369" y="26044"/>
                    </a:cubicBezTo>
                    <a:cubicBezTo>
                      <a:pt x="8103" y="26044"/>
                      <a:pt x="7838" y="25980"/>
                      <a:pt x="7573" y="25885"/>
                    </a:cubicBezTo>
                    <a:cubicBezTo>
                      <a:pt x="7456" y="25843"/>
                      <a:pt x="7321" y="25795"/>
                      <a:pt x="7202" y="25795"/>
                    </a:cubicBezTo>
                    <a:cubicBezTo>
                      <a:pt x="7151" y="25795"/>
                      <a:pt x="7104" y="25804"/>
                      <a:pt x="7061" y="25825"/>
                    </a:cubicBezTo>
                    <a:cubicBezTo>
                      <a:pt x="6969" y="25871"/>
                      <a:pt x="6862" y="25889"/>
                      <a:pt x="6758" y="25889"/>
                    </a:cubicBezTo>
                    <a:cubicBezTo>
                      <a:pt x="6728" y="25889"/>
                      <a:pt x="6698" y="25888"/>
                      <a:pt x="6668" y="25885"/>
                    </a:cubicBezTo>
                    <a:cubicBezTo>
                      <a:pt x="6636" y="25882"/>
                      <a:pt x="6604" y="25880"/>
                      <a:pt x="6572" y="25880"/>
                    </a:cubicBezTo>
                    <a:cubicBezTo>
                      <a:pt x="6485" y="25880"/>
                      <a:pt x="6398" y="25891"/>
                      <a:pt x="6311" y="25909"/>
                    </a:cubicBezTo>
                    <a:cubicBezTo>
                      <a:pt x="6167" y="25978"/>
                      <a:pt x="6011" y="26012"/>
                      <a:pt x="5854" y="26012"/>
                    </a:cubicBezTo>
                    <a:cubicBezTo>
                      <a:pt x="5635" y="26012"/>
                      <a:pt x="5415" y="25945"/>
                      <a:pt x="5227" y="25813"/>
                    </a:cubicBezTo>
                    <a:cubicBezTo>
                      <a:pt x="5049" y="25659"/>
                      <a:pt x="4846" y="25552"/>
                      <a:pt x="4632" y="25480"/>
                    </a:cubicBezTo>
                    <a:cubicBezTo>
                      <a:pt x="4525" y="25444"/>
                      <a:pt x="4418" y="25432"/>
                      <a:pt x="4311" y="25432"/>
                    </a:cubicBezTo>
                    <a:cubicBezTo>
                      <a:pt x="4251" y="25426"/>
                      <a:pt x="4192" y="25424"/>
                      <a:pt x="4132" y="25424"/>
                    </a:cubicBezTo>
                    <a:cubicBezTo>
                      <a:pt x="4073" y="25424"/>
                      <a:pt x="4013" y="25426"/>
                      <a:pt x="3953" y="25432"/>
                    </a:cubicBezTo>
                    <a:cubicBezTo>
                      <a:pt x="3946" y="25433"/>
                      <a:pt x="3939" y="25433"/>
                      <a:pt x="3932" y="25433"/>
                    </a:cubicBezTo>
                    <a:cubicBezTo>
                      <a:pt x="3802" y="25433"/>
                      <a:pt x="3724" y="25331"/>
                      <a:pt x="3668" y="25206"/>
                    </a:cubicBezTo>
                    <a:cubicBezTo>
                      <a:pt x="3584" y="25016"/>
                      <a:pt x="3358" y="25111"/>
                      <a:pt x="3239" y="24992"/>
                    </a:cubicBezTo>
                    <a:cubicBezTo>
                      <a:pt x="3168" y="24920"/>
                      <a:pt x="3096" y="24837"/>
                      <a:pt x="3037" y="24754"/>
                    </a:cubicBezTo>
                    <a:cubicBezTo>
                      <a:pt x="2965" y="24670"/>
                      <a:pt x="2906" y="24599"/>
                      <a:pt x="2846" y="24516"/>
                    </a:cubicBezTo>
                    <a:cubicBezTo>
                      <a:pt x="2834" y="24480"/>
                      <a:pt x="2775" y="24480"/>
                      <a:pt x="2739" y="24468"/>
                    </a:cubicBezTo>
                    <a:cubicBezTo>
                      <a:pt x="2596" y="24420"/>
                      <a:pt x="2489" y="24301"/>
                      <a:pt x="2441" y="24170"/>
                    </a:cubicBezTo>
                    <a:cubicBezTo>
                      <a:pt x="2382" y="24028"/>
                      <a:pt x="2263" y="23920"/>
                      <a:pt x="2108" y="23897"/>
                    </a:cubicBezTo>
                    <a:cubicBezTo>
                      <a:pt x="2048" y="23885"/>
                      <a:pt x="2037" y="23754"/>
                      <a:pt x="2013" y="23682"/>
                    </a:cubicBezTo>
                    <a:cubicBezTo>
                      <a:pt x="1941" y="23396"/>
                      <a:pt x="1798" y="23146"/>
                      <a:pt x="1584" y="22956"/>
                    </a:cubicBezTo>
                    <a:cubicBezTo>
                      <a:pt x="1525" y="22896"/>
                      <a:pt x="1429" y="22849"/>
                      <a:pt x="1417" y="22777"/>
                    </a:cubicBezTo>
                    <a:cubicBezTo>
                      <a:pt x="1382" y="22504"/>
                      <a:pt x="1322" y="22242"/>
                      <a:pt x="1239" y="21992"/>
                    </a:cubicBezTo>
                    <a:lnTo>
                      <a:pt x="1144" y="21611"/>
                    </a:lnTo>
                    <a:cubicBezTo>
                      <a:pt x="1120" y="21551"/>
                      <a:pt x="1108" y="21491"/>
                      <a:pt x="1096" y="21420"/>
                    </a:cubicBezTo>
                    <a:lnTo>
                      <a:pt x="1060" y="21230"/>
                    </a:lnTo>
                    <a:cubicBezTo>
                      <a:pt x="1060" y="21134"/>
                      <a:pt x="1060" y="21027"/>
                      <a:pt x="1084" y="20932"/>
                    </a:cubicBezTo>
                    <a:cubicBezTo>
                      <a:pt x="1108" y="20837"/>
                      <a:pt x="1156" y="20741"/>
                      <a:pt x="1191" y="20646"/>
                    </a:cubicBezTo>
                    <a:cubicBezTo>
                      <a:pt x="1215" y="20527"/>
                      <a:pt x="1203" y="20408"/>
                      <a:pt x="1132" y="20301"/>
                    </a:cubicBezTo>
                    <a:cubicBezTo>
                      <a:pt x="1013" y="20110"/>
                      <a:pt x="1013" y="19872"/>
                      <a:pt x="1132" y="19682"/>
                    </a:cubicBezTo>
                    <a:cubicBezTo>
                      <a:pt x="1203" y="19575"/>
                      <a:pt x="1239" y="19432"/>
                      <a:pt x="1215" y="19301"/>
                    </a:cubicBezTo>
                    <a:cubicBezTo>
                      <a:pt x="1060" y="18789"/>
                      <a:pt x="1156" y="18277"/>
                      <a:pt x="1239" y="17765"/>
                    </a:cubicBezTo>
                    <a:cubicBezTo>
                      <a:pt x="1286" y="17551"/>
                      <a:pt x="1251" y="17324"/>
                      <a:pt x="1132" y="17134"/>
                    </a:cubicBezTo>
                    <a:cubicBezTo>
                      <a:pt x="1108" y="17098"/>
                      <a:pt x="1072" y="17050"/>
                      <a:pt x="1084" y="17015"/>
                    </a:cubicBezTo>
                    <a:cubicBezTo>
                      <a:pt x="1108" y="16931"/>
                      <a:pt x="1167" y="16848"/>
                      <a:pt x="1203" y="16765"/>
                    </a:cubicBezTo>
                    <a:cubicBezTo>
                      <a:pt x="1346" y="16443"/>
                      <a:pt x="1513" y="16134"/>
                      <a:pt x="1275" y="15776"/>
                    </a:cubicBezTo>
                    <a:cubicBezTo>
                      <a:pt x="1167" y="15634"/>
                      <a:pt x="1167" y="15443"/>
                      <a:pt x="1084" y="15288"/>
                    </a:cubicBezTo>
                    <a:cubicBezTo>
                      <a:pt x="1013" y="15169"/>
                      <a:pt x="1001" y="15026"/>
                      <a:pt x="1048" y="14907"/>
                    </a:cubicBezTo>
                    <a:cubicBezTo>
                      <a:pt x="1179" y="14633"/>
                      <a:pt x="1239" y="14324"/>
                      <a:pt x="1227" y="14014"/>
                    </a:cubicBezTo>
                    <a:cubicBezTo>
                      <a:pt x="1239" y="13407"/>
                      <a:pt x="1239" y="12800"/>
                      <a:pt x="1227" y="12181"/>
                    </a:cubicBezTo>
                    <a:cubicBezTo>
                      <a:pt x="1203" y="12014"/>
                      <a:pt x="1156" y="11847"/>
                      <a:pt x="1096" y="11681"/>
                    </a:cubicBezTo>
                    <a:cubicBezTo>
                      <a:pt x="1084" y="11597"/>
                      <a:pt x="1036" y="11502"/>
                      <a:pt x="1084" y="11431"/>
                    </a:cubicBezTo>
                    <a:cubicBezTo>
                      <a:pt x="1275" y="11097"/>
                      <a:pt x="1215" y="10752"/>
                      <a:pt x="1215" y="10395"/>
                    </a:cubicBezTo>
                    <a:cubicBezTo>
                      <a:pt x="1227" y="10050"/>
                      <a:pt x="1227" y="9704"/>
                      <a:pt x="1191" y="9359"/>
                    </a:cubicBezTo>
                    <a:cubicBezTo>
                      <a:pt x="1144" y="8919"/>
                      <a:pt x="1179" y="8478"/>
                      <a:pt x="1334" y="8061"/>
                    </a:cubicBezTo>
                    <a:cubicBezTo>
                      <a:pt x="1394" y="7895"/>
                      <a:pt x="1358" y="7692"/>
                      <a:pt x="1227" y="7561"/>
                    </a:cubicBezTo>
                    <a:cubicBezTo>
                      <a:pt x="1120" y="7418"/>
                      <a:pt x="1048" y="7252"/>
                      <a:pt x="1025" y="7073"/>
                    </a:cubicBezTo>
                    <a:cubicBezTo>
                      <a:pt x="1013" y="6990"/>
                      <a:pt x="1013" y="6906"/>
                      <a:pt x="1013" y="6823"/>
                    </a:cubicBezTo>
                    <a:lnTo>
                      <a:pt x="1013" y="6585"/>
                    </a:lnTo>
                    <a:cubicBezTo>
                      <a:pt x="1013" y="6502"/>
                      <a:pt x="1025" y="6418"/>
                      <a:pt x="1036" y="6347"/>
                    </a:cubicBezTo>
                    <a:cubicBezTo>
                      <a:pt x="1048" y="6311"/>
                      <a:pt x="1048" y="6275"/>
                      <a:pt x="1048" y="6228"/>
                    </a:cubicBezTo>
                    <a:cubicBezTo>
                      <a:pt x="1048" y="6192"/>
                      <a:pt x="1048" y="6144"/>
                      <a:pt x="1048" y="6109"/>
                    </a:cubicBezTo>
                    <a:cubicBezTo>
                      <a:pt x="1156" y="5930"/>
                      <a:pt x="1251" y="5740"/>
                      <a:pt x="1322" y="5537"/>
                    </a:cubicBezTo>
                    <a:cubicBezTo>
                      <a:pt x="1358" y="5442"/>
                      <a:pt x="1394" y="5347"/>
                      <a:pt x="1417" y="5251"/>
                    </a:cubicBezTo>
                    <a:cubicBezTo>
                      <a:pt x="1453" y="5156"/>
                      <a:pt x="1489" y="5061"/>
                      <a:pt x="1513" y="4966"/>
                    </a:cubicBezTo>
                    <a:cubicBezTo>
                      <a:pt x="1620" y="4573"/>
                      <a:pt x="1787" y="4192"/>
                      <a:pt x="2013" y="3858"/>
                    </a:cubicBezTo>
                    <a:cubicBezTo>
                      <a:pt x="2072" y="3751"/>
                      <a:pt x="2108" y="3632"/>
                      <a:pt x="2108" y="3513"/>
                    </a:cubicBezTo>
                    <a:cubicBezTo>
                      <a:pt x="2108" y="3418"/>
                      <a:pt x="2120" y="3323"/>
                      <a:pt x="2156" y="3239"/>
                    </a:cubicBezTo>
                    <a:cubicBezTo>
                      <a:pt x="2179" y="3168"/>
                      <a:pt x="2227" y="3108"/>
                      <a:pt x="2287" y="3049"/>
                    </a:cubicBezTo>
                    <a:cubicBezTo>
                      <a:pt x="2406" y="2918"/>
                      <a:pt x="2560" y="2846"/>
                      <a:pt x="2727" y="2834"/>
                    </a:cubicBezTo>
                    <a:cubicBezTo>
                      <a:pt x="2870" y="2811"/>
                      <a:pt x="3001" y="2763"/>
                      <a:pt x="3025" y="2644"/>
                    </a:cubicBezTo>
                    <a:cubicBezTo>
                      <a:pt x="3072" y="2430"/>
                      <a:pt x="3191" y="2251"/>
                      <a:pt x="3370" y="2120"/>
                    </a:cubicBezTo>
                    <a:cubicBezTo>
                      <a:pt x="3453" y="2061"/>
                      <a:pt x="3537" y="2001"/>
                      <a:pt x="3620" y="1953"/>
                    </a:cubicBezTo>
                    <a:lnTo>
                      <a:pt x="3751" y="1870"/>
                    </a:lnTo>
                    <a:cubicBezTo>
                      <a:pt x="3799" y="1846"/>
                      <a:pt x="3846" y="1822"/>
                      <a:pt x="3882" y="1799"/>
                    </a:cubicBezTo>
                    <a:cubicBezTo>
                      <a:pt x="3963" y="1758"/>
                      <a:pt x="4050" y="1739"/>
                      <a:pt x="4135" y="1739"/>
                    </a:cubicBezTo>
                    <a:cubicBezTo>
                      <a:pt x="4175" y="1739"/>
                      <a:pt x="4213" y="1743"/>
                      <a:pt x="4251" y="1751"/>
                    </a:cubicBezTo>
                    <a:cubicBezTo>
                      <a:pt x="4317" y="1761"/>
                      <a:pt x="4378" y="1769"/>
                      <a:pt x="4436" y="1769"/>
                    </a:cubicBezTo>
                    <a:cubicBezTo>
                      <a:pt x="4578" y="1769"/>
                      <a:pt x="4697" y="1725"/>
                      <a:pt x="4799" y="1572"/>
                    </a:cubicBezTo>
                    <a:cubicBezTo>
                      <a:pt x="4882" y="1477"/>
                      <a:pt x="4989" y="1406"/>
                      <a:pt x="5108" y="1370"/>
                    </a:cubicBezTo>
                    <a:cubicBezTo>
                      <a:pt x="5168" y="1346"/>
                      <a:pt x="5227" y="1334"/>
                      <a:pt x="5287" y="1322"/>
                    </a:cubicBezTo>
                    <a:cubicBezTo>
                      <a:pt x="5347" y="1310"/>
                      <a:pt x="5406" y="1310"/>
                      <a:pt x="5466" y="1310"/>
                    </a:cubicBezTo>
                    <a:cubicBezTo>
                      <a:pt x="5472" y="1310"/>
                      <a:pt x="5479" y="1309"/>
                      <a:pt x="5485" y="1309"/>
                    </a:cubicBezTo>
                    <a:cubicBezTo>
                      <a:pt x="5580" y="1309"/>
                      <a:pt x="5631" y="1390"/>
                      <a:pt x="5620" y="1513"/>
                    </a:cubicBezTo>
                    <a:cubicBezTo>
                      <a:pt x="5610" y="1619"/>
                      <a:pt x="5637" y="1745"/>
                      <a:pt x="5703" y="1745"/>
                    </a:cubicBezTo>
                    <a:cubicBezTo>
                      <a:pt x="5710" y="1745"/>
                      <a:pt x="5719" y="1743"/>
                      <a:pt x="5728" y="1739"/>
                    </a:cubicBezTo>
                    <a:lnTo>
                      <a:pt x="5906" y="1656"/>
                    </a:lnTo>
                    <a:cubicBezTo>
                      <a:pt x="5978" y="1632"/>
                      <a:pt x="6037" y="1608"/>
                      <a:pt x="6097" y="1596"/>
                    </a:cubicBezTo>
                    <a:cubicBezTo>
                      <a:pt x="6228" y="1549"/>
                      <a:pt x="6370" y="1513"/>
                      <a:pt x="6501" y="1489"/>
                    </a:cubicBezTo>
                    <a:cubicBezTo>
                      <a:pt x="6799" y="1441"/>
                      <a:pt x="7109" y="1418"/>
                      <a:pt x="7418" y="1418"/>
                    </a:cubicBezTo>
                    <a:cubicBezTo>
                      <a:pt x="7453" y="1423"/>
                      <a:pt x="7488" y="1425"/>
                      <a:pt x="7524" y="1425"/>
                    </a:cubicBezTo>
                    <a:cubicBezTo>
                      <a:pt x="7659" y="1425"/>
                      <a:pt x="7798" y="1391"/>
                      <a:pt x="7930" y="1334"/>
                    </a:cubicBezTo>
                    <a:cubicBezTo>
                      <a:pt x="8078" y="1243"/>
                      <a:pt x="8245" y="1199"/>
                      <a:pt x="8411" y="1199"/>
                    </a:cubicBezTo>
                    <a:cubicBezTo>
                      <a:pt x="8593" y="1199"/>
                      <a:pt x="8775" y="1252"/>
                      <a:pt x="8930" y="1358"/>
                    </a:cubicBezTo>
                    <a:lnTo>
                      <a:pt x="9442" y="1251"/>
                    </a:lnTo>
                    <a:cubicBezTo>
                      <a:pt x="9645" y="1363"/>
                      <a:pt x="9845" y="1412"/>
                      <a:pt x="10044" y="1412"/>
                    </a:cubicBezTo>
                    <a:cubicBezTo>
                      <a:pt x="10267" y="1412"/>
                      <a:pt x="10490" y="1351"/>
                      <a:pt x="10716" y="1251"/>
                    </a:cubicBezTo>
                    <a:cubicBezTo>
                      <a:pt x="10777" y="1266"/>
                      <a:pt x="10837" y="1272"/>
                      <a:pt x="10898" y="1272"/>
                    </a:cubicBezTo>
                    <a:cubicBezTo>
                      <a:pt x="11100" y="1272"/>
                      <a:pt x="11303" y="1206"/>
                      <a:pt x="11506" y="1206"/>
                    </a:cubicBezTo>
                    <a:cubicBezTo>
                      <a:pt x="11623" y="1206"/>
                      <a:pt x="11741" y="1229"/>
                      <a:pt x="11859" y="1299"/>
                    </a:cubicBezTo>
                    <a:cubicBezTo>
                      <a:pt x="11921" y="1268"/>
                      <a:pt x="11981" y="1256"/>
                      <a:pt x="12040" y="1256"/>
                    </a:cubicBezTo>
                    <a:cubicBezTo>
                      <a:pt x="12234" y="1256"/>
                      <a:pt x="12421" y="1382"/>
                      <a:pt x="12621" y="1382"/>
                    </a:cubicBezTo>
                    <a:cubicBezTo>
                      <a:pt x="12883" y="1370"/>
                      <a:pt x="13145" y="1322"/>
                      <a:pt x="13383" y="1227"/>
                    </a:cubicBezTo>
                    <a:cubicBezTo>
                      <a:pt x="13387" y="1226"/>
                      <a:pt x="13391" y="1225"/>
                      <a:pt x="13395" y="1225"/>
                    </a:cubicBezTo>
                    <a:cubicBezTo>
                      <a:pt x="13429" y="1225"/>
                      <a:pt x="13470" y="1265"/>
                      <a:pt x="13502" y="1287"/>
                    </a:cubicBezTo>
                    <a:cubicBezTo>
                      <a:pt x="13613" y="1356"/>
                      <a:pt x="13740" y="1393"/>
                      <a:pt x="13870" y="1393"/>
                    </a:cubicBezTo>
                    <a:cubicBezTo>
                      <a:pt x="13962" y="1393"/>
                      <a:pt x="14056" y="1374"/>
                      <a:pt x="14145" y="1334"/>
                    </a:cubicBezTo>
                    <a:cubicBezTo>
                      <a:pt x="14243" y="1274"/>
                      <a:pt x="14356" y="1242"/>
                      <a:pt x="14470" y="1242"/>
                    </a:cubicBezTo>
                    <a:cubicBezTo>
                      <a:pt x="14536" y="1242"/>
                      <a:pt x="14604" y="1253"/>
                      <a:pt x="14669" y="1275"/>
                    </a:cubicBezTo>
                    <a:cubicBezTo>
                      <a:pt x="14809" y="1342"/>
                      <a:pt x="14962" y="1374"/>
                      <a:pt x="15118" y="1374"/>
                    </a:cubicBezTo>
                    <a:cubicBezTo>
                      <a:pt x="15266" y="1374"/>
                      <a:pt x="15417" y="1345"/>
                      <a:pt x="15562" y="1287"/>
                    </a:cubicBezTo>
                    <a:cubicBezTo>
                      <a:pt x="15624" y="1252"/>
                      <a:pt x="15699" y="1233"/>
                      <a:pt x="15774" y="1233"/>
                    </a:cubicBezTo>
                    <a:cubicBezTo>
                      <a:pt x="15828" y="1233"/>
                      <a:pt x="15881" y="1243"/>
                      <a:pt x="15931" y="1263"/>
                    </a:cubicBezTo>
                    <a:cubicBezTo>
                      <a:pt x="16235" y="1415"/>
                      <a:pt x="16568" y="1495"/>
                      <a:pt x="16906" y="1495"/>
                    </a:cubicBezTo>
                    <a:cubicBezTo>
                      <a:pt x="17045" y="1495"/>
                      <a:pt x="17185" y="1481"/>
                      <a:pt x="17324" y="1453"/>
                    </a:cubicBezTo>
                    <a:cubicBezTo>
                      <a:pt x="17331" y="1452"/>
                      <a:pt x="17338" y="1451"/>
                      <a:pt x="17345" y="1451"/>
                    </a:cubicBezTo>
                    <a:cubicBezTo>
                      <a:pt x="17429" y="1451"/>
                      <a:pt x="17527" y="1554"/>
                      <a:pt x="17627" y="1554"/>
                    </a:cubicBezTo>
                    <a:cubicBezTo>
                      <a:pt x="17649" y="1554"/>
                      <a:pt x="17671" y="1549"/>
                      <a:pt x="17693" y="1537"/>
                    </a:cubicBezTo>
                    <a:cubicBezTo>
                      <a:pt x="17941" y="1410"/>
                      <a:pt x="18193" y="1360"/>
                      <a:pt x="18445" y="1360"/>
                    </a:cubicBezTo>
                    <a:cubicBezTo>
                      <a:pt x="18666" y="1360"/>
                      <a:pt x="18888" y="1398"/>
                      <a:pt x="19110" y="1453"/>
                    </a:cubicBezTo>
                    <a:cubicBezTo>
                      <a:pt x="19444" y="1549"/>
                      <a:pt x="19789" y="1477"/>
                      <a:pt x="20122" y="1584"/>
                    </a:cubicBezTo>
                    <a:cubicBezTo>
                      <a:pt x="20175" y="1603"/>
                      <a:pt x="20226" y="1611"/>
                      <a:pt x="20278" y="1611"/>
                    </a:cubicBezTo>
                    <a:cubicBezTo>
                      <a:pt x="20466" y="1611"/>
                      <a:pt x="20650" y="1510"/>
                      <a:pt x="20849" y="1510"/>
                    </a:cubicBezTo>
                    <a:cubicBezTo>
                      <a:pt x="20903" y="1510"/>
                      <a:pt x="20958" y="1518"/>
                      <a:pt x="21015" y="1537"/>
                    </a:cubicBezTo>
                    <a:cubicBezTo>
                      <a:pt x="21169" y="1588"/>
                      <a:pt x="21334" y="1598"/>
                      <a:pt x="21499" y="1598"/>
                    </a:cubicBezTo>
                    <a:cubicBezTo>
                      <a:pt x="21602" y="1598"/>
                      <a:pt x="21704" y="1594"/>
                      <a:pt x="21805" y="1594"/>
                    </a:cubicBezTo>
                    <a:cubicBezTo>
                      <a:pt x="21844" y="1594"/>
                      <a:pt x="21882" y="1595"/>
                      <a:pt x="21920" y="1596"/>
                    </a:cubicBezTo>
                    <a:cubicBezTo>
                      <a:pt x="22055" y="1603"/>
                      <a:pt x="22185" y="1636"/>
                      <a:pt x="22314" y="1636"/>
                    </a:cubicBezTo>
                    <a:cubicBezTo>
                      <a:pt x="22401" y="1636"/>
                      <a:pt x="22488" y="1621"/>
                      <a:pt x="22575" y="1572"/>
                    </a:cubicBezTo>
                    <a:cubicBezTo>
                      <a:pt x="22656" y="1518"/>
                      <a:pt x="22754" y="1491"/>
                      <a:pt x="22853" y="1491"/>
                    </a:cubicBezTo>
                    <a:cubicBezTo>
                      <a:pt x="22928" y="1491"/>
                      <a:pt x="23003" y="1506"/>
                      <a:pt x="23075" y="1537"/>
                    </a:cubicBezTo>
                    <a:cubicBezTo>
                      <a:pt x="23196" y="1593"/>
                      <a:pt x="23325" y="1621"/>
                      <a:pt x="23455" y="1621"/>
                    </a:cubicBezTo>
                    <a:cubicBezTo>
                      <a:pt x="23543" y="1621"/>
                      <a:pt x="23631" y="1608"/>
                      <a:pt x="23718" y="1584"/>
                    </a:cubicBezTo>
                    <a:cubicBezTo>
                      <a:pt x="23959" y="1504"/>
                      <a:pt x="24189" y="1357"/>
                      <a:pt x="24450" y="1357"/>
                    </a:cubicBezTo>
                    <a:cubicBezTo>
                      <a:pt x="24460" y="1357"/>
                      <a:pt x="24470" y="1358"/>
                      <a:pt x="24480" y="1358"/>
                    </a:cubicBezTo>
                    <a:cubicBezTo>
                      <a:pt x="24685" y="1377"/>
                      <a:pt x="24868" y="1498"/>
                      <a:pt x="25070" y="1498"/>
                    </a:cubicBezTo>
                    <a:cubicBezTo>
                      <a:pt x="25125" y="1498"/>
                      <a:pt x="25183" y="1488"/>
                      <a:pt x="25242" y="1465"/>
                    </a:cubicBezTo>
                    <a:cubicBezTo>
                      <a:pt x="25457" y="1568"/>
                      <a:pt x="25672" y="1591"/>
                      <a:pt x="25887" y="1591"/>
                    </a:cubicBezTo>
                    <a:cubicBezTo>
                      <a:pt x="25970" y="1591"/>
                      <a:pt x="26052" y="1588"/>
                      <a:pt x="26135" y="1584"/>
                    </a:cubicBezTo>
                    <a:lnTo>
                      <a:pt x="28492" y="1549"/>
                    </a:lnTo>
                    <a:cubicBezTo>
                      <a:pt x="28525" y="1550"/>
                      <a:pt x="28558" y="1550"/>
                      <a:pt x="28590" y="1550"/>
                    </a:cubicBezTo>
                    <a:cubicBezTo>
                      <a:pt x="28951" y="1550"/>
                      <a:pt x="29310" y="1490"/>
                      <a:pt x="29659" y="1370"/>
                    </a:cubicBezTo>
                    <a:cubicBezTo>
                      <a:pt x="29813" y="1319"/>
                      <a:pt x="29971" y="1294"/>
                      <a:pt x="30131" y="1294"/>
                    </a:cubicBezTo>
                    <a:cubicBezTo>
                      <a:pt x="30231" y="1294"/>
                      <a:pt x="30332" y="1304"/>
                      <a:pt x="30433" y="1322"/>
                    </a:cubicBezTo>
                    <a:cubicBezTo>
                      <a:pt x="30630" y="1346"/>
                      <a:pt x="30823" y="1438"/>
                      <a:pt x="31017" y="1438"/>
                    </a:cubicBezTo>
                    <a:cubicBezTo>
                      <a:pt x="31115" y="1438"/>
                      <a:pt x="31214" y="1414"/>
                      <a:pt x="31314" y="1346"/>
                    </a:cubicBezTo>
                    <a:cubicBezTo>
                      <a:pt x="31526" y="1392"/>
                      <a:pt x="31738" y="1509"/>
                      <a:pt x="31950" y="1509"/>
                    </a:cubicBezTo>
                    <a:cubicBezTo>
                      <a:pt x="32071" y="1509"/>
                      <a:pt x="32193" y="1471"/>
                      <a:pt x="32314" y="1358"/>
                    </a:cubicBezTo>
                    <a:cubicBezTo>
                      <a:pt x="32337" y="1335"/>
                      <a:pt x="32369" y="1326"/>
                      <a:pt x="32404" y="1326"/>
                    </a:cubicBezTo>
                    <a:cubicBezTo>
                      <a:pt x="32459" y="1326"/>
                      <a:pt x="32520" y="1348"/>
                      <a:pt x="32564" y="1370"/>
                    </a:cubicBezTo>
                    <a:cubicBezTo>
                      <a:pt x="32934" y="1510"/>
                      <a:pt x="33305" y="1569"/>
                      <a:pt x="33675" y="1569"/>
                    </a:cubicBezTo>
                    <a:cubicBezTo>
                      <a:pt x="33995" y="1569"/>
                      <a:pt x="34316" y="1525"/>
                      <a:pt x="34636" y="1453"/>
                    </a:cubicBezTo>
                    <a:cubicBezTo>
                      <a:pt x="34719" y="1424"/>
                      <a:pt x="34806" y="1409"/>
                      <a:pt x="34892" y="1409"/>
                    </a:cubicBezTo>
                    <a:cubicBezTo>
                      <a:pt x="34978" y="1409"/>
                      <a:pt x="35065" y="1424"/>
                      <a:pt x="35148" y="1453"/>
                    </a:cubicBezTo>
                    <a:cubicBezTo>
                      <a:pt x="35210" y="1474"/>
                      <a:pt x="35271" y="1483"/>
                      <a:pt x="35333" y="1483"/>
                    </a:cubicBezTo>
                    <a:cubicBezTo>
                      <a:pt x="35485" y="1483"/>
                      <a:pt x="35635" y="1429"/>
                      <a:pt x="35779" y="1370"/>
                    </a:cubicBezTo>
                    <a:cubicBezTo>
                      <a:pt x="35861" y="1345"/>
                      <a:pt x="35971" y="1304"/>
                      <a:pt x="36059" y="1304"/>
                    </a:cubicBezTo>
                    <a:cubicBezTo>
                      <a:pt x="36099" y="1304"/>
                      <a:pt x="36134" y="1312"/>
                      <a:pt x="36160" y="1334"/>
                    </a:cubicBezTo>
                    <a:cubicBezTo>
                      <a:pt x="36517" y="1632"/>
                      <a:pt x="36934" y="1441"/>
                      <a:pt x="37303" y="1632"/>
                    </a:cubicBezTo>
                    <a:cubicBezTo>
                      <a:pt x="37487" y="1738"/>
                      <a:pt x="37697" y="1794"/>
                      <a:pt x="37907" y="1794"/>
                    </a:cubicBezTo>
                    <a:cubicBezTo>
                      <a:pt x="38049" y="1794"/>
                      <a:pt x="38192" y="1768"/>
                      <a:pt x="38327" y="1715"/>
                    </a:cubicBezTo>
                    <a:cubicBezTo>
                      <a:pt x="38391" y="1694"/>
                      <a:pt x="38452" y="1688"/>
                      <a:pt x="38512" y="1688"/>
                    </a:cubicBezTo>
                    <a:cubicBezTo>
                      <a:pt x="38588" y="1688"/>
                      <a:pt x="38661" y="1697"/>
                      <a:pt x="38736" y="1697"/>
                    </a:cubicBezTo>
                    <a:cubicBezTo>
                      <a:pt x="38766" y="1697"/>
                      <a:pt x="38796" y="1696"/>
                      <a:pt x="38827" y="1691"/>
                    </a:cubicBezTo>
                    <a:cubicBezTo>
                      <a:pt x="38882" y="1687"/>
                      <a:pt x="38938" y="1685"/>
                      <a:pt x="38994" y="1685"/>
                    </a:cubicBezTo>
                    <a:cubicBezTo>
                      <a:pt x="39105" y="1685"/>
                      <a:pt x="39216" y="1695"/>
                      <a:pt x="39327" y="1727"/>
                    </a:cubicBezTo>
                    <a:cubicBezTo>
                      <a:pt x="39643" y="1793"/>
                      <a:pt x="39961" y="1835"/>
                      <a:pt x="40279" y="1835"/>
                    </a:cubicBezTo>
                    <a:cubicBezTo>
                      <a:pt x="40655" y="1835"/>
                      <a:pt x="41030" y="1775"/>
                      <a:pt x="41399" y="1620"/>
                    </a:cubicBezTo>
                    <a:cubicBezTo>
                      <a:pt x="41464" y="1597"/>
                      <a:pt x="41531" y="1584"/>
                      <a:pt x="41598" y="1584"/>
                    </a:cubicBezTo>
                    <a:cubicBezTo>
                      <a:pt x="41701" y="1584"/>
                      <a:pt x="41804" y="1614"/>
                      <a:pt x="41899" y="1680"/>
                    </a:cubicBezTo>
                    <a:cubicBezTo>
                      <a:pt x="41960" y="1720"/>
                      <a:pt x="42032" y="1741"/>
                      <a:pt x="42107" y="1741"/>
                    </a:cubicBezTo>
                    <a:cubicBezTo>
                      <a:pt x="42164" y="1741"/>
                      <a:pt x="42223" y="1729"/>
                      <a:pt x="42280" y="1703"/>
                    </a:cubicBezTo>
                    <a:cubicBezTo>
                      <a:pt x="42402" y="1634"/>
                      <a:pt x="42539" y="1600"/>
                      <a:pt x="42676" y="1600"/>
                    </a:cubicBezTo>
                    <a:cubicBezTo>
                      <a:pt x="42751" y="1600"/>
                      <a:pt x="42827" y="1611"/>
                      <a:pt x="42899" y="1632"/>
                    </a:cubicBezTo>
                    <a:cubicBezTo>
                      <a:pt x="43149" y="1680"/>
                      <a:pt x="43411" y="1668"/>
                      <a:pt x="43661" y="1727"/>
                    </a:cubicBezTo>
                    <a:cubicBezTo>
                      <a:pt x="43809" y="1758"/>
                      <a:pt x="43959" y="1780"/>
                      <a:pt x="44109" y="1780"/>
                    </a:cubicBezTo>
                    <a:cubicBezTo>
                      <a:pt x="44308" y="1780"/>
                      <a:pt x="44506" y="1741"/>
                      <a:pt x="44697" y="1632"/>
                    </a:cubicBezTo>
                    <a:cubicBezTo>
                      <a:pt x="44833" y="1552"/>
                      <a:pt x="44991" y="1510"/>
                      <a:pt x="45150" y="1510"/>
                    </a:cubicBezTo>
                    <a:cubicBezTo>
                      <a:pt x="45298" y="1510"/>
                      <a:pt x="45446" y="1546"/>
                      <a:pt x="45578" y="1620"/>
                    </a:cubicBezTo>
                    <a:cubicBezTo>
                      <a:pt x="45596" y="1632"/>
                      <a:pt x="45615" y="1637"/>
                      <a:pt x="45634" y="1637"/>
                    </a:cubicBezTo>
                    <a:cubicBezTo>
                      <a:pt x="45687" y="1637"/>
                      <a:pt x="45742" y="1596"/>
                      <a:pt x="45804" y="1560"/>
                    </a:cubicBezTo>
                    <a:cubicBezTo>
                      <a:pt x="45860" y="1529"/>
                      <a:pt x="45915" y="1497"/>
                      <a:pt x="45971" y="1497"/>
                    </a:cubicBezTo>
                    <a:cubicBezTo>
                      <a:pt x="45998" y="1497"/>
                      <a:pt x="46026" y="1505"/>
                      <a:pt x="46054" y="1525"/>
                    </a:cubicBezTo>
                    <a:cubicBezTo>
                      <a:pt x="46185" y="1608"/>
                      <a:pt x="46328" y="1680"/>
                      <a:pt x="46471" y="1727"/>
                    </a:cubicBezTo>
                    <a:cubicBezTo>
                      <a:pt x="46531" y="1754"/>
                      <a:pt x="46595" y="1769"/>
                      <a:pt x="46658" y="1769"/>
                    </a:cubicBezTo>
                    <a:cubicBezTo>
                      <a:pt x="46708" y="1769"/>
                      <a:pt x="46757" y="1760"/>
                      <a:pt x="46804" y="1739"/>
                    </a:cubicBezTo>
                    <a:cubicBezTo>
                      <a:pt x="46938" y="1690"/>
                      <a:pt x="47081" y="1661"/>
                      <a:pt x="47222" y="1661"/>
                    </a:cubicBezTo>
                    <a:cubicBezTo>
                      <a:pt x="47319" y="1661"/>
                      <a:pt x="47415" y="1674"/>
                      <a:pt x="47507" y="1703"/>
                    </a:cubicBezTo>
                    <a:cubicBezTo>
                      <a:pt x="47614" y="1739"/>
                      <a:pt x="47721" y="1787"/>
                      <a:pt x="47816" y="1858"/>
                    </a:cubicBezTo>
                    <a:cubicBezTo>
                      <a:pt x="47911" y="1918"/>
                      <a:pt x="48007" y="2001"/>
                      <a:pt x="48090" y="2084"/>
                    </a:cubicBezTo>
                    <a:cubicBezTo>
                      <a:pt x="48149" y="2180"/>
                      <a:pt x="48245" y="2251"/>
                      <a:pt x="48352" y="2299"/>
                    </a:cubicBezTo>
                    <a:cubicBezTo>
                      <a:pt x="48483" y="2346"/>
                      <a:pt x="48661" y="2346"/>
                      <a:pt x="48781" y="2430"/>
                    </a:cubicBezTo>
                    <a:cubicBezTo>
                      <a:pt x="48852" y="2489"/>
                      <a:pt x="48923" y="2561"/>
                      <a:pt x="48971" y="2644"/>
                    </a:cubicBezTo>
                    <a:cubicBezTo>
                      <a:pt x="49019" y="2727"/>
                      <a:pt x="49078" y="2799"/>
                      <a:pt x="49138" y="2870"/>
                    </a:cubicBezTo>
                    <a:cubicBezTo>
                      <a:pt x="49304" y="3073"/>
                      <a:pt x="49531" y="3227"/>
                      <a:pt x="49781" y="3323"/>
                    </a:cubicBezTo>
                    <a:cubicBezTo>
                      <a:pt x="49888" y="3358"/>
                      <a:pt x="50007" y="3406"/>
                      <a:pt x="50031" y="3537"/>
                    </a:cubicBezTo>
                    <a:cubicBezTo>
                      <a:pt x="50054" y="3632"/>
                      <a:pt x="50102" y="3704"/>
                      <a:pt x="50185" y="3763"/>
                    </a:cubicBezTo>
                    <a:cubicBezTo>
                      <a:pt x="50221" y="3799"/>
                      <a:pt x="50245" y="3835"/>
                      <a:pt x="50281" y="3870"/>
                    </a:cubicBezTo>
                    <a:cubicBezTo>
                      <a:pt x="50316" y="3906"/>
                      <a:pt x="50340" y="3954"/>
                      <a:pt x="50352" y="4001"/>
                    </a:cubicBezTo>
                    <a:cubicBezTo>
                      <a:pt x="50388" y="4168"/>
                      <a:pt x="50686" y="4216"/>
                      <a:pt x="50650" y="4466"/>
                    </a:cubicBezTo>
                    <a:cubicBezTo>
                      <a:pt x="50638" y="4561"/>
                      <a:pt x="50686" y="4656"/>
                      <a:pt x="50769" y="4716"/>
                    </a:cubicBezTo>
                    <a:cubicBezTo>
                      <a:pt x="50852" y="4775"/>
                      <a:pt x="50912" y="4847"/>
                      <a:pt x="50959" y="4942"/>
                    </a:cubicBezTo>
                    <a:cubicBezTo>
                      <a:pt x="50971" y="4978"/>
                      <a:pt x="50983" y="5013"/>
                      <a:pt x="50995" y="5049"/>
                    </a:cubicBezTo>
                    <a:cubicBezTo>
                      <a:pt x="51007" y="5132"/>
                      <a:pt x="51007" y="5204"/>
                      <a:pt x="50983" y="5287"/>
                    </a:cubicBezTo>
                    <a:cubicBezTo>
                      <a:pt x="50924" y="5442"/>
                      <a:pt x="50840" y="5597"/>
                      <a:pt x="50888" y="5740"/>
                    </a:cubicBezTo>
                    <a:lnTo>
                      <a:pt x="50959" y="6097"/>
                    </a:lnTo>
                    <a:cubicBezTo>
                      <a:pt x="50971" y="6156"/>
                      <a:pt x="50983" y="6216"/>
                      <a:pt x="50995" y="6275"/>
                    </a:cubicBezTo>
                    <a:lnTo>
                      <a:pt x="51019" y="6454"/>
                    </a:lnTo>
                    <a:cubicBezTo>
                      <a:pt x="51031" y="6585"/>
                      <a:pt x="51043" y="6692"/>
                      <a:pt x="51055" y="6823"/>
                    </a:cubicBezTo>
                    <a:lnTo>
                      <a:pt x="51078" y="7252"/>
                    </a:lnTo>
                    <a:cubicBezTo>
                      <a:pt x="51448" y="7823"/>
                      <a:pt x="51328" y="8442"/>
                      <a:pt x="51328" y="9049"/>
                    </a:cubicBezTo>
                    <a:cubicBezTo>
                      <a:pt x="51340" y="9228"/>
                      <a:pt x="51293" y="9407"/>
                      <a:pt x="51221" y="9561"/>
                    </a:cubicBezTo>
                    <a:cubicBezTo>
                      <a:pt x="51031" y="9823"/>
                      <a:pt x="51043" y="10181"/>
                      <a:pt x="51245" y="10431"/>
                    </a:cubicBezTo>
                    <a:cubicBezTo>
                      <a:pt x="51340" y="10585"/>
                      <a:pt x="51364" y="10776"/>
                      <a:pt x="51317" y="10943"/>
                    </a:cubicBezTo>
                    <a:cubicBezTo>
                      <a:pt x="51281" y="11109"/>
                      <a:pt x="51114" y="11252"/>
                      <a:pt x="51221" y="11443"/>
                    </a:cubicBezTo>
                    <a:cubicBezTo>
                      <a:pt x="51340" y="11621"/>
                      <a:pt x="51090" y="11859"/>
                      <a:pt x="51269" y="12062"/>
                    </a:cubicBezTo>
                    <a:cubicBezTo>
                      <a:pt x="51233" y="12276"/>
                      <a:pt x="51090" y="12467"/>
                      <a:pt x="51209" y="12693"/>
                    </a:cubicBezTo>
                    <a:cubicBezTo>
                      <a:pt x="51340" y="12919"/>
                      <a:pt x="51138" y="13205"/>
                      <a:pt x="51317" y="13455"/>
                    </a:cubicBezTo>
                    <a:cubicBezTo>
                      <a:pt x="51388" y="13562"/>
                      <a:pt x="51400" y="13705"/>
                      <a:pt x="51352" y="13824"/>
                    </a:cubicBezTo>
                    <a:cubicBezTo>
                      <a:pt x="51209" y="14098"/>
                      <a:pt x="51281" y="14336"/>
                      <a:pt x="51376" y="14586"/>
                    </a:cubicBezTo>
                    <a:cubicBezTo>
                      <a:pt x="51448" y="14800"/>
                      <a:pt x="51424" y="15026"/>
                      <a:pt x="51317" y="15229"/>
                    </a:cubicBezTo>
                    <a:cubicBezTo>
                      <a:pt x="51019" y="15776"/>
                      <a:pt x="51162" y="16336"/>
                      <a:pt x="51257" y="16896"/>
                    </a:cubicBezTo>
                    <a:cubicBezTo>
                      <a:pt x="51590" y="17372"/>
                      <a:pt x="51328" y="17943"/>
                      <a:pt x="51698" y="18408"/>
                    </a:cubicBezTo>
                    <a:cubicBezTo>
                      <a:pt x="51733" y="18467"/>
                      <a:pt x="51709" y="18586"/>
                      <a:pt x="51662" y="18658"/>
                    </a:cubicBezTo>
                    <a:cubicBezTo>
                      <a:pt x="51507" y="18884"/>
                      <a:pt x="51448" y="19158"/>
                      <a:pt x="51483" y="19420"/>
                    </a:cubicBezTo>
                    <a:cubicBezTo>
                      <a:pt x="51519" y="19646"/>
                      <a:pt x="51471" y="19860"/>
                      <a:pt x="51352" y="20063"/>
                    </a:cubicBezTo>
                    <a:cubicBezTo>
                      <a:pt x="51269" y="20194"/>
                      <a:pt x="51340" y="20313"/>
                      <a:pt x="51376" y="20420"/>
                    </a:cubicBezTo>
                    <a:cubicBezTo>
                      <a:pt x="51400" y="20539"/>
                      <a:pt x="51376" y="20670"/>
                      <a:pt x="51305" y="20765"/>
                    </a:cubicBezTo>
                    <a:cubicBezTo>
                      <a:pt x="51281" y="20801"/>
                      <a:pt x="51257" y="20837"/>
                      <a:pt x="51245" y="20872"/>
                    </a:cubicBezTo>
                    <a:cubicBezTo>
                      <a:pt x="51221" y="20908"/>
                      <a:pt x="51197" y="20944"/>
                      <a:pt x="51174" y="20980"/>
                    </a:cubicBezTo>
                    <a:cubicBezTo>
                      <a:pt x="51138" y="21051"/>
                      <a:pt x="51114" y="21122"/>
                      <a:pt x="51102" y="21206"/>
                    </a:cubicBezTo>
                    <a:cubicBezTo>
                      <a:pt x="51090" y="21277"/>
                      <a:pt x="51090" y="21349"/>
                      <a:pt x="51090" y="21432"/>
                    </a:cubicBezTo>
                    <a:cubicBezTo>
                      <a:pt x="51090" y="21503"/>
                      <a:pt x="51102" y="21587"/>
                      <a:pt x="51114" y="21670"/>
                    </a:cubicBezTo>
                    <a:cubicBezTo>
                      <a:pt x="51150" y="21753"/>
                      <a:pt x="51162" y="21849"/>
                      <a:pt x="51174" y="21944"/>
                    </a:cubicBezTo>
                    <a:cubicBezTo>
                      <a:pt x="51162" y="22039"/>
                      <a:pt x="51162" y="22123"/>
                      <a:pt x="51138" y="22218"/>
                    </a:cubicBezTo>
                    <a:cubicBezTo>
                      <a:pt x="51126" y="22301"/>
                      <a:pt x="51102" y="22396"/>
                      <a:pt x="51067" y="22480"/>
                    </a:cubicBezTo>
                    <a:cubicBezTo>
                      <a:pt x="51031" y="22563"/>
                      <a:pt x="50995" y="22646"/>
                      <a:pt x="50947" y="22718"/>
                    </a:cubicBezTo>
                    <a:cubicBezTo>
                      <a:pt x="50662" y="23218"/>
                      <a:pt x="50316" y="23658"/>
                      <a:pt x="50090" y="24206"/>
                    </a:cubicBezTo>
                    <a:cubicBezTo>
                      <a:pt x="50054" y="24289"/>
                      <a:pt x="50019" y="24361"/>
                      <a:pt x="49912" y="24373"/>
                    </a:cubicBezTo>
                    <a:cubicBezTo>
                      <a:pt x="49626" y="24397"/>
                      <a:pt x="49507" y="24647"/>
                      <a:pt x="49281" y="24754"/>
                    </a:cubicBezTo>
                    <a:cubicBezTo>
                      <a:pt x="49031" y="24873"/>
                      <a:pt x="48757" y="24956"/>
                      <a:pt x="48483" y="25016"/>
                    </a:cubicBezTo>
                    <a:cubicBezTo>
                      <a:pt x="48447" y="25028"/>
                      <a:pt x="48411" y="25051"/>
                      <a:pt x="48376" y="25075"/>
                    </a:cubicBezTo>
                    <a:cubicBezTo>
                      <a:pt x="48257" y="25159"/>
                      <a:pt x="48149" y="25301"/>
                      <a:pt x="48007" y="25349"/>
                    </a:cubicBezTo>
                    <a:cubicBezTo>
                      <a:pt x="47949" y="25368"/>
                      <a:pt x="47885" y="25372"/>
                      <a:pt x="47818" y="25372"/>
                    </a:cubicBezTo>
                    <a:cubicBezTo>
                      <a:pt x="47774" y="25372"/>
                      <a:pt x="47729" y="25370"/>
                      <a:pt x="47686" y="25370"/>
                    </a:cubicBezTo>
                    <a:cubicBezTo>
                      <a:pt x="47631" y="25370"/>
                      <a:pt x="47578" y="25373"/>
                      <a:pt x="47530" y="25385"/>
                    </a:cubicBezTo>
                    <a:cubicBezTo>
                      <a:pt x="47376" y="25432"/>
                      <a:pt x="47257" y="25444"/>
                      <a:pt x="47126" y="25468"/>
                    </a:cubicBezTo>
                    <a:lnTo>
                      <a:pt x="47030" y="25492"/>
                    </a:lnTo>
                    <a:lnTo>
                      <a:pt x="46935" y="25516"/>
                    </a:lnTo>
                    <a:lnTo>
                      <a:pt x="46733" y="25552"/>
                    </a:lnTo>
                    <a:cubicBezTo>
                      <a:pt x="46530" y="25599"/>
                      <a:pt x="46340" y="25694"/>
                      <a:pt x="46185" y="25825"/>
                    </a:cubicBezTo>
                    <a:cubicBezTo>
                      <a:pt x="45971" y="25968"/>
                      <a:pt x="45935" y="26075"/>
                      <a:pt x="46137" y="26433"/>
                    </a:cubicBezTo>
                    <a:cubicBezTo>
                      <a:pt x="46304" y="26706"/>
                      <a:pt x="46304" y="26706"/>
                      <a:pt x="46185" y="26825"/>
                    </a:cubicBezTo>
                    <a:lnTo>
                      <a:pt x="45983" y="27040"/>
                    </a:lnTo>
                    <a:cubicBezTo>
                      <a:pt x="46066" y="27075"/>
                      <a:pt x="46149" y="27147"/>
                      <a:pt x="46233" y="27147"/>
                    </a:cubicBezTo>
                    <a:cubicBezTo>
                      <a:pt x="46876" y="27123"/>
                      <a:pt x="47566" y="27040"/>
                      <a:pt x="48054" y="26587"/>
                    </a:cubicBezTo>
                    <a:cubicBezTo>
                      <a:pt x="48185" y="26444"/>
                      <a:pt x="48400" y="26433"/>
                      <a:pt x="48614" y="26433"/>
                    </a:cubicBezTo>
                    <a:cubicBezTo>
                      <a:pt x="48745" y="26433"/>
                      <a:pt x="48864" y="26421"/>
                      <a:pt x="48995" y="26397"/>
                    </a:cubicBezTo>
                    <a:cubicBezTo>
                      <a:pt x="49114" y="26361"/>
                      <a:pt x="49221" y="26314"/>
                      <a:pt x="49328" y="26254"/>
                    </a:cubicBezTo>
                    <a:cubicBezTo>
                      <a:pt x="49435" y="26183"/>
                      <a:pt x="49519" y="26111"/>
                      <a:pt x="49602" y="26016"/>
                    </a:cubicBezTo>
                    <a:cubicBezTo>
                      <a:pt x="49650" y="25968"/>
                      <a:pt x="49685" y="25921"/>
                      <a:pt x="49721" y="25861"/>
                    </a:cubicBezTo>
                    <a:cubicBezTo>
                      <a:pt x="49757" y="25813"/>
                      <a:pt x="49781" y="25754"/>
                      <a:pt x="49804" y="25682"/>
                    </a:cubicBezTo>
                    <a:cubicBezTo>
                      <a:pt x="49882" y="25561"/>
                      <a:pt x="50010" y="25491"/>
                      <a:pt x="50143" y="25491"/>
                    </a:cubicBezTo>
                    <a:cubicBezTo>
                      <a:pt x="50153" y="25491"/>
                      <a:pt x="50163" y="25491"/>
                      <a:pt x="50174" y="25492"/>
                    </a:cubicBezTo>
                    <a:cubicBezTo>
                      <a:pt x="50376" y="25468"/>
                      <a:pt x="50555" y="25361"/>
                      <a:pt x="50674" y="25194"/>
                    </a:cubicBezTo>
                    <a:cubicBezTo>
                      <a:pt x="50769" y="25075"/>
                      <a:pt x="50828" y="24932"/>
                      <a:pt x="50900" y="24813"/>
                    </a:cubicBezTo>
                    <a:cubicBezTo>
                      <a:pt x="50983" y="24694"/>
                      <a:pt x="51102" y="24599"/>
                      <a:pt x="51233" y="24539"/>
                    </a:cubicBezTo>
                    <a:lnTo>
                      <a:pt x="51495" y="24182"/>
                    </a:lnTo>
                    <a:cubicBezTo>
                      <a:pt x="51590" y="24063"/>
                      <a:pt x="51662" y="23932"/>
                      <a:pt x="51745" y="23801"/>
                    </a:cubicBezTo>
                    <a:cubicBezTo>
                      <a:pt x="51888" y="23551"/>
                      <a:pt x="52031" y="23277"/>
                      <a:pt x="52150" y="23004"/>
                    </a:cubicBezTo>
                    <a:cubicBezTo>
                      <a:pt x="52210" y="22861"/>
                      <a:pt x="52162" y="22694"/>
                      <a:pt x="52043" y="22599"/>
                    </a:cubicBezTo>
                    <a:cubicBezTo>
                      <a:pt x="51959" y="22527"/>
                      <a:pt x="51900" y="22444"/>
                      <a:pt x="51888" y="22337"/>
                    </a:cubicBezTo>
                    <a:cubicBezTo>
                      <a:pt x="51876" y="22253"/>
                      <a:pt x="51912" y="22158"/>
                      <a:pt x="51971" y="22099"/>
                    </a:cubicBezTo>
                    <a:cubicBezTo>
                      <a:pt x="52186" y="21801"/>
                      <a:pt x="52293" y="21646"/>
                      <a:pt x="52340" y="21468"/>
                    </a:cubicBezTo>
                    <a:cubicBezTo>
                      <a:pt x="52376" y="21372"/>
                      <a:pt x="52400" y="21265"/>
                      <a:pt x="52412" y="21170"/>
                    </a:cubicBezTo>
                    <a:cubicBezTo>
                      <a:pt x="52424" y="21110"/>
                      <a:pt x="52436" y="21039"/>
                      <a:pt x="52448" y="20968"/>
                    </a:cubicBezTo>
                    <a:cubicBezTo>
                      <a:pt x="52448" y="20896"/>
                      <a:pt x="52448" y="20813"/>
                      <a:pt x="52460" y="20706"/>
                    </a:cubicBezTo>
                    <a:cubicBezTo>
                      <a:pt x="52460" y="20634"/>
                      <a:pt x="52471" y="20551"/>
                      <a:pt x="52495" y="20479"/>
                    </a:cubicBezTo>
                    <a:lnTo>
                      <a:pt x="52531" y="20348"/>
                    </a:lnTo>
                    <a:cubicBezTo>
                      <a:pt x="52543" y="20313"/>
                      <a:pt x="52555" y="20277"/>
                      <a:pt x="52567" y="20241"/>
                    </a:cubicBezTo>
                    <a:cubicBezTo>
                      <a:pt x="52614" y="20098"/>
                      <a:pt x="52591" y="19932"/>
                      <a:pt x="52519" y="19801"/>
                    </a:cubicBezTo>
                    <a:cubicBezTo>
                      <a:pt x="52579" y="19598"/>
                      <a:pt x="52626" y="19384"/>
                      <a:pt x="52650" y="19158"/>
                    </a:cubicBezTo>
                    <a:cubicBezTo>
                      <a:pt x="52638" y="18955"/>
                      <a:pt x="52495" y="18741"/>
                      <a:pt x="52471" y="18527"/>
                    </a:cubicBezTo>
                    <a:cubicBezTo>
                      <a:pt x="52436" y="18277"/>
                      <a:pt x="52376" y="18003"/>
                      <a:pt x="52507" y="17753"/>
                    </a:cubicBezTo>
                    <a:cubicBezTo>
                      <a:pt x="52638" y="17503"/>
                      <a:pt x="52412" y="17265"/>
                      <a:pt x="52602" y="17015"/>
                    </a:cubicBezTo>
                    <a:cubicBezTo>
                      <a:pt x="52745" y="16824"/>
                      <a:pt x="52460" y="16598"/>
                      <a:pt x="52591" y="16384"/>
                    </a:cubicBezTo>
                    <a:cubicBezTo>
                      <a:pt x="52733" y="16134"/>
                      <a:pt x="52662" y="15872"/>
                      <a:pt x="52674" y="15610"/>
                    </a:cubicBezTo>
                    <a:cubicBezTo>
                      <a:pt x="52710" y="15288"/>
                      <a:pt x="52626" y="14979"/>
                      <a:pt x="52448" y="14729"/>
                    </a:cubicBezTo>
                    <a:cubicBezTo>
                      <a:pt x="52329" y="14562"/>
                      <a:pt x="52460" y="14395"/>
                      <a:pt x="52543" y="14229"/>
                    </a:cubicBezTo>
                    <a:cubicBezTo>
                      <a:pt x="52567" y="14145"/>
                      <a:pt x="52507" y="14086"/>
                      <a:pt x="52388" y="14026"/>
                    </a:cubicBezTo>
                    <a:cubicBezTo>
                      <a:pt x="52269" y="13979"/>
                      <a:pt x="52221" y="13919"/>
                      <a:pt x="52245" y="13836"/>
                    </a:cubicBezTo>
                    <a:cubicBezTo>
                      <a:pt x="52257" y="13705"/>
                      <a:pt x="52364" y="13562"/>
                      <a:pt x="52305" y="13455"/>
                    </a:cubicBezTo>
                    <a:cubicBezTo>
                      <a:pt x="52162" y="13181"/>
                      <a:pt x="52233" y="12979"/>
                      <a:pt x="52460" y="12752"/>
                    </a:cubicBezTo>
                    <a:cubicBezTo>
                      <a:pt x="52710" y="12490"/>
                      <a:pt x="52662" y="12169"/>
                      <a:pt x="52579" y="11871"/>
                    </a:cubicBezTo>
                    <a:cubicBezTo>
                      <a:pt x="52567" y="11800"/>
                      <a:pt x="52471" y="11716"/>
                      <a:pt x="52388" y="11681"/>
                    </a:cubicBezTo>
                    <a:cubicBezTo>
                      <a:pt x="52305" y="11633"/>
                      <a:pt x="52198" y="11562"/>
                      <a:pt x="52233" y="11490"/>
                    </a:cubicBezTo>
                    <a:cubicBezTo>
                      <a:pt x="52424" y="11145"/>
                      <a:pt x="52364" y="10824"/>
                      <a:pt x="52150" y="10490"/>
                    </a:cubicBezTo>
                    <a:cubicBezTo>
                      <a:pt x="52079" y="10383"/>
                      <a:pt x="52150" y="10228"/>
                      <a:pt x="52293" y="10157"/>
                    </a:cubicBezTo>
                    <a:cubicBezTo>
                      <a:pt x="52519" y="10062"/>
                      <a:pt x="52638" y="9823"/>
                      <a:pt x="52579" y="9585"/>
                    </a:cubicBezTo>
                    <a:cubicBezTo>
                      <a:pt x="52543" y="9383"/>
                      <a:pt x="52400" y="9180"/>
                      <a:pt x="52519" y="8954"/>
                    </a:cubicBezTo>
                    <a:cubicBezTo>
                      <a:pt x="52531" y="8930"/>
                      <a:pt x="52495" y="8871"/>
                      <a:pt x="52448" y="8847"/>
                    </a:cubicBezTo>
                    <a:cubicBezTo>
                      <a:pt x="52293" y="8752"/>
                      <a:pt x="52031" y="8680"/>
                      <a:pt x="52388" y="8526"/>
                    </a:cubicBezTo>
                    <a:cubicBezTo>
                      <a:pt x="52436" y="8502"/>
                      <a:pt x="52495" y="8442"/>
                      <a:pt x="52483" y="8430"/>
                    </a:cubicBezTo>
                    <a:cubicBezTo>
                      <a:pt x="52340" y="8133"/>
                      <a:pt x="52567" y="7823"/>
                      <a:pt x="52460" y="7549"/>
                    </a:cubicBezTo>
                    <a:cubicBezTo>
                      <a:pt x="52388" y="7383"/>
                      <a:pt x="52352" y="7204"/>
                      <a:pt x="52329" y="7037"/>
                    </a:cubicBezTo>
                    <a:cubicBezTo>
                      <a:pt x="52317" y="6942"/>
                      <a:pt x="52305" y="6859"/>
                      <a:pt x="52305" y="6775"/>
                    </a:cubicBezTo>
                    <a:cubicBezTo>
                      <a:pt x="52293" y="6692"/>
                      <a:pt x="52281" y="6597"/>
                      <a:pt x="52281" y="6502"/>
                    </a:cubicBezTo>
                    <a:cubicBezTo>
                      <a:pt x="52221" y="5561"/>
                      <a:pt x="51971" y="4656"/>
                      <a:pt x="51555" y="3823"/>
                    </a:cubicBezTo>
                    <a:cubicBezTo>
                      <a:pt x="51495" y="3692"/>
                      <a:pt x="51424" y="3573"/>
                      <a:pt x="51364" y="3442"/>
                    </a:cubicBezTo>
                    <a:cubicBezTo>
                      <a:pt x="51317" y="3311"/>
                      <a:pt x="51269" y="3180"/>
                      <a:pt x="51221" y="3049"/>
                    </a:cubicBezTo>
                    <a:cubicBezTo>
                      <a:pt x="51150" y="2763"/>
                      <a:pt x="50936" y="2537"/>
                      <a:pt x="50662" y="2453"/>
                    </a:cubicBezTo>
                    <a:cubicBezTo>
                      <a:pt x="50400" y="2358"/>
                      <a:pt x="50150" y="2227"/>
                      <a:pt x="49924" y="2072"/>
                    </a:cubicBezTo>
                    <a:cubicBezTo>
                      <a:pt x="49781" y="1989"/>
                      <a:pt x="49745" y="1763"/>
                      <a:pt x="49614" y="1632"/>
                    </a:cubicBezTo>
                    <a:cubicBezTo>
                      <a:pt x="49531" y="1549"/>
                      <a:pt x="49423" y="1477"/>
                      <a:pt x="49328" y="1429"/>
                    </a:cubicBezTo>
                    <a:cubicBezTo>
                      <a:pt x="49221" y="1382"/>
                      <a:pt x="49126" y="1310"/>
                      <a:pt x="49031" y="1239"/>
                    </a:cubicBezTo>
                    <a:cubicBezTo>
                      <a:pt x="48876" y="1132"/>
                      <a:pt x="48792" y="929"/>
                      <a:pt x="48626" y="846"/>
                    </a:cubicBezTo>
                    <a:cubicBezTo>
                      <a:pt x="48519" y="798"/>
                      <a:pt x="48400" y="763"/>
                      <a:pt x="48280" y="763"/>
                    </a:cubicBezTo>
                    <a:cubicBezTo>
                      <a:pt x="48161" y="751"/>
                      <a:pt x="48042" y="751"/>
                      <a:pt x="47923" y="739"/>
                    </a:cubicBezTo>
                    <a:cubicBezTo>
                      <a:pt x="47780" y="608"/>
                      <a:pt x="47602" y="548"/>
                      <a:pt x="47411" y="548"/>
                    </a:cubicBezTo>
                    <a:cubicBezTo>
                      <a:pt x="47373" y="544"/>
                      <a:pt x="47335" y="542"/>
                      <a:pt x="47297" y="542"/>
                    </a:cubicBezTo>
                    <a:cubicBezTo>
                      <a:pt x="47145" y="542"/>
                      <a:pt x="46995" y="572"/>
                      <a:pt x="46852" y="572"/>
                    </a:cubicBezTo>
                    <a:cubicBezTo>
                      <a:pt x="46625" y="560"/>
                      <a:pt x="46399" y="525"/>
                      <a:pt x="46173" y="477"/>
                    </a:cubicBezTo>
                    <a:cubicBezTo>
                      <a:pt x="46043" y="434"/>
                      <a:pt x="45933" y="378"/>
                      <a:pt x="45809" y="378"/>
                    </a:cubicBezTo>
                    <a:cubicBezTo>
                      <a:pt x="45762" y="378"/>
                      <a:pt x="45713" y="386"/>
                      <a:pt x="45661" y="406"/>
                    </a:cubicBezTo>
                    <a:cubicBezTo>
                      <a:pt x="45459" y="477"/>
                      <a:pt x="45232" y="513"/>
                      <a:pt x="45018" y="513"/>
                    </a:cubicBezTo>
                    <a:cubicBezTo>
                      <a:pt x="44466" y="539"/>
                      <a:pt x="43914" y="547"/>
                      <a:pt x="43362" y="547"/>
                    </a:cubicBezTo>
                    <a:cubicBezTo>
                      <a:pt x="42389" y="547"/>
                      <a:pt x="41414" y="520"/>
                      <a:pt x="40434" y="513"/>
                    </a:cubicBezTo>
                    <a:cubicBezTo>
                      <a:pt x="40303" y="501"/>
                      <a:pt x="40184" y="477"/>
                      <a:pt x="40053" y="441"/>
                    </a:cubicBezTo>
                    <a:cubicBezTo>
                      <a:pt x="39821" y="394"/>
                      <a:pt x="39589" y="370"/>
                      <a:pt x="39357" y="370"/>
                    </a:cubicBezTo>
                    <a:cubicBezTo>
                      <a:pt x="39125" y="370"/>
                      <a:pt x="38892" y="394"/>
                      <a:pt x="38660" y="441"/>
                    </a:cubicBezTo>
                    <a:cubicBezTo>
                      <a:pt x="38417" y="483"/>
                      <a:pt x="38174" y="504"/>
                      <a:pt x="37933" y="504"/>
                    </a:cubicBezTo>
                    <a:cubicBezTo>
                      <a:pt x="37617" y="504"/>
                      <a:pt x="37303" y="468"/>
                      <a:pt x="36993" y="394"/>
                    </a:cubicBezTo>
                    <a:cubicBezTo>
                      <a:pt x="36651" y="304"/>
                      <a:pt x="36302" y="260"/>
                      <a:pt x="35955" y="260"/>
                    </a:cubicBezTo>
                    <a:cubicBezTo>
                      <a:pt x="35469" y="260"/>
                      <a:pt x="34987" y="346"/>
                      <a:pt x="34529" y="513"/>
                    </a:cubicBezTo>
                    <a:cubicBezTo>
                      <a:pt x="34455" y="544"/>
                      <a:pt x="34377" y="560"/>
                      <a:pt x="34299" y="560"/>
                    </a:cubicBezTo>
                    <a:cubicBezTo>
                      <a:pt x="34200" y="560"/>
                      <a:pt x="34103" y="535"/>
                      <a:pt x="34017" y="489"/>
                    </a:cubicBezTo>
                    <a:cubicBezTo>
                      <a:pt x="33826" y="370"/>
                      <a:pt x="33612" y="310"/>
                      <a:pt x="33386" y="310"/>
                    </a:cubicBezTo>
                    <a:cubicBezTo>
                      <a:pt x="33358" y="311"/>
                      <a:pt x="33329" y="312"/>
                      <a:pt x="33301" y="312"/>
                    </a:cubicBezTo>
                    <a:cubicBezTo>
                      <a:pt x="32937" y="312"/>
                      <a:pt x="32573" y="241"/>
                      <a:pt x="32231" y="108"/>
                    </a:cubicBezTo>
                    <a:cubicBezTo>
                      <a:pt x="32205" y="96"/>
                      <a:pt x="32177" y="92"/>
                      <a:pt x="32148" y="92"/>
                    </a:cubicBezTo>
                    <a:cubicBezTo>
                      <a:pt x="32056" y="92"/>
                      <a:pt x="31949" y="137"/>
                      <a:pt x="31850" y="156"/>
                    </a:cubicBezTo>
                    <a:cubicBezTo>
                      <a:pt x="31761" y="182"/>
                      <a:pt x="31665" y="196"/>
                      <a:pt x="31567" y="196"/>
                    </a:cubicBezTo>
                    <a:cubicBezTo>
                      <a:pt x="31534" y="196"/>
                      <a:pt x="31502" y="194"/>
                      <a:pt x="31469" y="191"/>
                    </a:cubicBezTo>
                    <a:cubicBezTo>
                      <a:pt x="31333" y="139"/>
                      <a:pt x="31197" y="98"/>
                      <a:pt x="31059" y="98"/>
                    </a:cubicBezTo>
                    <a:cubicBezTo>
                      <a:pt x="30943" y="98"/>
                      <a:pt x="30826" y="127"/>
                      <a:pt x="30707" y="203"/>
                    </a:cubicBezTo>
                    <a:cubicBezTo>
                      <a:pt x="30664" y="232"/>
                      <a:pt x="30612" y="248"/>
                      <a:pt x="30559" y="248"/>
                    </a:cubicBezTo>
                    <a:cubicBezTo>
                      <a:pt x="30524" y="248"/>
                      <a:pt x="30490" y="241"/>
                      <a:pt x="30457" y="227"/>
                    </a:cubicBezTo>
                    <a:cubicBezTo>
                      <a:pt x="30221" y="94"/>
                      <a:pt x="29981" y="50"/>
                      <a:pt x="29740" y="50"/>
                    </a:cubicBezTo>
                    <a:cubicBezTo>
                      <a:pt x="29508" y="50"/>
                      <a:pt x="29274" y="91"/>
                      <a:pt x="29040" y="132"/>
                    </a:cubicBezTo>
                    <a:cubicBezTo>
                      <a:pt x="28993" y="142"/>
                      <a:pt x="28946" y="147"/>
                      <a:pt x="28900" y="147"/>
                    </a:cubicBezTo>
                    <a:cubicBezTo>
                      <a:pt x="28734" y="147"/>
                      <a:pt x="28572" y="93"/>
                      <a:pt x="28406" y="93"/>
                    </a:cubicBezTo>
                    <a:cubicBezTo>
                      <a:pt x="28360" y="93"/>
                      <a:pt x="28313" y="97"/>
                      <a:pt x="28266" y="108"/>
                    </a:cubicBezTo>
                    <a:cubicBezTo>
                      <a:pt x="28016" y="167"/>
                      <a:pt x="27754" y="263"/>
                      <a:pt x="27504" y="322"/>
                    </a:cubicBezTo>
                    <a:cubicBezTo>
                      <a:pt x="27421" y="334"/>
                      <a:pt x="27325" y="334"/>
                      <a:pt x="27242" y="334"/>
                    </a:cubicBezTo>
                    <a:lnTo>
                      <a:pt x="25540" y="370"/>
                    </a:lnTo>
                    <a:cubicBezTo>
                      <a:pt x="25361" y="370"/>
                      <a:pt x="25194" y="322"/>
                      <a:pt x="25039" y="227"/>
                    </a:cubicBezTo>
                    <a:cubicBezTo>
                      <a:pt x="24961" y="173"/>
                      <a:pt x="24888" y="150"/>
                      <a:pt x="24819" y="150"/>
                    </a:cubicBezTo>
                    <a:cubicBezTo>
                      <a:pt x="24688" y="150"/>
                      <a:pt x="24569" y="233"/>
                      <a:pt x="24444" y="358"/>
                    </a:cubicBezTo>
                    <a:cubicBezTo>
                      <a:pt x="24337" y="441"/>
                      <a:pt x="24230" y="501"/>
                      <a:pt x="24099" y="548"/>
                    </a:cubicBezTo>
                    <a:cubicBezTo>
                      <a:pt x="23895" y="385"/>
                      <a:pt x="23675" y="350"/>
                      <a:pt x="23453" y="350"/>
                    </a:cubicBezTo>
                    <a:cubicBezTo>
                      <a:pt x="23287" y="350"/>
                      <a:pt x="23119" y="370"/>
                      <a:pt x="22956" y="370"/>
                    </a:cubicBezTo>
                    <a:cubicBezTo>
                      <a:pt x="21468" y="370"/>
                      <a:pt x="19991" y="406"/>
                      <a:pt x="18503" y="417"/>
                    </a:cubicBezTo>
                    <a:cubicBezTo>
                      <a:pt x="17943" y="417"/>
                      <a:pt x="17372" y="406"/>
                      <a:pt x="16800" y="406"/>
                    </a:cubicBezTo>
                    <a:cubicBezTo>
                      <a:pt x="16773" y="407"/>
                      <a:pt x="16746" y="408"/>
                      <a:pt x="16718" y="408"/>
                    </a:cubicBezTo>
                    <a:cubicBezTo>
                      <a:pt x="16576" y="408"/>
                      <a:pt x="16428" y="382"/>
                      <a:pt x="16288" y="322"/>
                    </a:cubicBezTo>
                    <a:cubicBezTo>
                      <a:pt x="16168" y="250"/>
                      <a:pt x="16047" y="230"/>
                      <a:pt x="15926" y="230"/>
                    </a:cubicBezTo>
                    <a:cubicBezTo>
                      <a:pt x="15785" y="230"/>
                      <a:pt x="15644" y="257"/>
                      <a:pt x="15503" y="257"/>
                    </a:cubicBezTo>
                    <a:cubicBezTo>
                      <a:pt x="15467" y="257"/>
                      <a:pt x="15431" y="255"/>
                      <a:pt x="15395" y="251"/>
                    </a:cubicBezTo>
                    <a:cubicBezTo>
                      <a:pt x="15352" y="245"/>
                      <a:pt x="15308" y="243"/>
                      <a:pt x="15265" y="243"/>
                    </a:cubicBezTo>
                    <a:cubicBezTo>
                      <a:pt x="15112" y="243"/>
                      <a:pt x="14961" y="271"/>
                      <a:pt x="14816" y="271"/>
                    </a:cubicBezTo>
                    <a:cubicBezTo>
                      <a:pt x="14754" y="271"/>
                      <a:pt x="14693" y="266"/>
                      <a:pt x="14633" y="251"/>
                    </a:cubicBezTo>
                    <a:cubicBezTo>
                      <a:pt x="14336" y="167"/>
                      <a:pt x="14038" y="132"/>
                      <a:pt x="13729" y="108"/>
                    </a:cubicBezTo>
                    <a:cubicBezTo>
                      <a:pt x="13677" y="105"/>
                      <a:pt x="13626" y="103"/>
                      <a:pt x="13575" y="103"/>
                    </a:cubicBezTo>
                    <a:cubicBezTo>
                      <a:pt x="13303" y="103"/>
                      <a:pt x="13029" y="142"/>
                      <a:pt x="12758" y="142"/>
                    </a:cubicBezTo>
                    <a:cubicBezTo>
                      <a:pt x="12519" y="142"/>
                      <a:pt x="12282" y="112"/>
                      <a:pt x="12050" y="1"/>
                    </a:cubicBezTo>
                    <a:close/>
                  </a:path>
                </a:pathLst>
              </a:custGeom>
              <a:solidFill>
                <a:srgbClr val="F5C9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88;p27">
                <a:extLst>
                  <a:ext uri="{FF2B5EF4-FFF2-40B4-BE49-F238E27FC236}">
                    <a16:creationId xmlns:a16="http://schemas.microsoft.com/office/drawing/2014/main" id="{F4E63BBF-31BB-480F-A4CD-4F055212D3A3}"/>
                  </a:ext>
                </a:extLst>
              </p:cNvPr>
              <p:cNvSpPr txBox="1"/>
              <p:nvPr/>
            </p:nvSpPr>
            <p:spPr>
              <a:xfrm>
                <a:off x="2952227" y="3801374"/>
                <a:ext cx="1280700" cy="2844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2000" b="1" kern="0" dirty="0">
                    <a:solidFill>
                      <a:schemeClr val="accent4">
                        <a:lumMod val="50000"/>
                      </a:schemeClr>
                    </a:solidFill>
                    <a:latin typeface="Arial Narrow" panose="020B0606020202030204" pitchFamily="34" charset="0"/>
                    <a:sym typeface="Fira Sans Extra Condensed Medium"/>
                  </a:rPr>
                  <a:t>3er Párrafo</a:t>
                </a:r>
                <a:endParaRPr sz="2000" b="1" kern="0" dirty="0">
                  <a:solidFill>
                    <a:schemeClr val="accent4">
                      <a:lumMod val="50000"/>
                    </a:schemeClr>
                  </a:solidFill>
                  <a:latin typeface="Arial Narrow" panose="020B0606020202030204" pitchFamily="34" charset="0"/>
                  <a:sym typeface="Fira Sans Extra Condensed Medium"/>
                </a:endParaRPr>
              </a:p>
            </p:txBody>
          </p:sp>
        </p:grpSp>
        <p:grpSp>
          <p:nvGrpSpPr>
            <p:cNvPr id="39" name="Google Shape;589;p27">
              <a:extLst>
                <a:ext uri="{FF2B5EF4-FFF2-40B4-BE49-F238E27FC236}">
                  <a16:creationId xmlns:a16="http://schemas.microsoft.com/office/drawing/2014/main" id="{EDA8CC02-8443-46BC-8E0F-E2390404C9DA}"/>
                </a:ext>
              </a:extLst>
            </p:cNvPr>
            <p:cNvGrpSpPr/>
            <p:nvPr/>
          </p:nvGrpSpPr>
          <p:grpSpPr>
            <a:xfrm>
              <a:off x="4696208" y="1418455"/>
              <a:ext cx="1652664" cy="852463"/>
              <a:chOff x="4696208" y="1418455"/>
              <a:chExt cx="1652664" cy="852463"/>
            </a:xfrm>
          </p:grpSpPr>
          <p:sp>
            <p:nvSpPr>
              <p:cNvPr id="40" name="Google Shape;590;p27">
                <a:extLst>
                  <a:ext uri="{FF2B5EF4-FFF2-40B4-BE49-F238E27FC236}">
                    <a16:creationId xmlns:a16="http://schemas.microsoft.com/office/drawing/2014/main" id="{FA895784-19A5-48F2-A0EE-8A395FBA6BE9}"/>
                  </a:ext>
                </a:extLst>
              </p:cNvPr>
              <p:cNvSpPr/>
              <p:nvPr/>
            </p:nvSpPr>
            <p:spPr>
              <a:xfrm>
                <a:off x="4696208" y="1418455"/>
                <a:ext cx="1652664" cy="852463"/>
              </a:xfrm>
              <a:custGeom>
                <a:avLst/>
                <a:gdLst/>
                <a:ahLst/>
                <a:cxnLst/>
                <a:rect l="l" t="t" r="r" b="b"/>
                <a:pathLst>
                  <a:path w="52746" h="27207" extrusionOk="0">
                    <a:moveTo>
                      <a:pt x="12062" y="1"/>
                    </a:moveTo>
                    <a:lnTo>
                      <a:pt x="11788" y="299"/>
                    </a:lnTo>
                    <a:cubicBezTo>
                      <a:pt x="11606" y="185"/>
                      <a:pt x="11424" y="139"/>
                      <a:pt x="11242" y="139"/>
                    </a:cubicBezTo>
                    <a:cubicBezTo>
                      <a:pt x="11043" y="139"/>
                      <a:pt x="10844" y="194"/>
                      <a:pt x="10645" y="275"/>
                    </a:cubicBezTo>
                    <a:cubicBezTo>
                      <a:pt x="10603" y="293"/>
                      <a:pt x="10562" y="302"/>
                      <a:pt x="10520" y="302"/>
                    </a:cubicBezTo>
                    <a:cubicBezTo>
                      <a:pt x="10478" y="302"/>
                      <a:pt x="10437" y="293"/>
                      <a:pt x="10395" y="275"/>
                    </a:cubicBezTo>
                    <a:cubicBezTo>
                      <a:pt x="10145" y="215"/>
                      <a:pt x="9883" y="179"/>
                      <a:pt x="9621" y="144"/>
                    </a:cubicBezTo>
                    <a:cubicBezTo>
                      <a:pt x="9591" y="140"/>
                      <a:pt x="9560" y="138"/>
                      <a:pt x="9529" y="138"/>
                    </a:cubicBezTo>
                    <a:cubicBezTo>
                      <a:pt x="9382" y="138"/>
                      <a:pt x="9239" y="184"/>
                      <a:pt x="9121" y="263"/>
                    </a:cubicBezTo>
                    <a:cubicBezTo>
                      <a:pt x="9067" y="299"/>
                      <a:pt x="8993" y="335"/>
                      <a:pt x="8934" y="335"/>
                    </a:cubicBezTo>
                    <a:cubicBezTo>
                      <a:pt x="8915" y="335"/>
                      <a:pt x="8898" y="331"/>
                      <a:pt x="8883" y="322"/>
                    </a:cubicBezTo>
                    <a:cubicBezTo>
                      <a:pt x="8670" y="195"/>
                      <a:pt x="8451" y="160"/>
                      <a:pt x="8230" y="160"/>
                    </a:cubicBezTo>
                    <a:cubicBezTo>
                      <a:pt x="8019" y="160"/>
                      <a:pt x="7807" y="192"/>
                      <a:pt x="7597" y="203"/>
                    </a:cubicBezTo>
                    <a:cubicBezTo>
                      <a:pt x="7288" y="203"/>
                      <a:pt x="6978" y="227"/>
                      <a:pt x="6680" y="275"/>
                    </a:cubicBezTo>
                    <a:cubicBezTo>
                      <a:pt x="6609" y="287"/>
                      <a:pt x="6537" y="310"/>
                      <a:pt x="6466" y="346"/>
                    </a:cubicBezTo>
                    <a:cubicBezTo>
                      <a:pt x="6383" y="370"/>
                      <a:pt x="6311" y="406"/>
                      <a:pt x="6228" y="430"/>
                    </a:cubicBezTo>
                    <a:cubicBezTo>
                      <a:pt x="6166" y="449"/>
                      <a:pt x="6100" y="458"/>
                      <a:pt x="6035" y="458"/>
                    </a:cubicBezTo>
                    <a:cubicBezTo>
                      <a:pt x="5936" y="458"/>
                      <a:pt x="5837" y="437"/>
                      <a:pt x="5752" y="394"/>
                    </a:cubicBezTo>
                    <a:cubicBezTo>
                      <a:pt x="5656" y="513"/>
                      <a:pt x="5573" y="632"/>
                      <a:pt x="5502" y="751"/>
                    </a:cubicBezTo>
                    <a:cubicBezTo>
                      <a:pt x="5394" y="644"/>
                      <a:pt x="5275" y="537"/>
                      <a:pt x="5156" y="453"/>
                    </a:cubicBezTo>
                    <a:cubicBezTo>
                      <a:pt x="5121" y="436"/>
                      <a:pt x="5087" y="425"/>
                      <a:pt x="5052" y="425"/>
                    </a:cubicBezTo>
                    <a:cubicBezTo>
                      <a:pt x="5039" y="425"/>
                      <a:pt x="5026" y="426"/>
                      <a:pt x="5013" y="430"/>
                    </a:cubicBezTo>
                    <a:cubicBezTo>
                      <a:pt x="4787" y="489"/>
                      <a:pt x="4513" y="489"/>
                      <a:pt x="4335" y="656"/>
                    </a:cubicBezTo>
                    <a:cubicBezTo>
                      <a:pt x="4216" y="763"/>
                      <a:pt x="4073" y="846"/>
                      <a:pt x="3918" y="906"/>
                    </a:cubicBezTo>
                    <a:cubicBezTo>
                      <a:pt x="3775" y="965"/>
                      <a:pt x="3620" y="1013"/>
                      <a:pt x="3466" y="1061"/>
                    </a:cubicBezTo>
                    <a:cubicBezTo>
                      <a:pt x="3311" y="1108"/>
                      <a:pt x="3156" y="1180"/>
                      <a:pt x="3001" y="1251"/>
                    </a:cubicBezTo>
                    <a:cubicBezTo>
                      <a:pt x="2918" y="1287"/>
                      <a:pt x="2847" y="1322"/>
                      <a:pt x="2775" y="1370"/>
                    </a:cubicBezTo>
                    <a:cubicBezTo>
                      <a:pt x="2716" y="1418"/>
                      <a:pt x="2644" y="1477"/>
                      <a:pt x="2585" y="1537"/>
                    </a:cubicBezTo>
                    <a:cubicBezTo>
                      <a:pt x="2346" y="1763"/>
                      <a:pt x="2073" y="1965"/>
                      <a:pt x="1823" y="2192"/>
                    </a:cubicBezTo>
                    <a:cubicBezTo>
                      <a:pt x="1704" y="2311"/>
                      <a:pt x="1596" y="2442"/>
                      <a:pt x="1501" y="2573"/>
                    </a:cubicBezTo>
                    <a:cubicBezTo>
                      <a:pt x="1406" y="2716"/>
                      <a:pt x="1346" y="2882"/>
                      <a:pt x="1311" y="3049"/>
                    </a:cubicBezTo>
                    <a:cubicBezTo>
                      <a:pt x="1299" y="3120"/>
                      <a:pt x="1180" y="3168"/>
                      <a:pt x="1120" y="3239"/>
                    </a:cubicBezTo>
                    <a:cubicBezTo>
                      <a:pt x="942" y="3454"/>
                      <a:pt x="775" y="3680"/>
                      <a:pt x="632" y="3930"/>
                    </a:cubicBezTo>
                    <a:lnTo>
                      <a:pt x="525" y="4144"/>
                    </a:lnTo>
                    <a:lnTo>
                      <a:pt x="477" y="4239"/>
                    </a:lnTo>
                    <a:lnTo>
                      <a:pt x="430" y="4359"/>
                    </a:lnTo>
                    <a:cubicBezTo>
                      <a:pt x="370" y="4501"/>
                      <a:pt x="311" y="4644"/>
                      <a:pt x="263" y="4787"/>
                    </a:cubicBezTo>
                    <a:cubicBezTo>
                      <a:pt x="227" y="4942"/>
                      <a:pt x="203" y="5097"/>
                      <a:pt x="180" y="5252"/>
                    </a:cubicBezTo>
                    <a:cubicBezTo>
                      <a:pt x="180" y="5323"/>
                      <a:pt x="168" y="5394"/>
                      <a:pt x="168" y="5478"/>
                    </a:cubicBezTo>
                    <a:cubicBezTo>
                      <a:pt x="180" y="5561"/>
                      <a:pt x="191" y="5633"/>
                      <a:pt x="203" y="5716"/>
                    </a:cubicBezTo>
                    <a:cubicBezTo>
                      <a:pt x="132" y="5835"/>
                      <a:pt x="72" y="5954"/>
                      <a:pt x="37" y="6085"/>
                    </a:cubicBezTo>
                    <a:cubicBezTo>
                      <a:pt x="13" y="6204"/>
                      <a:pt x="1" y="6335"/>
                      <a:pt x="1" y="6466"/>
                    </a:cubicBezTo>
                    <a:cubicBezTo>
                      <a:pt x="13" y="6597"/>
                      <a:pt x="25" y="6716"/>
                      <a:pt x="60" y="6835"/>
                    </a:cubicBezTo>
                    <a:cubicBezTo>
                      <a:pt x="96" y="6954"/>
                      <a:pt x="144" y="7073"/>
                      <a:pt x="203" y="7192"/>
                    </a:cubicBezTo>
                    <a:cubicBezTo>
                      <a:pt x="251" y="7359"/>
                      <a:pt x="263" y="7538"/>
                      <a:pt x="251" y="7704"/>
                    </a:cubicBezTo>
                    <a:cubicBezTo>
                      <a:pt x="263" y="8454"/>
                      <a:pt x="263" y="9192"/>
                      <a:pt x="275" y="9931"/>
                    </a:cubicBezTo>
                    <a:cubicBezTo>
                      <a:pt x="263" y="10109"/>
                      <a:pt x="299" y="10276"/>
                      <a:pt x="370" y="10443"/>
                    </a:cubicBezTo>
                    <a:cubicBezTo>
                      <a:pt x="489" y="10669"/>
                      <a:pt x="418" y="10859"/>
                      <a:pt x="322" y="11062"/>
                    </a:cubicBezTo>
                    <a:cubicBezTo>
                      <a:pt x="263" y="11240"/>
                      <a:pt x="299" y="11431"/>
                      <a:pt x="418" y="11574"/>
                    </a:cubicBezTo>
                    <a:cubicBezTo>
                      <a:pt x="501" y="11669"/>
                      <a:pt x="525" y="11812"/>
                      <a:pt x="453" y="11931"/>
                    </a:cubicBezTo>
                    <a:cubicBezTo>
                      <a:pt x="346" y="12133"/>
                      <a:pt x="299" y="12348"/>
                      <a:pt x="322" y="12574"/>
                    </a:cubicBezTo>
                    <a:cubicBezTo>
                      <a:pt x="299" y="13669"/>
                      <a:pt x="299" y="14753"/>
                      <a:pt x="358" y="15848"/>
                    </a:cubicBezTo>
                    <a:cubicBezTo>
                      <a:pt x="382" y="16503"/>
                      <a:pt x="406" y="17158"/>
                      <a:pt x="180" y="17801"/>
                    </a:cubicBezTo>
                    <a:cubicBezTo>
                      <a:pt x="156" y="17920"/>
                      <a:pt x="156" y="18051"/>
                      <a:pt x="180" y="18182"/>
                    </a:cubicBezTo>
                    <a:cubicBezTo>
                      <a:pt x="203" y="18479"/>
                      <a:pt x="191" y="18777"/>
                      <a:pt x="156" y="19075"/>
                    </a:cubicBezTo>
                    <a:cubicBezTo>
                      <a:pt x="132" y="19337"/>
                      <a:pt x="120" y="19599"/>
                      <a:pt x="108" y="19860"/>
                    </a:cubicBezTo>
                    <a:lnTo>
                      <a:pt x="84" y="20241"/>
                    </a:lnTo>
                    <a:cubicBezTo>
                      <a:pt x="84" y="20372"/>
                      <a:pt x="84" y="20527"/>
                      <a:pt x="96" y="20658"/>
                    </a:cubicBezTo>
                    <a:cubicBezTo>
                      <a:pt x="132" y="21611"/>
                      <a:pt x="394" y="22527"/>
                      <a:pt x="846" y="23361"/>
                    </a:cubicBezTo>
                    <a:cubicBezTo>
                      <a:pt x="942" y="23528"/>
                      <a:pt x="1025" y="23730"/>
                      <a:pt x="1180" y="23813"/>
                    </a:cubicBezTo>
                    <a:cubicBezTo>
                      <a:pt x="1299" y="23873"/>
                      <a:pt x="1406" y="23968"/>
                      <a:pt x="1477" y="24087"/>
                    </a:cubicBezTo>
                    <a:cubicBezTo>
                      <a:pt x="1537" y="24206"/>
                      <a:pt x="1584" y="24337"/>
                      <a:pt x="1620" y="24468"/>
                    </a:cubicBezTo>
                    <a:cubicBezTo>
                      <a:pt x="1668" y="24575"/>
                      <a:pt x="1704" y="24694"/>
                      <a:pt x="1763" y="24802"/>
                    </a:cubicBezTo>
                    <a:cubicBezTo>
                      <a:pt x="1787" y="24849"/>
                      <a:pt x="1823" y="24909"/>
                      <a:pt x="1846" y="24956"/>
                    </a:cubicBezTo>
                    <a:cubicBezTo>
                      <a:pt x="1882" y="25004"/>
                      <a:pt x="1930" y="25052"/>
                      <a:pt x="1965" y="25087"/>
                    </a:cubicBezTo>
                    <a:cubicBezTo>
                      <a:pt x="2037" y="25159"/>
                      <a:pt x="2120" y="25206"/>
                      <a:pt x="2216" y="25230"/>
                    </a:cubicBezTo>
                    <a:cubicBezTo>
                      <a:pt x="2299" y="25266"/>
                      <a:pt x="2394" y="25302"/>
                      <a:pt x="2477" y="25349"/>
                    </a:cubicBezTo>
                    <a:cubicBezTo>
                      <a:pt x="2573" y="25409"/>
                      <a:pt x="2680" y="25468"/>
                      <a:pt x="2763" y="25552"/>
                    </a:cubicBezTo>
                    <a:cubicBezTo>
                      <a:pt x="2811" y="25575"/>
                      <a:pt x="2858" y="25623"/>
                      <a:pt x="2918" y="25647"/>
                    </a:cubicBezTo>
                    <a:cubicBezTo>
                      <a:pt x="2966" y="25683"/>
                      <a:pt x="3013" y="25718"/>
                      <a:pt x="3061" y="25742"/>
                    </a:cubicBezTo>
                    <a:cubicBezTo>
                      <a:pt x="3180" y="25825"/>
                      <a:pt x="3287" y="25933"/>
                      <a:pt x="3370" y="26052"/>
                    </a:cubicBezTo>
                    <a:cubicBezTo>
                      <a:pt x="3466" y="26159"/>
                      <a:pt x="3597" y="26230"/>
                      <a:pt x="3728" y="26242"/>
                    </a:cubicBezTo>
                    <a:cubicBezTo>
                      <a:pt x="3811" y="26242"/>
                      <a:pt x="3882" y="26254"/>
                      <a:pt x="3954" y="26278"/>
                    </a:cubicBezTo>
                    <a:cubicBezTo>
                      <a:pt x="4025" y="26302"/>
                      <a:pt x="4085" y="26326"/>
                      <a:pt x="4144" y="26361"/>
                    </a:cubicBezTo>
                    <a:cubicBezTo>
                      <a:pt x="4263" y="26433"/>
                      <a:pt x="4371" y="26528"/>
                      <a:pt x="4490" y="26611"/>
                    </a:cubicBezTo>
                    <a:cubicBezTo>
                      <a:pt x="4609" y="26683"/>
                      <a:pt x="4763" y="26695"/>
                      <a:pt x="4906" y="26754"/>
                    </a:cubicBezTo>
                    <a:cubicBezTo>
                      <a:pt x="4990" y="26790"/>
                      <a:pt x="5085" y="26814"/>
                      <a:pt x="5192" y="26826"/>
                    </a:cubicBezTo>
                    <a:cubicBezTo>
                      <a:pt x="5240" y="26832"/>
                      <a:pt x="5287" y="26835"/>
                      <a:pt x="5336" y="26835"/>
                    </a:cubicBezTo>
                    <a:cubicBezTo>
                      <a:pt x="5386" y="26835"/>
                      <a:pt x="5436" y="26832"/>
                      <a:pt x="5490" y="26826"/>
                    </a:cubicBezTo>
                    <a:cubicBezTo>
                      <a:pt x="5585" y="26826"/>
                      <a:pt x="5680" y="26814"/>
                      <a:pt x="5775" y="26802"/>
                    </a:cubicBezTo>
                    <a:cubicBezTo>
                      <a:pt x="5859" y="26790"/>
                      <a:pt x="5966" y="26766"/>
                      <a:pt x="6049" y="26754"/>
                    </a:cubicBezTo>
                    <a:cubicBezTo>
                      <a:pt x="6366" y="26883"/>
                      <a:pt x="6698" y="26954"/>
                      <a:pt x="7034" y="26954"/>
                    </a:cubicBezTo>
                    <a:cubicBezTo>
                      <a:pt x="7102" y="26954"/>
                      <a:pt x="7171" y="26951"/>
                      <a:pt x="7240" y="26945"/>
                    </a:cubicBezTo>
                    <a:cubicBezTo>
                      <a:pt x="7263" y="26946"/>
                      <a:pt x="7286" y="26946"/>
                      <a:pt x="7309" y="26946"/>
                    </a:cubicBezTo>
                    <a:cubicBezTo>
                      <a:pt x="7510" y="26946"/>
                      <a:pt x="7701" y="26900"/>
                      <a:pt x="7883" y="26826"/>
                    </a:cubicBezTo>
                    <a:cubicBezTo>
                      <a:pt x="8181" y="26671"/>
                      <a:pt x="8478" y="26695"/>
                      <a:pt x="8776" y="26683"/>
                    </a:cubicBezTo>
                    <a:cubicBezTo>
                      <a:pt x="9395" y="26647"/>
                      <a:pt x="10002" y="26635"/>
                      <a:pt x="10609" y="26623"/>
                    </a:cubicBezTo>
                    <a:cubicBezTo>
                      <a:pt x="10745" y="26621"/>
                      <a:pt x="10882" y="26618"/>
                      <a:pt x="11018" y="26618"/>
                    </a:cubicBezTo>
                    <a:cubicBezTo>
                      <a:pt x="11492" y="26618"/>
                      <a:pt x="11969" y="26650"/>
                      <a:pt x="12431" y="26826"/>
                    </a:cubicBezTo>
                    <a:cubicBezTo>
                      <a:pt x="12598" y="26873"/>
                      <a:pt x="12764" y="26897"/>
                      <a:pt x="12943" y="26897"/>
                    </a:cubicBezTo>
                    <a:cubicBezTo>
                      <a:pt x="13729" y="26968"/>
                      <a:pt x="14515" y="26921"/>
                      <a:pt x="15277" y="27159"/>
                    </a:cubicBezTo>
                    <a:cubicBezTo>
                      <a:pt x="15420" y="27191"/>
                      <a:pt x="15568" y="27207"/>
                      <a:pt x="15714" y="27207"/>
                    </a:cubicBezTo>
                    <a:cubicBezTo>
                      <a:pt x="15787" y="27207"/>
                      <a:pt x="15860" y="27203"/>
                      <a:pt x="15932" y="27195"/>
                    </a:cubicBezTo>
                    <a:cubicBezTo>
                      <a:pt x="16034" y="27190"/>
                      <a:pt x="16137" y="27189"/>
                      <a:pt x="16240" y="27189"/>
                    </a:cubicBezTo>
                    <a:cubicBezTo>
                      <a:pt x="16578" y="27189"/>
                      <a:pt x="16915" y="27207"/>
                      <a:pt x="17252" y="27207"/>
                    </a:cubicBezTo>
                    <a:cubicBezTo>
                      <a:pt x="17643" y="27207"/>
                      <a:pt x="18033" y="27182"/>
                      <a:pt x="18420" y="27076"/>
                    </a:cubicBezTo>
                    <a:cubicBezTo>
                      <a:pt x="18454" y="27071"/>
                      <a:pt x="18489" y="27068"/>
                      <a:pt x="18523" y="27068"/>
                    </a:cubicBezTo>
                    <a:cubicBezTo>
                      <a:pt x="18572" y="27068"/>
                      <a:pt x="18621" y="27074"/>
                      <a:pt x="18670" y="27088"/>
                    </a:cubicBezTo>
                    <a:cubicBezTo>
                      <a:pt x="18792" y="27138"/>
                      <a:pt x="18915" y="27156"/>
                      <a:pt x="19039" y="27156"/>
                    </a:cubicBezTo>
                    <a:cubicBezTo>
                      <a:pt x="19288" y="27156"/>
                      <a:pt x="19539" y="27086"/>
                      <a:pt x="19783" y="27086"/>
                    </a:cubicBezTo>
                    <a:cubicBezTo>
                      <a:pt x="19841" y="27086"/>
                      <a:pt x="19898" y="27090"/>
                      <a:pt x="19956" y="27099"/>
                    </a:cubicBezTo>
                    <a:cubicBezTo>
                      <a:pt x="20166" y="27135"/>
                      <a:pt x="20374" y="27145"/>
                      <a:pt x="20581" y="27145"/>
                    </a:cubicBezTo>
                    <a:cubicBezTo>
                      <a:pt x="20808" y="27145"/>
                      <a:pt x="21032" y="27134"/>
                      <a:pt x="21257" y="27134"/>
                    </a:cubicBezTo>
                    <a:cubicBezTo>
                      <a:pt x="21303" y="27134"/>
                      <a:pt x="21350" y="27134"/>
                      <a:pt x="21396" y="27135"/>
                    </a:cubicBezTo>
                    <a:cubicBezTo>
                      <a:pt x="21487" y="27147"/>
                      <a:pt x="21578" y="27153"/>
                      <a:pt x="21668" y="27153"/>
                    </a:cubicBezTo>
                    <a:cubicBezTo>
                      <a:pt x="21933" y="27153"/>
                      <a:pt x="22193" y="27102"/>
                      <a:pt x="22432" y="27004"/>
                    </a:cubicBezTo>
                    <a:cubicBezTo>
                      <a:pt x="22465" y="26991"/>
                      <a:pt x="22499" y="26986"/>
                      <a:pt x="22534" y="26986"/>
                    </a:cubicBezTo>
                    <a:cubicBezTo>
                      <a:pt x="22627" y="26986"/>
                      <a:pt x="22727" y="27023"/>
                      <a:pt x="22813" y="27040"/>
                    </a:cubicBezTo>
                    <a:cubicBezTo>
                      <a:pt x="22944" y="27076"/>
                      <a:pt x="23075" y="27099"/>
                      <a:pt x="23206" y="27111"/>
                    </a:cubicBezTo>
                    <a:cubicBezTo>
                      <a:pt x="23400" y="27085"/>
                      <a:pt x="23594" y="27069"/>
                      <a:pt x="23788" y="27069"/>
                    </a:cubicBezTo>
                    <a:cubicBezTo>
                      <a:pt x="23939" y="27069"/>
                      <a:pt x="24091" y="27079"/>
                      <a:pt x="24242" y="27099"/>
                    </a:cubicBezTo>
                    <a:cubicBezTo>
                      <a:pt x="24458" y="27119"/>
                      <a:pt x="24675" y="27128"/>
                      <a:pt x="24891" y="27128"/>
                    </a:cubicBezTo>
                    <a:cubicBezTo>
                      <a:pt x="25068" y="27128"/>
                      <a:pt x="25244" y="27122"/>
                      <a:pt x="25421" y="27111"/>
                    </a:cubicBezTo>
                    <a:cubicBezTo>
                      <a:pt x="25683" y="27111"/>
                      <a:pt x="25945" y="27052"/>
                      <a:pt x="26207" y="27040"/>
                    </a:cubicBezTo>
                    <a:cubicBezTo>
                      <a:pt x="26283" y="27036"/>
                      <a:pt x="26359" y="27035"/>
                      <a:pt x="26434" y="27035"/>
                    </a:cubicBezTo>
                    <a:cubicBezTo>
                      <a:pt x="26615" y="27035"/>
                      <a:pt x="26792" y="27043"/>
                      <a:pt x="26969" y="27052"/>
                    </a:cubicBezTo>
                    <a:cubicBezTo>
                      <a:pt x="27314" y="27064"/>
                      <a:pt x="27659" y="27099"/>
                      <a:pt x="28004" y="27099"/>
                    </a:cubicBezTo>
                    <a:cubicBezTo>
                      <a:pt x="29282" y="27099"/>
                      <a:pt x="30566" y="27105"/>
                      <a:pt x="31847" y="27105"/>
                    </a:cubicBezTo>
                    <a:cubicBezTo>
                      <a:pt x="32488" y="27105"/>
                      <a:pt x="33128" y="27103"/>
                      <a:pt x="33767" y="27099"/>
                    </a:cubicBezTo>
                    <a:cubicBezTo>
                      <a:pt x="34898" y="27099"/>
                      <a:pt x="36029" y="27052"/>
                      <a:pt x="37160" y="27040"/>
                    </a:cubicBezTo>
                    <a:cubicBezTo>
                      <a:pt x="37195" y="27041"/>
                      <a:pt x="37230" y="27041"/>
                      <a:pt x="37265" y="27041"/>
                    </a:cubicBezTo>
                    <a:cubicBezTo>
                      <a:pt x="37717" y="27041"/>
                      <a:pt x="38158" y="26970"/>
                      <a:pt x="38589" y="26838"/>
                    </a:cubicBezTo>
                    <a:cubicBezTo>
                      <a:pt x="38717" y="26776"/>
                      <a:pt x="38852" y="26747"/>
                      <a:pt x="38986" y="26747"/>
                    </a:cubicBezTo>
                    <a:cubicBezTo>
                      <a:pt x="39114" y="26747"/>
                      <a:pt x="39241" y="26773"/>
                      <a:pt x="39363" y="26826"/>
                    </a:cubicBezTo>
                    <a:cubicBezTo>
                      <a:pt x="39521" y="26902"/>
                      <a:pt x="39693" y="26940"/>
                      <a:pt x="39864" y="26940"/>
                    </a:cubicBezTo>
                    <a:cubicBezTo>
                      <a:pt x="40041" y="26940"/>
                      <a:pt x="40217" y="26899"/>
                      <a:pt x="40375" y="26814"/>
                    </a:cubicBezTo>
                    <a:cubicBezTo>
                      <a:pt x="40511" y="26777"/>
                      <a:pt x="40641" y="26762"/>
                      <a:pt x="40774" y="26762"/>
                    </a:cubicBezTo>
                    <a:cubicBezTo>
                      <a:pt x="40815" y="26762"/>
                      <a:pt x="40857" y="26763"/>
                      <a:pt x="40899" y="26766"/>
                    </a:cubicBezTo>
                    <a:lnTo>
                      <a:pt x="43256" y="26683"/>
                    </a:lnTo>
                    <a:cubicBezTo>
                      <a:pt x="43256" y="26671"/>
                      <a:pt x="43256" y="26659"/>
                      <a:pt x="43256" y="26647"/>
                    </a:cubicBezTo>
                    <a:lnTo>
                      <a:pt x="45876" y="26623"/>
                    </a:lnTo>
                    <a:cubicBezTo>
                      <a:pt x="45911" y="26623"/>
                      <a:pt x="45959" y="26599"/>
                      <a:pt x="45983" y="26564"/>
                    </a:cubicBezTo>
                    <a:cubicBezTo>
                      <a:pt x="45995" y="26540"/>
                      <a:pt x="45983" y="26468"/>
                      <a:pt x="45959" y="26433"/>
                    </a:cubicBezTo>
                    <a:cubicBezTo>
                      <a:pt x="45911" y="26349"/>
                      <a:pt x="45864" y="26266"/>
                      <a:pt x="45816" y="26171"/>
                    </a:cubicBezTo>
                    <a:cubicBezTo>
                      <a:pt x="45721" y="25956"/>
                      <a:pt x="45507" y="25802"/>
                      <a:pt x="45269" y="25790"/>
                    </a:cubicBezTo>
                    <a:cubicBezTo>
                      <a:pt x="44919" y="25790"/>
                      <a:pt x="44575" y="25816"/>
                      <a:pt x="44226" y="25816"/>
                    </a:cubicBezTo>
                    <a:cubicBezTo>
                      <a:pt x="44051" y="25816"/>
                      <a:pt x="43875" y="25810"/>
                      <a:pt x="43697" y="25790"/>
                    </a:cubicBezTo>
                    <a:cubicBezTo>
                      <a:pt x="43508" y="25770"/>
                      <a:pt x="43320" y="25763"/>
                      <a:pt x="43132" y="25763"/>
                    </a:cubicBezTo>
                    <a:cubicBezTo>
                      <a:pt x="42705" y="25763"/>
                      <a:pt x="42280" y="25799"/>
                      <a:pt x="41853" y="25799"/>
                    </a:cubicBezTo>
                    <a:cubicBezTo>
                      <a:pt x="41686" y="25799"/>
                      <a:pt x="41519" y="25793"/>
                      <a:pt x="41351" y="25778"/>
                    </a:cubicBezTo>
                    <a:cubicBezTo>
                      <a:pt x="41262" y="25769"/>
                      <a:pt x="41174" y="25764"/>
                      <a:pt x="41086" y="25764"/>
                    </a:cubicBezTo>
                    <a:cubicBezTo>
                      <a:pt x="40822" y="25764"/>
                      <a:pt x="40563" y="25805"/>
                      <a:pt x="40304" y="25885"/>
                    </a:cubicBezTo>
                    <a:cubicBezTo>
                      <a:pt x="40216" y="25914"/>
                      <a:pt x="40130" y="25925"/>
                      <a:pt x="40046" y="25925"/>
                    </a:cubicBezTo>
                    <a:cubicBezTo>
                      <a:pt x="39827" y="25925"/>
                      <a:pt x="39616" y="25853"/>
                      <a:pt x="39398" y="25853"/>
                    </a:cubicBezTo>
                    <a:cubicBezTo>
                      <a:pt x="39359" y="25853"/>
                      <a:pt x="39319" y="25856"/>
                      <a:pt x="39280" y="25861"/>
                    </a:cubicBezTo>
                    <a:cubicBezTo>
                      <a:pt x="38957" y="25901"/>
                      <a:pt x="38646" y="26056"/>
                      <a:pt x="38327" y="26056"/>
                    </a:cubicBezTo>
                    <a:cubicBezTo>
                      <a:pt x="38175" y="26056"/>
                      <a:pt x="38021" y="26021"/>
                      <a:pt x="37863" y="25921"/>
                    </a:cubicBezTo>
                    <a:cubicBezTo>
                      <a:pt x="37841" y="25907"/>
                      <a:pt x="37816" y="25902"/>
                      <a:pt x="37789" y="25902"/>
                    </a:cubicBezTo>
                    <a:cubicBezTo>
                      <a:pt x="37698" y="25902"/>
                      <a:pt x="37583" y="25965"/>
                      <a:pt x="37482" y="25992"/>
                    </a:cubicBezTo>
                    <a:cubicBezTo>
                      <a:pt x="37315" y="26040"/>
                      <a:pt x="37148" y="26111"/>
                      <a:pt x="36982" y="26135"/>
                    </a:cubicBezTo>
                    <a:cubicBezTo>
                      <a:pt x="36422" y="26230"/>
                      <a:pt x="35839" y="26076"/>
                      <a:pt x="35303" y="26337"/>
                    </a:cubicBezTo>
                    <a:cubicBezTo>
                      <a:pt x="35136" y="26266"/>
                      <a:pt x="34970" y="26218"/>
                      <a:pt x="34791" y="26195"/>
                    </a:cubicBezTo>
                    <a:cubicBezTo>
                      <a:pt x="34624" y="26195"/>
                      <a:pt x="34470" y="26314"/>
                      <a:pt x="34291" y="26337"/>
                    </a:cubicBezTo>
                    <a:cubicBezTo>
                      <a:pt x="34275" y="26340"/>
                      <a:pt x="34259" y="26342"/>
                      <a:pt x="34243" y="26342"/>
                    </a:cubicBezTo>
                    <a:cubicBezTo>
                      <a:pt x="34105" y="26342"/>
                      <a:pt x="33966" y="26247"/>
                      <a:pt x="33823" y="26247"/>
                    </a:cubicBezTo>
                    <a:cubicBezTo>
                      <a:pt x="33774" y="26247"/>
                      <a:pt x="33723" y="26259"/>
                      <a:pt x="33672" y="26290"/>
                    </a:cubicBezTo>
                    <a:cubicBezTo>
                      <a:pt x="33600" y="26333"/>
                      <a:pt x="33525" y="26354"/>
                      <a:pt x="33447" y="26354"/>
                    </a:cubicBezTo>
                    <a:cubicBezTo>
                      <a:pt x="33396" y="26354"/>
                      <a:pt x="33343" y="26345"/>
                      <a:pt x="33291" y="26326"/>
                    </a:cubicBezTo>
                    <a:cubicBezTo>
                      <a:pt x="33124" y="26254"/>
                      <a:pt x="32946" y="26242"/>
                      <a:pt x="32791" y="26159"/>
                    </a:cubicBezTo>
                    <a:cubicBezTo>
                      <a:pt x="32647" y="26084"/>
                      <a:pt x="32508" y="26036"/>
                      <a:pt x="32365" y="26036"/>
                    </a:cubicBezTo>
                    <a:cubicBezTo>
                      <a:pt x="32260" y="26036"/>
                      <a:pt x="32152" y="26062"/>
                      <a:pt x="32041" y="26123"/>
                    </a:cubicBezTo>
                    <a:cubicBezTo>
                      <a:pt x="31924" y="26067"/>
                      <a:pt x="31811" y="26048"/>
                      <a:pt x="31698" y="26048"/>
                    </a:cubicBezTo>
                    <a:cubicBezTo>
                      <a:pt x="31524" y="26048"/>
                      <a:pt x="31352" y="26094"/>
                      <a:pt x="31172" y="26123"/>
                    </a:cubicBezTo>
                    <a:cubicBezTo>
                      <a:pt x="30934" y="26167"/>
                      <a:pt x="30692" y="26201"/>
                      <a:pt x="30449" y="26201"/>
                    </a:cubicBezTo>
                    <a:cubicBezTo>
                      <a:pt x="30168" y="26201"/>
                      <a:pt x="29887" y="26156"/>
                      <a:pt x="29612" y="26028"/>
                    </a:cubicBezTo>
                    <a:cubicBezTo>
                      <a:pt x="29496" y="25976"/>
                      <a:pt x="29369" y="25949"/>
                      <a:pt x="29241" y="25949"/>
                    </a:cubicBezTo>
                    <a:cubicBezTo>
                      <a:pt x="29107" y="25949"/>
                      <a:pt x="28972" y="25979"/>
                      <a:pt x="28850" y="26040"/>
                    </a:cubicBezTo>
                    <a:cubicBezTo>
                      <a:pt x="28647" y="26123"/>
                      <a:pt x="28409" y="26135"/>
                      <a:pt x="28231" y="26266"/>
                    </a:cubicBezTo>
                    <a:cubicBezTo>
                      <a:pt x="28135" y="26339"/>
                      <a:pt x="28037" y="26356"/>
                      <a:pt x="27940" y="26356"/>
                    </a:cubicBezTo>
                    <a:cubicBezTo>
                      <a:pt x="27855" y="26356"/>
                      <a:pt x="27769" y="26343"/>
                      <a:pt x="27685" y="26343"/>
                    </a:cubicBezTo>
                    <a:cubicBezTo>
                      <a:pt x="27615" y="26343"/>
                      <a:pt x="27547" y="26352"/>
                      <a:pt x="27481" y="26385"/>
                    </a:cubicBezTo>
                    <a:cubicBezTo>
                      <a:pt x="26933" y="26159"/>
                      <a:pt x="26361" y="26230"/>
                      <a:pt x="25802" y="26206"/>
                    </a:cubicBezTo>
                    <a:cubicBezTo>
                      <a:pt x="25722" y="26200"/>
                      <a:pt x="25641" y="26195"/>
                      <a:pt x="25559" y="26195"/>
                    </a:cubicBezTo>
                    <a:cubicBezTo>
                      <a:pt x="25336" y="26195"/>
                      <a:pt x="25109" y="26230"/>
                      <a:pt x="24909" y="26361"/>
                    </a:cubicBezTo>
                    <a:cubicBezTo>
                      <a:pt x="24865" y="26391"/>
                      <a:pt x="24824" y="26402"/>
                      <a:pt x="24784" y="26402"/>
                    </a:cubicBezTo>
                    <a:cubicBezTo>
                      <a:pt x="24697" y="26402"/>
                      <a:pt x="24618" y="26346"/>
                      <a:pt x="24528" y="26314"/>
                    </a:cubicBezTo>
                    <a:cubicBezTo>
                      <a:pt x="24436" y="26274"/>
                      <a:pt x="24338" y="26246"/>
                      <a:pt x="24244" y="26246"/>
                    </a:cubicBezTo>
                    <a:cubicBezTo>
                      <a:pt x="24166" y="26246"/>
                      <a:pt x="24092" y="26265"/>
                      <a:pt x="24028" y="26314"/>
                    </a:cubicBezTo>
                    <a:cubicBezTo>
                      <a:pt x="23891" y="26412"/>
                      <a:pt x="23761" y="26461"/>
                      <a:pt x="23633" y="26461"/>
                    </a:cubicBezTo>
                    <a:cubicBezTo>
                      <a:pt x="23484" y="26461"/>
                      <a:pt x="23337" y="26394"/>
                      <a:pt x="23182" y="26266"/>
                    </a:cubicBezTo>
                    <a:cubicBezTo>
                      <a:pt x="23040" y="26159"/>
                      <a:pt x="22873" y="26087"/>
                      <a:pt x="22694" y="26052"/>
                    </a:cubicBezTo>
                    <a:cubicBezTo>
                      <a:pt x="22686" y="26050"/>
                      <a:pt x="22677" y="26049"/>
                      <a:pt x="22668" y="26049"/>
                    </a:cubicBezTo>
                    <a:cubicBezTo>
                      <a:pt x="22583" y="26049"/>
                      <a:pt x="22498" y="26124"/>
                      <a:pt x="22403" y="26124"/>
                    </a:cubicBezTo>
                    <a:cubicBezTo>
                      <a:pt x="22374" y="26124"/>
                      <a:pt x="22344" y="26117"/>
                      <a:pt x="22313" y="26099"/>
                    </a:cubicBezTo>
                    <a:cubicBezTo>
                      <a:pt x="22279" y="26078"/>
                      <a:pt x="22248" y="26067"/>
                      <a:pt x="22220" y="26067"/>
                    </a:cubicBezTo>
                    <a:cubicBezTo>
                      <a:pt x="22168" y="26067"/>
                      <a:pt x="22125" y="26102"/>
                      <a:pt x="22087" y="26171"/>
                    </a:cubicBezTo>
                    <a:cubicBezTo>
                      <a:pt x="22028" y="26278"/>
                      <a:pt x="21980" y="26337"/>
                      <a:pt x="21920" y="26421"/>
                    </a:cubicBezTo>
                    <a:cubicBezTo>
                      <a:pt x="21861" y="26349"/>
                      <a:pt x="21801" y="26278"/>
                      <a:pt x="21754" y="26195"/>
                    </a:cubicBezTo>
                    <a:cubicBezTo>
                      <a:pt x="21714" y="26138"/>
                      <a:pt x="21677" y="26108"/>
                      <a:pt x="21644" y="26108"/>
                    </a:cubicBezTo>
                    <a:cubicBezTo>
                      <a:pt x="21608" y="26108"/>
                      <a:pt x="21576" y="26144"/>
                      <a:pt x="21551" y="26218"/>
                    </a:cubicBezTo>
                    <a:cubicBezTo>
                      <a:pt x="21515" y="26317"/>
                      <a:pt x="21473" y="26463"/>
                      <a:pt x="21388" y="26463"/>
                    </a:cubicBezTo>
                    <a:cubicBezTo>
                      <a:pt x="21360" y="26463"/>
                      <a:pt x="21328" y="26447"/>
                      <a:pt x="21289" y="26409"/>
                    </a:cubicBezTo>
                    <a:cubicBezTo>
                      <a:pt x="21093" y="26212"/>
                      <a:pt x="20911" y="26057"/>
                      <a:pt x="20701" y="26057"/>
                    </a:cubicBezTo>
                    <a:cubicBezTo>
                      <a:pt x="20593" y="26057"/>
                      <a:pt x="20478" y="26098"/>
                      <a:pt x="20349" y="26195"/>
                    </a:cubicBezTo>
                    <a:cubicBezTo>
                      <a:pt x="20271" y="26242"/>
                      <a:pt x="20182" y="26266"/>
                      <a:pt x="20093" y="26266"/>
                    </a:cubicBezTo>
                    <a:cubicBezTo>
                      <a:pt x="20003" y="26266"/>
                      <a:pt x="19914" y="26242"/>
                      <a:pt x="19837" y="26195"/>
                    </a:cubicBezTo>
                    <a:cubicBezTo>
                      <a:pt x="19754" y="26151"/>
                      <a:pt x="19677" y="26130"/>
                      <a:pt x="19604" y="26130"/>
                    </a:cubicBezTo>
                    <a:cubicBezTo>
                      <a:pt x="19478" y="26130"/>
                      <a:pt x="19362" y="26193"/>
                      <a:pt x="19241" y="26314"/>
                    </a:cubicBezTo>
                    <a:cubicBezTo>
                      <a:pt x="19177" y="26386"/>
                      <a:pt x="19113" y="26442"/>
                      <a:pt x="19031" y="26442"/>
                    </a:cubicBezTo>
                    <a:cubicBezTo>
                      <a:pt x="18991" y="26442"/>
                      <a:pt x="18947" y="26428"/>
                      <a:pt x="18896" y="26397"/>
                    </a:cubicBezTo>
                    <a:cubicBezTo>
                      <a:pt x="18756" y="26301"/>
                      <a:pt x="18592" y="26253"/>
                      <a:pt x="18425" y="26253"/>
                    </a:cubicBezTo>
                    <a:cubicBezTo>
                      <a:pt x="18281" y="26253"/>
                      <a:pt x="18136" y="26289"/>
                      <a:pt x="18003" y="26361"/>
                    </a:cubicBezTo>
                    <a:cubicBezTo>
                      <a:pt x="17920" y="26410"/>
                      <a:pt x="17820" y="26434"/>
                      <a:pt x="17721" y="26434"/>
                    </a:cubicBezTo>
                    <a:cubicBezTo>
                      <a:pt x="17650" y="26434"/>
                      <a:pt x="17580" y="26422"/>
                      <a:pt x="17515" y="26397"/>
                    </a:cubicBezTo>
                    <a:cubicBezTo>
                      <a:pt x="17385" y="26340"/>
                      <a:pt x="17248" y="26312"/>
                      <a:pt x="17113" y="26312"/>
                    </a:cubicBezTo>
                    <a:cubicBezTo>
                      <a:pt x="16939" y="26312"/>
                      <a:pt x="16769" y="26358"/>
                      <a:pt x="16622" y="26445"/>
                    </a:cubicBezTo>
                    <a:cubicBezTo>
                      <a:pt x="16557" y="26488"/>
                      <a:pt x="16492" y="26501"/>
                      <a:pt x="16426" y="26501"/>
                    </a:cubicBezTo>
                    <a:cubicBezTo>
                      <a:pt x="16314" y="26501"/>
                      <a:pt x="16201" y="26462"/>
                      <a:pt x="16090" y="26462"/>
                    </a:cubicBezTo>
                    <a:cubicBezTo>
                      <a:pt x="16016" y="26462"/>
                      <a:pt x="15943" y="26480"/>
                      <a:pt x="15872" y="26540"/>
                    </a:cubicBezTo>
                    <a:cubicBezTo>
                      <a:pt x="15551" y="26314"/>
                      <a:pt x="15193" y="26361"/>
                      <a:pt x="14860" y="26314"/>
                    </a:cubicBezTo>
                    <a:cubicBezTo>
                      <a:pt x="14600" y="26273"/>
                      <a:pt x="14345" y="26094"/>
                      <a:pt x="14089" y="26094"/>
                    </a:cubicBezTo>
                    <a:cubicBezTo>
                      <a:pt x="13970" y="26094"/>
                      <a:pt x="13850" y="26133"/>
                      <a:pt x="13729" y="26242"/>
                    </a:cubicBezTo>
                    <a:cubicBezTo>
                      <a:pt x="13705" y="26254"/>
                      <a:pt x="13681" y="26260"/>
                      <a:pt x="13659" y="26260"/>
                    </a:cubicBezTo>
                    <a:cubicBezTo>
                      <a:pt x="13637" y="26260"/>
                      <a:pt x="13616" y="26254"/>
                      <a:pt x="13598" y="26242"/>
                    </a:cubicBezTo>
                    <a:cubicBezTo>
                      <a:pt x="13122" y="25909"/>
                      <a:pt x="12562" y="26087"/>
                      <a:pt x="12074" y="25837"/>
                    </a:cubicBezTo>
                    <a:cubicBezTo>
                      <a:pt x="11996" y="25802"/>
                      <a:pt x="11910" y="25784"/>
                      <a:pt x="11822" y="25784"/>
                    </a:cubicBezTo>
                    <a:cubicBezTo>
                      <a:pt x="11735" y="25784"/>
                      <a:pt x="11645" y="25802"/>
                      <a:pt x="11562" y="25837"/>
                    </a:cubicBezTo>
                    <a:cubicBezTo>
                      <a:pt x="11407" y="25921"/>
                      <a:pt x="11240" y="25956"/>
                      <a:pt x="11062" y="25980"/>
                    </a:cubicBezTo>
                    <a:cubicBezTo>
                      <a:pt x="10778" y="25991"/>
                      <a:pt x="10492" y="26010"/>
                      <a:pt x="10206" y="26010"/>
                    </a:cubicBezTo>
                    <a:cubicBezTo>
                      <a:pt x="9881" y="26010"/>
                      <a:pt x="9557" y="25986"/>
                      <a:pt x="9240" y="25897"/>
                    </a:cubicBezTo>
                    <a:cubicBezTo>
                      <a:pt x="9208" y="25888"/>
                      <a:pt x="9175" y="25884"/>
                      <a:pt x="9141" y="25884"/>
                    </a:cubicBezTo>
                    <a:cubicBezTo>
                      <a:pt x="9088" y="25884"/>
                      <a:pt x="9034" y="25894"/>
                      <a:pt x="8990" y="25909"/>
                    </a:cubicBezTo>
                    <a:cubicBezTo>
                      <a:pt x="8785" y="25996"/>
                      <a:pt x="8583" y="26032"/>
                      <a:pt x="8381" y="26032"/>
                    </a:cubicBezTo>
                    <a:cubicBezTo>
                      <a:pt x="8113" y="26032"/>
                      <a:pt x="7845" y="25968"/>
                      <a:pt x="7573" y="25873"/>
                    </a:cubicBezTo>
                    <a:cubicBezTo>
                      <a:pt x="7465" y="25831"/>
                      <a:pt x="7327" y="25784"/>
                      <a:pt x="7209" y="25784"/>
                    </a:cubicBezTo>
                    <a:cubicBezTo>
                      <a:pt x="7159" y="25784"/>
                      <a:pt x="7112" y="25792"/>
                      <a:pt x="7073" y="25814"/>
                    </a:cubicBezTo>
                    <a:cubicBezTo>
                      <a:pt x="6974" y="25863"/>
                      <a:pt x="6858" y="25888"/>
                      <a:pt x="6747" y="25888"/>
                    </a:cubicBezTo>
                    <a:cubicBezTo>
                      <a:pt x="6724" y="25888"/>
                      <a:pt x="6702" y="25887"/>
                      <a:pt x="6680" y="25885"/>
                    </a:cubicBezTo>
                    <a:cubicBezTo>
                      <a:pt x="6638" y="25877"/>
                      <a:pt x="6596" y="25873"/>
                      <a:pt x="6554" y="25873"/>
                    </a:cubicBezTo>
                    <a:cubicBezTo>
                      <a:pt x="6477" y="25873"/>
                      <a:pt x="6400" y="25886"/>
                      <a:pt x="6323" y="25909"/>
                    </a:cubicBezTo>
                    <a:cubicBezTo>
                      <a:pt x="6178" y="25972"/>
                      <a:pt x="6025" y="26003"/>
                      <a:pt x="5873" y="26003"/>
                    </a:cubicBezTo>
                    <a:cubicBezTo>
                      <a:pt x="5651" y="26003"/>
                      <a:pt x="5431" y="25936"/>
                      <a:pt x="5240" y="25802"/>
                    </a:cubicBezTo>
                    <a:cubicBezTo>
                      <a:pt x="5061" y="25659"/>
                      <a:pt x="4859" y="25540"/>
                      <a:pt x="4644" y="25468"/>
                    </a:cubicBezTo>
                    <a:cubicBezTo>
                      <a:pt x="4537" y="25433"/>
                      <a:pt x="4430" y="25421"/>
                      <a:pt x="4323" y="25421"/>
                    </a:cubicBezTo>
                    <a:cubicBezTo>
                      <a:pt x="4263" y="25415"/>
                      <a:pt x="4204" y="25412"/>
                      <a:pt x="4144" y="25412"/>
                    </a:cubicBezTo>
                    <a:cubicBezTo>
                      <a:pt x="4085" y="25412"/>
                      <a:pt x="4025" y="25415"/>
                      <a:pt x="3966" y="25421"/>
                    </a:cubicBezTo>
                    <a:cubicBezTo>
                      <a:pt x="3958" y="25421"/>
                      <a:pt x="3950" y="25422"/>
                      <a:pt x="3943" y="25422"/>
                    </a:cubicBezTo>
                    <a:cubicBezTo>
                      <a:pt x="3804" y="25422"/>
                      <a:pt x="3736" y="25319"/>
                      <a:pt x="3680" y="25194"/>
                    </a:cubicBezTo>
                    <a:cubicBezTo>
                      <a:pt x="3597" y="25016"/>
                      <a:pt x="3359" y="25099"/>
                      <a:pt x="3251" y="24980"/>
                    </a:cubicBezTo>
                    <a:cubicBezTo>
                      <a:pt x="3180" y="24909"/>
                      <a:pt x="3108" y="24825"/>
                      <a:pt x="3049" y="24754"/>
                    </a:cubicBezTo>
                    <a:cubicBezTo>
                      <a:pt x="2978" y="24671"/>
                      <a:pt x="2918" y="24587"/>
                      <a:pt x="2858" y="24504"/>
                    </a:cubicBezTo>
                    <a:cubicBezTo>
                      <a:pt x="2835" y="24468"/>
                      <a:pt x="2787" y="24468"/>
                      <a:pt x="2751" y="24456"/>
                    </a:cubicBezTo>
                    <a:cubicBezTo>
                      <a:pt x="2608" y="24409"/>
                      <a:pt x="2501" y="24301"/>
                      <a:pt x="2454" y="24159"/>
                    </a:cubicBezTo>
                    <a:cubicBezTo>
                      <a:pt x="2394" y="24016"/>
                      <a:pt x="2275" y="23909"/>
                      <a:pt x="2120" y="23885"/>
                    </a:cubicBezTo>
                    <a:cubicBezTo>
                      <a:pt x="2061" y="23873"/>
                      <a:pt x="2049" y="23754"/>
                      <a:pt x="2025" y="23670"/>
                    </a:cubicBezTo>
                    <a:cubicBezTo>
                      <a:pt x="1954" y="23385"/>
                      <a:pt x="1811" y="23135"/>
                      <a:pt x="1584" y="22944"/>
                    </a:cubicBezTo>
                    <a:cubicBezTo>
                      <a:pt x="1537" y="22885"/>
                      <a:pt x="1442" y="22837"/>
                      <a:pt x="1430" y="22766"/>
                    </a:cubicBezTo>
                    <a:cubicBezTo>
                      <a:pt x="1394" y="22504"/>
                      <a:pt x="1334" y="22242"/>
                      <a:pt x="1251" y="21992"/>
                    </a:cubicBezTo>
                    <a:lnTo>
                      <a:pt x="1156" y="21611"/>
                    </a:lnTo>
                    <a:cubicBezTo>
                      <a:pt x="1132" y="21551"/>
                      <a:pt x="1120" y="21480"/>
                      <a:pt x="1096" y="21420"/>
                    </a:cubicBezTo>
                    <a:lnTo>
                      <a:pt x="1073" y="21230"/>
                    </a:lnTo>
                    <a:cubicBezTo>
                      <a:pt x="1073" y="21123"/>
                      <a:pt x="1073" y="21027"/>
                      <a:pt x="1096" y="20932"/>
                    </a:cubicBezTo>
                    <a:cubicBezTo>
                      <a:pt x="1120" y="20825"/>
                      <a:pt x="1168" y="20730"/>
                      <a:pt x="1192" y="20634"/>
                    </a:cubicBezTo>
                    <a:cubicBezTo>
                      <a:pt x="1227" y="20527"/>
                      <a:pt x="1215" y="20396"/>
                      <a:pt x="1144" y="20301"/>
                    </a:cubicBezTo>
                    <a:cubicBezTo>
                      <a:pt x="1025" y="20110"/>
                      <a:pt x="1025" y="19860"/>
                      <a:pt x="1144" y="19682"/>
                    </a:cubicBezTo>
                    <a:cubicBezTo>
                      <a:pt x="1215" y="19563"/>
                      <a:pt x="1251" y="19432"/>
                      <a:pt x="1227" y="19301"/>
                    </a:cubicBezTo>
                    <a:cubicBezTo>
                      <a:pt x="1073" y="18777"/>
                      <a:pt x="1168" y="18277"/>
                      <a:pt x="1251" y="17765"/>
                    </a:cubicBezTo>
                    <a:cubicBezTo>
                      <a:pt x="1299" y="17539"/>
                      <a:pt x="1263" y="17313"/>
                      <a:pt x="1144" y="17122"/>
                    </a:cubicBezTo>
                    <a:cubicBezTo>
                      <a:pt x="1108" y="17086"/>
                      <a:pt x="1084" y="17039"/>
                      <a:pt x="1096" y="17003"/>
                    </a:cubicBezTo>
                    <a:cubicBezTo>
                      <a:pt x="1120" y="16920"/>
                      <a:pt x="1180" y="16848"/>
                      <a:pt x="1215" y="16765"/>
                    </a:cubicBezTo>
                    <a:cubicBezTo>
                      <a:pt x="1358" y="16443"/>
                      <a:pt x="1525" y="16122"/>
                      <a:pt x="1287" y="15777"/>
                    </a:cubicBezTo>
                    <a:cubicBezTo>
                      <a:pt x="1180" y="15622"/>
                      <a:pt x="1180" y="15431"/>
                      <a:pt x="1096" y="15277"/>
                    </a:cubicBezTo>
                    <a:cubicBezTo>
                      <a:pt x="1025" y="15169"/>
                      <a:pt x="1013" y="15027"/>
                      <a:pt x="1061" y="14896"/>
                    </a:cubicBezTo>
                    <a:cubicBezTo>
                      <a:pt x="1192" y="14622"/>
                      <a:pt x="1251" y="14312"/>
                      <a:pt x="1239" y="14003"/>
                    </a:cubicBezTo>
                    <a:cubicBezTo>
                      <a:pt x="1251" y="13395"/>
                      <a:pt x="1251" y="12788"/>
                      <a:pt x="1239" y="12181"/>
                    </a:cubicBezTo>
                    <a:cubicBezTo>
                      <a:pt x="1215" y="12002"/>
                      <a:pt x="1168" y="11836"/>
                      <a:pt x="1108" y="11669"/>
                    </a:cubicBezTo>
                    <a:cubicBezTo>
                      <a:pt x="1096" y="11586"/>
                      <a:pt x="1049" y="11490"/>
                      <a:pt x="1084" y="11419"/>
                    </a:cubicBezTo>
                    <a:cubicBezTo>
                      <a:pt x="1287" y="11086"/>
                      <a:pt x="1227" y="10740"/>
                      <a:pt x="1227" y="10395"/>
                    </a:cubicBezTo>
                    <a:cubicBezTo>
                      <a:pt x="1239" y="10050"/>
                      <a:pt x="1227" y="9693"/>
                      <a:pt x="1203" y="9347"/>
                    </a:cubicBezTo>
                    <a:cubicBezTo>
                      <a:pt x="1144" y="8919"/>
                      <a:pt x="1192" y="8466"/>
                      <a:pt x="1334" y="8061"/>
                    </a:cubicBezTo>
                    <a:cubicBezTo>
                      <a:pt x="1406" y="7883"/>
                      <a:pt x="1370" y="7692"/>
                      <a:pt x="1239" y="7561"/>
                    </a:cubicBezTo>
                    <a:cubicBezTo>
                      <a:pt x="1132" y="7418"/>
                      <a:pt x="1061" y="7252"/>
                      <a:pt x="1037" y="7073"/>
                    </a:cubicBezTo>
                    <a:cubicBezTo>
                      <a:pt x="1025" y="6978"/>
                      <a:pt x="1025" y="6895"/>
                      <a:pt x="1013" y="6811"/>
                    </a:cubicBezTo>
                    <a:cubicBezTo>
                      <a:pt x="1013" y="6728"/>
                      <a:pt x="1025" y="6656"/>
                      <a:pt x="1025" y="6573"/>
                    </a:cubicBezTo>
                    <a:cubicBezTo>
                      <a:pt x="1037" y="6490"/>
                      <a:pt x="1037" y="6418"/>
                      <a:pt x="1061" y="6347"/>
                    </a:cubicBezTo>
                    <a:cubicBezTo>
                      <a:pt x="1061" y="6299"/>
                      <a:pt x="1073" y="6264"/>
                      <a:pt x="1061" y="6228"/>
                    </a:cubicBezTo>
                    <a:cubicBezTo>
                      <a:pt x="1073" y="6180"/>
                      <a:pt x="1073" y="6144"/>
                      <a:pt x="1061" y="6109"/>
                    </a:cubicBezTo>
                    <a:cubicBezTo>
                      <a:pt x="1168" y="5918"/>
                      <a:pt x="1251" y="5728"/>
                      <a:pt x="1334" y="5537"/>
                    </a:cubicBezTo>
                    <a:cubicBezTo>
                      <a:pt x="1370" y="5442"/>
                      <a:pt x="1406" y="5347"/>
                      <a:pt x="1430" y="5240"/>
                    </a:cubicBezTo>
                    <a:cubicBezTo>
                      <a:pt x="1454" y="5144"/>
                      <a:pt x="1501" y="5061"/>
                      <a:pt x="1525" y="4954"/>
                    </a:cubicBezTo>
                    <a:cubicBezTo>
                      <a:pt x="1632" y="4561"/>
                      <a:pt x="1799" y="4192"/>
                      <a:pt x="2025" y="3847"/>
                    </a:cubicBezTo>
                    <a:cubicBezTo>
                      <a:pt x="2085" y="3739"/>
                      <a:pt x="2120" y="3620"/>
                      <a:pt x="2120" y="3501"/>
                    </a:cubicBezTo>
                    <a:cubicBezTo>
                      <a:pt x="2120" y="3406"/>
                      <a:pt x="2132" y="3323"/>
                      <a:pt x="2156" y="3239"/>
                    </a:cubicBezTo>
                    <a:cubicBezTo>
                      <a:pt x="2192" y="3168"/>
                      <a:pt x="2239" y="3097"/>
                      <a:pt x="2299" y="3037"/>
                    </a:cubicBezTo>
                    <a:cubicBezTo>
                      <a:pt x="2406" y="2918"/>
                      <a:pt x="2573" y="2835"/>
                      <a:pt x="2739" y="2823"/>
                    </a:cubicBezTo>
                    <a:cubicBezTo>
                      <a:pt x="2882" y="2811"/>
                      <a:pt x="3001" y="2751"/>
                      <a:pt x="3025" y="2632"/>
                    </a:cubicBezTo>
                    <a:cubicBezTo>
                      <a:pt x="3085" y="2430"/>
                      <a:pt x="3204" y="2239"/>
                      <a:pt x="3370" y="2108"/>
                    </a:cubicBezTo>
                    <a:cubicBezTo>
                      <a:pt x="3454" y="2049"/>
                      <a:pt x="3537" y="2001"/>
                      <a:pt x="3632" y="1942"/>
                    </a:cubicBezTo>
                    <a:lnTo>
                      <a:pt x="3763" y="1858"/>
                    </a:lnTo>
                    <a:cubicBezTo>
                      <a:pt x="3799" y="1834"/>
                      <a:pt x="3847" y="1811"/>
                      <a:pt x="3894" y="1787"/>
                    </a:cubicBezTo>
                    <a:cubicBezTo>
                      <a:pt x="3981" y="1752"/>
                      <a:pt x="4069" y="1730"/>
                      <a:pt x="4160" y="1730"/>
                    </a:cubicBezTo>
                    <a:cubicBezTo>
                      <a:pt x="4194" y="1730"/>
                      <a:pt x="4228" y="1733"/>
                      <a:pt x="4263" y="1739"/>
                    </a:cubicBezTo>
                    <a:cubicBezTo>
                      <a:pt x="4331" y="1754"/>
                      <a:pt x="4395" y="1762"/>
                      <a:pt x="4455" y="1762"/>
                    </a:cubicBezTo>
                    <a:cubicBezTo>
                      <a:pt x="4594" y="1762"/>
                      <a:pt x="4711" y="1714"/>
                      <a:pt x="4811" y="1573"/>
                    </a:cubicBezTo>
                    <a:cubicBezTo>
                      <a:pt x="4883" y="1477"/>
                      <a:pt x="4990" y="1394"/>
                      <a:pt x="5121" y="1370"/>
                    </a:cubicBezTo>
                    <a:cubicBezTo>
                      <a:pt x="5180" y="1346"/>
                      <a:pt x="5240" y="1334"/>
                      <a:pt x="5299" y="1322"/>
                    </a:cubicBezTo>
                    <a:cubicBezTo>
                      <a:pt x="5359" y="1311"/>
                      <a:pt x="5418" y="1311"/>
                      <a:pt x="5478" y="1299"/>
                    </a:cubicBezTo>
                    <a:cubicBezTo>
                      <a:pt x="5484" y="1298"/>
                      <a:pt x="5490" y="1298"/>
                      <a:pt x="5496" y="1298"/>
                    </a:cubicBezTo>
                    <a:cubicBezTo>
                      <a:pt x="5591" y="1298"/>
                      <a:pt x="5643" y="1389"/>
                      <a:pt x="5621" y="1501"/>
                    </a:cubicBezTo>
                    <a:cubicBezTo>
                      <a:pt x="5610" y="1617"/>
                      <a:pt x="5646" y="1733"/>
                      <a:pt x="5704" y="1733"/>
                    </a:cubicBezTo>
                    <a:cubicBezTo>
                      <a:pt x="5712" y="1733"/>
                      <a:pt x="5720" y="1731"/>
                      <a:pt x="5728" y="1727"/>
                    </a:cubicBezTo>
                    <a:lnTo>
                      <a:pt x="5918" y="1644"/>
                    </a:lnTo>
                    <a:cubicBezTo>
                      <a:pt x="5978" y="1620"/>
                      <a:pt x="6037" y="1608"/>
                      <a:pt x="6109" y="1584"/>
                    </a:cubicBezTo>
                    <a:cubicBezTo>
                      <a:pt x="6252" y="1549"/>
                      <a:pt x="6395" y="1525"/>
                      <a:pt x="6537" y="1501"/>
                    </a:cubicBezTo>
                    <a:cubicBezTo>
                      <a:pt x="6835" y="1453"/>
                      <a:pt x="7145" y="1430"/>
                      <a:pt x="7442" y="1430"/>
                    </a:cubicBezTo>
                    <a:cubicBezTo>
                      <a:pt x="7471" y="1432"/>
                      <a:pt x="7500" y="1433"/>
                      <a:pt x="7529" y="1433"/>
                    </a:cubicBezTo>
                    <a:cubicBezTo>
                      <a:pt x="7679" y="1433"/>
                      <a:pt x="7827" y="1406"/>
                      <a:pt x="7966" y="1346"/>
                    </a:cubicBezTo>
                    <a:cubicBezTo>
                      <a:pt x="8114" y="1255"/>
                      <a:pt x="8281" y="1211"/>
                      <a:pt x="8447" y="1211"/>
                    </a:cubicBezTo>
                    <a:cubicBezTo>
                      <a:pt x="8629" y="1211"/>
                      <a:pt x="8811" y="1264"/>
                      <a:pt x="8966" y="1370"/>
                    </a:cubicBezTo>
                    <a:lnTo>
                      <a:pt x="9478" y="1263"/>
                    </a:lnTo>
                    <a:cubicBezTo>
                      <a:pt x="9681" y="1375"/>
                      <a:pt x="9881" y="1424"/>
                      <a:pt x="10080" y="1424"/>
                    </a:cubicBezTo>
                    <a:cubicBezTo>
                      <a:pt x="10303" y="1424"/>
                      <a:pt x="10526" y="1363"/>
                      <a:pt x="10752" y="1263"/>
                    </a:cubicBezTo>
                    <a:cubicBezTo>
                      <a:pt x="10811" y="1278"/>
                      <a:pt x="10870" y="1284"/>
                      <a:pt x="10930" y="1284"/>
                    </a:cubicBezTo>
                    <a:cubicBezTo>
                      <a:pt x="11129" y="1284"/>
                      <a:pt x="11334" y="1218"/>
                      <a:pt x="11535" y="1218"/>
                    </a:cubicBezTo>
                    <a:cubicBezTo>
                      <a:pt x="11653" y="1218"/>
                      <a:pt x="11769" y="1241"/>
                      <a:pt x="11883" y="1311"/>
                    </a:cubicBezTo>
                    <a:cubicBezTo>
                      <a:pt x="11950" y="1276"/>
                      <a:pt x="12014" y="1263"/>
                      <a:pt x="12076" y="1263"/>
                    </a:cubicBezTo>
                    <a:cubicBezTo>
                      <a:pt x="12267" y="1263"/>
                      <a:pt x="12446" y="1382"/>
                      <a:pt x="12637" y="1382"/>
                    </a:cubicBezTo>
                    <a:cubicBezTo>
                      <a:pt x="12644" y="1382"/>
                      <a:pt x="12651" y="1382"/>
                      <a:pt x="12657" y="1382"/>
                    </a:cubicBezTo>
                    <a:cubicBezTo>
                      <a:pt x="12919" y="1382"/>
                      <a:pt x="13169" y="1334"/>
                      <a:pt x="13419" y="1239"/>
                    </a:cubicBezTo>
                    <a:cubicBezTo>
                      <a:pt x="13424" y="1238"/>
                      <a:pt x="13429" y="1237"/>
                      <a:pt x="13435" y="1237"/>
                    </a:cubicBezTo>
                    <a:cubicBezTo>
                      <a:pt x="13468" y="1237"/>
                      <a:pt x="13508" y="1266"/>
                      <a:pt x="13538" y="1287"/>
                    </a:cubicBezTo>
                    <a:cubicBezTo>
                      <a:pt x="13651" y="1364"/>
                      <a:pt x="13780" y="1404"/>
                      <a:pt x="13912" y="1404"/>
                    </a:cubicBezTo>
                    <a:cubicBezTo>
                      <a:pt x="14002" y="1404"/>
                      <a:pt x="14094" y="1385"/>
                      <a:pt x="14181" y="1346"/>
                    </a:cubicBezTo>
                    <a:cubicBezTo>
                      <a:pt x="14270" y="1294"/>
                      <a:pt x="14378" y="1266"/>
                      <a:pt x="14483" y="1266"/>
                    </a:cubicBezTo>
                    <a:cubicBezTo>
                      <a:pt x="14547" y="1266"/>
                      <a:pt x="14611" y="1276"/>
                      <a:pt x="14669" y="1299"/>
                    </a:cubicBezTo>
                    <a:cubicBezTo>
                      <a:pt x="14823" y="1369"/>
                      <a:pt x="14986" y="1405"/>
                      <a:pt x="15148" y="1405"/>
                    </a:cubicBezTo>
                    <a:cubicBezTo>
                      <a:pt x="15289" y="1405"/>
                      <a:pt x="15430" y="1378"/>
                      <a:pt x="15562" y="1322"/>
                    </a:cubicBezTo>
                    <a:cubicBezTo>
                      <a:pt x="15628" y="1283"/>
                      <a:pt x="15701" y="1265"/>
                      <a:pt x="15773" y="1265"/>
                    </a:cubicBezTo>
                    <a:cubicBezTo>
                      <a:pt x="15832" y="1265"/>
                      <a:pt x="15890" y="1277"/>
                      <a:pt x="15943" y="1299"/>
                    </a:cubicBezTo>
                    <a:cubicBezTo>
                      <a:pt x="16240" y="1447"/>
                      <a:pt x="16565" y="1521"/>
                      <a:pt x="16896" y="1521"/>
                    </a:cubicBezTo>
                    <a:cubicBezTo>
                      <a:pt x="17042" y="1521"/>
                      <a:pt x="17190" y="1507"/>
                      <a:pt x="17336" y="1477"/>
                    </a:cubicBezTo>
                    <a:cubicBezTo>
                      <a:pt x="17343" y="1476"/>
                      <a:pt x="17349" y="1475"/>
                      <a:pt x="17356" y="1475"/>
                    </a:cubicBezTo>
                    <a:cubicBezTo>
                      <a:pt x="17442" y="1475"/>
                      <a:pt x="17541" y="1589"/>
                      <a:pt x="17643" y="1589"/>
                    </a:cubicBezTo>
                    <a:cubicBezTo>
                      <a:pt x="17664" y="1589"/>
                      <a:pt x="17685" y="1584"/>
                      <a:pt x="17706" y="1573"/>
                    </a:cubicBezTo>
                    <a:cubicBezTo>
                      <a:pt x="17952" y="1440"/>
                      <a:pt x="18203" y="1387"/>
                      <a:pt x="18455" y="1387"/>
                    </a:cubicBezTo>
                    <a:cubicBezTo>
                      <a:pt x="18676" y="1387"/>
                      <a:pt x="18899" y="1428"/>
                      <a:pt x="19122" y="1489"/>
                    </a:cubicBezTo>
                    <a:cubicBezTo>
                      <a:pt x="19456" y="1573"/>
                      <a:pt x="19801" y="1513"/>
                      <a:pt x="20134" y="1620"/>
                    </a:cubicBezTo>
                    <a:cubicBezTo>
                      <a:pt x="20180" y="1635"/>
                      <a:pt x="20226" y="1641"/>
                      <a:pt x="20271" y="1641"/>
                    </a:cubicBezTo>
                    <a:cubicBezTo>
                      <a:pt x="20457" y="1641"/>
                      <a:pt x="20646" y="1541"/>
                      <a:pt x="20846" y="1541"/>
                    </a:cubicBezTo>
                    <a:cubicBezTo>
                      <a:pt x="20905" y="1541"/>
                      <a:pt x="20966" y="1550"/>
                      <a:pt x="21027" y="1573"/>
                    </a:cubicBezTo>
                    <a:cubicBezTo>
                      <a:pt x="21182" y="1624"/>
                      <a:pt x="21346" y="1634"/>
                      <a:pt x="21512" y="1634"/>
                    </a:cubicBezTo>
                    <a:cubicBezTo>
                      <a:pt x="21614" y="1634"/>
                      <a:pt x="21716" y="1630"/>
                      <a:pt x="21817" y="1630"/>
                    </a:cubicBezTo>
                    <a:cubicBezTo>
                      <a:pt x="21856" y="1630"/>
                      <a:pt x="21894" y="1631"/>
                      <a:pt x="21932" y="1632"/>
                    </a:cubicBezTo>
                    <a:cubicBezTo>
                      <a:pt x="22058" y="1639"/>
                      <a:pt x="22187" y="1666"/>
                      <a:pt x="22314" y="1666"/>
                    </a:cubicBezTo>
                    <a:cubicBezTo>
                      <a:pt x="22403" y="1666"/>
                      <a:pt x="22491" y="1653"/>
                      <a:pt x="22575" y="1608"/>
                    </a:cubicBezTo>
                    <a:cubicBezTo>
                      <a:pt x="22664" y="1554"/>
                      <a:pt x="22764" y="1527"/>
                      <a:pt x="22862" y="1527"/>
                    </a:cubicBezTo>
                    <a:cubicBezTo>
                      <a:pt x="22936" y="1527"/>
                      <a:pt x="23009" y="1542"/>
                      <a:pt x="23075" y="1573"/>
                    </a:cubicBezTo>
                    <a:cubicBezTo>
                      <a:pt x="23191" y="1627"/>
                      <a:pt x="23318" y="1654"/>
                      <a:pt x="23444" y="1654"/>
                    </a:cubicBezTo>
                    <a:cubicBezTo>
                      <a:pt x="23538" y="1654"/>
                      <a:pt x="23631" y="1639"/>
                      <a:pt x="23718" y="1608"/>
                    </a:cubicBezTo>
                    <a:cubicBezTo>
                      <a:pt x="23971" y="1539"/>
                      <a:pt x="24201" y="1393"/>
                      <a:pt x="24451" y="1393"/>
                    </a:cubicBezTo>
                    <a:cubicBezTo>
                      <a:pt x="24461" y="1393"/>
                      <a:pt x="24471" y="1393"/>
                      <a:pt x="24480" y="1394"/>
                    </a:cubicBezTo>
                    <a:cubicBezTo>
                      <a:pt x="24697" y="1403"/>
                      <a:pt x="24884" y="1532"/>
                      <a:pt x="25083" y="1532"/>
                    </a:cubicBezTo>
                    <a:cubicBezTo>
                      <a:pt x="25135" y="1532"/>
                      <a:pt x="25188" y="1523"/>
                      <a:pt x="25242" y="1501"/>
                    </a:cubicBezTo>
                    <a:cubicBezTo>
                      <a:pt x="25494" y="1612"/>
                      <a:pt x="25746" y="1620"/>
                      <a:pt x="26005" y="1620"/>
                    </a:cubicBezTo>
                    <a:cubicBezTo>
                      <a:pt x="26052" y="1620"/>
                      <a:pt x="26099" y="1620"/>
                      <a:pt x="26147" y="1620"/>
                    </a:cubicBezTo>
                    <a:lnTo>
                      <a:pt x="28505" y="1573"/>
                    </a:lnTo>
                    <a:cubicBezTo>
                      <a:pt x="28537" y="1574"/>
                      <a:pt x="28570" y="1574"/>
                      <a:pt x="28603" y="1574"/>
                    </a:cubicBezTo>
                    <a:cubicBezTo>
                      <a:pt x="28963" y="1574"/>
                      <a:pt x="29322" y="1515"/>
                      <a:pt x="29671" y="1406"/>
                    </a:cubicBezTo>
                    <a:cubicBezTo>
                      <a:pt x="29825" y="1355"/>
                      <a:pt x="29983" y="1330"/>
                      <a:pt x="30143" y="1330"/>
                    </a:cubicBezTo>
                    <a:cubicBezTo>
                      <a:pt x="30243" y="1330"/>
                      <a:pt x="30344" y="1340"/>
                      <a:pt x="30445" y="1358"/>
                    </a:cubicBezTo>
                    <a:cubicBezTo>
                      <a:pt x="30643" y="1382"/>
                      <a:pt x="30835" y="1468"/>
                      <a:pt x="31029" y="1468"/>
                    </a:cubicBezTo>
                    <a:cubicBezTo>
                      <a:pt x="31127" y="1468"/>
                      <a:pt x="31226" y="1446"/>
                      <a:pt x="31326" y="1382"/>
                    </a:cubicBezTo>
                    <a:cubicBezTo>
                      <a:pt x="31537" y="1420"/>
                      <a:pt x="31744" y="1534"/>
                      <a:pt x="31954" y="1534"/>
                    </a:cubicBezTo>
                    <a:cubicBezTo>
                      <a:pt x="32076" y="1534"/>
                      <a:pt x="32200" y="1496"/>
                      <a:pt x="32326" y="1382"/>
                    </a:cubicBezTo>
                    <a:cubicBezTo>
                      <a:pt x="32345" y="1363"/>
                      <a:pt x="32376" y="1355"/>
                      <a:pt x="32411" y="1355"/>
                    </a:cubicBezTo>
                    <a:cubicBezTo>
                      <a:pt x="32464" y="1355"/>
                      <a:pt x="32526" y="1372"/>
                      <a:pt x="32576" y="1394"/>
                    </a:cubicBezTo>
                    <a:cubicBezTo>
                      <a:pt x="32940" y="1534"/>
                      <a:pt x="33311" y="1593"/>
                      <a:pt x="33683" y="1593"/>
                    </a:cubicBezTo>
                    <a:cubicBezTo>
                      <a:pt x="34005" y="1593"/>
                      <a:pt x="34328" y="1549"/>
                      <a:pt x="34648" y="1477"/>
                    </a:cubicBezTo>
                    <a:cubicBezTo>
                      <a:pt x="34731" y="1447"/>
                      <a:pt x="34815" y="1433"/>
                      <a:pt x="34898" y="1433"/>
                    </a:cubicBezTo>
                    <a:cubicBezTo>
                      <a:pt x="34982" y="1433"/>
                      <a:pt x="35065" y="1447"/>
                      <a:pt x="35148" y="1477"/>
                    </a:cubicBezTo>
                    <a:cubicBezTo>
                      <a:pt x="35213" y="1498"/>
                      <a:pt x="35277" y="1507"/>
                      <a:pt x="35339" y="1507"/>
                    </a:cubicBezTo>
                    <a:cubicBezTo>
                      <a:pt x="35492" y="1507"/>
                      <a:pt x="35639" y="1453"/>
                      <a:pt x="35791" y="1394"/>
                    </a:cubicBezTo>
                    <a:cubicBezTo>
                      <a:pt x="35873" y="1369"/>
                      <a:pt x="35984" y="1328"/>
                      <a:pt x="36068" y="1328"/>
                    </a:cubicBezTo>
                    <a:cubicBezTo>
                      <a:pt x="36106" y="1328"/>
                      <a:pt x="36138" y="1336"/>
                      <a:pt x="36160" y="1358"/>
                    </a:cubicBezTo>
                    <a:cubicBezTo>
                      <a:pt x="36517" y="1656"/>
                      <a:pt x="36946" y="1465"/>
                      <a:pt x="37303" y="1656"/>
                    </a:cubicBezTo>
                    <a:cubicBezTo>
                      <a:pt x="37493" y="1761"/>
                      <a:pt x="37699" y="1813"/>
                      <a:pt x="37905" y="1813"/>
                    </a:cubicBezTo>
                    <a:cubicBezTo>
                      <a:pt x="38048" y="1813"/>
                      <a:pt x="38191" y="1788"/>
                      <a:pt x="38327" y="1739"/>
                    </a:cubicBezTo>
                    <a:cubicBezTo>
                      <a:pt x="38391" y="1714"/>
                      <a:pt x="38452" y="1706"/>
                      <a:pt x="38513" y="1706"/>
                    </a:cubicBezTo>
                    <a:cubicBezTo>
                      <a:pt x="38596" y="1706"/>
                      <a:pt x="38677" y="1720"/>
                      <a:pt x="38754" y="1720"/>
                    </a:cubicBezTo>
                    <a:cubicBezTo>
                      <a:pt x="38779" y="1720"/>
                      <a:pt x="38803" y="1719"/>
                      <a:pt x="38827" y="1715"/>
                    </a:cubicBezTo>
                    <a:cubicBezTo>
                      <a:pt x="38888" y="1711"/>
                      <a:pt x="38949" y="1708"/>
                      <a:pt x="39010" y="1708"/>
                    </a:cubicBezTo>
                    <a:cubicBezTo>
                      <a:pt x="39116" y="1708"/>
                      <a:pt x="39222" y="1717"/>
                      <a:pt x="39327" y="1739"/>
                    </a:cubicBezTo>
                    <a:cubicBezTo>
                      <a:pt x="39649" y="1811"/>
                      <a:pt x="39973" y="1858"/>
                      <a:pt x="40296" y="1858"/>
                    </a:cubicBezTo>
                    <a:cubicBezTo>
                      <a:pt x="40667" y="1858"/>
                      <a:pt x="41036" y="1797"/>
                      <a:pt x="41399" y="1644"/>
                    </a:cubicBezTo>
                    <a:cubicBezTo>
                      <a:pt x="41465" y="1616"/>
                      <a:pt x="41534" y="1602"/>
                      <a:pt x="41603" y="1602"/>
                    </a:cubicBezTo>
                    <a:cubicBezTo>
                      <a:pt x="41709" y="1602"/>
                      <a:pt x="41813" y="1634"/>
                      <a:pt x="41899" y="1692"/>
                    </a:cubicBezTo>
                    <a:cubicBezTo>
                      <a:pt x="41962" y="1740"/>
                      <a:pt x="42040" y="1764"/>
                      <a:pt x="42119" y="1764"/>
                    </a:cubicBezTo>
                    <a:cubicBezTo>
                      <a:pt x="42175" y="1764"/>
                      <a:pt x="42230" y="1752"/>
                      <a:pt x="42280" y="1727"/>
                    </a:cubicBezTo>
                    <a:cubicBezTo>
                      <a:pt x="42403" y="1658"/>
                      <a:pt x="42540" y="1624"/>
                      <a:pt x="42679" y="1624"/>
                    </a:cubicBezTo>
                    <a:cubicBezTo>
                      <a:pt x="42756" y="1624"/>
                      <a:pt x="42835" y="1635"/>
                      <a:pt x="42911" y="1656"/>
                    </a:cubicBezTo>
                    <a:cubicBezTo>
                      <a:pt x="43149" y="1703"/>
                      <a:pt x="43411" y="1692"/>
                      <a:pt x="43661" y="1739"/>
                    </a:cubicBezTo>
                    <a:cubicBezTo>
                      <a:pt x="43814" y="1776"/>
                      <a:pt x="43970" y="1801"/>
                      <a:pt x="44125" y="1801"/>
                    </a:cubicBezTo>
                    <a:cubicBezTo>
                      <a:pt x="44319" y="1801"/>
                      <a:pt x="44512" y="1762"/>
                      <a:pt x="44697" y="1656"/>
                    </a:cubicBezTo>
                    <a:cubicBezTo>
                      <a:pt x="44830" y="1571"/>
                      <a:pt x="44985" y="1529"/>
                      <a:pt x="45142" y="1529"/>
                    </a:cubicBezTo>
                    <a:cubicBezTo>
                      <a:pt x="45292" y="1529"/>
                      <a:pt x="45444" y="1568"/>
                      <a:pt x="45578" y="1644"/>
                    </a:cubicBezTo>
                    <a:cubicBezTo>
                      <a:pt x="45596" y="1653"/>
                      <a:pt x="45613" y="1656"/>
                      <a:pt x="45631" y="1656"/>
                    </a:cubicBezTo>
                    <a:cubicBezTo>
                      <a:pt x="45685" y="1656"/>
                      <a:pt x="45741" y="1620"/>
                      <a:pt x="45804" y="1584"/>
                    </a:cubicBezTo>
                    <a:cubicBezTo>
                      <a:pt x="45863" y="1551"/>
                      <a:pt x="45922" y="1517"/>
                      <a:pt x="45981" y="1517"/>
                    </a:cubicBezTo>
                    <a:cubicBezTo>
                      <a:pt x="46005" y="1517"/>
                      <a:pt x="46030" y="1523"/>
                      <a:pt x="46054" y="1537"/>
                    </a:cubicBezTo>
                    <a:cubicBezTo>
                      <a:pt x="46185" y="1632"/>
                      <a:pt x="46328" y="1692"/>
                      <a:pt x="46483" y="1751"/>
                    </a:cubicBezTo>
                    <a:cubicBezTo>
                      <a:pt x="46534" y="1777"/>
                      <a:pt x="46592" y="1788"/>
                      <a:pt x="46651" y="1788"/>
                    </a:cubicBezTo>
                    <a:cubicBezTo>
                      <a:pt x="46702" y="1788"/>
                      <a:pt x="46755" y="1780"/>
                      <a:pt x="46804" y="1763"/>
                    </a:cubicBezTo>
                    <a:cubicBezTo>
                      <a:pt x="46934" y="1709"/>
                      <a:pt x="47071" y="1681"/>
                      <a:pt x="47207" y="1681"/>
                    </a:cubicBezTo>
                    <a:cubicBezTo>
                      <a:pt x="47309" y="1681"/>
                      <a:pt x="47410" y="1697"/>
                      <a:pt x="47507" y="1727"/>
                    </a:cubicBezTo>
                    <a:cubicBezTo>
                      <a:pt x="47614" y="1763"/>
                      <a:pt x="47721" y="1811"/>
                      <a:pt x="47816" y="1870"/>
                    </a:cubicBezTo>
                    <a:cubicBezTo>
                      <a:pt x="47912" y="1942"/>
                      <a:pt x="48007" y="2013"/>
                      <a:pt x="48090" y="2108"/>
                    </a:cubicBezTo>
                    <a:cubicBezTo>
                      <a:pt x="48162" y="2192"/>
                      <a:pt x="48245" y="2263"/>
                      <a:pt x="48352" y="2311"/>
                    </a:cubicBezTo>
                    <a:cubicBezTo>
                      <a:pt x="48483" y="2370"/>
                      <a:pt x="48662" y="2370"/>
                      <a:pt x="48781" y="2442"/>
                    </a:cubicBezTo>
                    <a:cubicBezTo>
                      <a:pt x="48864" y="2501"/>
                      <a:pt x="48924" y="2573"/>
                      <a:pt x="48971" y="2656"/>
                    </a:cubicBezTo>
                    <a:cubicBezTo>
                      <a:pt x="49019" y="2739"/>
                      <a:pt x="49079" y="2823"/>
                      <a:pt x="49138" y="2894"/>
                    </a:cubicBezTo>
                    <a:cubicBezTo>
                      <a:pt x="49317" y="3097"/>
                      <a:pt x="49531" y="3251"/>
                      <a:pt x="49781" y="3335"/>
                    </a:cubicBezTo>
                    <a:cubicBezTo>
                      <a:pt x="49888" y="3382"/>
                      <a:pt x="50007" y="3430"/>
                      <a:pt x="50031" y="3561"/>
                    </a:cubicBezTo>
                    <a:cubicBezTo>
                      <a:pt x="50055" y="3644"/>
                      <a:pt x="50114" y="3728"/>
                      <a:pt x="50186" y="3787"/>
                    </a:cubicBezTo>
                    <a:cubicBezTo>
                      <a:pt x="50222" y="3823"/>
                      <a:pt x="50257" y="3847"/>
                      <a:pt x="50281" y="3882"/>
                    </a:cubicBezTo>
                    <a:cubicBezTo>
                      <a:pt x="50317" y="3930"/>
                      <a:pt x="50341" y="3966"/>
                      <a:pt x="50352" y="4013"/>
                    </a:cubicBezTo>
                    <a:cubicBezTo>
                      <a:pt x="50400" y="4180"/>
                      <a:pt x="50686" y="4239"/>
                      <a:pt x="50650" y="4478"/>
                    </a:cubicBezTo>
                    <a:cubicBezTo>
                      <a:pt x="50638" y="4585"/>
                      <a:pt x="50686" y="4680"/>
                      <a:pt x="50769" y="4740"/>
                    </a:cubicBezTo>
                    <a:cubicBezTo>
                      <a:pt x="50853" y="4799"/>
                      <a:pt x="50912" y="4871"/>
                      <a:pt x="50960" y="4954"/>
                    </a:cubicBezTo>
                    <a:cubicBezTo>
                      <a:pt x="50972" y="4990"/>
                      <a:pt x="50984" y="5037"/>
                      <a:pt x="50995" y="5073"/>
                    </a:cubicBezTo>
                    <a:cubicBezTo>
                      <a:pt x="51007" y="5144"/>
                      <a:pt x="51007" y="5228"/>
                      <a:pt x="50984" y="5299"/>
                    </a:cubicBezTo>
                    <a:cubicBezTo>
                      <a:pt x="50936" y="5466"/>
                      <a:pt x="50841" y="5621"/>
                      <a:pt x="50888" y="5763"/>
                    </a:cubicBezTo>
                    <a:lnTo>
                      <a:pt x="50960" y="6121"/>
                    </a:lnTo>
                    <a:cubicBezTo>
                      <a:pt x="50972" y="6180"/>
                      <a:pt x="50995" y="6240"/>
                      <a:pt x="50995" y="6299"/>
                    </a:cubicBezTo>
                    <a:lnTo>
                      <a:pt x="51019" y="6478"/>
                    </a:lnTo>
                    <a:cubicBezTo>
                      <a:pt x="51031" y="6597"/>
                      <a:pt x="51055" y="6704"/>
                      <a:pt x="51055" y="6847"/>
                    </a:cubicBezTo>
                    <a:lnTo>
                      <a:pt x="51079" y="7276"/>
                    </a:lnTo>
                    <a:cubicBezTo>
                      <a:pt x="51448" y="7847"/>
                      <a:pt x="51341" y="8466"/>
                      <a:pt x="51329" y="9073"/>
                    </a:cubicBezTo>
                    <a:cubicBezTo>
                      <a:pt x="51341" y="9252"/>
                      <a:pt x="51293" y="9419"/>
                      <a:pt x="51222" y="9573"/>
                    </a:cubicBezTo>
                    <a:cubicBezTo>
                      <a:pt x="51031" y="9847"/>
                      <a:pt x="51043" y="10205"/>
                      <a:pt x="51245" y="10455"/>
                    </a:cubicBezTo>
                    <a:cubicBezTo>
                      <a:pt x="51341" y="10609"/>
                      <a:pt x="51376" y="10788"/>
                      <a:pt x="51317" y="10967"/>
                    </a:cubicBezTo>
                    <a:cubicBezTo>
                      <a:pt x="51293" y="11133"/>
                      <a:pt x="51114" y="11276"/>
                      <a:pt x="51234" y="11455"/>
                    </a:cubicBezTo>
                    <a:cubicBezTo>
                      <a:pt x="51341" y="11645"/>
                      <a:pt x="51091" y="11883"/>
                      <a:pt x="51269" y="12086"/>
                    </a:cubicBezTo>
                    <a:cubicBezTo>
                      <a:pt x="51234" y="12288"/>
                      <a:pt x="51091" y="12491"/>
                      <a:pt x="51210" y="12717"/>
                    </a:cubicBezTo>
                    <a:cubicBezTo>
                      <a:pt x="51341" y="12931"/>
                      <a:pt x="51138" y="13217"/>
                      <a:pt x="51317" y="13467"/>
                    </a:cubicBezTo>
                    <a:cubicBezTo>
                      <a:pt x="51400" y="13586"/>
                      <a:pt x="51400" y="13729"/>
                      <a:pt x="51353" y="13848"/>
                    </a:cubicBezTo>
                    <a:cubicBezTo>
                      <a:pt x="51210" y="14110"/>
                      <a:pt x="51293" y="14348"/>
                      <a:pt x="51376" y="14610"/>
                    </a:cubicBezTo>
                    <a:cubicBezTo>
                      <a:pt x="51448" y="14824"/>
                      <a:pt x="51424" y="15050"/>
                      <a:pt x="51317" y="15253"/>
                    </a:cubicBezTo>
                    <a:cubicBezTo>
                      <a:pt x="51019" y="15800"/>
                      <a:pt x="51162" y="16360"/>
                      <a:pt x="51269" y="16920"/>
                    </a:cubicBezTo>
                    <a:cubicBezTo>
                      <a:pt x="51591" y="17384"/>
                      <a:pt x="51341" y="17955"/>
                      <a:pt x="51698" y="18432"/>
                    </a:cubicBezTo>
                    <a:cubicBezTo>
                      <a:pt x="51734" y="18491"/>
                      <a:pt x="51710" y="18610"/>
                      <a:pt x="51662" y="18682"/>
                    </a:cubicBezTo>
                    <a:cubicBezTo>
                      <a:pt x="51507" y="18908"/>
                      <a:pt x="51448" y="19170"/>
                      <a:pt x="51484" y="19444"/>
                    </a:cubicBezTo>
                    <a:cubicBezTo>
                      <a:pt x="51519" y="19658"/>
                      <a:pt x="51472" y="19884"/>
                      <a:pt x="51353" y="20075"/>
                    </a:cubicBezTo>
                    <a:cubicBezTo>
                      <a:pt x="51269" y="20206"/>
                      <a:pt x="51341" y="20337"/>
                      <a:pt x="51376" y="20444"/>
                    </a:cubicBezTo>
                    <a:cubicBezTo>
                      <a:pt x="51412" y="20563"/>
                      <a:pt x="51376" y="20694"/>
                      <a:pt x="51305" y="20777"/>
                    </a:cubicBezTo>
                    <a:cubicBezTo>
                      <a:pt x="51281" y="20825"/>
                      <a:pt x="51257" y="20861"/>
                      <a:pt x="51245" y="20896"/>
                    </a:cubicBezTo>
                    <a:cubicBezTo>
                      <a:pt x="51222" y="20932"/>
                      <a:pt x="51198" y="20968"/>
                      <a:pt x="51186" y="21003"/>
                    </a:cubicBezTo>
                    <a:cubicBezTo>
                      <a:pt x="51150" y="21075"/>
                      <a:pt x="51126" y="21146"/>
                      <a:pt x="51103" y="21218"/>
                    </a:cubicBezTo>
                    <a:cubicBezTo>
                      <a:pt x="51091" y="21301"/>
                      <a:pt x="51091" y="21373"/>
                      <a:pt x="51091" y="21456"/>
                    </a:cubicBezTo>
                    <a:cubicBezTo>
                      <a:pt x="51091" y="21527"/>
                      <a:pt x="51103" y="21611"/>
                      <a:pt x="51126" y="21682"/>
                    </a:cubicBezTo>
                    <a:cubicBezTo>
                      <a:pt x="51174" y="21861"/>
                      <a:pt x="51186" y="22051"/>
                      <a:pt x="51138" y="22242"/>
                    </a:cubicBezTo>
                    <a:cubicBezTo>
                      <a:pt x="51126" y="22325"/>
                      <a:pt x="51103" y="22408"/>
                      <a:pt x="51067" y="22504"/>
                    </a:cubicBezTo>
                    <a:cubicBezTo>
                      <a:pt x="51031" y="22587"/>
                      <a:pt x="50995" y="22658"/>
                      <a:pt x="50948" y="22742"/>
                    </a:cubicBezTo>
                    <a:cubicBezTo>
                      <a:pt x="50662" y="23242"/>
                      <a:pt x="50329" y="23670"/>
                      <a:pt x="50091" y="24230"/>
                    </a:cubicBezTo>
                    <a:cubicBezTo>
                      <a:pt x="50055" y="24313"/>
                      <a:pt x="50019" y="24385"/>
                      <a:pt x="49912" y="24397"/>
                    </a:cubicBezTo>
                    <a:cubicBezTo>
                      <a:pt x="49626" y="24421"/>
                      <a:pt x="49507" y="24671"/>
                      <a:pt x="49281" y="24778"/>
                    </a:cubicBezTo>
                    <a:cubicBezTo>
                      <a:pt x="49031" y="24897"/>
                      <a:pt x="48757" y="24980"/>
                      <a:pt x="48483" y="25040"/>
                    </a:cubicBezTo>
                    <a:cubicBezTo>
                      <a:pt x="48447" y="25052"/>
                      <a:pt x="48412" y="25063"/>
                      <a:pt x="48376" y="25099"/>
                    </a:cubicBezTo>
                    <a:cubicBezTo>
                      <a:pt x="48257" y="25183"/>
                      <a:pt x="48150" y="25325"/>
                      <a:pt x="48007" y="25373"/>
                    </a:cubicBezTo>
                    <a:cubicBezTo>
                      <a:pt x="47945" y="25392"/>
                      <a:pt x="47879" y="25396"/>
                      <a:pt x="47814" y="25396"/>
                    </a:cubicBezTo>
                    <a:cubicBezTo>
                      <a:pt x="47770" y="25396"/>
                      <a:pt x="47726" y="25394"/>
                      <a:pt x="47683" y="25394"/>
                    </a:cubicBezTo>
                    <a:cubicBezTo>
                      <a:pt x="47630" y="25394"/>
                      <a:pt x="47578" y="25397"/>
                      <a:pt x="47531" y="25409"/>
                    </a:cubicBezTo>
                    <a:cubicBezTo>
                      <a:pt x="47400" y="25433"/>
                      <a:pt x="47269" y="25456"/>
                      <a:pt x="47126" y="25492"/>
                    </a:cubicBezTo>
                    <a:lnTo>
                      <a:pt x="47031" y="25516"/>
                    </a:lnTo>
                    <a:lnTo>
                      <a:pt x="46935" y="25540"/>
                    </a:lnTo>
                    <a:lnTo>
                      <a:pt x="46733" y="25575"/>
                    </a:lnTo>
                    <a:cubicBezTo>
                      <a:pt x="46531" y="25623"/>
                      <a:pt x="46352" y="25718"/>
                      <a:pt x="46185" y="25849"/>
                    </a:cubicBezTo>
                    <a:cubicBezTo>
                      <a:pt x="45971" y="25992"/>
                      <a:pt x="45935" y="26099"/>
                      <a:pt x="46138" y="26445"/>
                    </a:cubicBezTo>
                    <a:cubicBezTo>
                      <a:pt x="46316" y="26730"/>
                      <a:pt x="46316" y="26730"/>
                      <a:pt x="46197" y="26849"/>
                    </a:cubicBezTo>
                    <a:lnTo>
                      <a:pt x="45995" y="27064"/>
                    </a:lnTo>
                    <a:cubicBezTo>
                      <a:pt x="46072" y="27097"/>
                      <a:pt x="46149" y="27160"/>
                      <a:pt x="46226" y="27160"/>
                    </a:cubicBezTo>
                    <a:cubicBezTo>
                      <a:pt x="46232" y="27160"/>
                      <a:pt x="46239" y="27160"/>
                      <a:pt x="46245" y="27159"/>
                    </a:cubicBezTo>
                    <a:cubicBezTo>
                      <a:pt x="46888" y="27135"/>
                      <a:pt x="47578" y="27052"/>
                      <a:pt x="48066" y="26599"/>
                    </a:cubicBezTo>
                    <a:cubicBezTo>
                      <a:pt x="48197" y="26468"/>
                      <a:pt x="48412" y="26457"/>
                      <a:pt x="48626" y="26457"/>
                    </a:cubicBezTo>
                    <a:cubicBezTo>
                      <a:pt x="48757" y="26457"/>
                      <a:pt x="48876" y="26433"/>
                      <a:pt x="49007" y="26409"/>
                    </a:cubicBezTo>
                    <a:cubicBezTo>
                      <a:pt x="49126" y="26385"/>
                      <a:pt x="49233" y="26337"/>
                      <a:pt x="49340" y="26278"/>
                    </a:cubicBezTo>
                    <a:cubicBezTo>
                      <a:pt x="49436" y="26206"/>
                      <a:pt x="49531" y="26123"/>
                      <a:pt x="49614" y="26028"/>
                    </a:cubicBezTo>
                    <a:cubicBezTo>
                      <a:pt x="49662" y="25992"/>
                      <a:pt x="49698" y="25933"/>
                      <a:pt x="49733" y="25885"/>
                    </a:cubicBezTo>
                    <a:cubicBezTo>
                      <a:pt x="49769" y="25825"/>
                      <a:pt x="49793" y="25766"/>
                      <a:pt x="49817" y="25706"/>
                    </a:cubicBezTo>
                    <a:cubicBezTo>
                      <a:pt x="49900" y="25575"/>
                      <a:pt x="50043" y="25504"/>
                      <a:pt x="50186" y="25504"/>
                    </a:cubicBezTo>
                    <a:cubicBezTo>
                      <a:pt x="50388" y="25480"/>
                      <a:pt x="50567" y="25373"/>
                      <a:pt x="50686" y="25206"/>
                    </a:cubicBezTo>
                    <a:cubicBezTo>
                      <a:pt x="50781" y="25099"/>
                      <a:pt x="50841" y="24956"/>
                      <a:pt x="50912" y="24837"/>
                    </a:cubicBezTo>
                    <a:cubicBezTo>
                      <a:pt x="50995" y="24706"/>
                      <a:pt x="51114" y="24611"/>
                      <a:pt x="51245" y="24552"/>
                    </a:cubicBezTo>
                    <a:lnTo>
                      <a:pt x="51507" y="24194"/>
                    </a:lnTo>
                    <a:cubicBezTo>
                      <a:pt x="51603" y="24075"/>
                      <a:pt x="51674" y="23944"/>
                      <a:pt x="51746" y="23825"/>
                    </a:cubicBezTo>
                    <a:cubicBezTo>
                      <a:pt x="51900" y="23563"/>
                      <a:pt x="52043" y="23301"/>
                      <a:pt x="52162" y="23028"/>
                    </a:cubicBezTo>
                    <a:cubicBezTo>
                      <a:pt x="52222" y="22885"/>
                      <a:pt x="52174" y="22706"/>
                      <a:pt x="52055" y="22611"/>
                    </a:cubicBezTo>
                    <a:cubicBezTo>
                      <a:pt x="51972" y="22551"/>
                      <a:pt x="51912" y="22456"/>
                      <a:pt x="51888" y="22361"/>
                    </a:cubicBezTo>
                    <a:cubicBezTo>
                      <a:pt x="51888" y="22266"/>
                      <a:pt x="51924" y="22182"/>
                      <a:pt x="51972" y="22111"/>
                    </a:cubicBezTo>
                    <a:cubicBezTo>
                      <a:pt x="52186" y="21825"/>
                      <a:pt x="52305" y="21670"/>
                      <a:pt x="52353" y="21492"/>
                    </a:cubicBezTo>
                    <a:cubicBezTo>
                      <a:pt x="52388" y="21384"/>
                      <a:pt x="52412" y="21289"/>
                      <a:pt x="52424" y="21194"/>
                    </a:cubicBezTo>
                    <a:cubicBezTo>
                      <a:pt x="52436" y="21134"/>
                      <a:pt x="52448" y="21063"/>
                      <a:pt x="52448" y="20992"/>
                    </a:cubicBezTo>
                    <a:cubicBezTo>
                      <a:pt x="52460" y="20908"/>
                      <a:pt x="52460" y="20825"/>
                      <a:pt x="52472" y="20730"/>
                    </a:cubicBezTo>
                    <a:cubicBezTo>
                      <a:pt x="52472" y="20646"/>
                      <a:pt x="52484" y="20563"/>
                      <a:pt x="52508" y="20491"/>
                    </a:cubicBezTo>
                    <a:lnTo>
                      <a:pt x="52543" y="20372"/>
                    </a:lnTo>
                    <a:cubicBezTo>
                      <a:pt x="52555" y="20337"/>
                      <a:pt x="52567" y="20301"/>
                      <a:pt x="52579" y="20265"/>
                    </a:cubicBezTo>
                    <a:cubicBezTo>
                      <a:pt x="52627" y="20110"/>
                      <a:pt x="52603" y="19956"/>
                      <a:pt x="52519" y="19813"/>
                    </a:cubicBezTo>
                    <a:cubicBezTo>
                      <a:pt x="52591" y="19610"/>
                      <a:pt x="52638" y="19396"/>
                      <a:pt x="52662" y="19182"/>
                    </a:cubicBezTo>
                    <a:cubicBezTo>
                      <a:pt x="52650" y="18967"/>
                      <a:pt x="52508" y="18765"/>
                      <a:pt x="52484" y="18551"/>
                    </a:cubicBezTo>
                    <a:cubicBezTo>
                      <a:pt x="52448" y="18289"/>
                      <a:pt x="52388" y="18027"/>
                      <a:pt x="52519" y="17777"/>
                    </a:cubicBezTo>
                    <a:cubicBezTo>
                      <a:pt x="52650" y="17515"/>
                      <a:pt x="52424" y="17277"/>
                      <a:pt x="52615" y="17027"/>
                    </a:cubicBezTo>
                    <a:cubicBezTo>
                      <a:pt x="52746" y="16848"/>
                      <a:pt x="52472" y="16622"/>
                      <a:pt x="52603" y="16396"/>
                    </a:cubicBezTo>
                    <a:cubicBezTo>
                      <a:pt x="52734" y="16158"/>
                      <a:pt x="52674" y="15884"/>
                      <a:pt x="52686" y="15622"/>
                    </a:cubicBezTo>
                    <a:cubicBezTo>
                      <a:pt x="52722" y="15312"/>
                      <a:pt x="52638" y="15003"/>
                      <a:pt x="52460" y="14741"/>
                    </a:cubicBezTo>
                    <a:cubicBezTo>
                      <a:pt x="52341" y="14574"/>
                      <a:pt x="52472" y="14407"/>
                      <a:pt x="52543" y="14241"/>
                    </a:cubicBezTo>
                    <a:cubicBezTo>
                      <a:pt x="52579" y="14169"/>
                      <a:pt x="52519" y="14098"/>
                      <a:pt x="52400" y="14050"/>
                    </a:cubicBezTo>
                    <a:cubicBezTo>
                      <a:pt x="52281" y="14003"/>
                      <a:pt x="52222" y="13943"/>
                      <a:pt x="52246" y="13860"/>
                    </a:cubicBezTo>
                    <a:cubicBezTo>
                      <a:pt x="52269" y="13729"/>
                      <a:pt x="52377" y="13574"/>
                      <a:pt x="52317" y="13479"/>
                    </a:cubicBezTo>
                    <a:cubicBezTo>
                      <a:pt x="52174" y="13205"/>
                      <a:pt x="52234" y="12991"/>
                      <a:pt x="52472" y="12764"/>
                    </a:cubicBezTo>
                    <a:cubicBezTo>
                      <a:pt x="52722" y="12502"/>
                      <a:pt x="52662" y="12193"/>
                      <a:pt x="52591" y="11883"/>
                    </a:cubicBezTo>
                    <a:cubicBezTo>
                      <a:pt x="52579" y="11812"/>
                      <a:pt x="52472" y="11740"/>
                      <a:pt x="52388" y="11693"/>
                    </a:cubicBezTo>
                    <a:cubicBezTo>
                      <a:pt x="52317" y="11645"/>
                      <a:pt x="52198" y="11574"/>
                      <a:pt x="52246" y="11514"/>
                    </a:cubicBezTo>
                    <a:cubicBezTo>
                      <a:pt x="52436" y="11157"/>
                      <a:pt x="52377" y="10836"/>
                      <a:pt x="52162" y="10514"/>
                    </a:cubicBezTo>
                    <a:cubicBezTo>
                      <a:pt x="52091" y="10395"/>
                      <a:pt x="52162" y="10252"/>
                      <a:pt x="52305" y="10169"/>
                    </a:cubicBezTo>
                    <a:cubicBezTo>
                      <a:pt x="52531" y="10074"/>
                      <a:pt x="52650" y="9835"/>
                      <a:pt x="52603" y="9609"/>
                    </a:cubicBezTo>
                    <a:cubicBezTo>
                      <a:pt x="52555" y="9395"/>
                      <a:pt x="52412" y="9192"/>
                      <a:pt x="52543" y="8978"/>
                    </a:cubicBezTo>
                    <a:cubicBezTo>
                      <a:pt x="52555" y="8954"/>
                      <a:pt x="52508" y="8895"/>
                      <a:pt x="52472" y="8871"/>
                    </a:cubicBezTo>
                    <a:cubicBezTo>
                      <a:pt x="52305" y="8776"/>
                      <a:pt x="52055" y="8704"/>
                      <a:pt x="52400" y="8538"/>
                    </a:cubicBezTo>
                    <a:cubicBezTo>
                      <a:pt x="52448" y="8514"/>
                      <a:pt x="52508" y="8466"/>
                      <a:pt x="52508" y="8442"/>
                    </a:cubicBezTo>
                    <a:cubicBezTo>
                      <a:pt x="52353" y="8145"/>
                      <a:pt x="52579" y="7835"/>
                      <a:pt x="52472" y="7561"/>
                    </a:cubicBezTo>
                    <a:cubicBezTo>
                      <a:pt x="52412" y="7395"/>
                      <a:pt x="52365" y="7228"/>
                      <a:pt x="52341" y="7049"/>
                    </a:cubicBezTo>
                    <a:cubicBezTo>
                      <a:pt x="52329" y="6966"/>
                      <a:pt x="52317" y="6883"/>
                      <a:pt x="52317" y="6787"/>
                    </a:cubicBezTo>
                    <a:cubicBezTo>
                      <a:pt x="52317" y="6704"/>
                      <a:pt x="52305" y="6609"/>
                      <a:pt x="52293" y="6514"/>
                    </a:cubicBezTo>
                    <a:cubicBezTo>
                      <a:pt x="52246" y="5585"/>
                      <a:pt x="51996" y="4668"/>
                      <a:pt x="51567" y="3835"/>
                    </a:cubicBezTo>
                    <a:cubicBezTo>
                      <a:pt x="51507" y="3716"/>
                      <a:pt x="51436" y="3597"/>
                      <a:pt x="51388" y="3466"/>
                    </a:cubicBezTo>
                    <a:cubicBezTo>
                      <a:pt x="51329" y="3335"/>
                      <a:pt x="51281" y="3204"/>
                      <a:pt x="51234" y="3061"/>
                    </a:cubicBezTo>
                    <a:cubicBezTo>
                      <a:pt x="51198" y="2930"/>
                      <a:pt x="51126" y="2799"/>
                      <a:pt x="51043" y="2692"/>
                    </a:cubicBezTo>
                    <a:cubicBezTo>
                      <a:pt x="50936" y="2596"/>
                      <a:pt x="50817" y="2513"/>
                      <a:pt x="50686" y="2465"/>
                    </a:cubicBezTo>
                    <a:cubicBezTo>
                      <a:pt x="50424" y="2370"/>
                      <a:pt x="50174" y="2239"/>
                      <a:pt x="49936" y="2084"/>
                    </a:cubicBezTo>
                    <a:cubicBezTo>
                      <a:pt x="49805" y="2001"/>
                      <a:pt x="49757" y="1775"/>
                      <a:pt x="49626" y="1644"/>
                    </a:cubicBezTo>
                    <a:cubicBezTo>
                      <a:pt x="49543" y="1561"/>
                      <a:pt x="49448" y="1489"/>
                      <a:pt x="49340" y="1442"/>
                    </a:cubicBezTo>
                    <a:cubicBezTo>
                      <a:pt x="49233" y="1382"/>
                      <a:pt x="49138" y="1322"/>
                      <a:pt x="49043" y="1251"/>
                    </a:cubicBezTo>
                    <a:cubicBezTo>
                      <a:pt x="48900" y="1144"/>
                      <a:pt x="48805" y="941"/>
                      <a:pt x="48638" y="858"/>
                    </a:cubicBezTo>
                    <a:cubicBezTo>
                      <a:pt x="48531" y="811"/>
                      <a:pt x="48424" y="775"/>
                      <a:pt x="48305" y="775"/>
                    </a:cubicBezTo>
                    <a:cubicBezTo>
                      <a:pt x="48186" y="763"/>
                      <a:pt x="48066" y="763"/>
                      <a:pt x="47947" y="751"/>
                    </a:cubicBezTo>
                    <a:cubicBezTo>
                      <a:pt x="47805" y="620"/>
                      <a:pt x="47614" y="560"/>
                      <a:pt x="47424" y="560"/>
                    </a:cubicBezTo>
                    <a:cubicBezTo>
                      <a:pt x="47387" y="556"/>
                      <a:pt x="47350" y="554"/>
                      <a:pt x="47312" y="554"/>
                    </a:cubicBezTo>
                    <a:cubicBezTo>
                      <a:pt x="47188" y="554"/>
                      <a:pt x="47061" y="574"/>
                      <a:pt x="46938" y="574"/>
                    </a:cubicBezTo>
                    <a:cubicBezTo>
                      <a:pt x="46917" y="574"/>
                      <a:pt x="46896" y="574"/>
                      <a:pt x="46876" y="572"/>
                    </a:cubicBezTo>
                    <a:cubicBezTo>
                      <a:pt x="46638" y="560"/>
                      <a:pt x="46412" y="537"/>
                      <a:pt x="46185" y="489"/>
                    </a:cubicBezTo>
                    <a:cubicBezTo>
                      <a:pt x="46056" y="446"/>
                      <a:pt x="45945" y="390"/>
                      <a:pt x="45826" y="390"/>
                    </a:cubicBezTo>
                    <a:cubicBezTo>
                      <a:pt x="45780" y="390"/>
                      <a:pt x="45734" y="398"/>
                      <a:pt x="45685" y="418"/>
                    </a:cubicBezTo>
                    <a:cubicBezTo>
                      <a:pt x="45471" y="489"/>
                      <a:pt x="45257" y="525"/>
                      <a:pt x="45030" y="525"/>
                    </a:cubicBezTo>
                    <a:cubicBezTo>
                      <a:pt x="44478" y="551"/>
                      <a:pt x="43927" y="559"/>
                      <a:pt x="43375" y="559"/>
                    </a:cubicBezTo>
                    <a:cubicBezTo>
                      <a:pt x="42403" y="559"/>
                      <a:pt x="41430" y="532"/>
                      <a:pt x="40458" y="525"/>
                    </a:cubicBezTo>
                    <a:cubicBezTo>
                      <a:pt x="40327" y="513"/>
                      <a:pt x="40196" y="489"/>
                      <a:pt x="40077" y="453"/>
                    </a:cubicBezTo>
                    <a:cubicBezTo>
                      <a:pt x="39845" y="406"/>
                      <a:pt x="39610" y="382"/>
                      <a:pt x="39376" y="382"/>
                    </a:cubicBezTo>
                    <a:cubicBezTo>
                      <a:pt x="39143" y="382"/>
                      <a:pt x="38911" y="406"/>
                      <a:pt x="38684" y="453"/>
                    </a:cubicBezTo>
                    <a:cubicBezTo>
                      <a:pt x="38456" y="492"/>
                      <a:pt x="38225" y="511"/>
                      <a:pt x="37995" y="511"/>
                    </a:cubicBezTo>
                    <a:cubicBezTo>
                      <a:pt x="37662" y="511"/>
                      <a:pt x="37330" y="471"/>
                      <a:pt x="37006" y="394"/>
                    </a:cubicBezTo>
                    <a:cubicBezTo>
                      <a:pt x="36663" y="304"/>
                      <a:pt x="36316" y="261"/>
                      <a:pt x="35971" y="261"/>
                    </a:cubicBezTo>
                    <a:cubicBezTo>
                      <a:pt x="35487" y="261"/>
                      <a:pt x="35006" y="346"/>
                      <a:pt x="34541" y="513"/>
                    </a:cubicBezTo>
                    <a:cubicBezTo>
                      <a:pt x="34471" y="550"/>
                      <a:pt x="34394" y="569"/>
                      <a:pt x="34316" y="569"/>
                    </a:cubicBezTo>
                    <a:cubicBezTo>
                      <a:pt x="34220" y="569"/>
                      <a:pt x="34121" y="541"/>
                      <a:pt x="34029" y="489"/>
                    </a:cubicBezTo>
                    <a:cubicBezTo>
                      <a:pt x="33850" y="370"/>
                      <a:pt x="33624" y="310"/>
                      <a:pt x="33398" y="310"/>
                    </a:cubicBezTo>
                    <a:cubicBezTo>
                      <a:pt x="33348" y="313"/>
                      <a:pt x="33299" y="315"/>
                      <a:pt x="33250" y="315"/>
                    </a:cubicBezTo>
                    <a:cubicBezTo>
                      <a:pt x="32906" y="315"/>
                      <a:pt x="32566" y="243"/>
                      <a:pt x="32243" y="108"/>
                    </a:cubicBezTo>
                    <a:cubicBezTo>
                      <a:pt x="32220" y="98"/>
                      <a:pt x="32194" y="93"/>
                      <a:pt x="32168" y="93"/>
                    </a:cubicBezTo>
                    <a:cubicBezTo>
                      <a:pt x="32074" y="93"/>
                      <a:pt x="31964" y="146"/>
                      <a:pt x="31862" y="156"/>
                    </a:cubicBezTo>
                    <a:cubicBezTo>
                      <a:pt x="31773" y="182"/>
                      <a:pt x="31677" y="196"/>
                      <a:pt x="31579" y="196"/>
                    </a:cubicBezTo>
                    <a:cubicBezTo>
                      <a:pt x="31547" y="196"/>
                      <a:pt x="31514" y="194"/>
                      <a:pt x="31481" y="191"/>
                    </a:cubicBezTo>
                    <a:cubicBezTo>
                      <a:pt x="31344" y="146"/>
                      <a:pt x="31207" y="107"/>
                      <a:pt x="31070" y="107"/>
                    </a:cubicBezTo>
                    <a:cubicBezTo>
                      <a:pt x="30957" y="107"/>
                      <a:pt x="30844" y="133"/>
                      <a:pt x="30731" y="203"/>
                    </a:cubicBezTo>
                    <a:cubicBezTo>
                      <a:pt x="30680" y="240"/>
                      <a:pt x="30624" y="254"/>
                      <a:pt x="30570" y="254"/>
                    </a:cubicBezTo>
                    <a:cubicBezTo>
                      <a:pt x="30535" y="254"/>
                      <a:pt x="30501" y="248"/>
                      <a:pt x="30469" y="239"/>
                    </a:cubicBezTo>
                    <a:cubicBezTo>
                      <a:pt x="30233" y="100"/>
                      <a:pt x="29994" y="53"/>
                      <a:pt x="29754" y="53"/>
                    </a:cubicBezTo>
                    <a:cubicBezTo>
                      <a:pt x="29521" y="53"/>
                      <a:pt x="29286" y="97"/>
                      <a:pt x="29052" y="144"/>
                    </a:cubicBezTo>
                    <a:cubicBezTo>
                      <a:pt x="29011" y="151"/>
                      <a:pt x="28969" y="154"/>
                      <a:pt x="28928" y="154"/>
                    </a:cubicBezTo>
                    <a:cubicBezTo>
                      <a:pt x="28752" y="154"/>
                      <a:pt x="28579" y="97"/>
                      <a:pt x="28402" y="97"/>
                    </a:cubicBezTo>
                    <a:cubicBezTo>
                      <a:pt x="28361" y="97"/>
                      <a:pt x="28320" y="100"/>
                      <a:pt x="28278" y="108"/>
                    </a:cubicBezTo>
                    <a:cubicBezTo>
                      <a:pt x="28028" y="168"/>
                      <a:pt x="27778" y="263"/>
                      <a:pt x="27516" y="322"/>
                    </a:cubicBezTo>
                    <a:cubicBezTo>
                      <a:pt x="27433" y="334"/>
                      <a:pt x="27350" y="346"/>
                      <a:pt x="27254" y="346"/>
                    </a:cubicBezTo>
                    <a:lnTo>
                      <a:pt x="25552" y="370"/>
                    </a:lnTo>
                    <a:cubicBezTo>
                      <a:pt x="25538" y="371"/>
                      <a:pt x="25523" y="371"/>
                      <a:pt x="25509" y="371"/>
                    </a:cubicBezTo>
                    <a:cubicBezTo>
                      <a:pt x="25355" y="371"/>
                      <a:pt x="25193" y="314"/>
                      <a:pt x="25052" y="227"/>
                    </a:cubicBezTo>
                    <a:cubicBezTo>
                      <a:pt x="24973" y="173"/>
                      <a:pt x="24901" y="150"/>
                      <a:pt x="24831" y="150"/>
                    </a:cubicBezTo>
                    <a:cubicBezTo>
                      <a:pt x="24700" y="150"/>
                      <a:pt x="24581" y="234"/>
                      <a:pt x="24456" y="358"/>
                    </a:cubicBezTo>
                    <a:cubicBezTo>
                      <a:pt x="24361" y="441"/>
                      <a:pt x="24242" y="501"/>
                      <a:pt x="24111" y="549"/>
                    </a:cubicBezTo>
                    <a:cubicBezTo>
                      <a:pt x="23913" y="383"/>
                      <a:pt x="23703" y="346"/>
                      <a:pt x="23489" y="346"/>
                    </a:cubicBezTo>
                    <a:cubicBezTo>
                      <a:pt x="23317" y="346"/>
                      <a:pt x="23143" y="370"/>
                      <a:pt x="22968" y="370"/>
                    </a:cubicBezTo>
                    <a:cubicBezTo>
                      <a:pt x="21480" y="370"/>
                      <a:pt x="20003" y="406"/>
                      <a:pt x="18515" y="418"/>
                    </a:cubicBezTo>
                    <a:cubicBezTo>
                      <a:pt x="17956" y="418"/>
                      <a:pt x="17384" y="418"/>
                      <a:pt x="16824" y="406"/>
                    </a:cubicBezTo>
                    <a:cubicBezTo>
                      <a:pt x="16795" y="408"/>
                      <a:pt x="16767" y="409"/>
                      <a:pt x="16738" y="409"/>
                    </a:cubicBezTo>
                    <a:cubicBezTo>
                      <a:pt x="16589" y="409"/>
                      <a:pt x="16442" y="382"/>
                      <a:pt x="16313" y="322"/>
                    </a:cubicBezTo>
                    <a:cubicBezTo>
                      <a:pt x="16192" y="250"/>
                      <a:pt x="16071" y="230"/>
                      <a:pt x="15950" y="230"/>
                    </a:cubicBezTo>
                    <a:cubicBezTo>
                      <a:pt x="15809" y="230"/>
                      <a:pt x="15668" y="257"/>
                      <a:pt x="15527" y="257"/>
                    </a:cubicBezTo>
                    <a:cubicBezTo>
                      <a:pt x="15491" y="257"/>
                      <a:pt x="15455" y="255"/>
                      <a:pt x="15420" y="251"/>
                    </a:cubicBezTo>
                    <a:cubicBezTo>
                      <a:pt x="15380" y="246"/>
                      <a:pt x="15340" y="243"/>
                      <a:pt x="15301" y="243"/>
                    </a:cubicBezTo>
                    <a:cubicBezTo>
                      <a:pt x="15145" y="243"/>
                      <a:pt x="14988" y="276"/>
                      <a:pt x="14839" y="276"/>
                    </a:cubicBezTo>
                    <a:cubicBezTo>
                      <a:pt x="14773" y="276"/>
                      <a:pt x="14708" y="270"/>
                      <a:pt x="14646" y="251"/>
                    </a:cubicBezTo>
                    <a:cubicBezTo>
                      <a:pt x="14348" y="179"/>
                      <a:pt x="14050" y="132"/>
                      <a:pt x="13741" y="108"/>
                    </a:cubicBezTo>
                    <a:cubicBezTo>
                      <a:pt x="13690" y="105"/>
                      <a:pt x="13638" y="103"/>
                      <a:pt x="13587" y="103"/>
                    </a:cubicBezTo>
                    <a:cubicBezTo>
                      <a:pt x="13316" y="103"/>
                      <a:pt x="13046" y="142"/>
                      <a:pt x="12775" y="142"/>
                    </a:cubicBezTo>
                    <a:cubicBezTo>
                      <a:pt x="12537" y="142"/>
                      <a:pt x="12300" y="112"/>
                      <a:pt x="12062" y="1"/>
                    </a:cubicBezTo>
                    <a:close/>
                  </a:path>
                </a:pathLst>
              </a:custGeom>
              <a:solidFill>
                <a:srgbClr val="91C5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92;p27">
                <a:extLst>
                  <a:ext uri="{FF2B5EF4-FFF2-40B4-BE49-F238E27FC236}">
                    <a16:creationId xmlns:a16="http://schemas.microsoft.com/office/drawing/2014/main" id="{C132C3EA-532E-4F80-AA09-F2DC3D7D7BAD}"/>
                  </a:ext>
                </a:extLst>
              </p:cNvPr>
              <p:cNvSpPr txBox="1"/>
              <p:nvPr/>
            </p:nvSpPr>
            <p:spPr>
              <a:xfrm>
                <a:off x="4732052" y="1527680"/>
                <a:ext cx="1590344" cy="642965"/>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400" b="1" kern="0" dirty="0">
                    <a:solidFill>
                      <a:schemeClr val="accent6">
                        <a:lumMod val="75000"/>
                      </a:schemeClr>
                    </a:solidFill>
                    <a:latin typeface="Arial Narrow" panose="020B0606020202030204" pitchFamily="34" charset="0"/>
                    <a:ea typeface="Roboto"/>
                    <a:sym typeface="Roboto"/>
                  </a:rPr>
                  <a:t>Se presume la existencia si son sus facultades, </a:t>
                </a:r>
                <a:r>
                  <a:rPr lang="es-MX" sz="1400" b="1" kern="0" dirty="0">
                    <a:solidFill>
                      <a:schemeClr val="accent6">
                        <a:lumMod val="75000"/>
                      </a:schemeClr>
                    </a:solidFill>
                    <a:latin typeface="Arial Narrow" panose="020B0606020202030204" pitchFamily="34" charset="0"/>
                    <a:ea typeface="Roboto"/>
                    <a:sym typeface="Roboto"/>
                  </a:rPr>
                  <a:t>c</a:t>
                </a:r>
                <a:r>
                  <a:rPr lang="en" sz="1400" b="1" kern="0" dirty="0">
                    <a:solidFill>
                      <a:schemeClr val="accent6">
                        <a:lumMod val="75000"/>
                      </a:schemeClr>
                    </a:solidFill>
                    <a:latin typeface="Arial Narrow" panose="020B0606020202030204" pitchFamily="34" charset="0"/>
                    <a:ea typeface="Roboto"/>
                    <a:sym typeface="Roboto"/>
                  </a:rPr>
                  <a:t>ompetencias o funciones.</a:t>
                </a:r>
                <a:endParaRPr sz="1400" b="1" kern="0" dirty="0">
                  <a:solidFill>
                    <a:schemeClr val="accent6">
                      <a:lumMod val="75000"/>
                    </a:schemeClr>
                  </a:solidFill>
                  <a:latin typeface="Arial Narrow" panose="020B0606020202030204" pitchFamily="34" charset="0"/>
                  <a:ea typeface="Roboto"/>
                  <a:sym typeface="Roboto"/>
                </a:endParaRPr>
              </a:p>
            </p:txBody>
          </p:sp>
        </p:grpSp>
        <p:grpSp>
          <p:nvGrpSpPr>
            <p:cNvPr id="44" name="Google Shape;594;p27">
              <a:extLst>
                <a:ext uri="{FF2B5EF4-FFF2-40B4-BE49-F238E27FC236}">
                  <a16:creationId xmlns:a16="http://schemas.microsoft.com/office/drawing/2014/main" id="{E2EC89F0-F52C-4162-972D-E868D1AC5D38}"/>
                </a:ext>
              </a:extLst>
            </p:cNvPr>
            <p:cNvGrpSpPr/>
            <p:nvPr/>
          </p:nvGrpSpPr>
          <p:grpSpPr>
            <a:xfrm>
              <a:off x="4695456" y="2468971"/>
              <a:ext cx="1653416" cy="852463"/>
              <a:chOff x="4695456" y="2468971"/>
              <a:chExt cx="1653416" cy="852463"/>
            </a:xfrm>
          </p:grpSpPr>
          <p:sp>
            <p:nvSpPr>
              <p:cNvPr id="45" name="Google Shape;595;p27">
                <a:extLst>
                  <a:ext uri="{FF2B5EF4-FFF2-40B4-BE49-F238E27FC236}">
                    <a16:creationId xmlns:a16="http://schemas.microsoft.com/office/drawing/2014/main" id="{E8B13952-7612-44B8-B841-F60290A54B80}"/>
                  </a:ext>
                </a:extLst>
              </p:cNvPr>
              <p:cNvSpPr/>
              <p:nvPr/>
            </p:nvSpPr>
            <p:spPr>
              <a:xfrm>
                <a:off x="4696208" y="2468971"/>
                <a:ext cx="1652664" cy="852463"/>
              </a:xfrm>
              <a:custGeom>
                <a:avLst/>
                <a:gdLst/>
                <a:ahLst/>
                <a:cxnLst/>
                <a:rect l="l" t="t" r="r" b="b"/>
                <a:pathLst>
                  <a:path w="52746" h="27207" extrusionOk="0">
                    <a:moveTo>
                      <a:pt x="12062" y="1"/>
                    </a:moveTo>
                    <a:lnTo>
                      <a:pt x="11788" y="298"/>
                    </a:lnTo>
                    <a:cubicBezTo>
                      <a:pt x="11606" y="179"/>
                      <a:pt x="11423" y="130"/>
                      <a:pt x="11241" y="130"/>
                    </a:cubicBezTo>
                    <a:cubicBezTo>
                      <a:pt x="11042" y="130"/>
                      <a:pt x="10844" y="188"/>
                      <a:pt x="10645" y="275"/>
                    </a:cubicBezTo>
                    <a:cubicBezTo>
                      <a:pt x="10603" y="287"/>
                      <a:pt x="10562" y="293"/>
                      <a:pt x="10520" y="293"/>
                    </a:cubicBezTo>
                    <a:cubicBezTo>
                      <a:pt x="10478" y="293"/>
                      <a:pt x="10437" y="287"/>
                      <a:pt x="10395" y="275"/>
                    </a:cubicBezTo>
                    <a:cubicBezTo>
                      <a:pt x="10145" y="203"/>
                      <a:pt x="9883" y="179"/>
                      <a:pt x="9621" y="132"/>
                    </a:cubicBezTo>
                    <a:cubicBezTo>
                      <a:pt x="9603" y="131"/>
                      <a:pt x="9585" y="130"/>
                      <a:pt x="9567" y="130"/>
                    </a:cubicBezTo>
                    <a:cubicBezTo>
                      <a:pt x="9407" y="130"/>
                      <a:pt x="9250" y="177"/>
                      <a:pt x="9121" y="263"/>
                    </a:cubicBezTo>
                    <a:cubicBezTo>
                      <a:pt x="9065" y="291"/>
                      <a:pt x="8987" y="333"/>
                      <a:pt x="8928" y="333"/>
                    </a:cubicBezTo>
                    <a:cubicBezTo>
                      <a:pt x="8911" y="333"/>
                      <a:pt x="8896" y="330"/>
                      <a:pt x="8883" y="322"/>
                    </a:cubicBezTo>
                    <a:cubicBezTo>
                      <a:pt x="8666" y="186"/>
                      <a:pt x="8442" y="149"/>
                      <a:pt x="8217" y="149"/>
                    </a:cubicBezTo>
                    <a:cubicBezTo>
                      <a:pt x="8010" y="149"/>
                      <a:pt x="7802" y="180"/>
                      <a:pt x="7597" y="191"/>
                    </a:cubicBezTo>
                    <a:cubicBezTo>
                      <a:pt x="7288" y="191"/>
                      <a:pt x="6978" y="227"/>
                      <a:pt x="6680" y="275"/>
                    </a:cubicBezTo>
                    <a:cubicBezTo>
                      <a:pt x="6609" y="287"/>
                      <a:pt x="6537" y="310"/>
                      <a:pt x="6466" y="334"/>
                    </a:cubicBezTo>
                    <a:cubicBezTo>
                      <a:pt x="6383" y="370"/>
                      <a:pt x="6311" y="406"/>
                      <a:pt x="6228" y="418"/>
                    </a:cubicBezTo>
                    <a:cubicBezTo>
                      <a:pt x="6163" y="442"/>
                      <a:pt x="6095" y="455"/>
                      <a:pt x="6026" y="455"/>
                    </a:cubicBezTo>
                    <a:cubicBezTo>
                      <a:pt x="5931" y="455"/>
                      <a:pt x="5835" y="430"/>
                      <a:pt x="5752" y="382"/>
                    </a:cubicBezTo>
                    <a:cubicBezTo>
                      <a:pt x="5656" y="501"/>
                      <a:pt x="5573" y="620"/>
                      <a:pt x="5502" y="739"/>
                    </a:cubicBezTo>
                    <a:cubicBezTo>
                      <a:pt x="5394" y="632"/>
                      <a:pt x="5275" y="537"/>
                      <a:pt x="5156" y="441"/>
                    </a:cubicBezTo>
                    <a:cubicBezTo>
                      <a:pt x="5128" y="427"/>
                      <a:pt x="5101" y="422"/>
                      <a:pt x="5073" y="422"/>
                    </a:cubicBezTo>
                    <a:cubicBezTo>
                      <a:pt x="5053" y="422"/>
                      <a:pt x="5033" y="425"/>
                      <a:pt x="5013" y="429"/>
                    </a:cubicBezTo>
                    <a:cubicBezTo>
                      <a:pt x="4787" y="489"/>
                      <a:pt x="4513" y="489"/>
                      <a:pt x="4335" y="644"/>
                    </a:cubicBezTo>
                    <a:cubicBezTo>
                      <a:pt x="4216" y="751"/>
                      <a:pt x="4073" y="834"/>
                      <a:pt x="3918" y="894"/>
                    </a:cubicBezTo>
                    <a:cubicBezTo>
                      <a:pt x="3775" y="965"/>
                      <a:pt x="3620" y="1013"/>
                      <a:pt x="3466" y="1060"/>
                    </a:cubicBezTo>
                    <a:cubicBezTo>
                      <a:pt x="3311" y="1108"/>
                      <a:pt x="3156" y="1168"/>
                      <a:pt x="3001" y="1251"/>
                    </a:cubicBezTo>
                    <a:cubicBezTo>
                      <a:pt x="2918" y="1275"/>
                      <a:pt x="2847" y="1322"/>
                      <a:pt x="2775" y="1370"/>
                    </a:cubicBezTo>
                    <a:cubicBezTo>
                      <a:pt x="2716" y="1418"/>
                      <a:pt x="2644" y="1465"/>
                      <a:pt x="2585" y="1525"/>
                    </a:cubicBezTo>
                    <a:cubicBezTo>
                      <a:pt x="2346" y="1751"/>
                      <a:pt x="2073" y="1953"/>
                      <a:pt x="1823" y="2180"/>
                    </a:cubicBezTo>
                    <a:cubicBezTo>
                      <a:pt x="1704" y="2299"/>
                      <a:pt x="1596" y="2430"/>
                      <a:pt x="1501" y="2573"/>
                    </a:cubicBezTo>
                    <a:cubicBezTo>
                      <a:pt x="1406" y="2715"/>
                      <a:pt x="1346" y="2870"/>
                      <a:pt x="1311" y="3037"/>
                    </a:cubicBezTo>
                    <a:cubicBezTo>
                      <a:pt x="1299" y="3120"/>
                      <a:pt x="1180" y="3156"/>
                      <a:pt x="1120" y="3227"/>
                    </a:cubicBezTo>
                    <a:cubicBezTo>
                      <a:pt x="942" y="3442"/>
                      <a:pt x="775" y="3680"/>
                      <a:pt x="632" y="3930"/>
                    </a:cubicBezTo>
                    <a:lnTo>
                      <a:pt x="525" y="4132"/>
                    </a:lnTo>
                    <a:lnTo>
                      <a:pt x="477" y="4239"/>
                    </a:lnTo>
                    <a:lnTo>
                      <a:pt x="430" y="4347"/>
                    </a:lnTo>
                    <a:cubicBezTo>
                      <a:pt x="370" y="4501"/>
                      <a:pt x="311" y="4644"/>
                      <a:pt x="263" y="4787"/>
                    </a:cubicBezTo>
                    <a:cubicBezTo>
                      <a:pt x="227" y="4930"/>
                      <a:pt x="203" y="5085"/>
                      <a:pt x="180" y="5240"/>
                    </a:cubicBezTo>
                    <a:cubicBezTo>
                      <a:pt x="180" y="5323"/>
                      <a:pt x="168" y="5394"/>
                      <a:pt x="168" y="5478"/>
                    </a:cubicBezTo>
                    <a:cubicBezTo>
                      <a:pt x="180" y="5549"/>
                      <a:pt x="191" y="5632"/>
                      <a:pt x="203" y="5704"/>
                    </a:cubicBezTo>
                    <a:cubicBezTo>
                      <a:pt x="132" y="5823"/>
                      <a:pt x="72" y="5942"/>
                      <a:pt x="37" y="6073"/>
                    </a:cubicBezTo>
                    <a:cubicBezTo>
                      <a:pt x="13" y="6204"/>
                      <a:pt x="1" y="6335"/>
                      <a:pt x="1" y="6466"/>
                    </a:cubicBezTo>
                    <a:cubicBezTo>
                      <a:pt x="13" y="6585"/>
                      <a:pt x="25" y="6716"/>
                      <a:pt x="60" y="6835"/>
                    </a:cubicBezTo>
                    <a:cubicBezTo>
                      <a:pt x="96" y="6954"/>
                      <a:pt x="144" y="7073"/>
                      <a:pt x="203" y="7180"/>
                    </a:cubicBezTo>
                    <a:cubicBezTo>
                      <a:pt x="251" y="7347"/>
                      <a:pt x="263" y="7526"/>
                      <a:pt x="251" y="7704"/>
                    </a:cubicBezTo>
                    <a:cubicBezTo>
                      <a:pt x="263" y="8442"/>
                      <a:pt x="263" y="9192"/>
                      <a:pt x="275" y="9931"/>
                    </a:cubicBezTo>
                    <a:cubicBezTo>
                      <a:pt x="263" y="10097"/>
                      <a:pt x="299" y="10276"/>
                      <a:pt x="370" y="10443"/>
                    </a:cubicBezTo>
                    <a:cubicBezTo>
                      <a:pt x="489" y="10669"/>
                      <a:pt x="418" y="10847"/>
                      <a:pt x="322" y="11062"/>
                    </a:cubicBezTo>
                    <a:cubicBezTo>
                      <a:pt x="263" y="11228"/>
                      <a:pt x="299" y="11419"/>
                      <a:pt x="418" y="11562"/>
                    </a:cubicBezTo>
                    <a:cubicBezTo>
                      <a:pt x="501" y="11657"/>
                      <a:pt x="525" y="11812"/>
                      <a:pt x="453" y="11931"/>
                    </a:cubicBezTo>
                    <a:cubicBezTo>
                      <a:pt x="346" y="12121"/>
                      <a:pt x="299" y="12348"/>
                      <a:pt x="322" y="12574"/>
                    </a:cubicBezTo>
                    <a:cubicBezTo>
                      <a:pt x="299" y="13657"/>
                      <a:pt x="299" y="14753"/>
                      <a:pt x="358" y="15848"/>
                    </a:cubicBezTo>
                    <a:cubicBezTo>
                      <a:pt x="382" y="16491"/>
                      <a:pt x="406" y="17146"/>
                      <a:pt x="180" y="17789"/>
                    </a:cubicBezTo>
                    <a:cubicBezTo>
                      <a:pt x="156" y="17920"/>
                      <a:pt x="156" y="18051"/>
                      <a:pt x="180" y="18170"/>
                    </a:cubicBezTo>
                    <a:cubicBezTo>
                      <a:pt x="203" y="18467"/>
                      <a:pt x="191" y="18765"/>
                      <a:pt x="156" y="19063"/>
                    </a:cubicBezTo>
                    <a:cubicBezTo>
                      <a:pt x="132" y="19325"/>
                      <a:pt x="120" y="19587"/>
                      <a:pt x="108" y="19848"/>
                    </a:cubicBezTo>
                    <a:lnTo>
                      <a:pt x="84" y="20241"/>
                    </a:lnTo>
                    <a:cubicBezTo>
                      <a:pt x="84" y="20372"/>
                      <a:pt x="84" y="20515"/>
                      <a:pt x="96" y="20658"/>
                    </a:cubicBezTo>
                    <a:cubicBezTo>
                      <a:pt x="132" y="21599"/>
                      <a:pt x="394" y="22527"/>
                      <a:pt x="846" y="23361"/>
                    </a:cubicBezTo>
                    <a:cubicBezTo>
                      <a:pt x="942" y="23516"/>
                      <a:pt x="1025" y="23718"/>
                      <a:pt x="1180" y="23801"/>
                    </a:cubicBezTo>
                    <a:cubicBezTo>
                      <a:pt x="1299" y="23861"/>
                      <a:pt x="1406" y="23956"/>
                      <a:pt x="1477" y="24075"/>
                    </a:cubicBezTo>
                    <a:cubicBezTo>
                      <a:pt x="1537" y="24194"/>
                      <a:pt x="1584" y="24325"/>
                      <a:pt x="1620" y="24456"/>
                    </a:cubicBezTo>
                    <a:cubicBezTo>
                      <a:pt x="1668" y="24575"/>
                      <a:pt x="1704" y="24682"/>
                      <a:pt x="1763" y="24790"/>
                    </a:cubicBezTo>
                    <a:cubicBezTo>
                      <a:pt x="1787" y="24849"/>
                      <a:pt x="1823" y="24897"/>
                      <a:pt x="1846" y="24956"/>
                    </a:cubicBezTo>
                    <a:cubicBezTo>
                      <a:pt x="1882" y="24992"/>
                      <a:pt x="1930" y="25040"/>
                      <a:pt x="1965" y="25087"/>
                    </a:cubicBezTo>
                    <a:cubicBezTo>
                      <a:pt x="2037" y="25147"/>
                      <a:pt x="2120" y="25194"/>
                      <a:pt x="2216" y="25230"/>
                    </a:cubicBezTo>
                    <a:cubicBezTo>
                      <a:pt x="2299" y="25266"/>
                      <a:pt x="2394" y="25290"/>
                      <a:pt x="2477" y="25337"/>
                    </a:cubicBezTo>
                    <a:cubicBezTo>
                      <a:pt x="2573" y="25397"/>
                      <a:pt x="2680" y="25468"/>
                      <a:pt x="2763" y="25540"/>
                    </a:cubicBezTo>
                    <a:cubicBezTo>
                      <a:pt x="2811" y="25575"/>
                      <a:pt x="2858" y="25611"/>
                      <a:pt x="2918" y="25647"/>
                    </a:cubicBezTo>
                    <a:cubicBezTo>
                      <a:pt x="2966" y="25683"/>
                      <a:pt x="3013" y="25706"/>
                      <a:pt x="3061" y="25730"/>
                    </a:cubicBezTo>
                    <a:cubicBezTo>
                      <a:pt x="3180" y="25814"/>
                      <a:pt x="3287" y="25921"/>
                      <a:pt x="3370" y="26040"/>
                    </a:cubicBezTo>
                    <a:cubicBezTo>
                      <a:pt x="3466" y="26147"/>
                      <a:pt x="3597" y="26218"/>
                      <a:pt x="3728" y="26230"/>
                    </a:cubicBezTo>
                    <a:cubicBezTo>
                      <a:pt x="3811" y="26230"/>
                      <a:pt x="3882" y="26254"/>
                      <a:pt x="3954" y="26278"/>
                    </a:cubicBezTo>
                    <a:cubicBezTo>
                      <a:pt x="4025" y="26290"/>
                      <a:pt x="4085" y="26325"/>
                      <a:pt x="4144" y="26361"/>
                    </a:cubicBezTo>
                    <a:cubicBezTo>
                      <a:pt x="4263" y="26433"/>
                      <a:pt x="4371" y="26528"/>
                      <a:pt x="4490" y="26599"/>
                    </a:cubicBezTo>
                    <a:cubicBezTo>
                      <a:pt x="4609" y="26683"/>
                      <a:pt x="4763" y="26695"/>
                      <a:pt x="4906" y="26754"/>
                    </a:cubicBezTo>
                    <a:cubicBezTo>
                      <a:pt x="4990" y="26790"/>
                      <a:pt x="5085" y="26814"/>
                      <a:pt x="5192" y="26826"/>
                    </a:cubicBezTo>
                    <a:lnTo>
                      <a:pt x="5490" y="26826"/>
                    </a:lnTo>
                    <a:cubicBezTo>
                      <a:pt x="5585" y="26826"/>
                      <a:pt x="5680" y="26802"/>
                      <a:pt x="5775" y="26802"/>
                    </a:cubicBezTo>
                    <a:cubicBezTo>
                      <a:pt x="5859" y="26790"/>
                      <a:pt x="5966" y="26766"/>
                      <a:pt x="6049" y="26754"/>
                    </a:cubicBezTo>
                    <a:cubicBezTo>
                      <a:pt x="6359" y="26880"/>
                      <a:pt x="6684" y="26943"/>
                      <a:pt x="7012" y="26943"/>
                    </a:cubicBezTo>
                    <a:cubicBezTo>
                      <a:pt x="7088" y="26943"/>
                      <a:pt x="7164" y="26939"/>
                      <a:pt x="7240" y="26933"/>
                    </a:cubicBezTo>
                    <a:cubicBezTo>
                      <a:pt x="7268" y="26934"/>
                      <a:pt x="7296" y="26935"/>
                      <a:pt x="7324" y="26935"/>
                    </a:cubicBezTo>
                    <a:cubicBezTo>
                      <a:pt x="7520" y="26935"/>
                      <a:pt x="7706" y="26898"/>
                      <a:pt x="7883" y="26826"/>
                    </a:cubicBezTo>
                    <a:cubicBezTo>
                      <a:pt x="8181" y="26671"/>
                      <a:pt x="8478" y="26695"/>
                      <a:pt x="8776" y="26671"/>
                    </a:cubicBezTo>
                    <a:cubicBezTo>
                      <a:pt x="9395" y="26635"/>
                      <a:pt x="10002" y="26623"/>
                      <a:pt x="10609" y="26611"/>
                    </a:cubicBezTo>
                    <a:cubicBezTo>
                      <a:pt x="10745" y="26609"/>
                      <a:pt x="10882" y="26606"/>
                      <a:pt x="11018" y="26606"/>
                    </a:cubicBezTo>
                    <a:cubicBezTo>
                      <a:pt x="11492" y="26606"/>
                      <a:pt x="11969" y="26638"/>
                      <a:pt x="12431" y="26814"/>
                    </a:cubicBezTo>
                    <a:cubicBezTo>
                      <a:pt x="12598" y="26861"/>
                      <a:pt x="12764" y="26897"/>
                      <a:pt x="12943" y="26897"/>
                    </a:cubicBezTo>
                    <a:cubicBezTo>
                      <a:pt x="13729" y="26957"/>
                      <a:pt x="14515" y="26909"/>
                      <a:pt x="15277" y="27159"/>
                    </a:cubicBezTo>
                    <a:cubicBezTo>
                      <a:pt x="15420" y="27191"/>
                      <a:pt x="15568" y="27207"/>
                      <a:pt x="15714" y="27207"/>
                    </a:cubicBezTo>
                    <a:cubicBezTo>
                      <a:pt x="15787" y="27207"/>
                      <a:pt x="15860" y="27203"/>
                      <a:pt x="15932" y="27195"/>
                    </a:cubicBezTo>
                    <a:cubicBezTo>
                      <a:pt x="16044" y="27190"/>
                      <a:pt x="16157" y="27188"/>
                      <a:pt x="16270" y="27188"/>
                    </a:cubicBezTo>
                    <a:cubicBezTo>
                      <a:pt x="16587" y="27188"/>
                      <a:pt x="16904" y="27202"/>
                      <a:pt x="17220" y="27202"/>
                    </a:cubicBezTo>
                    <a:cubicBezTo>
                      <a:pt x="17622" y="27202"/>
                      <a:pt x="18022" y="27179"/>
                      <a:pt x="18420" y="27076"/>
                    </a:cubicBezTo>
                    <a:cubicBezTo>
                      <a:pt x="18457" y="27065"/>
                      <a:pt x="18495" y="27059"/>
                      <a:pt x="18532" y="27059"/>
                    </a:cubicBezTo>
                    <a:cubicBezTo>
                      <a:pt x="18578" y="27059"/>
                      <a:pt x="18624" y="27068"/>
                      <a:pt x="18670" y="27087"/>
                    </a:cubicBezTo>
                    <a:cubicBezTo>
                      <a:pt x="18791" y="27134"/>
                      <a:pt x="18913" y="27150"/>
                      <a:pt x="19035" y="27150"/>
                    </a:cubicBezTo>
                    <a:cubicBezTo>
                      <a:pt x="19283" y="27150"/>
                      <a:pt x="19532" y="27085"/>
                      <a:pt x="19774" y="27085"/>
                    </a:cubicBezTo>
                    <a:cubicBezTo>
                      <a:pt x="19835" y="27085"/>
                      <a:pt x="19896" y="27089"/>
                      <a:pt x="19956" y="27099"/>
                    </a:cubicBezTo>
                    <a:cubicBezTo>
                      <a:pt x="20156" y="27129"/>
                      <a:pt x="20355" y="27136"/>
                      <a:pt x="20552" y="27136"/>
                    </a:cubicBezTo>
                    <a:cubicBezTo>
                      <a:pt x="20745" y="27136"/>
                      <a:pt x="20936" y="27129"/>
                      <a:pt x="21127" y="27129"/>
                    </a:cubicBezTo>
                    <a:cubicBezTo>
                      <a:pt x="21217" y="27129"/>
                      <a:pt x="21307" y="27131"/>
                      <a:pt x="21396" y="27135"/>
                    </a:cubicBezTo>
                    <a:cubicBezTo>
                      <a:pt x="21474" y="27143"/>
                      <a:pt x="21552" y="27147"/>
                      <a:pt x="21629" y="27147"/>
                    </a:cubicBezTo>
                    <a:cubicBezTo>
                      <a:pt x="21907" y="27147"/>
                      <a:pt x="22181" y="27097"/>
                      <a:pt x="22432" y="27004"/>
                    </a:cubicBezTo>
                    <a:cubicBezTo>
                      <a:pt x="22465" y="26991"/>
                      <a:pt x="22500" y="26986"/>
                      <a:pt x="22536" y="26986"/>
                    </a:cubicBezTo>
                    <a:cubicBezTo>
                      <a:pt x="22629" y="26986"/>
                      <a:pt x="22727" y="27019"/>
                      <a:pt x="22813" y="27028"/>
                    </a:cubicBezTo>
                    <a:cubicBezTo>
                      <a:pt x="22944" y="27076"/>
                      <a:pt x="23075" y="27099"/>
                      <a:pt x="23206" y="27111"/>
                    </a:cubicBezTo>
                    <a:cubicBezTo>
                      <a:pt x="23401" y="27078"/>
                      <a:pt x="23595" y="27063"/>
                      <a:pt x="23790" y="27063"/>
                    </a:cubicBezTo>
                    <a:cubicBezTo>
                      <a:pt x="23941" y="27063"/>
                      <a:pt x="24091" y="27072"/>
                      <a:pt x="24242" y="27087"/>
                    </a:cubicBezTo>
                    <a:cubicBezTo>
                      <a:pt x="24470" y="27108"/>
                      <a:pt x="24699" y="27121"/>
                      <a:pt x="24927" y="27121"/>
                    </a:cubicBezTo>
                    <a:cubicBezTo>
                      <a:pt x="25092" y="27121"/>
                      <a:pt x="25256" y="27114"/>
                      <a:pt x="25421" y="27099"/>
                    </a:cubicBezTo>
                    <a:cubicBezTo>
                      <a:pt x="25683" y="27099"/>
                      <a:pt x="25945" y="27040"/>
                      <a:pt x="26207" y="27040"/>
                    </a:cubicBezTo>
                    <a:cubicBezTo>
                      <a:pt x="26283" y="27036"/>
                      <a:pt x="26359" y="27035"/>
                      <a:pt x="26434" y="27035"/>
                    </a:cubicBezTo>
                    <a:cubicBezTo>
                      <a:pt x="26615" y="27035"/>
                      <a:pt x="26792" y="27043"/>
                      <a:pt x="26969" y="27052"/>
                    </a:cubicBezTo>
                    <a:cubicBezTo>
                      <a:pt x="27314" y="27064"/>
                      <a:pt x="27659" y="27087"/>
                      <a:pt x="28004" y="27087"/>
                    </a:cubicBezTo>
                    <a:cubicBezTo>
                      <a:pt x="29282" y="27087"/>
                      <a:pt x="30566" y="27093"/>
                      <a:pt x="31847" y="27093"/>
                    </a:cubicBezTo>
                    <a:cubicBezTo>
                      <a:pt x="32488" y="27093"/>
                      <a:pt x="33128" y="27091"/>
                      <a:pt x="33767" y="27087"/>
                    </a:cubicBezTo>
                    <a:cubicBezTo>
                      <a:pt x="34898" y="27087"/>
                      <a:pt x="36029" y="27040"/>
                      <a:pt x="37160" y="27028"/>
                    </a:cubicBezTo>
                    <a:cubicBezTo>
                      <a:pt x="37222" y="27031"/>
                      <a:pt x="37283" y="27032"/>
                      <a:pt x="37344" y="27032"/>
                    </a:cubicBezTo>
                    <a:cubicBezTo>
                      <a:pt x="37768" y="27032"/>
                      <a:pt x="38183" y="26961"/>
                      <a:pt x="38589" y="26826"/>
                    </a:cubicBezTo>
                    <a:cubicBezTo>
                      <a:pt x="38714" y="26772"/>
                      <a:pt x="38845" y="26745"/>
                      <a:pt x="38976" y="26745"/>
                    </a:cubicBezTo>
                    <a:cubicBezTo>
                      <a:pt x="39107" y="26745"/>
                      <a:pt x="39238" y="26772"/>
                      <a:pt x="39363" y="26826"/>
                    </a:cubicBezTo>
                    <a:cubicBezTo>
                      <a:pt x="39521" y="26901"/>
                      <a:pt x="39693" y="26940"/>
                      <a:pt x="39864" y="26940"/>
                    </a:cubicBezTo>
                    <a:cubicBezTo>
                      <a:pt x="40041" y="26940"/>
                      <a:pt x="40217" y="26899"/>
                      <a:pt x="40375" y="26814"/>
                    </a:cubicBezTo>
                    <a:cubicBezTo>
                      <a:pt x="40506" y="26779"/>
                      <a:pt x="40630" y="26757"/>
                      <a:pt x="40757" y="26757"/>
                    </a:cubicBezTo>
                    <a:cubicBezTo>
                      <a:pt x="40804" y="26757"/>
                      <a:pt x="40851" y="26760"/>
                      <a:pt x="40899" y="26766"/>
                    </a:cubicBezTo>
                    <a:lnTo>
                      <a:pt x="43256" y="26683"/>
                    </a:lnTo>
                    <a:cubicBezTo>
                      <a:pt x="43256" y="26671"/>
                      <a:pt x="43256" y="26659"/>
                      <a:pt x="43256" y="26647"/>
                    </a:cubicBezTo>
                    <a:lnTo>
                      <a:pt x="45876" y="26623"/>
                    </a:lnTo>
                    <a:cubicBezTo>
                      <a:pt x="45923" y="26611"/>
                      <a:pt x="45959" y="26587"/>
                      <a:pt x="45983" y="26552"/>
                    </a:cubicBezTo>
                    <a:cubicBezTo>
                      <a:pt x="45995" y="26540"/>
                      <a:pt x="45983" y="26468"/>
                      <a:pt x="45959" y="26433"/>
                    </a:cubicBezTo>
                    <a:cubicBezTo>
                      <a:pt x="45911" y="26337"/>
                      <a:pt x="45864" y="26254"/>
                      <a:pt x="45816" y="26171"/>
                    </a:cubicBezTo>
                    <a:cubicBezTo>
                      <a:pt x="45721" y="25944"/>
                      <a:pt x="45507" y="25802"/>
                      <a:pt x="45269" y="25790"/>
                    </a:cubicBezTo>
                    <a:cubicBezTo>
                      <a:pt x="45219" y="25789"/>
                      <a:pt x="45170" y="25788"/>
                      <a:pt x="45120" y="25788"/>
                    </a:cubicBezTo>
                    <a:cubicBezTo>
                      <a:pt x="44801" y="25788"/>
                      <a:pt x="44486" y="25808"/>
                      <a:pt x="44165" y="25808"/>
                    </a:cubicBezTo>
                    <a:cubicBezTo>
                      <a:pt x="44010" y="25808"/>
                      <a:pt x="43855" y="25804"/>
                      <a:pt x="43697" y="25790"/>
                    </a:cubicBezTo>
                    <a:cubicBezTo>
                      <a:pt x="43508" y="25770"/>
                      <a:pt x="43320" y="25763"/>
                      <a:pt x="43132" y="25763"/>
                    </a:cubicBezTo>
                    <a:cubicBezTo>
                      <a:pt x="42705" y="25763"/>
                      <a:pt x="42280" y="25799"/>
                      <a:pt x="41853" y="25799"/>
                    </a:cubicBezTo>
                    <a:cubicBezTo>
                      <a:pt x="41686" y="25799"/>
                      <a:pt x="41519" y="25793"/>
                      <a:pt x="41351" y="25778"/>
                    </a:cubicBezTo>
                    <a:cubicBezTo>
                      <a:pt x="41247" y="25764"/>
                      <a:pt x="41144" y="25757"/>
                      <a:pt x="41041" y="25757"/>
                    </a:cubicBezTo>
                    <a:cubicBezTo>
                      <a:pt x="40793" y="25757"/>
                      <a:pt x="40548" y="25797"/>
                      <a:pt x="40304" y="25873"/>
                    </a:cubicBezTo>
                    <a:cubicBezTo>
                      <a:pt x="40210" y="25907"/>
                      <a:pt x="40119" y="25920"/>
                      <a:pt x="40029" y="25920"/>
                    </a:cubicBezTo>
                    <a:cubicBezTo>
                      <a:pt x="39806" y="25920"/>
                      <a:pt x="39592" y="25845"/>
                      <a:pt x="39371" y="25845"/>
                    </a:cubicBezTo>
                    <a:cubicBezTo>
                      <a:pt x="39341" y="25845"/>
                      <a:pt x="39310" y="25846"/>
                      <a:pt x="39280" y="25849"/>
                    </a:cubicBezTo>
                    <a:cubicBezTo>
                      <a:pt x="38954" y="25890"/>
                      <a:pt x="38639" y="26048"/>
                      <a:pt x="38316" y="26048"/>
                    </a:cubicBezTo>
                    <a:cubicBezTo>
                      <a:pt x="38167" y="26048"/>
                      <a:pt x="38017" y="26015"/>
                      <a:pt x="37863" y="25921"/>
                    </a:cubicBezTo>
                    <a:cubicBezTo>
                      <a:pt x="37841" y="25907"/>
                      <a:pt x="37816" y="25901"/>
                      <a:pt x="37788" y="25901"/>
                    </a:cubicBezTo>
                    <a:cubicBezTo>
                      <a:pt x="37697" y="25901"/>
                      <a:pt x="37582" y="25962"/>
                      <a:pt x="37482" y="25980"/>
                    </a:cubicBezTo>
                    <a:cubicBezTo>
                      <a:pt x="37315" y="26028"/>
                      <a:pt x="37148" y="26099"/>
                      <a:pt x="36982" y="26135"/>
                    </a:cubicBezTo>
                    <a:cubicBezTo>
                      <a:pt x="36806" y="26165"/>
                      <a:pt x="36628" y="26169"/>
                      <a:pt x="36450" y="26169"/>
                    </a:cubicBezTo>
                    <a:cubicBezTo>
                      <a:pt x="36383" y="26169"/>
                      <a:pt x="36316" y="26168"/>
                      <a:pt x="36250" y="26168"/>
                    </a:cubicBezTo>
                    <a:cubicBezTo>
                      <a:pt x="35927" y="26168"/>
                      <a:pt x="35608" y="26182"/>
                      <a:pt x="35303" y="26337"/>
                    </a:cubicBezTo>
                    <a:cubicBezTo>
                      <a:pt x="35136" y="26254"/>
                      <a:pt x="34970" y="26206"/>
                      <a:pt x="34791" y="26183"/>
                    </a:cubicBezTo>
                    <a:cubicBezTo>
                      <a:pt x="34624" y="26183"/>
                      <a:pt x="34470" y="26314"/>
                      <a:pt x="34291" y="26325"/>
                    </a:cubicBezTo>
                    <a:cubicBezTo>
                      <a:pt x="34275" y="26328"/>
                      <a:pt x="34259" y="26330"/>
                      <a:pt x="34243" y="26330"/>
                    </a:cubicBezTo>
                    <a:cubicBezTo>
                      <a:pt x="34105" y="26330"/>
                      <a:pt x="33966" y="26235"/>
                      <a:pt x="33823" y="26235"/>
                    </a:cubicBezTo>
                    <a:cubicBezTo>
                      <a:pt x="33774" y="26235"/>
                      <a:pt x="33723" y="26247"/>
                      <a:pt x="33672" y="26278"/>
                    </a:cubicBezTo>
                    <a:cubicBezTo>
                      <a:pt x="33600" y="26321"/>
                      <a:pt x="33525" y="26342"/>
                      <a:pt x="33447" y="26342"/>
                    </a:cubicBezTo>
                    <a:cubicBezTo>
                      <a:pt x="33396" y="26342"/>
                      <a:pt x="33343" y="26333"/>
                      <a:pt x="33291" y="26314"/>
                    </a:cubicBezTo>
                    <a:cubicBezTo>
                      <a:pt x="33124" y="26242"/>
                      <a:pt x="32946" y="26242"/>
                      <a:pt x="32791" y="26159"/>
                    </a:cubicBezTo>
                    <a:cubicBezTo>
                      <a:pt x="32642" y="26081"/>
                      <a:pt x="32498" y="26028"/>
                      <a:pt x="32351" y="26028"/>
                    </a:cubicBezTo>
                    <a:cubicBezTo>
                      <a:pt x="32250" y="26028"/>
                      <a:pt x="32147" y="26053"/>
                      <a:pt x="32041" y="26111"/>
                    </a:cubicBezTo>
                    <a:cubicBezTo>
                      <a:pt x="31924" y="26055"/>
                      <a:pt x="31811" y="26036"/>
                      <a:pt x="31698" y="26036"/>
                    </a:cubicBezTo>
                    <a:cubicBezTo>
                      <a:pt x="31524" y="26036"/>
                      <a:pt x="31352" y="26082"/>
                      <a:pt x="31172" y="26111"/>
                    </a:cubicBezTo>
                    <a:cubicBezTo>
                      <a:pt x="30934" y="26155"/>
                      <a:pt x="30692" y="26189"/>
                      <a:pt x="30449" y="26189"/>
                    </a:cubicBezTo>
                    <a:cubicBezTo>
                      <a:pt x="30168" y="26189"/>
                      <a:pt x="29887" y="26144"/>
                      <a:pt x="29612" y="26016"/>
                    </a:cubicBezTo>
                    <a:cubicBezTo>
                      <a:pt x="29496" y="25964"/>
                      <a:pt x="29369" y="25937"/>
                      <a:pt x="29241" y="25937"/>
                    </a:cubicBezTo>
                    <a:cubicBezTo>
                      <a:pt x="29107" y="25937"/>
                      <a:pt x="28972" y="25967"/>
                      <a:pt x="28850" y="26028"/>
                    </a:cubicBezTo>
                    <a:cubicBezTo>
                      <a:pt x="28647" y="26111"/>
                      <a:pt x="28409" y="26123"/>
                      <a:pt x="28231" y="26254"/>
                    </a:cubicBezTo>
                    <a:cubicBezTo>
                      <a:pt x="28135" y="26327"/>
                      <a:pt x="28037" y="26344"/>
                      <a:pt x="27940" y="26344"/>
                    </a:cubicBezTo>
                    <a:cubicBezTo>
                      <a:pt x="27855" y="26344"/>
                      <a:pt x="27769" y="26331"/>
                      <a:pt x="27685" y="26331"/>
                    </a:cubicBezTo>
                    <a:cubicBezTo>
                      <a:pt x="27615" y="26331"/>
                      <a:pt x="27547" y="26340"/>
                      <a:pt x="27481" y="26373"/>
                    </a:cubicBezTo>
                    <a:cubicBezTo>
                      <a:pt x="26933" y="26147"/>
                      <a:pt x="26361" y="26218"/>
                      <a:pt x="25802" y="26195"/>
                    </a:cubicBezTo>
                    <a:cubicBezTo>
                      <a:pt x="25727" y="26192"/>
                      <a:pt x="25651" y="26189"/>
                      <a:pt x="25575" y="26189"/>
                    </a:cubicBezTo>
                    <a:cubicBezTo>
                      <a:pt x="25346" y="26189"/>
                      <a:pt x="25114" y="26215"/>
                      <a:pt x="24909" y="26349"/>
                    </a:cubicBezTo>
                    <a:cubicBezTo>
                      <a:pt x="24865" y="26379"/>
                      <a:pt x="24824" y="26390"/>
                      <a:pt x="24784" y="26390"/>
                    </a:cubicBezTo>
                    <a:cubicBezTo>
                      <a:pt x="24697" y="26390"/>
                      <a:pt x="24618" y="26335"/>
                      <a:pt x="24528" y="26302"/>
                    </a:cubicBezTo>
                    <a:cubicBezTo>
                      <a:pt x="24433" y="26268"/>
                      <a:pt x="24331" y="26238"/>
                      <a:pt x="24234" y="26238"/>
                    </a:cubicBezTo>
                    <a:cubicBezTo>
                      <a:pt x="24160" y="26238"/>
                      <a:pt x="24090" y="26255"/>
                      <a:pt x="24028" y="26302"/>
                    </a:cubicBezTo>
                    <a:cubicBezTo>
                      <a:pt x="23888" y="26402"/>
                      <a:pt x="23757" y="26453"/>
                      <a:pt x="23627" y="26453"/>
                    </a:cubicBezTo>
                    <a:cubicBezTo>
                      <a:pt x="23480" y="26453"/>
                      <a:pt x="23334" y="26387"/>
                      <a:pt x="23182" y="26254"/>
                    </a:cubicBezTo>
                    <a:cubicBezTo>
                      <a:pt x="23040" y="26147"/>
                      <a:pt x="22873" y="26075"/>
                      <a:pt x="22694" y="26040"/>
                    </a:cubicBezTo>
                    <a:cubicBezTo>
                      <a:pt x="22686" y="26038"/>
                      <a:pt x="22677" y="26037"/>
                      <a:pt x="22668" y="26037"/>
                    </a:cubicBezTo>
                    <a:cubicBezTo>
                      <a:pt x="22583" y="26037"/>
                      <a:pt x="22498" y="26112"/>
                      <a:pt x="22403" y="26112"/>
                    </a:cubicBezTo>
                    <a:cubicBezTo>
                      <a:pt x="22374" y="26112"/>
                      <a:pt x="22344" y="26105"/>
                      <a:pt x="22313" y="26087"/>
                    </a:cubicBezTo>
                    <a:cubicBezTo>
                      <a:pt x="22282" y="26068"/>
                      <a:pt x="22252" y="26058"/>
                      <a:pt x="22226" y="26058"/>
                    </a:cubicBezTo>
                    <a:cubicBezTo>
                      <a:pt x="22172" y="26058"/>
                      <a:pt x="22127" y="26095"/>
                      <a:pt x="22087" y="26159"/>
                    </a:cubicBezTo>
                    <a:cubicBezTo>
                      <a:pt x="22028" y="26266"/>
                      <a:pt x="21980" y="26325"/>
                      <a:pt x="21920" y="26409"/>
                    </a:cubicBezTo>
                    <a:cubicBezTo>
                      <a:pt x="21861" y="26337"/>
                      <a:pt x="21801" y="26266"/>
                      <a:pt x="21754" y="26183"/>
                    </a:cubicBezTo>
                    <a:cubicBezTo>
                      <a:pt x="21714" y="26126"/>
                      <a:pt x="21677" y="26096"/>
                      <a:pt x="21644" y="26096"/>
                    </a:cubicBezTo>
                    <a:cubicBezTo>
                      <a:pt x="21608" y="26096"/>
                      <a:pt x="21576" y="26132"/>
                      <a:pt x="21551" y="26206"/>
                    </a:cubicBezTo>
                    <a:cubicBezTo>
                      <a:pt x="21516" y="26304"/>
                      <a:pt x="21473" y="26456"/>
                      <a:pt x="21389" y="26456"/>
                    </a:cubicBezTo>
                    <a:cubicBezTo>
                      <a:pt x="21361" y="26456"/>
                      <a:pt x="21328" y="26439"/>
                      <a:pt x="21289" y="26397"/>
                    </a:cubicBezTo>
                    <a:cubicBezTo>
                      <a:pt x="21091" y="26206"/>
                      <a:pt x="20908" y="26048"/>
                      <a:pt x="20696" y="26048"/>
                    </a:cubicBezTo>
                    <a:cubicBezTo>
                      <a:pt x="20589" y="26048"/>
                      <a:pt x="20476" y="26087"/>
                      <a:pt x="20349" y="26183"/>
                    </a:cubicBezTo>
                    <a:cubicBezTo>
                      <a:pt x="20271" y="26236"/>
                      <a:pt x="20182" y="26263"/>
                      <a:pt x="20093" y="26263"/>
                    </a:cubicBezTo>
                    <a:cubicBezTo>
                      <a:pt x="20003" y="26263"/>
                      <a:pt x="19914" y="26236"/>
                      <a:pt x="19837" y="26183"/>
                    </a:cubicBezTo>
                    <a:cubicBezTo>
                      <a:pt x="19754" y="26139"/>
                      <a:pt x="19677" y="26118"/>
                      <a:pt x="19604" y="26118"/>
                    </a:cubicBezTo>
                    <a:cubicBezTo>
                      <a:pt x="19478" y="26118"/>
                      <a:pt x="19362" y="26181"/>
                      <a:pt x="19241" y="26302"/>
                    </a:cubicBezTo>
                    <a:cubicBezTo>
                      <a:pt x="19176" y="26376"/>
                      <a:pt x="19110" y="26439"/>
                      <a:pt x="19024" y="26439"/>
                    </a:cubicBezTo>
                    <a:cubicBezTo>
                      <a:pt x="18986" y="26439"/>
                      <a:pt x="18944" y="26426"/>
                      <a:pt x="18896" y="26397"/>
                    </a:cubicBezTo>
                    <a:cubicBezTo>
                      <a:pt x="18754" y="26293"/>
                      <a:pt x="18587" y="26243"/>
                      <a:pt x="18418" y="26243"/>
                    </a:cubicBezTo>
                    <a:cubicBezTo>
                      <a:pt x="18277" y="26243"/>
                      <a:pt x="18134" y="26279"/>
                      <a:pt x="18003" y="26349"/>
                    </a:cubicBezTo>
                    <a:cubicBezTo>
                      <a:pt x="17920" y="26398"/>
                      <a:pt x="17820" y="26422"/>
                      <a:pt x="17721" y="26422"/>
                    </a:cubicBezTo>
                    <a:cubicBezTo>
                      <a:pt x="17650" y="26422"/>
                      <a:pt x="17580" y="26410"/>
                      <a:pt x="17515" y="26385"/>
                    </a:cubicBezTo>
                    <a:cubicBezTo>
                      <a:pt x="17387" y="26329"/>
                      <a:pt x="17252" y="26301"/>
                      <a:pt x="17120" y="26301"/>
                    </a:cubicBezTo>
                    <a:cubicBezTo>
                      <a:pt x="16944" y="26301"/>
                      <a:pt x="16771" y="26350"/>
                      <a:pt x="16622" y="26445"/>
                    </a:cubicBezTo>
                    <a:cubicBezTo>
                      <a:pt x="16561" y="26482"/>
                      <a:pt x="16500" y="26494"/>
                      <a:pt x="16438" y="26494"/>
                    </a:cubicBezTo>
                    <a:cubicBezTo>
                      <a:pt x="16321" y="26494"/>
                      <a:pt x="16203" y="26450"/>
                      <a:pt x="16088" y="26450"/>
                    </a:cubicBezTo>
                    <a:cubicBezTo>
                      <a:pt x="16015" y="26450"/>
                      <a:pt x="15942" y="26468"/>
                      <a:pt x="15872" y="26528"/>
                    </a:cubicBezTo>
                    <a:cubicBezTo>
                      <a:pt x="15551" y="26302"/>
                      <a:pt x="15193" y="26361"/>
                      <a:pt x="14860" y="26302"/>
                    </a:cubicBezTo>
                    <a:cubicBezTo>
                      <a:pt x="14600" y="26261"/>
                      <a:pt x="14345" y="26082"/>
                      <a:pt x="14089" y="26082"/>
                    </a:cubicBezTo>
                    <a:cubicBezTo>
                      <a:pt x="13970" y="26082"/>
                      <a:pt x="13850" y="26121"/>
                      <a:pt x="13729" y="26230"/>
                    </a:cubicBezTo>
                    <a:cubicBezTo>
                      <a:pt x="13705" y="26242"/>
                      <a:pt x="13681" y="26248"/>
                      <a:pt x="13659" y="26248"/>
                    </a:cubicBezTo>
                    <a:cubicBezTo>
                      <a:pt x="13637" y="26248"/>
                      <a:pt x="13616" y="26242"/>
                      <a:pt x="13598" y="26230"/>
                    </a:cubicBezTo>
                    <a:cubicBezTo>
                      <a:pt x="13122" y="25897"/>
                      <a:pt x="12562" y="26075"/>
                      <a:pt x="12074" y="25837"/>
                    </a:cubicBezTo>
                    <a:cubicBezTo>
                      <a:pt x="11996" y="25796"/>
                      <a:pt x="11910" y="25775"/>
                      <a:pt x="11822" y="25775"/>
                    </a:cubicBezTo>
                    <a:cubicBezTo>
                      <a:pt x="11735" y="25775"/>
                      <a:pt x="11645" y="25796"/>
                      <a:pt x="11562" y="25837"/>
                    </a:cubicBezTo>
                    <a:cubicBezTo>
                      <a:pt x="11407" y="25909"/>
                      <a:pt x="11240" y="25956"/>
                      <a:pt x="11062" y="25968"/>
                    </a:cubicBezTo>
                    <a:cubicBezTo>
                      <a:pt x="10769" y="25980"/>
                      <a:pt x="10473" y="26000"/>
                      <a:pt x="10178" y="26000"/>
                    </a:cubicBezTo>
                    <a:cubicBezTo>
                      <a:pt x="9862" y="26000"/>
                      <a:pt x="9548" y="25977"/>
                      <a:pt x="9240" y="25897"/>
                    </a:cubicBezTo>
                    <a:cubicBezTo>
                      <a:pt x="9203" y="25886"/>
                      <a:pt x="9163" y="25880"/>
                      <a:pt x="9124" y="25880"/>
                    </a:cubicBezTo>
                    <a:cubicBezTo>
                      <a:pt x="9076" y="25880"/>
                      <a:pt x="9029" y="25889"/>
                      <a:pt x="8990" y="25909"/>
                    </a:cubicBezTo>
                    <a:cubicBezTo>
                      <a:pt x="8790" y="25994"/>
                      <a:pt x="8592" y="26028"/>
                      <a:pt x="8394" y="26028"/>
                    </a:cubicBezTo>
                    <a:cubicBezTo>
                      <a:pt x="8121" y="26028"/>
                      <a:pt x="7849" y="25963"/>
                      <a:pt x="7573" y="25873"/>
                    </a:cubicBezTo>
                    <a:cubicBezTo>
                      <a:pt x="7465" y="25831"/>
                      <a:pt x="7327" y="25784"/>
                      <a:pt x="7209" y="25784"/>
                    </a:cubicBezTo>
                    <a:cubicBezTo>
                      <a:pt x="7159" y="25784"/>
                      <a:pt x="7112" y="25792"/>
                      <a:pt x="7073" y="25814"/>
                    </a:cubicBezTo>
                    <a:cubicBezTo>
                      <a:pt x="6975" y="25853"/>
                      <a:pt x="6860" y="25876"/>
                      <a:pt x="6749" y="25876"/>
                    </a:cubicBezTo>
                    <a:cubicBezTo>
                      <a:pt x="6726" y="25876"/>
                      <a:pt x="6703" y="25875"/>
                      <a:pt x="6680" y="25873"/>
                    </a:cubicBezTo>
                    <a:cubicBezTo>
                      <a:pt x="6637" y="25869"/>
                      <a:pt x="6593" y="25866"/>
                      <a:pt x="6550" y="25866"/>
                    </a:cubicBezTo>
                    <a:cubicBezTo>
                      <a:pt x="6474" y="25866"/>
                      <a:pt x="6399" y="25874"/>
                      <a:pt x="6323" y="25897"/>
                    </a:cubicBezTo>
                    <a:cubicBezTo>
                      <a:pt x="6179" y="25964"/>
                      <a:pt x="6028" y="25996"/>
                      <a:pt x="5877" y="25996"/>
                    </a:cubicBezTo>
                    <a:cubicBezTo>
                      <a:pt x="5654" y="25996"/>
                      <a:pt x="5432" y="25925"/>
                      <a:pt x="5240" y="25790"/>
                    </a:cubicBezTo>
                    <a:cubicBezTo>
                      <a:pt x="5061" y="25647"/>
                      <a:pt x="4859" y="25528"/>
                      <a:pt x="4644" y="25468"/>
                    </a:cubicBezTo>
                    <a:cubicBezTo>
                      <a:pt x="4537" y="25433"/>
                      <a:pt x="4430" y="25409"/>
                      <a:pt x="4323" y="25409"/>
                    </a:cubicBezTo>
                    <a:cubicBezTo>
                      <a:pt x="4263" y="25403"/>
                      <a:pt x="4204" y="25400"/>
                      <a:pt x="4144" y="25400"/>
                    </a:cubicBezTo>
                    <a:cubicBezTo>
                      <a:pt x="4085" y="25400"/>
                      <a:pt x="4025" y="25403"/>
                      <a:pt x="3966" y="25409"/>
                    </a:cubicBezTo>
                    <a:cubicBezTo>
                      <a:pt x="3952" y="25411"/>
                      <a:pt x="3939" y="25412"/>
                      <a:pt x="3927" y="25412"/>
                    </a:cubicBezTo>
                    <a:cubicBezTo>
                      <a:pt x="3799" y="25412"/>
                      <a:pt x="3734" y="25303"/>
                      <a:pt x="3680" y="25194"/>
                    </a:cubicBezTo>
                    <a:cubicBezTo>
                      <a:pt x="3597" y="25004"/>
                      <a:pt x="3359" y="25099"/>
                      <a:pt x="3251" y="24980"/>
                    </a:cubicBezTo>
                    <a:cubicBezTo>
                      <a:pt x="3180" y="24897"/>
                      <a:pt x="3108" y="24813"/>
                      <a:pt x="3049" y="24742"/>
                    </a:cubicBezTo>
                    <a:cubicBezTo>
                      <a:pt x="2978" y="24659"/>
                      <a:pt x="2918" y="24575"/>
                      <a:pt x="2858" y="24492"/>
                    </a:cubicBezTo>
                    <a:cubicBezTo>
                      <a:pt x="2835" y="24468"/>
                      <a:pt x="2787" y="24456"/>
                      <a:pt x="2751" y="24444"/>
                    </a:cubicBezTo>
                    <a:cubicBezTo>
                      <a:pt x="2608" y="24397"/>
                      <a:pt x="2501" y="24290"/>
                      <a:pt x="2454" y="24147"/>
                    </a:cubicBezTo>
                    <a:cubicBezTo>
                      <a:pt x="2394" y="24004"/>
                      <a:pt x="2275" y="23909"/>
                      <a:pt x="2120" y="23885"/>
                    </a:cubicBezTo>
                    <a:cubicBezTo>
                      <a:pt x="2061" y="23861"/>
                      <a:pt x="2049" y="23742"/>
                      <a:pt x="2025" y="23658"/>
                    </a:cubicBezTo>
                    <a:cubicBezTo>
                      <a:pt x="1954" y="23385"/>
                      <a:pt x="1811" y="23123"/>
                      <a:pt x="1584" y="22932"/>
                    </a:cubicBezTo>
                    <a:cubicBezTo>
                      <a:pt x="1537" y="22885"/>
                      <a:pt x="1442" y="22825"/>
                      <a:pt x="1430" y="22754"/>
                    </a:cubicBezTo>
                    <a:cubicBezTo>
                      <a:pt x="1394" y="22492"/>
                      <a:pt x="1334" y="22230"/>
                      <a:pt x="1251" y="21980"/>
                    </a:cubicBezTo>
                    <a:lnTo>
                      <a:pt x="1156" y="21599"/>
                    </a:lnTo>
                    <a:cubicBezTo>
                      <a:pt x="1132" y="21539"/>
                      <a:pt x="1120" y="21480"/>
                      <a:pt x="1096" y="21408"/>
                    </a:cubicBezTo>
                    <a:lnTo>
                      <a:pt x="1073" y="21218"/>
                    </a:lnTo>
                    <a:cubicBezTo>
                      <a:pt x="1073" y="21111"/>
                      <a:pt x="1073" y="21015"/>
                      <a:pt x="1096" y="20920"/>
                    </a:cubicBezTo>
                    <a:cubicBezTo>
                      <a:pt x="1120" y="20825"/>
                      <a:pt x="1168" y="20730"/>
                      <a:pt x="1192" y="20634"/>
                    </a:cubicBezTo>
                    <a:cubicBezTo>
                      <a:pt x="1227" y="20515"/>
                      <a:pt x="1215" y="20396"/>
                      <a:pt x="1144" y="20289"/>
                    </a:cubicBezTo>
                    <a:cubicBezTo>
                      <a:pt x="1025" y="20099"/>
                      <a:pt x="1025" y="19860"/>
                      <a:pt x="1144" y="19670"/>
                    </a:cubicBezTo>
                    <a:cubicBezTo>
                      <a:pt x="1215" y="19551"/>
                      <a:pt x="1251" y="19420"/>
                      <a:pt x="1227" y="19289"/>
                    </a:cubicBezTo>
                    <a:cubicBezTo>
                      <a:pt x="1073" y="18777"/>
                      <a:pt x="1168" y="18265"/>
                      <a:pt x="1251" y="17753"/>
                    </a:cubicBezTo>
                    <a:cubicBezTo>
                      <a:pt x="1299" y="17539"/>
                      <a:pt x="1263" y="17301"/>
                      <a:pt x="1144" y="17110"/>
                    </a:cubicBezTo>
                    <a:cubicBezTo>
                      <a:pt x="1108" y="17074"/>
                      <a:pt x="1084" y="17027"/>
                      <a:pt x="1096" y="17003"/>
                    </a:cubicBezTo>
                    <a:cubicBezTo>
                      <a:pt x="1120" y="16920"/>
                      <a:pt x="1180" y="16836"/>
                      <a:pt x="1215" y="16753"/>
                    </a:cubicBezTo>
                    <a:cubicBezTo>
                      <a:pt x="1358" y="16431"/>
                      <a:pt x="1525" y="16122"/>
                      <a:pt x="1287" y="15765"/>
                    </a:cubicBezTo>
                    <a:cubicBezTo>
                      <a:pt x="1180" y="15622"/>
                      <a:pt x="1180" y="15431"/>
                      <a:pt x="1096" y="15265"/>
                    </a:cubicBezTo>
                    <a:cubicBezTo>
                      <a:pt x="1025" y="15157"/>
                      <a:pt x="1013" y="15015"/>
                      <a:pt x="1061" y="14895"/>
                    </a:cubicBezTo>
                    <a:cubicBezTo>
                      <a:pt x="1192" y="14610"/>
                      <a:pt x="1251" y="14300"/>
                      <a:pt x="1239" y="14003"/>
                    </a:cubicBezTo>
                    <a:cubicBezTo>
                      <a:pt x="1251" y="13383"/>
                      <a:pt x="1251" y="12776"/>
                      <a:pt x="1239" y="12169"/>
                    </a:cubicBezTo>
                    <a:cubicBezTo>
                      <a:pt x="1215" y="11990"/>
                      <a:pt x="1168" y="11824"/>
                      <a:pt x="1108" y="11657"/>
                    </a:cubicBezTo>
                    <a:cubicBezTo>
                      <a:pt x="1096" y="11586"/>
                      <a:pt x="1049" y="11478"/>
                      <a:pt x="1084" y="11419"/>
                    </a:cubicBezTo>
                    <a:cubicBezTo>
                      <a:pt x="1287" y="11086"/>
                      <a:pt x="1227" y="10728"/>
                      <a:pt x="1227" y="10383"/>
                    </a:cubicBezTo>
                    <a:cubicBezTo>
                      <a:pt x="1239" y="10038"/>
                      <a:pt x="1227" y="9692"/>
                      <a:pt x="1203" y="9347"/>
                    </a:cubicBezTo>
                    <a:cubicBezTo>
                      <a:pt x="1144" y="8907"/>
                      <a:pt x="1192" y="8466"/>
                      <a:pt x="1334" y="8049"/>
                    </a:cubicBezTo>
                    <a:cubicBezTo>
                      <a:pt x="1406" y="7871"/>
                      <a:pt x="1370" y="7680"/>
                      <a:pt x="1239" y="7549"/>
                    </a:cubicBezTo>
                    <a:cubicBezTo>
                      <a:pt x="1132" y="7406"/>
                      <a:pt x="1061" y="7240"/>
                      <a:pt x="1037" y="7061"/>
                    </a:cubicBezTo>
                    <a:cubicBezTo>
                      <a:pt x="1025" y="6978"/>
                      <a:pt x="1025" y="6883"/>
                      <a:pt x="1013" y="6799"/>
                    </a:cubicBezTo>
                    <a:cubicBezTo>
                      <a:pt x="1013" y="6716"/>
                      <a:pt x="1025" y="6644"/>
                      <a:pt x="1025" y="6561"/>
                    </a:cubicBezTo>
                    <a:cubicBezTo>
                      <a:pt x="1037" y="6490"/>
                      <a:pt x="1037" y="6406"/>
                      <a:pt x="1061" y="6335"/>
                    </a:cubicBezTo>
                    <a:cubicBezTo>
                      <a:pt x="1061" y="6287"/>
                      <a:pt x="1073" y="6252"/>
                      <a:pt x="1061" y="6216"/>
                    </a:cubicBezTo>
                    <a:cubicBezTo>
                      <a:pt x="1073" y="6180"/>
                      <a:pt x="1073" y="6133"/>
                      <a:pt x="1061" y="6097"/>
                    </a:cubicBezTo>
                    <a:cubicBezTo>
                      <a:pt x="1168" y="5906"/>
                      <a:pt x="1251" y="5716"/>
                      <a:pt x="1334" y="5525"/>
                    </a:cubicBezTo>
                    <a:cubicBezTo>
                      <a:pt x="1370" y="5430"/>
                      <a:pt x="1406" y="5335"/>
                      <a:pt x="1430" y="5240"/>
                    </a:cubicBezTo>
                    <a:cubicBezTo>
                      <a:pt x="1454" y="5144"/>
                      <a:pt x="1501" y="5049"/>
                      <a:pt x="1525" y="4954"/>
                    </a:cubicBezTo>
                    <a:cubicBezTo>
                      <a:pt x="1632" y="4549"/>
                      <a:pt x="1799" y="4180"/>
                      <a:pt x="2025" y="3835"/>
                    </a:cubicBezTo>
                    <a:cubicBezTo>
                      <a:pt x="2085" y="3727"/>
                      <a:pt x="2120" y="3608"/>
                      <a:pt x="2120" y="3489"/>
                    </a:cubicBezTo>
                    <a:cubicBezTo>
                      <a:pt x="2120" y="3406"/>
                      <a:pt x="2132" y="3311"/>
                      <a:pt x="2156" y="3227"/>
                    </a:cubicBezTo>
                    <a:cubicBezTo>
                      <a:pt x="2192" y="3156"/>
                      <a:pt x="2239" y="3085"/>
                      <a:pt x="2299" y="3025"/>
                    </a:cubicBezTo>
                    <a:cubicBezTo>
                      <a:pt x="2406" y="2906"/>
                      <a:pt x="2573" y="2834"/>
                      <a:pt x="2739" y="2811"/>
                    </a:cubicBezTo>
                    <a:cubicBezTo>
                      <a:pt x="2882" y="2799"/>
                      <a:pt x="3001" y="2751"/>
                      <a:pt x="3025" y="2620"/>
                    </a:cubicBezTo>
                    <a:cubicBezTo>
                      <a:pt x="3085" y="2418"/>
                      <a:pt x="3204" y="2239"/>
                      <a:pt x="3370" y="2108"/>
                    </a:cubicBezTo>
                    <a:cubicBezTo>
                      <a:pt x="3454" y="2049"/>
                      <a:pt x="3537" y="1989"/>
                      <a:pt x="3632" y="1942"/>
                    </a:cubicBezTo>
                    <a:lnTo>
                      <a:pt x="3763" y="1858"/>
                    </a:lnTo>
                    <a:cubicBezTo>
                      <a:pt x="3799" y="1822"/>
                      <a:pt x="3847" y="1811"/>
                      <a:pt x="3894" y="1775"/>
                    </a:cubicBezTo>
                    <a:cubicBezTo>
                      <a:pt x="3974" y="1743"/>
                      <a:pt x="4053" y="1727"/>
                      <a:pt x="4136" y="1727"/>
                    </a:cubicBezTo>
                    <a:cubicBezTo>
                      <a:pt x="4177" y="1727"/>
                      <a:pt x="4220" y="1731"/>
                      <a:pt x="4263" y="1739"/>
                    </a:cubicBezTo>
                    <a:cubicBezTo>
                      <a:pt x="4329" y="1749"/>
                      <a:pt x="4391" y="1757"/>
                      <a:pt x="4448" y="1757"/>
                    </a:cubicBezTo>
                    <a:cubicBezTo>
                      <a:pt x="4590" y="1757"/>
                      <a:pt x="4710" y="1713"/>
                      <a:pt x="4811" y="1561"/>
                    </a:cubicBezTo>
                    <a:cubicBezTo>
                      <a:pt x="4883" y="1465"/>
                      <a:pt x="4990" y="1394"/>
                      <a:pt x="5121" y="1358"/>
                    </a:cubicBezTo>
                    <a:cubicBezTo>
                      <a:pt x="5180" y="1334"/>
                      <a:pt x="5240" y="1322"/>
                      <a:pt x="5299" y="1310"/>
                    </a:cubicBezTo>
                    <a:cubicBezTo>
                      <a:pt x="5359" y="1299"/>
                      <a:pt x="5418" y="1299"/>
                      <a:pt x="5478" y="1287"/>
                    </a:cubicBezTo>
                    <a:cubicBezTo>
                      <a:pt x="5585" y="1287"/>
                      <a:pt x="5645" y="1370"/>
                      <a:pt x="5621" y="1501"/>
                    </a:cubicBezTo>
                    <a:cubicBezTo>
                      <a:pt x="5610" y="1606"/>
                      <a:pt x="5646" y="1721"/>
                      <a:pt x="5704" y="1721"/>
                    </a:cubicBezTo>
                    <a:cubicBezTo>
                      <a:pt x="5712" y="1721"/>
                      <a:pt x="5720" y="1719"/>
                      <a:pt x="5728" y="1715"/>
                    </a:cubicBezTo>
                    <a:lnTo>
                      <a:pt x="5918" y="1644"/>
                    </a:lnTo>
                    <a:cubicBezTo>
                      <a:pt x="5978" y="1620"/>
                      <a:pt x="6037" y="1596"/>
                      <a:pt x="6109" y="1584"/>
                    </a:cubicBezTo>
                    <a:cubicBezTo>
                      <a:pt x="6240" y="1537"/>
                      <a:pt x="6371" y="1501"/>
                      <a:pt x="6514" y="1477"/>
                    </a:cubicBezTo>
                    <a:cubicBezTo>
                      <a:pt x="6762" y="1428"/>
                      <a:pt x="7018" y="1403"/>
                      <a:pt x="7269" y="1403"/>
                    </a:cubicBezTo>
                    <a:cubicBezTo>
                      <a:pt x="7319" y="1403"/>
                      <a:pt x="7369" y="1404"/>
                      <a:pt x="7419" y="1406"/>
                    </a:cubicBezTo>
                    <a:cubicBezTo>
                      <a:pt x="7448" y="1408"/>
                      <a:pt x="7477" y="1409"/>
                      <a:pt x="7505" y="1409"/>
                    </a:cubicBezTo>
                    <a:cubicBezTo>
                      <a:pt x="7654" y="1409"/>
                      <a:pt x="7801" y="1382"/>
                      <a:pt x="7931" y="1322"/>
                    </a:cubicBezTo>
                    <a:cubicBezTo>
                      <a:pt x="8078" y="1231"/>
                      <a:pt x="8245" y="1187"/>
                      <a:pt x="8413" y="1187"/>
                    </a:cubicBezTo>
                    <a:cubicBezTo>
                      <a:pt x="8596" y="1187"/>
                      <a:pt x="8781" y="1240"/>
                      <a:pt x="8943" y="1346"/>
                    </a:cubicBezTo>
                    <a:lnTo>
                      <a:pt x="9455" y="1239"/>
                    </a:lnTo>
                    <a:cubicBezTo>
                      <a:pt x="9651" y="1352"/>
                      <a:pt x="9851" y="1400"/>
                      <a:pt x="10051" y="1400"/>
                    </a:cubicBezTo>
                    <a:cubicBezTo>
                      <a:pt x="10274" y="1400"/>
                      <a:pt x="10497" y="1340"/>
                      <a:pt x="10717" y="1239"/>
                    </a:cubicBezTo>
                    <a:cubicBezTo>
                      <a:pt x="10777" y="1254"/>
                      <a:pt x="10838" y="1260"/>
                      <a:pt x="10899" y="1260"/>
                    </a:cubicBezTo>
                    <a:cubicBezTo>
                      <a:pt x="11103" y="1260"/>
                      <a:pt x="11309" y="1195"/>
                      <a:pt x="11511" y="1195"/>
                    </a:cubicBezTo>
                    <a:cubicBezTo>
                      <a:pt x="11629" y="1195"/>
                      <a:pt x="11745" y="1217"/>
                      <a:pt x="11860" y="1287"/>
                    </a:cubicBezTo>
                    <a:cubicBezTo>
                      <a:pt x="11923" y="1252"/>
                      <a:pt x="11985" y="1239"/>
                      <a:pt x="12046" y="1239"/>
                    </a:cubicBezTo>
                    <a:cubicBezTo>
                      <a:pt x="12231" y="1239"/>
                      <a:pt x="12410" y="1359"/>
                      <a:pt x="12601" y="1359"/>
                    </a:cubicBezTo>
                    <a:cubicBezTo>
                      <a:pt x="12608" y="1359"/>
                      <a:pt x="12615" y="1358"/>
                      <a:pt x="12622" y="1358"/>
                    </a:cubicBezTo>
                    <a:cubicBezTo>
                      <a:pt x="12884" y="1358"/>
                      <a:pt x="13145" y="1310"/>
                      <a:pt x="13395" y="1215"/>
                    </a:cubicBezTo>
                    <a:cubicBezTo>
                      <a:pt x="13400" y="1214"/>
                      <a:pt x="13405" y="1213"/>
                      <a:pt x="13410" y="1213"/>
                    </a:cubicBezTo>
                    <a:cubicBezTo>
                      <a:pt x="13444" y="1213"/>
                      <a:pt x="13484" y="1244"/>
                      <a:pt x="13515" y="1275"/>
                    </a:cubicBezTo>
                    <a:cubicBezTo>
                      <a:pt x="13626" y="1344"/>
                      <a:pt x="13753" y="1381"/>
                      <a:pt x="13879" y="1381"/>
                    </a:cubicBezTo>
                    <a:cubicBezTo>
                      <a:pt x="13970" y="1381"/>
                      <a:pt x="14061" y="1362"/>
                      <a:pt x="14146" y="1322"/>
                    </a:cubicBezTo>
                    <a:cubicBezTo>
                      <a:pt x="14242" y="1271"/>
                      <a:pt x="14348" y="1242"/>
                      <a:pt x="14454" y="1242"/>
                    </a:cubicBezTo>
                    <a:cubicBezTo>
                      <a:pt x="14518" y="1242"/>
                      <a:pt x="14583" y="1252"/>
                      <a:pt x="14646" y="1275"/>
                    </a:cubicBezTo>
                    <a:cubicBezTo>
                      <a:pt x="14799" y="1345"/>
                      <a:pt x="14962" y="1381"/>
                      <a:pt x="15125" y="1381"/>
                    </a:cubicBezTo>
                    <a:cubicBezTo>
                      <a:pt x="15266" y="1381"/>
                      <a:pt x="15406" y="1354"/>
                      <a:pt x="15539" y="1299"/>
                    </a:cubicBezTo>
                    <a:cubicBezTo>
                      <a:pt x="15604" y="1259"/>
                      <a:pt x="15673" y="1242"/>
                      <a:pt x="15742" y="1242"/>
                    </a:cubicBezTo>
                    <a:cubicBezTo>
                      <a:pt x="15798" y="1242"/>
                      <a:pt x="15854" y="1253"/>
                      <a:pt x="15908" y="1275"/>
                    </a:cubicBezTo>
                    <a:cubicBezTo>
                      <a:pt x="16213" y="1423"/>
                      <a:pt x="16540" y="1497"/>
                      <a:pt x="16871" y="1497"/>
                    </a:cubicBezTo>
                    <a:cubicBezTo>
                      <a:pt x="17018" y="1497"/>
                      <a:pt x="17166" y="1483"/>
                      <a:pt x="17313" y="1453"/>
                    </a:cubicBezTo>
                    <a:cubicBezTo>
                      <a:pt x="17319" y="1452"/>
                      <a:pt x="17325" y="1451"/>
                      <a:pt x="17332" y="1451"/>
                    </a:cubicBezTo>
                    <a:cubicBezTo>
                      <a:pt x="17417" y="1451"/>
                      <a:pt x="17509" y="1565"/>
                      <a:pt x="17608" y="1565"/>
                    </a:cubicBezTo>
                    <a:cubicBezTo>
                      <a:pt x="17628" y="1565"/>
                      <a:pt x="17649" y="1560"/>
                      <a:pt x="17670" y="1549"/>
                    </a:cubicBezTo>
                    <a:cubicBezTo>
                      <a:pt x="17917" y="1416"/>
                      <a:pt x="18170" y="1364"/>
                      <a:pt x="18424" y="1364"/>
                    </a:cubicBezTo>
                    <a:cubicBezTo>
                      <a:pt x="18647" y="1364"/>
                      <a:pt x="18869" y="1404"/>
                      <a:pt x="19087" y="1465"/>
                    </a:cubicBezTo>
                    <a:cubicBezTo>
                      <a:pt x="19432" y="1549"/>
                      <a:pt x="19765" y="1489"/>
                      <a:pt x="20111" y="1596"/>
                    </a:cubicBezTo>
                    <a:cubicBezTo>
                      <a:pt x="20156" y="1611"/>
                      <a:pt x="20202" y="1618"/>
                      <a:pt x="20248" y="1618"/>
                    </a:cubicBezTo>
                    <a:cubicBezTo>
                      <a:pt x="20433" y="1618"/>
                      <a:pt x="20622" y="1517"/>
                      <a:pt x="20822" y="1517"/>
                    </a:cubicBezTo>
                    <a:cubicBezTo>
                      <a:pt x="20881" y="1517"/>
                      <a:pt x="20942" y="1526"/>
                      <a:pt x="21004" y="1549"/>
                    </a:cubicBezTo>
                    <a:cubicBezTo>
                      <a:pt x="21158" y="1600"/>
                      <a:pt x="21319" y="1610"/>
                      <a:pt x="21483" y="1610"/>
                    </a:cubicBezTo>
                    <a:cubicBezTo>
                      <a:pt x="21584" y="1610"/>
                      <a:pt x="21687" y="1606"/>
                      <a:pt x="21790" y="1606"/>
                    </a:cubicBezTo>
                    <a:cubicBezTo>
                      <a:pt x="21829" y="1606"/>
                      <a:pt x="21869" y="1607"/>
                      <a:pt x="21908" y="1608"/>
                    </a:cubicBezTo>
                    <a:cubicBezTo>
                      <a:pt x="22039" y="1608"/>
                      <a:pt x="22174" y="1639"/>
                      <a:pt x="22305" y="1639"/>
                    </a:cubicBezTo>
                    <a:cubicBezTo>
                      <a:pt x="22389" y="1639"/>
                      <a:pt x="22472" y="1626"/>
                      <a:pt x="22551" y="1584"/>
                    </a:cubicBezTo>
                    <a:cubicBezTo>
                      <a:pt x="22640" y="1530"/>
                      <a:pt x="22740" y="1503"/>
                      <a:pt x="22838" y="1503"/>
                    </a:cubicBezTo>
                    <a:cubicBezTo>
                      <a:pt x="22912" y="1503"/>
                      <a:pt x="22985" y="1518"/>
                      <a:pt x="23051" y="1549"/>
                    </a:cubicBezTo>
                    <a:cubicBezTo>
                      <a:pt x="23167" y="1603"/>
                      <a:pt x="23291" y="1630"/>
                      <a:pt x="23415" y="1630"/>
                    </a:cubicBezTo>
                    <a:cubicBezTo>
                      <a:pt x="23508" y="1630"/>
                      <a:pt x="23603" y="1615"/>
                      <a:pt x="23694" y="1584"/>
                    </a:cubicBezTo>
                    <a:cubicBezTo>
                      <a:pt x="23935" y="1516"/>
                      <a:pt x="24165" y="1369"/>
                      <a:pt x="24426" y="1369"/>
                    </a:cubicBezTo>
                    <a:cubicBezTo>
                      <a:pt x="24436" y="1369"/>
                      <a:pt x="24446" y="1370"/>
                      <a:pt x="24456" y="1370"/>
                    </a:cubicBezTo>
                    <a:cubicBezTo>
                      <a:pt x="24668" y="1379"/>
                      <a:pt x="24852" y="1503"/>
                      <a:pt x="25045" y="1503"/>
                    </a:cubicBezTo>
                    <a:cubicBezTo>
                      <a:pt x="25102" y="1503"/>
                      <a:pt x="25159" y="1492"/>
                      <a:pt x="25218" y="1465"/>
                    </a:cubicBezTo>
                    <a:cubicBezTo>
                      <a:pt x="25446" y="1584"/>
                      <a:pt x="25674" y="1598"/>
                      <a:pt x="25907" y="1598"/>
                    </a:cubicBezTo>
                    <a:cubicBezTo>
                      <a:pt x="25978" y="1598"/>
                      <a:pt x="26050" y="1596"/>
                      <a:pt x="26123" y="1596"/>
                    </a:cubicBezTo>
                    <a:lnTo>
                      <a:pt x="28481" y="1549"/>
                    </a:lnTo>
                    <a:cubicBezTo>
                      <a:pt x="28514" y="1550"/>
                      <a:pt x="28547" y="1550"/>
                      <a:pt x="28580" y="1550"/>
                    </a:cubicBezTo>
                    <a:cubicBezTo>
                      <a:pt x="28939" y="1550"/>
                      <a:pt x="29297" y="1491"/>
                      <a:pt x="29636" y="1382"/>
                    </a:cubicBezTo>
                    <a:cubicBezTo>
                      <a:pt x="29797" y="1331"/>
                      <a:pt x="29958" y="1306"/>
                      <a:pt x="30119" y="1306"/>
                    </a:cubicBezTo>
                    <a:cubicBezTo>
                      <a:pt x="30220" y="1306"/>
                      <a:pt x="30321" y="1316"/>
                      <a:pt x="30421" y="1334"/>
                    </a:cubicBezTo>
                    <a:cubicBezTo>
                      <a:pt x="30615" y="1358"/>
                      <a:pt x="30798" y="1441"/>
                      <a:pt x="30985" y="1441"/>
                    </a:cubicBezTo>
                    <a:cubicBezTo>
                      <a:pt x="31085" y="1441"/>
                      <a:pt x="31186" y="1417"/>
                      <a:pt x="31291" y="1346"/>
                    </a:cubicBezTo>
                    <a:cubicBezTo>
                      <a:pt x="31500" y="1391"/>
                      <a:pt x="31709" y="1506"/>
                      <a:pt x="31921" y="1506"/>
                    </a:cubicBezTo>
                    <a:cubicBezTo>
                      <a:pt x="32047" y="1506"/>
                      <a:pt x="32174" y="1466"/>
                      <a:pt x="32303" y="1346"/>
                    </a:cubicBezTo>
                    <a:cubicBezTo>
                      <a:pt x="32319" y="1330"/>
                      <a:pt x="32344" y="1323"/>
                      <a:pt x="32373" y="1323"/>
                    </a:cubicBezTo>
                    <a:cubicBezTo>
                      <a:pt x="32428" y="1323"/>
                      <a:pt x="32498" y="1347"/>
                      <a:pt x="32553" y="1370"/>
                    </a:cubicBezTo>
                    <a:cubicBezTo>
                      <a:pt x="32911" y="1508"/>
                      <a:pt x="33273" y="1567"/>
                      <a:pt x="33636" y="1567"/>
                    </a:cubicBezTo>
                    <a:cubicBezTo>
                      <a:pt x="33961" y="1567"/>
                      <a:pt x="34286" y="1520"/>
                      <a:pt x="34612" y="1441"/>
                    </a:cubicBezTo>
                    <a:cubicBezTo>
                      <a:pt x="34696" y="1418"/>
                      <a:pt x="34782" y="1406"/>
                      <a:pt x="34868" y="1406"/>
                    </a:cubicBezTo>
                    <a:cubicBezTo>
                      <a:pt x="34955" y="1406"/>
                      <a:pt x="35041" y="1418"/>
                      <a:pt x="35124" y="1441"/>
                    </a:cubicBezTo>
                    <a:cubicBezTo>
                      <a:pt x="35192" y="1468"/>
                      <a:pt x="35259" y="1479"/>
                      <a:pt x="35327" y="1479"/>
                    </a:cubicBezTo>
                    <a:cubicBezTo>
                      <a:pt x="35474" y="1479"/>
                      <a:pt x="35621" y="1427"/>
                      <a:pt x="35767" y="1370"/>
                    </a:cubicBezTo>
                    <a:cubicBezTo>
                      <a:pt x="35847" y="1338"/>
                      <a:pt x="35953" y="1301"/>
                      <a:pt x="36035" y="1301"/>
                    </a:cubicBezTo>
                    <a:cubicBezTo>
                      <a:pt x="36077" y="1301"/>
                      <a:pt x="36113" y="1310"/>
                      <a:pt x="36136" y="1334"/>
                    </a:cubicBezTo>
                    <a:cubicBezTo>
                      <a:pt x="36494" y="1632"/>
                      <a:pt x="36922" y="1441"/>
                      <a:pt x="37279" y="1632"/>
                    </a:cubicBezTo>
                    <a:cubicBezTo>
                      <a:pt x="37462" y="1737"/>
                      <a:pt x="37670" y="1789"/>
                      <a:pt x="37878" y="1789"/>
                    </a:cubicBezTo>
                    <a:cubicBezTo>
                      <a:pt x="38022" y="1789"/>
                      <a:pt x="38167" y="1764"/>
                      <a:pt x="38303" y="1715"/>
                    </a:cubicBezTo>
                    <a:cubicBezTo>
                      <a:pt x="38367" y="1690"/>
                      <a:pt x="38427" y="1683"/>
                      <a:pt x="38486" y="1683"/>
                    </a:cubicBezTo>
                    <a:cubicBezTo>
                      <a:pt x="38568" y="1683"/>
                      <a:pt x="38646" y="1697"/>
                      <a:pt x="38727" y="1697"/>
                    </a:cubicBezTo>
                    <a:cubicBezTo>
                      <a:pt x="38752" y="1697"/>
                      <a:pt x="38778" y="1695"/>
                      <a:pt x="38803" y="1691"/>
                    </a:cubicBezTo>
                    <a:cubicBezTo>
                      <a:pt x="38862" y="1683"/>
                      <a:pt x="38922" y="1679"/>
                      <a:pt x="38981" y="1679"/>
                    </a:cubicBezTo>
                    <a:cubicBezTo>
                      <a:pt x="39088" y="1679"/>
                      <a:pt x="39196" y="1692"/>
                      <a:pt x="39303" y="1715"/>
                    </a:cubicBezTo>
                    <a:cubicBezTo>
                      <a:pt x="39625" y="1787"/>
                      <a:pt x="39947" y="1834"/>
                      <a:pt x="40268" y="1834"/>
                    </a:cubicBezTo>
                    <a:cubicBezTo>
                      <a:pt x="40637" y="1834"/>
                      <a:pt x="41006" y="1773"/>
                      <a:pt x="41375" y="1620"/>
                    </a:cubicBezTo>
                    <a:cubicBezTo>
                      <a:pt x="41441" y="1592"/>
                      <a:pt x="41509" y="1579"/>
                      <a:pt x="41576" y="1579"/>
                    </a:cubicBezTo>
                    <a:cubicBezTo>
                      <a:pt x="41679" y="1579"/>
                      <a:pt x="41781" y="1610"/>
                      <a:pt x="41875" y="1668"/>
                    </a:cubicBezTo>
                    <a:cubicBezTo>
                      <a:pt x="41938" y="1716"/>
                      <a:pt x="42012" y="1741"/>
                      <a:pt x="42087" y="1741"/>
                    </a:cubicBezTo>
                    <a:cubicBezTo>
                      <a:pt x="42141" y="1741"/>
                      <a:pt x="42195" y="1728"/>
                      <a:pt x="42244" y="1703"/>
                    </a:cubicBezTo>
                    <a:cubicBezTo>
                      <a:pt x="42374" y="1635"/>
                      <a:pt x="42514" y="1600"/>
                      <a:pt x="42652" y="1600"/>
                    </a:cubicBezTo>
                    <a:cubicBezTo>
                      <a:pt x="42728" y="1600"/>
                      <a:pt x="42803" y="1611"/>
                      <a:pt x="42875" y="1632"/>
                    </a:cubicBezTo>
                    <a:cubicBezTo>
                      <a:pt x="43125" y="1680"/>
                      <a:pt x="43375" y="1668"/>
                      <a:pt x="43637" y="1715"/>
                    </a:cubicBezTo>
                    <a:cubicBezTo>
                      <a:pt x="43788" y="1748"/>
                      <a:pt x="43947" y="1773"/>
                      <a:pt x="44105" y="1773"/>
                    </a:cubicBezTo>
                    <a:cubicBezTo>
                      <a:pt x="44295" y="1773"/>
                      <a:pt x="44485" y="1736"/>
                      <a:pt x="44661" y="1632"/>
                    </a:cubicBezTo>
                    <a:cubicBezTo>
                      <a:pt x="44801" y="1547"/>
                      <a:pt x="44959" y="1505"/>
                      <a:pt x="45116" y="1505"/>
                    </a:cubicBezTo>
                    <a:cubicBezTo>
                      <a:pt x="45268" y="1505"/>
                      <a:pt x="45420" y="1544"/>
                      <a:pt x="45554" y="1620"/>
                    </a:cubicBezTo>
                    <a:cubicBezTo>
                      <a:pt x="45572" y="1629"/>
                      <a:pt x="45589" y="1633"/>
                      <a:pt x="45607" y="1633"/>
                    </a:cubicBezTo>
                    <a:cubicBezTo>
                      <a:pt x="45661" y="1633"/>
                      <a:pt x="45717" y="1597"/>
                      <a:pt x="45780" y="1561"/>
                    </a:cubicBezTo>
                    <a:cubicBezTo>
                      <a:pt x="45839" y="1527"/>
                      <a:pt x="45898" y="1493"/>
                      <a:pt x="45957" y="1493"/>
                    </a:cubicBezTo>
                    <a:cubicBezTo>
                      <a:pt x="45982" y="1493"/>
                      <a:pt x="46006" y="1499"/>
                      <a:pt x="46031" y="1513"/>
                    </a:cubicBezTo>
                    <a:cubicBezTo>
                      <a:pt x="46161" y="1596"/>
                      <a:pt x="46304" y="1668"/>
                      <a:pt x="46447" y="1727"/>
                    </a:cubicBezTo>
                    <a:cubicBezTo>
                      <a:pt x="46505" y="1753"/>
                      <a:pt x="46565" y="1765"/>
                      <a:pt x="46626" y="1765"/>
                    </a:cubicBezTo>
                    <a:cubicBezTo>
                      <a:pt x="46679" y="1765"/>
                      <a:pt x="46731" y="1756"/>
                      <a:pt x="46781" y="1739"/>
                    </a:cubicBezTo>
                    <a:cubicBezTo>
                      <a:pt x="46910" y="1685"/>
                      <a:pt x="47043" y="1657"/>
                      <a:pt x="47178" y="1657"/>
                    </a:cubicBezTo>
                    <a:cubicBezTo>
                      <a:pt x="47279" y="1657"/>
                      <a:pt x="47381" y="1673"/>
                      <a:pt x="47483" y="1703"/>
                    </a:cubicBezTo>
                    <a:cubicBezTo>
                      <a:pt x="47590" y="1739"/>
                      <a:pt x="47697" y="1787"/>
                      <a:pt x="47793" y="1846"/>
                    </a:cubicBezTo>
                    <a:cubicBezTo>
                      <a:pt x="47888" y="1918"/>
                      <a:pt x="47983" y="1989"/>
                      <a:pt x="48055" y="2084"/>
                    </a:cubicBezTo>
                    <a:cubicBezTo>
                      <a:pt x="48126" y="2168"/>
                      <a:pt x="48221" y="2239"/>
                      <a:pt x="48328" y="2287"/>
                    </a:cubicBezTo>
                    <a:cubicBezTo>
                      <a:pt x="48459" y="2346"/>
                      <a:pt x="48638" y="2346"/>
                      <a:pt x="48757" y="2418"/>
                    </a:cubicBezTo>
                    <a:cubicBezTo>
                      <a:pt x="48828" y="2477"/>
                      <a:pt x="48900" y="2549"/>
                      <a:pt x="48948" y="2632"/>
                    </a:cubicBezTo>
                    <a:cubicBezTo>
                      <a:pt x="48995" y="2715"/>
                      <a:pt x="49055" y="2799"/>
                      <a:pt x="49114" y="2870"/>
                    </a:cubicBezTo>
                    <a:cubicBezTo>
                      <a:pt x="49281" y="3073"/>
                      <a:pt x="49507" y="3227"/>
                      <a:pt x="49757" y="3311"/>
                    </a:cubicBezTo>
                    <a:cubicBezTo>
                      <a:pt x="49864" y="3358"/>
                      <a:pt x="49983" y="3406"/>
                      <a:pt x="50007" y="3537"/>
                    </a:cubicBezTo>
                    <a:cubicBezTo>
                      <a:pt x="50031" y="3620"/>
                      <a:pt x="50079" y="3704"/>
                      <a:pt x="50150" y="3763"/>
                    </a:cubicBezTo>
                    <a:cubicBezTo>
                      <a:pt x="50198" y="3787"/>
                      <a:pt x="50222" y="3823"/>
                      <a:pt x="50257" y="3858"/>
                    </a:cubicBezTo>
                    <a:cubicBezTo>
                      <a:pt x="50293" y="3894"/>
                      <a:pt x="50305" y="3942"/>
                      <a:pt x="50329" y="3989"/>
                    </a:cubicBezTo>
                    <a:cubicBezTo>
                      <a:pt x="50364" y="4156"/>
                      <a:pt x="50662" y="4216"/>
                      <a:pt x="50626" y="4454"/>
                    </a:cubicBezTo>
                    <a:cubicBezTo>
                      <a:pt x="50614" y="4561"/>
                      <a:pt x="50662" y="4656"/>
                      <a:pt x="50745" y="4716"/>
                    </a:cubicBezTo>
                    <a:cubicBezTo>
                      <a:pt x="50829" y="4763"/>
                      <a:pt x="50888" y="4847"/>
                      <a:pt x="50936" y="4942"/>
                    </a:cubicBezTo>
                    <a:cubicBezTo>
                      <a:pt x="50948" y="4966"/>
                      <a:pt x="50960" y="5001"/>
                      <a:pt x="50972" y="5049"/>
                    </a:cubicBezTo>
                    <a:cubicBezTo>
                      <a:pt x="50984" y="5120"/>
                      <a:pt x="50984" y="5204"/>
                      <a:pt x="50960" y="5275"/>
                    </a:cubicBezTo>
                    <a:cubicBezTo>
                      <a:pt x="50900" y="5442"/>
                      <a:pt x="50817" y="5597"/>
                      <a:pt x="50864" y="5740"/>
                    </a:cubicBezTo>
                    <a:lnTo>
                      <a:pt x="50936" y="6097"/>
                    </a:lnTo>
                    <a:cubicBezTo>
                      <a:pt x="50948" y="6156"/>
                      <a:pt x="50960" y="6216"/>
                      <a:pt x="50972" y="6275"/>
                    </a:cubicBezTo>
                    <a:lnTo>
                      <a:pt x="50995" y="6454"/>
                    </a:lnTo>
                    <a:cubicBezTo>
                      <a:pt x="51007" y="6573"/>
                      <a:pt x="51019" y="6692"/>
                      <a:pt x="51031" y="6823"/>
                    </a:cubicBezTo>
                    <a:lnTo>
                      <a:pt x="51055" y="7252"/>
                    </a:lnTo>
                    <a:cubicBezTo>
                      <a:pt x="51412" y="7823"/>
                      <a:pt x="51305" y="8442"/>
                      <a:pt x="51305" y="9050"/>
                    </a:cubicBezTo>
                    <a:cubicBezTo>
                      <a:pt x="51317" y="9228"/>
                      <a:pt x="51269" y="9395"/>
                      <a:pt x="51186" y="9562"/>
                    </a:cubicBezTo>
                    <a:cubicBezTo>
                      <a:pt x="51007" y="9823"/>
                      <a:pt x="51019" y="10169"/>
                      <a:pt x="51222" y="10431"/>
                    </a:cubicBezTo>
                    <a:cubicBezTo>
                      <a:pt x="51317" y="10585"/>
                      <a:pt x="51341" y="10764"/>
                      <a:pt x="51293" y="10943"/>
                    </a:cubicBezTo>
                    <a:cubicBezTo>
                      <a:pt x="51257" y="11109"/>
                      <a:pt x="51091" y="11252"/>
                      <a:pt x="51198" y="11431"/>
                    </a:cubicBezTo>
                    <a:cubicBezTo>
                      <a:pt x="51305" y="11621"/>
                      <a:pt x="51067" y="11859"/>
                      <a:pt x="51245" y="12062"/>
                    </a:cubicBezTo>
                    <a:cubicBezTo>
                      <a:pt x="51198" y="12264"/>
                      <a:pt x="51055" y="12467"/>
                      <a:pt x="51186" y="12693"/>
                    </a:cubicBezTo>
                    <a:cubicBezTo>
                      <a:pt x="51317" y="12907"/>
                      <a:pt x="51103" y="13193"/>
                      <a:pt x="51293" y="13443"/>
                    </a:cubicBezTo>
                    <a:cubicBezTo>
                      <a:pt x="51365" y="13562"/>
                      <a:pt x="51376" y="13705"/>
                      <a:pt x="51317" y="13824"/>
                    </a:cubicBezTo>
                    <a:cubicBezTo>
                      <a:pt x="51186" y="14086"/>
                      <a:pt x="51257" y="14324"/>
                      <a:pt x="51353" y="14586"/>
                    </a:cubicBezTo>
                    <a:cubicBezTo>
                      <a:pt x="51424" y="14800"/>
                      <a:pt x="51400" y="15026"/>
                      <a:pt x="51281" y="15229"/>
                    </a:cubicBezTo>
                    <a:cubicBezTo>
                      <a:pt x="50984" y="15777"/>
                      <a:pt x="51138" y="16336"/>
                      <a:pt x="51234" y="16896"/>
                    </a:cubicBezTo>
                    <a:cubicBezTo>
                      <a:pt x="51567" y="17360"/>
                      <a:pt x="51305" y="17932"/>
                      <a:pt x="51662" y="18408"/>
                    </a:cubicBezTo>
                    <a:cubicBezTo>
                      <a:pt x="51710" y="18467"/>
                      <a:pt x="51674" y="18586"/>
                      <a:pt x="51626" y="18658"/>
                    </a:cubicBezTo>
                    <a:cubicBezTo>
                      <a:pt x="51484" y="18884"/>
                      <a:pt x="51424" y="19146"/>
                      <a:pt x="51460" y="19420"/>
                    </a:cubicBezTo>
                    <a:cubicBezTo>
                      <a:pt x="51495" y="19634"/>
                      <a:pt x="51448" y="19860"/>
                      <a:pt x="51329" y="20051"/>
                    </a:cubicBezTo>
                    <a:cubicBezTo>
                      <a:pt x="51245" y="20182"/>
                      <a:pt x="51317" y="20313"/>
                      <a:pt x="51353" y="20420"/>
                    </a:cubicBezTo>
                    <a:cubicBezTo>
                      <a:pt x="51376" y="20539"/>
                      <a:pt x="51353" y="20658"/>
                      <a:pt x="51281" y="20765"/>
                    </a:cubicBezTo>
                    <a:cubicBezTo>
                      <a:pt x="51257" y="20801"/>
                      <a:pt x="51234" y="20837"/>
                      <a:pt x="51210" y="20872"/>
                    </a:cubicBezTo>
                    <a:cubicBezTo>
                      <a:pt x="51198" y="20908"/>
                      <a:pt x="51174" y="20944"/>
                      <a:pt x="51150" y="20980"/>
                    </a:cubicBezTo>
                    <a:cubicBezTo>
                      <a:pt x="51114" y="21051"/>
                      <a:pt x="51091" y="21122"/>
                      <a:pt x="51079" y="21194"/>
                    </a:cubicBezTo>
                    <a:cubicBezTo>
                      <a:pt x="51067" y="21277"/>
                      <a:pt x="51055" y="21349"/>
                      <a:pt x="51067" y="21420"/>
                    </a:cubicBezTo>
                    <a:cubicBezTo>
                      <a:pt x="51067" y="21503"/>
                      <a:pt x="51079" y="21587"/>
                      <a:pt x="51091" y="21658"/>
                    </a:cubicBezTo>
                    <a:cubicBezTo>
                      <a:pt x="51114" y="21753"/>
                      <a:pt x="51138" y="21849"/>
                      <a:pt x="51138" y="21944"/>
                    </a:cubicBezTo>
                    <a:cubicBezTo>
                      <a:pt x="51138" y="22027"/>
                      <a:pt x="51126" y="22123"/>
                      <a:pt x="51114" y="22206"/>
                    </a:cubicBezTo>
                    <a:cubicBezTo>
                      <a:pt x="51091" y="22301"/>
                      <a:pt x="51079" y="22385"/>
                      <a:pt x="51043" y="22468"/>
                    </a:cubicBezTo>
                    <a:cubicBezTo>
                      <a:pt x="51007" y="22551"/>
                      <a:pt x="50960" y="22635"/>
                      <a:pt x="50924" y="22718"/>
                    </a:cubicBezTo>
                    <a:cubicBezTo>
                      <a:pt x="50638" y="23218"/>
                      <a:pt x="50293" y="23647"/>
                      <a:pt x="50067" y="24206"/>
                    </a:cubicBezTo>
                    <a:cubicBezTo>
                      <a:pt x="50031" y="24290"/>
                      <a:pt x="49995" y="24349"/>
                      <a:pt x="49888" y="24373"/>
                    </a:cubicBezTo>
                    <a:cubicBezTo>
                      <a:pt x="49602" y="24397"/>
                      <a:pt x="49483" y="24647"/>
                      <a:pt x="49257" y="24742"/>
                    </a:cubicBezTo>
                    <a:cubicBezTo>
                      <a:pt x="49007" y="24861"/>
                      <a:pt x="48733" y="24956"/>
                      <a:pt x="48459" y="25016"/>
                    </a:cubicBezTo>
                    <a:cubicBezTo>
                      <a:pt x="48424" y="25028"/>
                      <a:pt x="48388" y="25040"/>
                      <a:pt x="48352" y="25063"/>
                    </a:cubicBezTo>
                    <a:cubicBezTo>
                      <a:pt x="48233" y="25159"/>
                      <a:pt x="48126" y="25302"/>
                      <a:pt x="47983" y="25349"/>
                    </a:cubicBezTo>
                    <a:cubicBezTo>
                      <a:pt x="47906" y="25367"/>
                      <a:pt x="47822" y="25367"/>
                      <a:pt x="47741" y="25367"/>
                    </a:cubicBezTo>
                    <a:cubicBezTo>
                      <a:pt x="47659" y="25367"/>
                      <a:pt x="47578" y="25367"/>
                      <a:pt x="47507" y="25385"/>
                    </a:cubicBezTo>
                    <a:cubicBezTo>
                      <a:pt x="47364" y="25409"/>
                      <a:pt x="47233" y="25433"/>
                      <a:pt x="47102" y="25468"/>
                    </a:cubicBezTo>
                    <a:lnTo>
                      <a:pt x="47007" y="25492"/>
                    </a:lnTo>
                    <a:lnTo>
                      <a:pt x="46900" y="25504"/>
                    </a:lnTo>
                    <a:lnTo>
                      <a:pt x="46709" y="25540"/>
                    </a:lnTo>
                    <a:cubicBezTo>
                      <a:pt x="46507" y="25599"/>
                      <a:pt x="46316" y="25694"/>
                      <a:pt x="46161" y="25814"/>
                    </a:cubicBezTo>
                    <a:cubicBezTo>
                      <a:pt x="45947" y="25968"/>
                      <a:pt x="45911" y="26075"/>
                      <a:pt x="46114" y="26421"/>
                    </a:cubicBezTo>
                    <a:cubicBezTo>
                      <a:pt x="46316" y="26718"/>
                      <a:pt x="46316" y="26718"/>
                      <a:pt x="46197" y="26837"/>
                    </a:cubicBezTo>
                    <a:lnTo>
                      <a:pt x="45995" y="27052"/>
                    </a:lnTo>
                    <a:cubicBezTo>
                      <a:pt x="46072" y="27085"/>
                      <a:pt x="46149" y="27148"/>
                      <a:pt x="46226" y="27148"/>
                    </a:cubicBezTo>
                    <a:cubicBezTo>
                      <a:pt x="46232" y="27148"/>
                      <a:pt x="46239" y="27148"/>
                      <a:pt x="46245" y="27147"/>
                    </a:cubicBezTo>
                    <a:cubicBezTo>
                      <a:pt x="46888" y="27135"/>
                      <a:pt x="47578" y="27040"/>
                      <a:pt x="48066" y="26587"/>
                    </a:cubicBezTo>
                    <a:cubicBezTo>
                      <a:pt x="48197" y="26456"/>
                      <a:pt x="48412" y="26445"/>
                      <a:pt x="48626" y="26445"/>
                    </a:cubicBezTo>
                    <a:cubicBezTo>
                      <a:pt x="48757" y="26445"/>
                      <a:pt x="48876" y="26433"/>
                      <a:pt x="49007" y="26397"/>
                    </a:cubicBezTo>
                    <a:cubicBezTo>
                      <a:pt x="49126" y="26373"/>
                      <a:pt x="49233" y="26325"/>
                      <a:pt x="49340" y="26266"/>
                    </a:cubicBezTo>
                    <a:cubicBezTo>
                      <a:pt x="49436" y="26195"/>
                      <a:pt x="49531" y="26111"/>
                      <a:pt x="49614" y="26028"/>
                    </a:cubicBezTo>
                    <a:cubicBezTo>
                      <a:pt x="49662" y="25980"/>
                      <a:pt x="49698" y="25933"/>
                      <a:pt x="49733" y="25873"/>
                    </a:cubicBezTo>
                    <a:cubicBezTo>
                      <a:pt x="49769" y="25814"/>
                      <a:pt x="49793" y="25754"/>
                      <a:pt x="49817" y="25694"/>
                    </a:cubicBezTo>
                    <a:cubicBezTo>
                      <a:pt x="49894" y="25573"/>
                      <a:pt x="50023" y="25503"/>
                      <a:pt x="50155" y="25503"/>
                    </a:cubicBezTo>
                    <a:cubicBezTo>
                      <a:pt x="50165" y="25503"/>
                      <a:pt x="50175" y="25503"/>
                      <a:pt x="50186" y="25504"/>
                    </a:cubicBezTo>
                    <a:cubicBezTo>
                      <a:pt x="50388" y="25480"/>
                      <a:pt x="50567" y="25373"/>
                      <a:pt x="50686" y="25206"/>
                    </a:cubicBezTo>
                    <a:cubicBezTo>
                      <a:pt x="50781" y="25087"/>
                      <a:pt x="50841" y="24944"/>
                      <a:pt x="50912" y="24825"/>
                    </a:cubicBezTo>
                    <a:cubicBezTo>
                      <a:pt x="50995" y="24706"/>
                      <a:pt x="51114" y="24611"/>
                      <a:pt x="51245" y="24551"/>
                    </a:cubicBezTo>
                    <a:lnTo>
                      <a:pt x="51507" y="24194"/>
                    </a:lnTo>
                    <a:cubicBezTo>
                      <a:pt x="51603" y="24075"/>
                      <a:pt x="51674" y="23932"/>
                      <a:pt x="51746" y="23813"/>
                    </a:cubicBezTo>
                    <a:cubicBezTo>
                      <a:pt x="51900" y="23551"/>
                      <a:pt x="52043" y="23289"/>
                      <a:pt x="52162" y="23016"/>
                    </a:cubicBezTo>
                    <a:cubicBezTo>
                      <a:pt x="52222" y="22873"/>
                      <a:pt x="52174" y="22706"/>
                      <a:pt x="52055" y="22611"/>
                    </a:cubicBezTo>
                    <a:cubicBezTo>
                      <a:pt x="51972" y="22539"/>
                      <a:pt x="51912" y="22456"/>
                      <a:pt x="51888" y="22349"/>
                    </a:cubicBezTo>
                    <a:cubicBezTo>
                      <a:pt x="51888" y="22265"/>
                      <a:pt x="51924" y="22170"/>
                      <a:pt x="51972" y="22099"/>
                    </a:cubicBezTo>
                    <a:cubicBezTo>
                      <a:pt x="52186" y="21813"/>
                      <a:pt x="52305" y="21658"/>
                      <a:pt x="52353" y="21480"/>
                    </a:cubicBezTo>
                    <a:cubicBezTo>
                      <a:pt x="52388" y="21384"/>
                      <a:pt x="52412" y="21277"/>
                      <a:pt x="52424" y="21182"/>
                    </a:cubicBezTo>
                    <a:cubicBezTo>
                      <a:pt x="52436" y="21122"/>
                      <a:pt x="52448" y="21051"/>
                      <a:pt x="52448" y="20980"/>
                    </a:cubicBezTo>
                    <a:cubicBezTo>
                      <a:pt x="52460" y="20908"/>
                      <a:pt x="52460" y="20825"/>
                      <a:pt x="52472" y="20718"/>
                    </a:cubicBezTo>
                    <a:cubicBezTo>
                      <a:pt x="52472" y="20646"/>
                      <a:pt x="52484" y="20563"/>
                      <a:pt x="52508" y="20480"/>
                    </a:cubicBezTo>
                    <a:lnTo>
                      <a:pt x="52543" y="20360"/>
                    </a:lnTo>
                    <a:cubicBezTo>
                      <a:pt x="52555" y="20325"/>
                      <a:pt x="52567" y="20289"/>
                      <a:pt x="52579" y="20253"/>
                    </a:cubicBezTo>
                    <a:cubicBezTo>
                      <a:pt x="52627" y="20110"/>
                      <a:pt x="52603" y="19944"/>
                      <a:pt x="52519" y="19813"/>
                    </a:cubicBezTo>
                    <a:cubicBezTo>
                      <a:pt x="52591" y="19610"/>
                      <a:pt x="52638" y="19396"/>
                      <a:pt x="52662" y="19182"/>
                    </a:cubicBezTo>
                    <a:cubicBezTo>
                      <a:pt x="52650" y="18967"/>
                      <a:pt x="52508" y="18753"/>
                      <a:pt x="52484" y="18539"/>
                    </a:cubicBezTo>
                    <a:cubicBezTo>
                      <a:pt x="52448" y="18289"/>
                      <a:pt x="52388" y="18015"/>
                      <a:pt x="52519" y="17765"/>
                    </a:cubicBezTo>
                    <a:cubicBezTo>
                      <a:pt x="52650" y="17515"/>
                      <a:pt x="52424" y="17277"/>
                      <a:pt x="52615" y="17027"/>
                    </a:cubicBezTo>
                    <a:cubicBezTo>
                      <a:pt x="52746" y="16836"/>
                      <a:pt x="52472" y="16610"/>
                      <a:pt x="52603" y="16396"/>
                    </a:cubicBezTo>
                    <a:cubicBezTo>
                      <a:pt x="52734" y="16146"/>
                      <a:pt x="52674" y="15872"/>
                      <a:pt x="52686" y="15622"/>
                    </a:cubicBezTo>
                    <a:cubicBezTo>
                      <a:pt x="52722" y="15300"/>
                      <a:pt x="52638" y="14991"/>
                      <a:pt x="52460" y="14741"/>
                    </a:cubicBezTo>
                    <a:cubicBezTo>
                      <a:pt x="52341" y="14574"/>
                      <a:pt x="52472" y="14407"/>
                      <a:pt x="52543" y="14241"/>
                    </a:cubicBezTo>
                    <a:cubicBezTo>
                      <a:pt x="52579" y="14157"/>
                      <a:pt x="52519" y="14086"/>
                      <a:pt x="52400" y="14038"/>
                    </a:cubicBezTo>
                    <a:cubicBezTo>
                      <a:pt x="52281" y="13991"/>
                      <a:pt x="52222" y="13931"/>
                      <a:pt x="52246" y="13848"/>
                    </a:cubicBezTo>
                    <a:cubicBezTo>
                      <a:pt x="52269" y="13717"/>
                      <a:pt x="52377" y="13574"/>
                      <a:pt x="52317" y="13467"/>
                    </a:cubicBezTo>
                    <a:cubicBezTo>
                      <a:pt x="52174" y="13193"/>
                      <a:pt x="52234" y="12991"/>
                      <a:pt x="52472" y="12764"/>
                    </a:cubicBezTo>
                    <a:cubicBezTo>
                      <a:pt x="52722" y="12502"/>
                      <a:pt x="52662" y="12181"/>
                      <a:pt x="52591" y="11883"/>
                    </a:cubicBezTo>
                    <a:cubicBezTo>
                      <a:pt x="52579" y="11812"/>
                      <a:pt x="52472" y="11740"/>
                      <a:pt x="52388" y="11693"/>
                    </a:cubicBezTo>
                    <a:cubicBezTo>
                      <a:pt x="52317" y="11645"/>
                      <a:pt x="52198" y="11574"/>
                      <a:pt x="52246" y="11502"/>
                    </a:cubicBezTo>
                    <a:cubicBezTo>
                      <a:pt x="52436" y="11157"/>
                      <a:pt x="52377" y="10835"/>
                      <a:pt x="52162" y="10502"/>
                    </a:cubicBezTo>
                    <a:cubicBezTo>
                      <a:pt x="52091" y="10395"/>
                      <a:pt x="52162" y="10240"/>
                      <a:pt x="52305" y="10169"/>
                    </a:cubicBezTo>
                    <a:cubicBezTo>
                      <a:pt x="52531" y="10073"/>
                      <a:pt x="52650" y="9835"/>
                      <a:pt x="52603" y="9597"/>
                    </a:cubicBezTo>
                    <a:cubicBezTo>
                      <a:pt x="52555" y="9395"/>
                      <a:pt x="52412" y="9192"/>
                      <a:pt x="52543" y="8966"/>
                    </a:cubicBezTo>
                    <a:cubicBezTo>
                      <a:pt x="52555" y="8942"/>
                      <a:pt x="52508" y="8883"/>
                      <a:pt x="52472" y="8859"/>
                    </a:cubicBezTo>
                    <a:cubicBezTo>
                      <a:pt x="52305" y="8764"/>
                      <a:pt x="52055" y="8692"/>
                      <a:pt x="52400" y="8538"/>
                    </a:cubicBezTo>
                    <a:cubicBezTo>
                      <a:pt x="52448" y="8514"/>
                      <a:pt x="52508" y="8454"/>
                      <a:pt x="52508" y="8442"/>
                    </a:cubicBezTo>
                    <a:cubicBezTo>
                      <a:pt x="52353" y="8145"/>
                      <a:pt x="52579" y="7835"/>
                      <a:pt x="52472" y="7561"/>
                    </a:cubicBezTo>
                    <a:cubicBezTo>
                      <a:pt x="52412" y="7395"/>
                      <a:pt x="52365" y="7216"/>
                      <a:pt x="52341" y="7049"/>
                    </a:cubicBezTo>
                    <a:cubicBezTo>
                      <a:pt x="52329" y="6954"/>
                      <a:pt x="52317" y="6871"/>
                      <a:pt x="52317" y="6787"/>
                    </a:cubicBezTo>
                    <a:cubicBezTo>
                      <a:pt x="52317" y="6704"/>
                      <a:pt x="52305" y="6609"/>
                      <a:pt x="52293" y="6514"/>
                    </a:cubicBezTo>
                    <a:cubicBezTo>
                      <a:pt x="52246" y="5573"/>
                      <a:pt x="51996" y="4668"/>
                      <a:pt x="51567" y="3835"/>
                    </a:cubicBezTo>
                    <a:cubicBezTo>
                      <a:pt x="51507" y="3704"/>
                      <a:pt x="51436" y="3585"/>
                      <a:pt x="51388" y="3454"/>
                    </a:cubicBezTo>
                    <a:cubicBezTo>
                      <a:pt x="51329" y="3323"/>
                      <a:pt x="51281" y="3192"/>
                      <a:pt x="51234" y="3061"/>
                    </a:cubicBezTo>
                    <a:cubicBezTo>
                      <a:pt x="51198" y="2918"/>
                      <a:pt x="51126" y="2799"/>
                      <a:pt x="51043" y="2680"/>
                    </a:cubicBezTo>
                    <a:cubicBezTo>
                      <a:pt x="50936" y="2584"/>
                      <a:pt x="50817" y="2501"/>
                      <a:pt x="50686" y="2453"/>
                    </a:cubicBezTo>
                    <a:cubicBezTo>
                      <a:pt x="50424" y="2358"/>
                      <a:pt x="50174" y="2239"/>
                      <a:pt x="49936" y="2084"/>
                    </a:cubicBezTo>
                    <a:cubicBezTo>
                      <a:pt x="49805" y="1989"/>
                      <a:pt x="49757" y="1763"/>
                      <a:pt x="49626" y="1632"/>
                    </a:cubicBezTo>
                    <a:cubicBezTo>
                      <a:pt x="49543" y="1561"/>
                      <a:pt x="49448" y="1489"/>
                      <a:pt x="49340" y="1441"/>
                    </a:cubicBezTo>
                    <a:cubicBezTo>
                      <a:pt x="49233" y="1382"/>
                      <a:pt x="49138" y="1322"/>
                      <a:pt x="49043" y="1251"/>
                    </a:cubicBezTo>
                    <a:cubicBezTo>
                      <a:pt x="48900" y="1144"/>
                      <a:pt x="48805" y="929"/>
                      <a:pt x="48638" y="846"/>
                    </a:cubicBezTo>
                    <a:cubicBezTo>
                      <a:pt x="48531" y="799"/>
                      <a:pt x="48424" y="775"/>
                      <a:pt x="48305" y="775"/>
                    </a:cubicBezTo>
                    <a:cubicBezTo>
                      <a:pt x="48186" y="763"/>
                      <a:pt x="48066" y="763"/>
                      <a:pt x="47947" y="751"/>
                    </a:cubicBezTo>
                    <a:cubicBezTo>
                      <a:pt x="47805" y="620"/>
                      <a:pt x="47614" y="548"/>
                      <a:pt x="47424" y="548"/>
                    </a:cubicBezTo>
                    <a:cubicBezTo>
                      <a:pt x="47403" y="547"/>
                      <a:pt x="47383" y="547"/>
                      <a:pt x="47363" y="547"/>
                    </a:cubicBezTo>
                    <a:cubicBezTo>
                      <a:pt x="47223" y="547"/>
                      <a:pt x="47077" y="574"/>
                      <a:pt x="46937" y="574"/>
                    </a:cubicBezTo>
                    <a:cubicBezTo>
                      <a:pt x="46916" y="574"/>
                      <a:pt x="46896" y="574"/>
                      <a:pt x="46876" y="572"/>
                    </a:cubicBezTo>
                    <a:cubicBezTo>
                      <a:pt x="46638" y="560"/>
                      <a:pt x="46412" y="525"/>
                      <a:pt x="46185" y="477"/>
                    </a:cubicBezTo>
                    <a:cubicBezTo>
                      <a:pt x="46051" y="441"/>
                      <a:pt x="45936" y="385"/>
                      <a:pt x="45812" y="385"/>
                    </a:cubicBezTo>
                    <a:cubicBezTo>
                      <a:pt x="45771" y="385"/>
                      <a:pt x="45729" y="391"/>
                      <a:pt x="45685" y="406"/>
                    </a:cubicBezTo>
                    <a:cubicBezTo>
                      <a:pt x="45471" y="477"/>
                      <a:pt x="45257" y="513"/>
                      <a:pt x="45030" y="513"/>
                    </a:cubicBezTo>
                    <a:cubicBezTo>
                      <a:pt x="44478" y="539"/>
                      <a:pt x="43927" y="547"/>
                      <a:pt x="43375" y="547"/>
                    </a:cubicBezTo>
                    <a:cubicBezTo>
                      <a:pt x="42403" y="547"/>
                      <a:pt x="41430" y="520"/>
                      <a:pt x="40458" y="513"/>
                    </a:cubicBezTo>
                    <a:cubicBezTo>
                      <a:pt x="40327" y="501"/>
                      <a:pt x="40196" y="477"/>
                      <a:pt x="40077" y="441"/>
                    </a:cubicBezTo>
                    <a:cubicBezTo>
                      <a:pt x="39845" y="400"/>
                      <a:pt x="39610" y="379"/>
                      <a:pt x="39376" y="379"/>
                    </a:cubicBezTo>
                    <a:cubicBezTo>
                      <a:pt x="39143" y="379"/>
                      <a:pt x="38911" y="400"/>
                      <a:pt x="38684" y="441"/>
                    </a:cubicBezTo>
                    <a:cubicBezTo>
                      <a:pt x="38441" y="483"/>
                      <a:pt x="38196" y="504"/>
                      <a:pt x="37952" y="504"/>
                    </a:cubicBezTo>
                    <a:cubicBezTo>
                      <a:pt x="37633" y="504"/>
                      <a:pt x="37316" y="468"/>
                      <a:pt x="37006" y="394"/>
                    </a:cubicBezTo>
                    <a:cubicBezTo>
                      <a:pt x="36657" y="303"/>
                      <a:pt x="36304" y="257"/>
                      <a:pt x="35952" y="257"/>
                    </a:cubicBezTo>
                    <a:cubicBezTo>
                      <a:pt x="35475" y="257"/>
                      <a:pt x="35000" y="341"/>
                      <a:pt x="34541" y="513"/>
                    </a:cubicBezTo>
                    <a:cubicBezTo>
                      <a:pt x="34472" y="544"/>
                      <a:pt x="34397" y="560"/>
                      <a:pt x="34320" y="560"/>
                    </a:cubicBezTo>
                    <a:cubicBezTo>
                      <a:pt x="34222" y="560"/>
                      <a:pt x="34122" y="535"/>
                      <a:pt x="34029" y="489"/>
                    </a:cubicBezTo>
                    <a:cubicBezTo>
                      <a:pt x="33850" y="370"/>
                      <a:pt x="33624" y="310"/>
                      <a:pt x="33398" y="310"/>
                    </a:cubicBezTo>
                    <a:cubicBezTo>
                      <a:pt x="33370" y="311"/>
                      <a:pt x="33342" y="312"/>
                      <a:pt x="33313" y="312"/>
                    </a:cubicBezTo>
                    <a:cubicBezTo>
                      <a:pt x="32949" y="312"/>
                      <a:pt x="32586" y="241"/>
                      <a:pt x="32243" y="108"/>
                    </a:cubicBezTo>
                    <a:cubicBezTo>
                      <a:pt x="32217" y="97"/>
                      <a:pt x="32189" y="92"/>
                      <a:pt x="32160" y="92"/>
                    </a:cubicBezTo>
                    <a:cubicBezTo>
                      <a:pt x="32068" y="92"/>
                      <a:pt x="31962" y="138"/>
                      <a:pt x="31862" y="156"/>
                    </a:cubicBezTo>
                    <a:cubicBezTo>
                      <a:pt x="31773" y="182"/>
                      <a:pt x="31677" y="196"/>
                      <a:pt x="31579" y="196"/>
                    </a:cubicBezTo>
                    <a:cubicBezTo>
                      <a:pt x="31547" y="196"/>
                      <a:pt x="31514" y="194"/>
                      <a:pt x="31481" y="191"/>
                    </a:cubicBezTo>
                    <a:cubicBezTo>
                      <a:pt x="31345" y="139"/>
                      <a:pt x="31209" y="98"/>
                      <a:pt x="31073" y="98"/>
                    </a:cubicBezTo>
                    <a:cubicBezTo>
                      <a:pt x="30959" y="98"/>
                      <a:pt x="30845" y="127"/>
                      <a:pt x="30731" y="203"/>
                    </a:cubicBezTo>
                    <a:cubicBezTo>
                      <a:pt x="30681" y="232"/>
                      <a:pt x="30626" y="248"/>
                      <a:pt x="30572" y="248"/>
                    </a:cubicBezTo>
                    <a:cubicBezTo>
                      <a:pt x="30537" y="248"/>
                      <a:pt x="30502" y="241"/>
                      <a:pt x="30469" y="227"/>
                    </a:cubicBezTo>
                    <a:cubicBezTo>
                      <a:pt x="30233" y="94"/>
                      <a:pt x="29994" y="50"/>
                      <a:pt x="29753" y="50"/>
                    </a:cubicBezTo>
                    <a:cubicBezTo>
                      <a:pt x="29520" y="50"/>
                      <a:pt x="29286" y="91"/>
                      <a:pt x="29052" y="132"/>
                    </a:cubicBezTo>
                    <a:cubicBezTo>
                      <a:pt x="29010" y="139"/>
                      <a:pt x="28969" y="142"/>
                      <a:pt x="28928" y="142"/>
                    </a:cubicBezTo>
                    <a:cubicBezTo>
                      <a:pt x="28760" y="142"/>
                      <a:pt x="28595" y="92"/>
                      <a:pt x="28428" y="92"/>
                    </a:cubicBezTo>
                    <a:cubicBezTo>
                      <a:pt x="28378" y="92"/>
                      <a:pt x="28329" y="97"/>
                      <a:pt x="28278" y="108"/>
                    </a:cubicBezTo>
                    <a:cubicBezTo>
                      <a:pt x="28028" y="167"/>
                      <a:pt x="27778" y="251"/>
                      <a:pt x="27516" y="310"/>
                    </a:cubicBezTo>
                    <a:cubicBezTo>
                      <a:pt x="27433" y="334"/>
                      <a:pt x="27350" y="334"/>
                      <a:pt x="27254" y="334"/>
                    </a:cubicBezTo>
                    <a:lnTo>
                      <a:pt x="25552" y="370"/>
                    </a:lnTo>
                    <a:cubicBezTo>
                      <a:pt x="25373" y="370"/>
                      <a:pt x="25206" y="322"/>
                      <a:pt x="25052" y="215"/>
                    </a:cubicBezTo>
                    <a:cubicBezTo>
                      <a:pt x="24976" y="167"/>
                      <a:pt x="24906" y="146"/>
                      <a:pt x="24839" y="146"/>
                    </a:cubicBezTo>
                    <a:cubicBezTo>
                      <a:pt x="24705" y="146"/>
                      <a:pt x="24583" y="231"/>
                      <a:pt x="24456" y="358"/>
                    </a:cubicBezTo>
                    <a:cubicBezTo>
                      <a:pt x="24361" y="429"/>
                      <a:pt x="24242" y="501"/>
                      <a:pt x="24111" y="548"/>
                    </a:cubicBezTo>
                    <a:cubicBezTo>
                      <a:pt x="23904" y="383"/>
                      <a:pt x="23685" y="345"/>
                      <a:pt x="23461" y="345"/>
                    </a:cubicBezTo>
                    <a:cubicBezTo>
                      <a:pt x="23298" y="345"/>
                      <a:pt x="23133" y="365"/>
                      <a:pt x="22968" y="370"/>
                    </a:cubicBezTo>
                    <a:cubicBezTo>
                      <a:pt x="21480" y="370"/>
                      <a:pt x="20003" y="394"/>
                      <a:pt x="18515" y="418"/>
                    </a:cubicBezTo>
                    <a:cubicBezTo>
                      <a:pt x="17956" y="418"/>
                      <a:pt x="17384" y="418"/>
                      <a:pt x="16824" y="406"/>
                    </a:cubicBezTo>
                    <a:cubicBezTo>
                      <a:pt x="16801" y="407"/>
                      <a:pt x="16778" y="408"/>
                      <a:pt x="16755" y="408"/>
                    </a:cubicBezTo>
                    <a:cubicBezTo>
                      <a:pt x="16600" y="408"/>
                      <a:pt x="16447" y="374"/>
                      <a:pt x="16313" y="322"/>
                    </a:cubicBezTo>
                    <a:cubicBezTo>
                      <a:pt x="16187" y="247"/>
                      <a:pt x="16061" y="227"/>
                      <a:pt x="15936" y="227"/>
                    </a:cubicBezTo>
                    <a:cubicBezTo>
                      <a:pt x="15790" y="227"/>
                      <a:pt x="15644" y="254"/>
                      <a:pt x="15499" y="254"/>
                    </a:cubicBezTo>
                    <a:cubicBezTo>
                      <a:pt x="15472" y="254"/>
                      <a:pt x="15446" y="253"/>
                      <a:pt x="15420" y="251"/>
                    </a:cubicBezTo>
                    <a:cubicBezTo>
                      <a:pt x="15376" y="245"/>
                      <a:pt x="15332" y="243"/>
                      <a:pt x="15288" y="243"/>
                    </a:cubicBezTo>
                    <a:cubicBezTo>
                      <a:pt x="15133" y="243"/>
                      <a:pt x="14978" y="271"/>
                      <a:pt x="14830" y="271"/>
                    </a:cubicBezTo>
                    <a:cubicBezTo>
                      <a:pt x="14767" y="271"/>
                      <a:pt x="14705" y="266"/>
                      <a:pt x="14646" y="251"/>
                    </a:cubicBezTo>
                    <a:cubicBezTo>
                      <a:pt x="14348" y="167"/>
                      <a:pt x="14050" y="120"/>
                      <a:pt x="13741" y="108"/>
                    </a:cubicBezTo>
                    <a:cubicBezTo>
                      <a:pt x="13686" y="104"/>
                      <a:pt x="13631" y="103"/>
                      <a:pt x="13577" y="103"/>
                    </a:cubicBezTo>
                    <a:cubicBezTo>
                      <a:pt x="13313" y="103"/>
                      <a:pt x="13049" y="137"/>
                      <a:pt x="12785" y="137"/>
                    </a:cubicBezTo>
                    <a:cubicBezTo>
                      <a:pt x="12544" y="137"/>
                      <a:pt x="12303" y="109"/>
                      <a:pt x="12062" y="1"/>
                    </a:cubicBezTo>
                    <a:close/>
                  </a:path>
                </a:pathLst>
              </a:custGeom>
              <a:solidFill>
                <a:srgbClr val="91C5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97;p27">
                <a:extLst>
                  <a:ext uri="{FF2B5EF4-FFF2-40B4-BE49-F238E27FC236}">
                    <a16:creationId xmlns:a16="http://schemas.microsoft.com/office/drawing/2014/main" id="{BCC7AA20-08ED-488E-BFA0-5D3DFDE3AA7F}"/>
                  </a:ext>
                </a:extLst>
              </p:cNvPr>
              <p:cNvSpPr txBox="1"/>
              <p:nvPr/>
            </p:nvSpPr>
            <p:spPr>
              <a:xfrm>
                <a:off x="4695456" y="2697192"/>
                <a:ext cx="1600809" cy="4185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400" b="1" kern="0" dirty="0">
                    <a:solidFill>
                      <a:srgbClr val="70AD47">
                        <a:lumMod val="75000"/>
                      </a:srgbClr>
                    </a:solidFill>
                    <a:latin typeface="Arial Narrow" panose="020B0606020202030204" pitchFamily="34" charset="0"/>
                    <a:ea typeface="Roboto"/>
                    <a:sym typeface="Roboto"/>
                  </a:rPr>
                  <a:t>F</a:t>
                </a:r>
                <a:r>
                  <a:rPr kumimoji="0" lang="en" sz="1400" b="1" i="0" u="none" strike="noStrike" kern="0" cap="none" spc="0" normalizeH="0" baseline="0" noProof="0" dirty="0">
                    <a:ln>
                      <a:noFill/>
                    </a:ln>
                    <a:solidFill>
                      <a:srgbClr val="70AD47">
                        <a:lumMod val="75000"/>
                      </a:srgbClr>
                    </a:solidFill>
                    <a:effectLst/>
                    <a:uLnTx/>
                    <a:uFillTx/>
                    <a:latin typeface="Arial Narrow" panose="020B0606020202030204" pitchFamily="34" charset="0"/>
                    <a:ea typeface="Roboto"/>
                    <a:cs typeface="+mn-cs"/>
                    <a:sym typeface="Roboto"/>
                  </a:rPr>
                  <a:t>acultades, </a:t>
                </a:r>
                <a:r>
                  <a:rPr kumimoji="0" lang="es-MX" sz="1400" b="1" i="0" u="none" strike="noStrike" kern="0" cap="none" spc="0" normalizeH="0" baseline="0" noProof="0" dirty="0">
                    <a:ln>
                      <a:noFill/>
                    </a:ln>
                    <a:solidFill>
                      <a:srgbClr val="70AD47">
                        <a:lumMod val="75000"/>
                      </a:srgbClr>
                    </a:solidFill>
                    <a:effectLst/>
                    <a:uLnTx/>
                    <a:uFillTx/>
                    <a:latin typeface="Arial Narrow" panose="020B0606020202030204" pitchFamily="34" charset="0"/>
                    <a:ea typeface="Roboto"/>
                    <a:cs typeface="+mn-cs"/>
                    <a:sym typeface="Roboto"/>
                  </a:rPr>
                  <a:t>c</a:t>
                </a:r>
                <a:r>
                  <a:rPr kumimoji="0" lang="en" sz="1400" b="1" i="0" u="none" strike="noStrike" kern="0" cap="none" spc="0" normalizeH="0" baseline="0" noProof="0" dirty="0">
                    <a:ln>
                      <a:noFill/>
                    </a:ln>
                    <a:solidFill>
                      <a:srgbClr val="70AD47">
                        <a:lumMod val="75000"/>
                      </a:srgbClr>
                    </a:solidFill>
                    <a:effectLst/>
                    <a:uLnTx/>
                    <a:uFillTx/>
                    <a:latin typeface="Arial Narrow" panose="020B0606020202030204" pitchFamily="34" charset="0"/>
                    <a:ea typeface="Roboto"/>
                    <a:cs typeface="+mn-cs"/>
                    <a:sym typeface="Roboto"/>
                  </a:rPr>
                  <a:t>ompetencias o funciones.</a:t>
                </a:r>
                <a:endParaRPr sz="1400" b="1" kern="0" dirty="0">
                  <a:solidFill>
                    <a:schemeClr val="accent6">
                      <a:lumMod val="75000"/>
                    </a:schemeClr>
                  </a:solidFill>
                  <a:latin typeface="Arial Narrow" panose="020B0606020202030204" pitchFamily="34" charset="0"/>
                  <a:ea typeface="Roboto"/>
                  <a:sym typeface="Fira Sans"/>
                </a:endParaRPr>
              </a:p>
            </p:txBody>
          </p:sp>
        </p:grpSp>
        <p:sp>
          <p:nvSpPr>
            <p:cNvPr id="50" name="Google Shape;600;p27">
              <a:extLst>
                <a:ext uri="{FF2B5EF4-FFF2-40B4-BE49-F238E27FC236}">
                  <a16:creationId xmlns:a16="http://schemas.microsoft.com/office/drawing/2014/main" id="{D9C91240-6E8E-4D29-ABB5-08BC22070404}"/>
                </a:ext>
              </a:extLst>
            </p:cNvPr>
            <p:cNvSpPr/>
            <p:nvPr/>
          </p:nvSpPr>
          <p:spPr>
            <a:xfrm>
              <a:off x="4696584" y="3519111"/>
              <a:ext cx="1652288" cy="853215"/>
            </a:xfrm>
            <a:custGeom>
              <a:avLst/>
              <a:gdLst/>
              <a:ahLst/>
              <a:cxnLst/>
              <a:rect l="l" t="t" r="r" b="b"/>
              <a:pathLst>
                <a:path w="52734" h="27231" extrusionOk="0">
                  <a:moveTo>
                    <a:pt x="12050" y="1"/>
                  </a:moveTo>
                  <a:lnTo>
                    <a:pt x="11776" y="298"/>
                  </a:lnTo>
                  <a:cubicBezTo>
                    <a:pt x="11594" y="179"/>
                    <a:pt x="11411" y="130"/>
                    <a:pt x="11229" y="130"/>
                  </a:cubicBezTo>
                  <a:cubicBezTo>
                    <a:pt x="11030" y="130"/>
                    <a:pt x="10832" y="188"/>
                    <a:pt x="10633" y="275"/>
                  </a:cubicBezTo>
                  <a:cubicBezTo>
                    <a:pt x="10591" y="287"/>
                    <a:pt x="10550" y="293"/>
                    <a:pt x="10508" y="293"/>
                  </a:cubicBezTo>
                  <a:cubicBezTo>
                    <a:pt x="10466" y="293"/>
                    <a:pt x="10425" y="287"/>
                    <a:pt x="10383" y="275"/>
                  </a:cubicBezTo>
                  <a:cubicBezTo>
                    <a:pt x="10133" y="203"/>
                    <a:pt x="9871" y="179"/>
                    <a:pt x="9609" y="144"/>
                  </a:cubicBezTo>
                  <a:cubicBezTo>
                    <a:pt x="9579" y="140"/>
                    <a:pt x="9548" y="138"/>
                    <a:pt x="9517" y="138"/>
                  </a:cubicBezTo>
                  <a:cubicBezTo>
                    <a:pt x="9370" y="138"/>
                    <a:pt x="9227" y="184"/>
                    <a:pt x="9109" y="263"/>
                  </a:cubicBezTo>
                  <a:cubicBezTo>
                    <a:pt x="9055" y="299"/>
                    <a:pt x="8981" y="335"/>
                    <a:pt x="8922" y="335"/>
                  </a:cubicBezTo>
                  <a:cubicBezTo>
                    <a:pt x="8903" y="335"/>
                    <a:pt x="8886" y="331"/>
                    <a:pt x="8871" y="322"/>
                  </a:cubicBezTo>
                  <a:cubicBezTo>
                    <a:pt x="8648" y="189"/>
                    <a:pt x="8419" y="154"/>
                    <a:pt x="8188" y="154"/>
                  </a:cubicBezTo>
                  <a:cubicBezTo>
                    <a:pt x="7987" y="154"/>
                    <a:pt x="7785" y="180"/>
                    <a:pt x="7585" y="191"/>
                  </a:cubicBezTo>
                  <a:cubicBezTo>
                    <a:pt x="7276" y="191"/>
                    <a:pt x="6966" y="227"/>
                    <a:pt x="6668" y="275"/>
                  </a:cubicBezTo>
                  <a:cubicBezTo>
                    <a:pt x="6597" y="287"/>
                    <a:pt x="6525" y="310"/>
                    <a:pt x="6454" y="334"/>
                  </a:cubicBezTo>
                  <a:cubicBezTo>
                    <a:pt x="6371" y="370"/>
                    <a:pt x="6299" y="406"/>
                    <a:pt x="6216" y="429"/>
                  </a:cubicBezTo>
                  <a:cubicBezTo>
                    <a:pt x="6156" y="448"/>
                    <a:pt x="6093" y="457"/>
                    <a:pt x="6030" y="457"/>
                  </a:cubicBezTo>
                  <a:cubicBezTo>
                    <a:pt x="5929" y="457"/>
                    <a:pt x="5828" y="433"/>
                    <a:pt x="5740" y="382"/>
                  </a:cubicBezTo>
                  <a:cubicBezTo>
                    <a:pt x="5644" y="501"/>
                    <a:pt x="5561" y="620"/>
                    <a:pt x="5490" y="739"/>
                  </a:cubicBezTo>
                  <a:cubicBezTo>
                    <a:pt x="5382" y="632"/>
                    <a:pt x="5263" y="537"/>
                    <a:pt x="5144" y="441"/>
                  </a:cubicBezTo>
                  <a:cubicBezTo>
                    <a:pt x="5116" y="427"/>
                    <a:pt x="5089" y="422"/>
                    <a:pt x="5061" y="422"/>
                  </a:cubicBezTo>
                  <a:cubicBezTo>
                    <a:pt x="5041" y="422"/>
                    <a:pt x="5021" y="425"/>
                    <a:pt x="5001" y="429"/>
                  </a:cubicBezTo>
                  <a:cubicBezTo>
                    <a:pt x="4775" y="489"/>
                    <a:pt x="4501" y="489"/>
                    <a:pt x="4323" y="644"/>
                  </a:cubicBezTo>
                  <a:cubicBezTo>
                    <a:pt x="4204" y="751"/>
                    <a:pt x="4061" y="834"/>
                    <a:pt x="3906" y="894"/>
                  </a:cubicBezTo>
                  <a:cubicBezTo>
                    <a:pt x="3763" y="965"/>
                    <a:pt x="3608" y="1013"/>
                    <a:pt x="3454" y="1060"/>
                  </a:cubicBezTo>
                  <a:cubicBezTo>
                    <a:pt x="3299" y="1108"/>
                    <a:pt x="3144" y="1168"/>
                    <a:pt x="2989" y="1251"/>
                  </a:cubicBezTo>
                  <a:cubicBezTo>
                    <a:pt x="2906" y="1275"/>
                    <a:pt x="2835" y="1322"/>
                    <a:pt x="2763" y="1370"/>
                  </a:cubicBezTo>
                  <a:cubicBezTo>
                    <a:pt x="2704" y="1418"/>
                    <a:pt x="2632" y="1465"/>
                    <a:pt x="2573" y="1525"/>
                  </a:cubicBezTo>
                  <a:cubicBezTo>
                    <a:pt x="2334" y="1751"/>
                    <a:pt x="2061" y="1965"/>
                    <a:pt x="1811" y="2180"/>
                  </a:cubicBezTo>
                  <a:cubicBezTo>
                    <a:pt x="1692" y="2299"/>
                    <a:pt x="1584" y="2430"/>
                    <a:pt x="1489" y="2573"/>
                  </a:cubicBezTo>
                  <a:cubicBezTo>
                    <a:pt x="1406" y="2715"/>
                    <a:pt x="1346" y="2894"/>
                    <a:pt x="1322" y="3073"/>
                  </a:cubicBezTo>
                  <a:cubicBezTo>
                    <a:pt x="1311" y="3144"/>
                    <a:pt x="1180" y="3180"/>
                    <a:pt x="1132" y="3251"/>
                  </a:cubicBezTo>
                  <a:cubicBezTo>
                    <a:pt x="941" y="3466"/>
                    <a:pt x="775" y="3704"/>
                    <a:pt x="632" y="3954"/>
                  </a:cubicBezTo>
                  <a:lnTo>
                    <a:pt x="525" y="4156"/>
                  </a:lnTo>
                  <a:lnTo>
                    <a:pt x="477" y="4263"/>
                  </a:lnTo>
                  <a:lnTo>
                    <a:pt x="429" y="4370"/>
                  </a:lnTo>
                  <a:cubicBezTo>
                    <a:pt x="370" y="4525"/>
                    <a:pt x="322" y="4668"/>
                    <a:pt x="275" y="4811"/>
                  </a:cubicBezTo>
                  <a:cubicBezTo>
                    <a:pt x="227" y="4954"/>
                    <a:pt x="203" y="5109"/>
                    <a:pt x="191" y="5263"/>
                  </a:cubicBezTo>
                  <a:cubicBezTo>
                    <a:pt x="191" y="5347"/>
                    <a:pt x="179" y="5418"/>
                    <a:pt x="179" y="5502"/>
                  </a:cubicBezTo>
                  <a:cubicBezTo>
                    <a:pt x="179" y="5573"/>
                    <a:pt x="191" y="5656"/>
                    <a:pt x="203" y="5740"/>
                  </a:cubicBezTo>
                  <a:cubicBezTo>
                    <a:pt x="132" y="5847"/>
                    <a:pt x="72" y="5978"/>
                    <a:pt x="37" y="6109"/>
                  </a:cubicBezTo>
                  <a:cubicBezTo>
                    <a:pt x="13" y="6228"/>
                    <a:pt x="1" y="6359"/>
                    <a:pt x="13" y="6490"/>
                  </a:cubicBezTo>
                  <a:cubicBezTo>
                    <a:pt x="13" y="6609"/>
                    <a:pt x="25" y="6740"/>
                    <a:pt x="60" y="6859"/>
                  </a:cubicBezTo>
                  <a:cubicBezTo>
                    <a:pt x="108" y="6978"/>
                    <a:pt x="144" y="7097"/>
                    <a:pt x="203" y="7204"/>
                  </a:cubicBezTo>
                  <a:cubicBezTo>
                    <a:pt x="251" y="7371"/>
                    <a:pt x="275" y="7549"/>
                    <a:pt x="251" y="7728"/>
                  </a:cubicBezTo>
                  <a:cubicBezTo>
                    <a:pt x="263" y="8466"/>
                    <a:pt x="263" y="9216"/>
                    <a:pt x="275" y="9954"/>
                  </a:cubicBezTo>
                  <a:cubicBezTo>
                    <a:pt x="275" y="10121"/>
                    <a:pt x="299" y="10300"/>
                    <a:pt x="370" y="10466"/>
                  </a:cubicBezTo>
                  <a:cubicBezTo>
                    <a:pt x="489" y="10693"/>
                    <a:pt x="418" y="10871"/>
                    <a:pt x="334" y="11086"/>
                  </a:cubicBezTo>
                  <a:cubicBezTo>
                    <a:pt x="263" y="11252"/>
                    <a:pt x="299" y="11443"/>
                    <a:pt x="418" y="11586"/>
                  </a:cubicBezTo>
                  <a:cubicBezTo>
                    <a:pt x="501" y="11693"/>
                    <a:pt x="525" y="11836"/>
                    <a:pt x="453" y="11955"/>
                  </a:cubicBezTo>
                  <a:cubicBezTo>
                    <a:pt x="346" y="12157"/>
                    <a:pt x="299" y="12371"/>
                    <a:pt x="322" y="12598"/>
                  </a:cubicBezTo>
                  <a:cubicBezTo>
                    <a:pt x="310" y="13681"/>
                    <a:pt x="299" y="14776"/>
                    <a:pt x="358" y="15872"/>
                  </a:cubicBezTo>
                  <a:cubicBezTo>
                    <a:pt x="394" y="16527"/>
                    <a:pt x="418" y="17170"/>
                    <a:pt x="179" y="17813"/>
                  </a:cubicBezTo>
                  <a:cubicBezTo>
                    <a:pt x="156" y="17944"/>
                    <a:pt x="156" y="18074"/>
                    <a:pt x="179" y="18194"/>
                  </a:cubicBezTo>
                  <a:cubicBezTo>
                    <a:pt x="203" y="18491"/>
                    <a:pt x="203" y="18801"/>
                    <a:pt x="156" y="19087"/>
                  </a:cubicBezTo>
                  <a:cubicBezTo>
                    <a:pt x="132" y="19348"/>
                    <a:pt x="120" y="19610"/>
                    <a:pt x="108" y="19872"/>
                  </a:cubicBezTo>
                  <a:lnTo>
                    <a:pt x="96" y="20265"/>
                  </a:lnTo>
                  <a:cubicBezTo>
                    <a:pt x="96" y="20396"/>
                    <a:pt x="96" y="20539"/>
                    <a:pt x="96" y="20682"/>
                  </a:cubicBezTo>
                  <a:cubicBezTo>
                    <a:pt x="144" y="21623"/>
                    <a:pt x="394" y="22551"/>
                    <a:pt x="846" y="23385"/>
                  </a:cubicBezTo>
                  <a:cubicBezTo>
                    <a:pt x="941" y="23539"/>
                    <a:pt x="1025" y="23742"/>
                    <a:pt x="1180" y="23825"/>
                  </a:cubicBezTo>
                  <a:cubicBezTo>
                    <a:pt x="1299" y="23885"/>
                    <a:pt x="1406" y="23980"/>
                    <a:pt x="1477" y="24099"/>
                  </a:cubicBezTo>
                  <a:cubicBezTo>
                    <a:pt x="1537" y="24230"/>
                    <a:pt x="1596" y="24349"/>
                    <a:pt x="1632" y="24480"/>
                  </a:cubicBezTo>
                  <a:cubicBezTo>
                    <a:pt x="1668" y="24599"/>
                    <a:pt x="1703" y="24706"/>
                    <a:pt x="1763" y="24813"/>
                  </a:cubicBezTo>
                  <a:cubicBezTo>
                    <a:pt x="1787" y="24873"/>
                    <a:pt x="1823" y="24921"/>
                    <a:pt x="1846" y="24980"/>
                  </a:cubicBezTo>
                  <a:cubicBezTo>
                    <a:pt x="1894" y="25028"/>
                    <a:pt x="1930" y="25063"/>
                    <a:pt x="1965" y="25111"/>
                  </a:cubicBezTo>
                  <a:cubicBezTo>
                    <a:pt x="2037" y="25171"/>
                    <a:pt x="2120" y="25218"/>
                    <a:pt x="2215" y="25254"/>
                  </a:cubicBezTo>
                  <a:cubicBezTo>
                    <a:pt x="2299" y="25290"/>
                    <a:pt x="2394" y="25325"/>
                    <a:pt x="2477" y="25361"/>
                  </a:cubicBezTo>
                  <a:cubicBezTo>
                    <a:pt x="2585" y="25421"/>
                    <a:pt x="2680" y="25492"/>
                    <a:pt x="2763" y="25564"/>
                  </a:cubicBezTo>
                  <a:cubicBezTo>
                    <a:pt x="2811" y="25599"/>
                    <a:pt x="2858" y="25635"/>
                    <a:pt x="2918" y="25671"/>
                  </a:cubicBezTo>
                  <a:cubicBezTo>
                    <a:pt x="2977" y="25706"/>
                    <a:pt x="3013" y="25730"/>
                    <a:pt x="3061" y="25766"/>
                  </a:cubicBezTo>
                  <a:cubicBezTo>
                    <a:pt x="3180" y="25849"/>
                    <a:pt x="3287" y="25945"/>
                    <a:pt x="3370" y="26064"/>
                  </a:cubicBezTo>
                  <a:cubicBezTo>
                    <a:pt x="3466" y="26183"/>
                    <a:pt x="3597" y="26242"/>
                    <a:pt x="3739" y="26266"/>
                  </a:cubicBezTo>
                  <a:cubicBezTo>
                    <a:pt x="3811" y="26266"/>
                    <a:pt x="3882" y="26278"/>
                    <a:pt x="3966" y="26302"/>
                  </a:cubicBezTo>
                  <a:cubicBezTo>
                    <a:pt x="4025" y="26326"/>
                    <a:pt x="4085" y="26349"/>
                    <a:pt x="4144" y="26385"/>
                  </a:cubicBezTo>
                  <a:cubicBezTo>
                    <a:pt x="4263" y="26456"/>
                    <a:pt x="4370" y="26552"/>
                    <a:pt x="4490" y="26623"/>
                  </a:cubicBezTo>
                  <a:cubicBezTo>
                    <a:pt x="4632" y="26683"/>
                    <a:pt x="4763" y="26730"/>
                    <a:pt x="4906" y="26778"/>
                  </a:cubicBezTo>
                  <a:cubicBezTo>
                    <a:pt x="4990" y="26814"/>
                    <a:pt x="5097" y="26837"/>
                    <a:pt x="5192" y="26849"/>
                  </a:cubicBezTo>
                  <a:lnTo>
                    <a:pt x="5490" y="26849"/>
                  </a:lnTo>
                  <a:cubicBezTo>
                    <a:pt x="5585" y="26849"/>
                    <a:pt x="5680" y="26837"/>
                    <a:pt x="5775" y="26826"/>
                  </a:cubicBezTo>
                  <a:cubicBezTo>
                    <a:pt x="5871" y="26814"/>
                    <a:pt x="5966" y="26790"/>
                    <a:pt x="6061" y="26778"/>
                  </a:cubicBezTo>
                  <a:cubicBezTo>
                    <a:pt x="6395" y="26930"/>
                    <a:pt x="6705" y="26961"/>
                    <a:pt x="7017" y="26961"/>
                  </a:cubicBezTo>
                  <a:cubicBezTo>
                    <a:pt x="7095" y="26961"/>
                    <a:pt x="7173" y="26959"/>
                    <a:pt x="7252" y="26957"/>
                  </a:cubicBezTo>
                  <a:cubicBezTo>
                    <a:pt x="7279" y="26958"/>
                    <a:pt x="7306" y="26959"/>
                    <a:pt x="7333" y="26959"/>
                  </a:cubicBezTo>
                  <a:cubicBezTo>
                    <a:pt x="7522" y="26959"/>
                    <a:pt x="7718" y="26922"/>
                    <a:pt x="7895" y="26849"/>
                  </a:cubicBezTo>
                  <a:cubicBezTo>
                    <a:pt x="8192" y="26695"/>
                    <a:pt x="8490" y="26718"/>
                    <a:pt x="8788" y="26695"/>
                  </a:cubicBezTo>
                  <a:cubicBezTo>
                    <a:pt x="9395" y="26659"/>
                    <a:pt x="10002" y="26647"/>
                    <a:pt x="10609" y="26635"/>
                  </a:cubicBezTo>
                  <a:cubicBezTo>
                    <a:pt x="10748" y="26632"/>
                    <a:pt x="10886" y="26630"/>
                    <a:pt x="11023" y="26630"/>
                  </a:cubicBezTo>
                  <a:cubicBezTo>
                    <a:pt x="11499" y="26630"/>
                    <a:pt x="11969" y="26662"/>
                    <a:pt x="12431" y="26837"/>
                  </a:cubicBezTo>
                  <a:cubicBezTo>
                    <a:pt x="12598" y="26885"/>
                    <a:pt x="12776" y="26921"/>
                    <a:pt x="12943" y="26921"/>
                  </a:cubicBezTo>
                  <a:cubicBezTo>
                    <a:pt x="13729" y="26980"/>
                    <a:pt x="14515" y="26933"/>
                    <a:pt x="15288" y="27183"/>
                  </a:cubicBezTo>
                  <a:cubicBezTo>
                    <a:pt x="15431" y="27214"/>
                    <a:pt x="15574" y="27230"/>
                    <a:pt x="15721" y="27230"/>
                  </a:cubicBezTo>
                  <a:cubicBezTo>
                    <a:pt x="15794" y="27230"/>
                    <a:pt x="15868" y="27226"/>
                    <a:pt x="15943" y="27218"/>
                  </a:cubicBezTo>
                  <a:cubicBezTo>
                    <a:pt x="16045" y="27214"/>
                    <a:pt x="16146" y="27212"/>
                    <a:pt x="16248" y="27212"/>
                  </a:cubicBezTo>
                  <a:cubicBezTo>
                    <a:pt x="16582" y="27212"/>
                    <a:pt x="16918" y="27231"/>
                    <a:pt x="17253" y="27231"/>
                  </a:cubicBezTo>
                  <a:cubicBezTo>
                    <a:pt x="17643" y="27231"/>
                    <a:pt x="18033" y="27206"/>
                    <a:pt x="18420" y="27099"/>
                  </a:cubicBezTo>
                  <a:cubicBezTo>
                    <a:pt x="18457" y="27089"/>
                    <a:pt x="18495" y="27083"/>
                    <a:pt x="18532" y="27083"/>
                  </a:cubicBezTo>
                  <a:cubicBezTo>
                    <a:pt x="18578" y="27083"/>
                    <a:pt x="18624" y="27092"/>
                    <a:pt x="18670" y="27111"/>
                  </a:cubicBezTo>
                  <a:cubicBezTo>
                    <a:pt x="18791" y="27158"/>
                    <a:pt x="18913" y="27174"/>
                    <a:pt x="19035" y="27174"/>
                  </a:cubicBezTo>
                  <a:cubicBezTo>
                    <a:pt x="19283" y="27174"/>
                    <a:pt x="19532" y="27109"/>
                    <a:pt x="19774" y="27109"/>
                  </a:cubicBezTo>
                  <a:cubicBezTo>
                    <a:pt x="19835" y="27109"/>
                    <a:pt x="19896" y="27113"/>
                    <a:pt x="19956" y="27123"/>
                  </a:cubicBezTo>
                  <a:cubicBezTo>
                    <a:pt x="20156" y="27153"/>
                    <a:pt x="20355" y="27160"/>
                    <a:pt x="20552" y="27160"/>
                  </a:cubicBezTo>
                  <a:cubicBezTo>
                    <a:pt x="20745" y="27160"/>
                    <a:pt x="20936" y="27153"/>
                    <a:pt x="21127" y="27153"/>
                  </a:cubicBezTo>
                  <a:cubicBezTo>
                    <a:pt x="21217" y="27153"/>
                    <a:pt x="21307" y="27154"/>
                    <a:pt x="21396" y="27159"/>
                  </a:cubicBezTo>
                  <a:cubicBezTo>
                    <a:pt x="21474" y="27167"/>
                    <a:pt x="21552" y="27171"/>
                    <a:pt x="21629" y="27171"/>
                  </a:cubicBezTo>
                  <a:cubicBezTo>
                    <a:pt x="21908" y="27171"/>
                    <a:pt x="22183" y="27121"/>
                    <a:pt x="22444" y="27028"/>
                  </a:cubicBezTo>
                  <a:cubicBezTo>
                    <a:pt x="22477" y="27013"/>
                    <a:pt x="22514" y="27008"/>
                    <a:pt x="22553" y="27008"/>
                  </a:cubicBezTo>
                  <a:cubicBezTo>
                    <a:pt x="22639" y="27008"/>
                    <a:pt x="22735" y="27035"/>
                    <a:pt x="22825" y="27052"/>
                  </a:cubicBezTo>
                  <a:cubicBezTo>
                    <a:pt x="22944" y="27099"/>
                    <a:pt x="23075" y="27123"/>
                    <a:pt x="23206" y="27135"/>
                  </a:cubicBezTo>
                  <a:cubicBezTo>
                    <a:pt x="23401" y="27102"/>
                    <a:pt x="23595" y="27087"/>
                    <a:pt x="23790" y="27087"/>
                  </a:cubicBezTo>
                  <a:cubicBezTo>
                    <a:pt x="23941" y="27087"/>
                    <a:pt x="24091" y="27096"/>
                    <a:pt x="24242" y="27111"/>
                  </a:cubicBezTo>
                  <a:cubicBezTo>
                    <a:pt x="24470" y="27132"/>
                    <a:pt x="24699" y="27145"/>
                    <a:pt x="24927" y="27145"/>
                  </a:cubicBezTo>
                  <a:cubicBezTo>
                    <a:pt x="25092" y="27145"/>
                    <a:pt x="25256" y="27138"/>
                    <a:pt x="25421" y="27123"/>
                  </a:cubicBezTo>
                  <a:cubicBezTo>
                    <a:pt x="25683" y="27123"/>
                    <a:pt x="25945" y="27076"/>
                    <a:pt x="26207" y="27064"/>
                  </a:cubicBezTo>
                  <a:cubicBezTo>
                    <a:pt x="26283" y="27060"/>
                    <a:pt x="26359" y="27059"/>
                    <a:pt x="26434" y="27059"/>
                  </a:cubicBezTo>
                  <a:cubicBezTo>
                    <a:pt x="26616" y="27059"/>
                    <a:pt x="26795" y="27067"/>
                    <a:pt x="26980" y="27076"/>
                  </a:cubicBezTo>
                  <a:cubicBezTo>
                    <a:pt x="27314" y="27087"/>
                    <a:pt x="27659" y="27111"/>
                    <a:pt x="28004" y="27111"/>
                  </a:cubicBezTo>
                  <a:cubicBezTo>
                    <a:pt x="29282" y="27111"/>
                    <a:pt x="30566" y="27117"/>
                    <a:pt x="31847" y="27117"/>
                  </a:cubicBezTo>
                  <a:cubicBezTo>
                    <a:pt x="32488" y="27117"/>
                    <a:pt x="33128" y="27115"/>
                    <a:pt x="33767" y="27111"/>
                  </a:cubicBezTo>
                  <a:cubicBezTo>
                    <a:pt x="34898" y="27111"/>
                    <a:pt x="36029" y="27064"/>
                    <a:pt x="37172" y="27052"/>
                  </a:cubicBezTo>
                  <a:cubicBezTo>
                    <a:pt x="37232" y="27055"/>
                    <a:pt x="37292" y="27056"/>
                    <a:pt x="37352" y="27056"/>
                  </a:cubicBezTo>
                  <a:cubicBezTo>
                    <a:pt x="37768" y="27056"/>
                    <a:pt x="38183" y="26985"/>
                    <a:pt x="38589" y="26849"/>
                  </a:cubicBezTo>
                  <a:cubicBezTo>
                    <a:pt x="38714" y="26796"/>
                    <a:pt x="38845" y="26769"/>
                    <a:pt x="38976" y="26769"/>
                  </a:cubicBezTo>
                  <a:cubicBezTo>
                    <a:pt x="39107" y="26769"/>
                    <a:pt x="39238" y="26796"/>
                    <a:pt x="39363" y="26849"/>
                  </a:cubicBezTo>
                  <a:cubicBezTo>
                    <a:pt x="39521" y="26925"/>
                    <a:pt x="39693" y="26964"/>
                    <a:pt x="39865" y="26964"/>
                  </a:cubicBezTo>
                  <a:cubicBezTo>
                    <a:pt x="40044" y="26964"/>
                    <a:pt x="40223" y="26922"/>
                    <a:pt x="40387" y="26837"/>
                  </a:cubicBezTo>
                  <a:cubicBezTo>
                    <a:pt x="40509" y="26803"/>
                    <a:pt x="40631" y="26781"/>
                    <a:pt x="40758" y="26781"/>
                  </a:cubicBezTo>
                  <a:cubicBezTo>
                    <a:pt x="40804" y="26781"/>
                    <a:pt x="40851" y="26783"/>
                    <a:pt x="40899" y="26790"/>
                  </a:cubicBezTo>
                  <a:lnTo>
                    <a:pt x="43256" y="26706"/>
                  </a:lnTo>
                  <a:cubicBezTo>
                    <a:pt x="43256" y="26695"/>
                    <a:pt x="43256" y="26683"/>
                    <a:pt x="43256" y="26671"/>
                  </a:cubicBezTo>
                  <a:lnTo>
                    <a:pt x="45876" y="26647"/>
                  </a:lnTo>
                  <a:cubicBezTo>
                    <a:pt x="45923" y="26635"/>
                    <a:pt x="45959" y="26611"/>
                    <a:pt x="45983" y="26576"/>
                  </a:cubicBezTo>
                  <a:cubicBezTo>
                    <a:pt x="46007" y="26564"/>
                    <a:pt x="45983" y="26492"/>
                    <a:pt x="45971" y="26456"/>
                  </a:cubicBezTo>
                  <a:cubicBezTo>
                    <a:pt x="45923" y="26361"/>
                    <a:pt x="45864" y="26278"/>
                    <a:pt x="45816" y="26195"/>
                  </a:cubicBezTo>
                  <a:cubicBezTo>
                    <a:pt x="45721" y="25968"/>
                    <a:pt x="45507" y="25825"/>
                    <a:pt x="45268" y="25814"/>
                  </a:cubicBezTo>
                  <a:cubicBezTo>
                    <a:pt x="45219" y="25812"/>
                    <a:pt x="45170" y="25812"/>
                    <a:pt x="45120" y="25812"/>
                  </a:cubicBezTo>
                  <a:cubicBezTo>
                    <a:pt x="44801" y="25812"/>
                    <a:pt x="44486" y="25832"/>
                    <a:pt x="44169" y="25832"/>
                  </a:cubicBezTo>
                  <a:cubicBezTo>
                    <a:pt x="44016" y="25832"/>
                    <a:pt x="43863" y="25828"/>
                    <a:pt x="43709" y="25814"/>
                  </a:cubicBezTo>
                  <a:cubicBezTo>
                    <a:pt x="43520" y="25793"/>
                    <a:pt x="43331" y="25787"/>
                    <a:pt x="43142" y="25787"/>
                  </a:cubicBezTo>
                  <a:cubicBezTo>
                    <a:pt x="42713" y="25787"/>
                    <a:pt x="42284" y="25822"/>
                    <a:pt x="41855" y="25822"/>
                  </a:cubicBezTo>
                  <a:cubicBezTo>
                    <a:pt x="41687" y="25822"/>
                    <a:pt x="41519" y="25817"/>
                    <a:pt x="41351" y="25802"/>
                  </a:cubicBezTo>
                  <a:cubicBezTo>
                    <a:pt x="41247" y="25788"/>
                    <a:pt x="41144" y="25781"/>
                    <a:pt x="41041" y="25781"/>
                  </a:cubicBezTo>
                  <a:cubicBezTo>
                    <a:pt x="40793" y="25781"/>
                    <a:pt x="40548" y="25821"/>
                    <a:pt x="40304" y="25897"/>
                  </a:cubicBezTo>
                  <a:cubicBezTo>
                    <a:pt x="40210" y="25931"/>
                    <a:pt x="40119" y="25943"/>
                    <a:pt x="40029" y="25943"/>
                  </a:cubicBezTo>
                  <a:cubicBezTo>
                    <a:pt x="39806" y="25943"/>
                    <a:pt x="39592" y="25869"/>
                    <a:pt x="39371" y="25869"/>
                  </a:cubicBezTo>
                  <a:cubicBezTo>
                    <a:pt x="39340" y="25869"/>
                    <a:pt x="39310" y="25870"/>
                    <a:pt x="39280" y="25873"/>
                  </a:cubicBezTo>
                  <a:cubicBezTo>
                    <a:pt x="38962" y="25914"/>
                    <a:pt x="38644" y="26072"/>
                    <a:pt x="38322" y="26072"/>
                  </a:cubicBezTo>
                  <a:cubicBezTo>
                    <a:pt x="38174" y="26072"/>
                    <a:pt x="38025" y="26038"/>
                    <a:pt x="37875" y="25945"/>
                  </a:cubicBezTo>
                  <a:cubicBezTo>
                    <a:pt x="37853" y="25931"/>
                    <a:pt x="37827" y="25925"/>
                    <a:pt x="37798" y="25925"/>
                  </a:cubicBezTo>
                  <a:cubicBezTo>
                    <a:pt x="37705" y="25925"/>
                    <a:pt x="37585" y="25986"/>
                    <a:pt x="37494" y="26004"/>
                  </a:cubicBezTo>
                  <a:cubicBezTo>
                    <a:pt x="37315" y="26052"/>
                    <a:pt x="37148" y="26123"/>
                    <a:pt x="36982" y="26159"/>
                  </a:cubicBezTo>
                  <a:cubicBezTo>
                    <a:pt x="36806" y="26189"/>
                    <a:pt x="36629" y="26193"/>
                    <a:pt x="36452" y="26193"/>
                  </a:cubicBezTo>
                  <a:cubicBezTo>
                    <a:pt x="36386" y="26193"/>
                    <a:pt x="36319" y="26192"/>
                    <a:pt x="36253" y="26192"/>
                  </a:cubicBezTo>
                  <a:cubicBezTo>
                    <a:pt x="35933" y="26192"/>
                    <a:pt x="35614" y="26206"/>
                    <a:pt x="35303" y="26361"/>
                  </a:cubicBezTo>
                  <a:cubicBezTo>
                    <a:pt x="35136" y="26278"/>
                    <a:pt x="34970" y="26230"/>
                    <a:pt x="34803" y="26206"/>
                  </a:cubicBezTo>
                  <a:cubicBezTo>
                    <a:pt x="34636" y="26206"/>
                    <a:pt x="34469" y="26326"/>
                    <a:pt x="34303" y="26349"/>
                  </a:cubicBezTo>
                  <a:cubicBezTo>
                    <a:pt x="34286" y="26352"/>
                    <a:pt x="34269" y="26353"/>
                    <a:pt x="34252" y="26353"/>
                  </a:cubicBezTo>
                  <a:cubicBezTo>
                    <a:pt x="34109" y="26353"/>
                    <a:pt x="33974" y="26259"/>
                    <a:pt x="33829" y="26259"/>
                  </a:cubicBezTo>
                  <a:cubicBezTo>
                    <a:pt x="33778" y="26259"/>
                    <a:pt x="33726" y="26270"/>
                    <a:pt x="33672" y="26302"/>
                  </a:cubicBezTo>
                  <a:cubicBezTo>
                    <a:pt x="33607" y="26345"/>
                    <a:pt x="33530" y="26366"/>
                    <a:pt x="33451" y="26366"/>
                  </a:cubicBezTo>
                  <a:cubicBezTo>
                    <a:pt x="33397" y="26366"/>
                    <a:pt x="33343" y="26356"/>
                    <a:pt x="33291" y="26337"/>
                  </a:cubicBezTo>
                  <a:cubicBezTo>
                    <a:pt x="33136" y="26266"/>
                    <a:pt x="32945" y="26266"/>
                    <a:pt x="32791" y="26183"/>
                  </a:cubicBezTo>
                  <a:cubicBezTo>
                    <a:pt x="32647" y="26107"/>
                    <a:pt x="32508" y="26060"/>
                    <a:pt x="32365" y="26060"/>
                  </a:cubicBezTo>
                  <a:cubicBezTo>
                    <a:pt x="32259" y="26060"/>
                    <a:pt x="32152" y="26086"/>
                    <a:pt x="32041" y="26147"/>
                  </a:cubicBezTo>
                  <a:cubicBezTo>
                    <a:pt x="31921" y="26085"/>
                    <a:pt x="31805" y="26063"/>
                    <a:pt x="31690" y="26063"/>
                  </a:cubicBezTo>
                  <a:cubicBezTo>
                    <a:pt x="31519" y="26063"/>
                    <a:pt x="31349" y="26111"/>
                    <a:pt x="31171" y="26147"/>
                  </a:cubicBezTo>
                  <a:cubicBezTo>
                    <a:pt x="30940" y="26190"/>
                    <a:pt x="30703" y="26221"/>
                    <a:pt x="30468" y="26221"/>
                  </a:cubicBezTo>
                  <a:cubicBezTo>
                    <a:pt x="30182" y="26221"/>
                    <a:pt x="29898" y="26176"/>
                    <a:pt x="29624" y="26052"/>
                  </a:cubicBezTo>
                  <a:cubicBezTo>
                    <a:pt x="29505" y="25995"/>
                    <a:pt x="29381" y="25968"/>
                    <a:pt x="29256" y="25968"/>
                  </a:cubicBezTo>
                  <a:cubicBezTo>
                    <a:pt x="29119" y="25968"/>
                    <a:pt x="28981" y="26001"/>
                    <a:pt x="28850" y="26064"/>
                  </a:cubicBezTo>
                  <a:cubicBezTo>
                    <a:pt x="28647" y="26147"/>
                    <a:pt x="28409" y="26159"/>
                    <a:pt x="28231" y="26290"/>
                  </a:cubicBezTo>
                  <a:cubicBezTo>
                    <a:pt x="28140" y="26358"/>
                    <a:pt x="28049" y="26376"/>
                    <a:pt x="27957" y="26376"/>
                  </a:cubicBezTo>
                  <a:cubicBezTo>
                    <a:pt x="27861" y="26376"/>
                    <a:pt x="27765" y="26357"/>
                    <a:pt x="27671" y="26357"/>
                  </a:cubicBezTo>
                  <a:cubicBezTo>
                    <a:pt x="27606" y="26357"/>
                    <a:pt x="27543" y="26366"/>
                    <a:pt x="27480" y="26397"/>
                  </a:cubicBezTo>
                  <a:cubicBezTo>
                    <a:pt x="26933" y="26183"/>
                    <a:pt x="26361" y="26254"/>
                    <a:pt x="25802" y="26218"/>
                  </a:cubicBezTo>
                  <a:cubicBezTo>
                    <a:pt x="25741" y="26216"/>
                    <a:pt x="25679" y="26214"/>
                    <a:pt x="25616" y="26214"/>
                  </a:cubicBezTo>
                  <a:cubicBezTo>
                    <a:pt x="25374" y="26214"/>
                    <a:pt x="25126" y="26243"/>
                    <a:pt x="24909" y="26385"/>
                  </a:cubicBezTo>
                  <a:cubicBezTo>
                    <a:pt x="24865" y="26411"/>
                    <a:pt x="24824" y="26421"/>
                    <a:pt x="24786" y="26421"/>
                  </a:cubicBezTo>
                  <a:cubicBezTo>
                    <a:pt x="24699" y="26421"/>
                    <a:pt x="24622" y="26370"/>
                    <a:pt x="24540" y="26337"/>
                  </a:cubicBezTo>
                  <a:cubicBezTo>
                    <a:pt x="24440" y="26297"/>
                    <a:pt x="24336" y="26265"/>
                    <a:pt x="24239" y="26265"/>
                  </a:cubicBezTo>
                  <a:cubicBezTo>
                    <a:pt x="24163" y="26265"/>
                    <a:pt x="24091" y="26285"/>
                    <a:pt x="24028" y="26337"/>
                  </a:cubicBezTo>
                  <a:cubicBezTo>
                    <a:pt x="23889" y="26432"/>
                    <a:pt x="23758" y="26480"/>
                    <a:pt x="23629" y="26480"/>
                  </a:cubicBezTo>
                  <a:cubicBezTo>
                    <a:pt x="23481" y="26480"/>
                    <a:pt x="23335" y="26417"/>
                    <a:pt x="23182" y="26290"/>
                  </a:cubicBezTo>
                  <a:cubicBezTo>
                    <a:pt x="23039" y="26183"/>
                    <a:pt x="22873" y="26111"/>
                    <a:pt x="22694" y="26075"/>
                  </a:cubicBezTo>
                  <a:cubicBezTo>
                    <a:pt x="22685" y="26074"/>
                    <a:pt x="22675" y="26073"/>
                    <a:pt x="22666" y="26073"/>
                  </a:cubicBezTo>
                  <a:cubicBezTo>
                    <a:pt x="22584" y="26073"/>
                    <a:pt x="22500" y="26138"/>
                    <a:pt x="22408" y="26138"/>
                  </a:cubicBezTo>
                  <a:cubicBezTo>
                    <a:pt x="22378" y="26138"/>
                    <a:pt x="22346" y="26130"/>
                    <a:pt x="22313" y="26111"/>
                  </a:cubicBezTo>
                  <a:cubicBezTo>
                    <a:pt x="22282" y="26092"/>
                    <a:pt x="22254" y="26083"/>
                    <a:pt x="22227" y="26083"/>
                  </a:cubicBezTo>
                  <a:cubicBezTo>
                    <a:pt x="22173" y="26083"/>
                    <a:pt x="22127" y="26122"/>
                    <a:pt x="22087" y="26195"/>
                  </a:cubicBezTo>
                  <a:cubicBezTo>
                    <a:pt x="22027" y="26302"/>
                    <a:pt x="21980" y="26361"/>
                    <a:pt x="21920" y="26445"/>
                  </a:cubicBezTo>
                  <a:cubicBezTo>
                    <a:pt x="21861" y="26361"/>
                    <a:pt x="21801" y="26290"/>
                    <a:pt x="21754" y="26206"/>
                  </a:cubicBezTo>
                  <a:cubicBezTo>
                    <a:pt x="21719" y="26150"/>
                    <a:pt x="21685" y="26120"/>
                    <a:pt x="21653" y="26120"/>
                  </a:cubicBezTo>
                  <a:cubicBezTo>
                    <a:pt x="21617" y="26120"/>
                    <a:pt x="21582" y="26156"/>
                    <a:pt x="21551" y="26230"/>
                  </a:cubicBezTo>
                  <a:cubicBezTo>
                    <a:pt x="21515" y="26338"/>
                    <a:pt x="21473" y="26486"/>
                    <a:pt x="21387" y="26486"/>
                  </a:cubicBezTo>
                  <a:cubicBezTo>
                    <a:pt x="21360" y="26486"/>
                    <a:pt x="21327" y="26471"/>
                    <a:pt x="21289" y="26433"/>
                  </a:cubicBezTo>
                  <a:cubicBezTo>
                    <a:pt x="21100" y="26236"/>
                    <a:pt x="20917" y="26075"/>
                    <a:pt x="20704" y="26075"/>
                  </a:cubicBezTo>
                  <a:cubicBezTo>
                    <a:pt x="20594" y="26075"/>
                    <a:pt x="20478" y="26118"/>
                    <a:pt x="20349" y="26218"/>
                  </a:cubicBezTo>
                  <a:cubicBezTo>
                    <a:pt x="20271" y="26266"/>
                    <a:pt x="20185" y="26290"/>
                    <a:pt x="20099" y="26290"/>
                  </a:cubicBezTo>
                  <a:cubicBezTo>
                    <a:pt x="20012" y="26290"/>
                    <a:pt x="19926" y="26266"/>
                    <a:pt x="19849" y="26218"/>
                  </a:cubicBezTo>
                  <a:cubicBezTo>
                    <a:pt x="19763" y="26169"/>
                    <a:pt x="19683" y="26145"/>
                    <a:pt x="19607" y="26145"/>
                  </a:cubicBezTo>
                  <a:cubicBezTo>
                    <a:pt x="19481" y="26145"/>
                    <a:pt x="19365" y="26211"/>
                    <a:pt x="19253" y="26337"/>
                  </a:cubicBezTo>
                  <a:cubicBezTo>
                    <a:pt x="19181" y="26409"/>
                    <a:pt x="19115" y="26465"/>
                    <a:pt x="19032" y="26465"/>
                  </a:cubicBezTo>
                  <a:cubicBezTo>
                    <a:pt x="18991" y="26465"/>
                    <a:pt x="18947" y="26452"/>
                    <a:pt x="18896" y="26421"/>
                  </a:cubicBezTo>
                  <a:cubicBezTo>
                    <a:pt x="18751" y="26322"/>
                    <a:pt x="18581" y="26270"/>
                    <a:pt x="18409" y="26270"/>
                  </a:cubicBezTo>
                  <a:cubicBezTo>
                    <a:pt x="18270" y="26270"/>
                    <a:pt x="18131" y="26304"/>
                    <a:pt x="18003" y="26373"/>
                  </a:cubicBezTo>
                  <a:cubicBezTo>
                    <a:pt x="17921" y="26428"/>
                    <a:pt x="17824" y="26455"/>
                    <a:pt x="17727" y="26455"/>
                  </a:cubicBezTo>
                  <a:cubicBezTo>
                    <a:pt x="17654" y="26455"/>
                    <a:pt x="17581" y="26439"/>
                    <a:pt x="17515" y="26409"/>
                  </a:cubicBezTo>
                  <a:cubicBezTo>
                    <a:pt x="17392" y="26353"/>
                    <a:pt x="17258" y="26325"/>
                    <a:pt x="17124" y="26325"/>
                  </a:cubicBezTo>
                  <a:cubicBezTo>
                    <a:pt x="16948" y="26325"/>
                    <a:pt x="16771" y="26373"/>
                    <a:pt x="16622" y="26468"/>
                  </a:cubicBezTo>
                  <a:cubicBezTo>
                    <a:pt x="16561" y="26506"/>
                    <a:pt x="16499" y="26518"/>
                    <a:pt x="16437" y="26518"/>
                  </a:cubicBezTo>
                  <a:cubicBezTo>
                    <a:pt x="16324" y="26518"/>
                    <a:pt x="16210" y="26478"/>
                    <a:pt x="16099" y="26478"/>
                  </a:cubicBezTo>
                  <a:cubicBezTo>
                    <a:pt x="16022" y="26478"/>
                    <a:pt x="15946" y="26497"/>
                    <a:pt x="15872" y="26564"/>
                  </a:cubicBezTo>
                  <a:cubicBezTo>
                    <a:pt x="15562" y="26337"/>
                    <a:pt x="15205" y="26385"/>
                    <a:pt x="14860" y="26326"/>
                  </a:cubicBezTo>
                  <a:cubicBezTo>
                    <a:pt x="14602" y="26285"/>
                    <a:pt x="14350" y="26115"/>
                    <a:pt x="14097" y="26115"/>
                  </a:cubicBezTo>
                  <a:cubicBezTo>
                    <a:pt x="13975" y="26115"/>
                    <a:pt x="13852" y="26154"/>
                    <a:pt x="13729" y="26266"/>
                  </a:cubicBezTo>
                  <a:cubicBezTo>
                    <a:pt x="13705" y="26278"/>
                    <a:pt x="13681" y="26284"/>
                    <a:pt x="13659" y="26284"/>
                  </a:cubicBezTo>
                  <a:cubicBezTo>
                    <a:pt x="13636" y="26284"/>
                    <a:pt x="13616" y="26278"/>
                    <a:pt x="13598" y="26266"/>
                  </a:cubicBezTo>
                  <a:cubicBezTo>
                    <a:pt x="13122" y="25933"/>
                    <a:pt x="12562" y="26099"/>
                    <a:pt x="12074" y="25861"/>
                  </a:cubicBezTo>
                  <a:cubicBezTo>
                    <a:pt x="11996" y="25825"/>
                    <a:pt x="11910" y="25808"/>
                    <a:pt x="11824" y="25808"/>
                  </a:cubicBezTo>
                  <a:cubicBezTo>
                    <a:pt x="11737" y="25808"/>
                    <a:pt x="11651" y="25825"/>
                    <a:pt x="11574" y="25861"/>
                  </a:cubicBezTo>
                  <a:cubicBezTo>
                    <a:pt x="11407" y="25933"/>
                    <a:pt x="11240" y="25980"/>
                    <a:pt x="11062" y="26004"/>
                  </a:cubicBezTo>
                  <a:cubicBezTo>
                    <a:pt x="10781" y="26010"/>
                    <a:pt x="10501" y="26025"/>
                    <a:pt x="10220" y="26025"/>
                  </a:cubicBezTo>
                  <a:cubicBezTo>
                    <a:pt x="9893" y="26025"/>
                    <a:pt x="9567" y="26004"/>
                    <a:pt x="9240" y="25921"/>
                  </a:cubicBezTo>
                  <a:cubicBezTo>
                    <a:pt x="9203" y="25910"/>
                    <a:pt x="9165" y="25904"/>
                    <a:pt x="9128" y="25904"/>
                  </a:cubicBezTo>
                  <a:cubicBezTo>
                    <a:pt x="9082" y="25904"/>
                    <a:pt x="9036" y="25913"/>
                    <a:pt x="8990" y="25933"/>
                  </a:cubicBezTo>
                  <a:cubicBezTo>
                    <a:pt x="8785" y="26020"/>
                    <a:pt x="8583" y="26056"/>
                    <a:pt x="8382" y="26056"/>
                  </a:cubicBezTo>
                  <a:cubicBezTo>
                    <a:pt x="8115" y="26056"/>
                    <a:pt x="7850" y="25992"/>
                    <a:pt x="7585" y="25897"/>
                  </a:cubicBezTo>
                  <a:cubicBezTo>
                    <a:pt x="7468" y="25855"/>
                    <a:pt x="7334" y="25807"/>
                    <a:pt x="7214" y="25807"/>
                  </a:cubicBezTo>
                  <a:cubicBezTo>
                    <a:pt x="7164" y="25807"/>
                    <a:pt x="7116" y="25816"/>
                    <a:pt x="7073" y="25837"/>
                  </a:cubicBezTo>
                  <a:cubicBezTo>
                    <a:pt x="6981" y="25883"/>
                    <a:pt x="6881" y="25901"/>
                    <a:pt x="6780" y="25901"/>
                  </a:cubicBezTo>
                  <a:cubicBezTo>
                    <a:pt x="6751" y="25901"/>
                    <a:pt x="6722" y="25900"/>
                    <a:pt x="6692" y="25897"/>
                  </a:cubicBezTo>
                  <a:cubicBezTo>
                    <a:pt x="6657" y="25894"/>
                    <a:pt x="6623" y="25892"/>
                    <a:pt x="6589" y="25892"/>
                  </a:cubicBezTo>
                  <a:cubicBezTo>
                    <a:pt x="6497" y="25892"/>
                    <a:pt x="6410" y="25903"/>
                    <a:pt x="6323" y="25921"/>
                  </a:cubicBezTo>
                  <a:cubicBezTo>
                    <a:pt x="6179" y="25990"/>
                    <a:pt x="6023" y="26024"/>
                    <a:pt x="5866" y="26024"/>
                  </a:cubicBezTo>
                  <a:cubicBezTo>
                    <a:pt x="5647" y="26024"/>
                    <a:pt x="5427" y="25957"/>
                    <a:pt x="5240" y="25825"/>
                  </a:cubicBezTo>
                  <a:cubicBezTo>
                    <a:pt x="5061" y="25671"/>
                    <a:pt x="4859" y="25564"/>
                    <a:pt x="4644" y="25492"/>
                  </a:cubicBezTo>
                  <a:cubicBezTo>
                    <a:pt x="4537" y="25456"/>
                    <a:pt x="4430" y="25444"/>
                    <a:pt x="4323" y="25444"/>
                  </a:cubicBezTo>
                  <a:cubicBezTo>
                    <a:pt x="4263" y="25438"/>
                    <a:pt x="4204" y="25436"/>
                    <a:pt x="4144" y="25436"/>
                  </a:cubicBezTo>
                  <a:cubicBezTo>
                    <a:pt x="4085" y="25436"/>
                    <a:pt x="4025" y="25438"/>
                    <a:pt x="3966" y="25444"/>
                  </a:cubicBezTo>
                  <a:cubicBezTo>
                    <a:pt x="3958" y="25445"/>
                    <a:pt x="3951" y="25445"/>
                    <a:pt x="3944" y="25445"/>
                  </a:cubicBezTo>
                  <a:cubicBezTo>
                    <a:pt x="3814" y="25445"/>
                    <a:pt x="3736" y="25343"/>
                    <a:pt x="3680" y="25218"/>
                  </a:cubicBezTo>
                  <a:cubicBezTo>
                    <a:pt x="3597" y="25028"/>
                    <a:pt x="3370" y="25123"/>
                    <a:pt x="3251" y="25004"/>
                  </a:cubicBezTo>
                  <a:cubicBezTo>
                    <a:pt x="3180" y="24932"/>
                    <a:pt x="3108" y="24849"/>
                    <a:pt x="3049" y="24766"/>
                  </a:cubicBezTo>
                  <a:cubicBezTo>
                    <a:pt x="2977" y="24694"/>
                    <a:pt x="2918" y="24611"/>
                    <a:pt x="2858" y="24528"/>
                  </a:cubicBezTo>
                  <a:cubicBezTo>
                    <a:pt x="2846" y="24492"/>
                    <a:pt x="2787" y="24492"/>
                    <a:pt x="2751" y="24480"/>
                  </a:cubicBezTo>
                  <a:cubicBezTo>
                    <a:pt x="2608" y="24432"/>
                    <a:pt x="2501" y="24313"/>
                    <a:pt x="2454" y="24182"/>
                  </a:cubicBezTo>
                  <a:cubicBezTo>
                    <a:pt x="2394" y="24040"/>
                    <a:pt x="2275" y="23932"/>
                    <a:pt x="2120" y="23909"/>
                  </a:cubicBezTo>
                  <a:cubicBezTo>
                    <a:pt x="2061" y="23897"/>
                    <a:pt x="2049" y="23766"/>
                    <a:pt x="2025" y="23694"/>
                  </a:cubicBezTo>
                  <a:cubicBezTo>
                    <a:pt x="1953" y="23408"/>
                    <a:pt x="1811" y="23158"/>
                    <a:pt x="1596" y="22968"/>
                  </a:cubicBezTo>
                  <a:cubicBezTo>
                    <a:pt x="1537" y="22908"/>
                    <a:pt x="1442" y="22861"/>
                    <a:pt x="1430" y="22789"/>
                  </a:cubicBezTo>
                  <a:cubicBezTo>
                    <a:pt x="1394" y="22516"/>
                    <a:pt x="1334" y="22254"/>
                    <a:pt x="1251" y="22004"/>
                  </a:cubicBezTo>
                  <a:lnTo>
                    <a:pt x="1156" y="21623"/>
                  </a:lnTo>
                  <a:cubicBezTo>
                    <a:pt x="1132" y="21563"/>
                    <a:pt x="1120" y="21503"/>
                    <a:pt x="1108" y="21432"/>
                  </a:cubicBezTo>
                  <a:lnTo>
                    <a:pt x="1072" y="21242"/>
                  </a:lnTo>
                  <a:cubicBezTo>
                    <a:pt x="1072" y="21146"/>
                    <a:pt x="1072" y="21039"/>
                    <a:pt x="1096" y="20944"/>
                  </a:cubicBezTo>
                  <a:cubicBezTo>
                    <a:pt x="1120" y="20849"/>
                    <a:pt x="1168" y="20753"/>
                    <a:pt x="1203" y="20658"/>
                  </a:cubicBezTo>
                  <a:cubicBezTo>
                    <a:pt x="1227" y="20539"/>
                    <a:pt x="1215" y="20420"/>
                    <a:pt x="1144" y="20313"/>
                  </a:cubicBezTo>
                  <a:cubicBezTo>
                    <a:pt x="1025" y="20122"/>
                    <a:pt x="1025" y="19884"/>
                    <a:pt x="1144" y="19694"/>
                  </a:cubicBezTo>
                  <a:cubicBezTo>
                    <a:pt x="1215" y="19587"/>
                    <a:pt x="1251" y="19444"/>
                    <a:pt x="1227" y="19313"/>
                  </a:cubicBezTo>
                  <a:cubicBezTo>
                    <a:pt x="1072" y="18801"/>
                    <a:pt x="1168" y="18289"/>
                    <a:pt x="1251" y="17777"/>
                  </a:cubicBezTo>
                  <a:cubicBezTo>
                    <a:pt x="1299" y="17563"/>
                    <a:pt x="1263" y="17336"/>
                    <a:pt x="1144" y="17146"/>
                  </a:cubicBezTo>
                  <a:cubicBezTo>
                    <a:pt x="1120" y="17110"/>
                    <a:pt x="1084" y="17062"/>
                    <a:pt x="1096" y="17027"/>
                  </a:cubicBezTo>
                  <a:cubicBezTo>
                    <a:pt x="1120" y="16943"/>
                    <a:pt x="1180" y="16860"/>
                    <a:pt x="1215" y="16777"/>
                  </a:cubicBezTo>
                  <a:cubicBezTo>
                    <a:pt x="1358" y="16455"/>
                    <a:pt x="1525" y="16146"/>
                    <a:pt x="1287" y="15788"/>
                  </a:cubicBezTo>
                  <a:cubicBezTo>
                    <a:pt x="1180" y="15646"/>
                    <a:pt x="1180" y="15455"/>
                    <a:pt x="1096" y="15300"/>
                  </a:cubicBezTo>
                  <a:cubicBezTo>
                    <a:pt x="1025" y="15181"/>
                    <a:pt x="1013" y="15038"/>
                    <a:pt x="1061" y="14919"/>
                  </a:cubicBezTo>
                  <a:cubicBezTo>
                    <a:pt x="1191" y="14645"/>
                    <a:pt x="1251" y="14336"/>
                    <a:pt x="1239" y="14026"/>
                  </a:cubicBezTo>
                  <a:cubicBezTo>
                    <a:pt x="1251" y="13419"/>
                    <a:pt x="1251" y="12812"/>
                    <a:pt x="1239" y="12193"/>
                  </a:cubicBezTo>
                  <a:cubicBezTo>
                    <a:pt x="1215" y="12026"/>
                    <a:pt x="1168" y="11859"/>
                    <a:pt x="1108" y="11693"/>
                  </a:cubicBezTo>
                  <a:cubicBezTo>
                    <a:pt x="1096" y="11609"/>
                    <a:pt x="1049" y="11514"/>
                    <a:pt x="1096" y="11443"/>
                  </a:cubicBezTo>
                  <a:cubicBezTo>
                    <a:pt x="1287" y="11109"/>
                    <a:pt x="1227" y="10764"/>
                    <a:pt x="1227" y="10407"/>
                  </a:cubicBezTo>
                  <a:cubicBezTo>
                    <a:pt x="1239" y="10062"/>
                    <a:pt x="1239" y="9716"/>
                    <a:pt x="1203" y="9371"/>
                  </a:cubicBezTo>
                  <a:cubicBezTo>
                    <a:pt x="1156" y="8931"/>
                    <a:pt x="1191" y="8490"/>
                    <a:pt x="1346" y="8073"/>
                  </a:cubicBezTo>
                  <a:cubicBezTo>
                    <a:pt x="1406" y="7907"/>
                    <a:pt x="1370" y="7716"/>
                    <a:pt x="1239" y="7573"/>
                  </a:cubicBezTo>
                  <a:cubicBezTo>
                    <a:pt x="1132" y="7442"/>
                    <a:pt x="1061" y="7264"/>
                    <a:pt x="1037" y="7085"/>
                  </a:cubicBezTo>
                  <a:cubicBezTo>
                    <a:pt x="1025" y="7002"/>
                    <a:pt x="1025" y="6918"/>
                    <a:pt x="1025" y="6835"/>
                  </a:cubicBezTo>
                  <a:cubicBezTo>
                    <a:pt x="1025" y="6752"/>
                    <a:pt x="1025" y="6668"/>
                    <a:pt x="1025" y="6597"/>
                  </a:cubicBezTo>
                  <a:cubicBezTo>
                    <a:pt x="1037" y="6514"/>
                    <a:pt x="1049" y="6430"/>
                    <a:pt x="1061" y="6359"/>
                  </a:cubicBezTo>
                  <a:cubicBezTo>
                    <a:pt x="1061" y="6323"/>
                    <a:pt x="1072" y="6287"/>
                    <a:pt x="1072" y="6240"/>
                  </a:cubicBezTo>
                  <a:cubicBezTo>
                    <a:pt x="1072" y="6204"/>
                    <a:pt x="1072" y="6156"/>
                    <a:pt x="1061" y="6121"/>
                  </a:cubicBezTo>
                  <a:cubicBezTo>
                    <a:pt x="1168" y="5942"/>
                    <a:pt x="1263" y="5752"/>
                    <a:pt x="1334" y="5549"/>
                  </a:cubicBezTo>
                  <a:cubicBezTo>
                    <a:pt x="1370" y="5454"/>
                    <a:pt x="1406" y="5359"/>
                    <a:pt x="1430" y="5263"/>
                  </a:cubicBezTo>
                  <a:cubicBezTo>
                    <a:pt x="1465" y="5168"/>
                    <a:pt x="1501" y="5073"/>
                    <a:pt x="1525" y="4978"/>
                  </a:cubicBezTo>
                  <a:cubicBezTo>
                    <a:pt x="1632" y="4585"/>
                    <a:pt x="1799" y="4204"/>
                    <a:pt x="2025" y="3870"/>
                  </a:cubicBezTo>
                  <a:cubicBezTo>
                    <a:pt x="2084" y="3763"/>
                    <a:pt x="2120" y="3644"/>
                    <a:pt x="2120" y="3525"/>
                  </a:cubicBezTo>
                  <a:cubicBezTo>
                    <a:pt x="2120" y="3430"/>
                    <a:pt x="2132" y="3346"/>
                    <a:pt x="2168" y="3251"/>
                  </a:cubicBezTo>
                  <a:cubicBezTo>
                    <a:pt x="2192" y="3180"/>
                    <a:pt x="2239" y="3120"/>
                    <a:pt x="2299" y="3061"/>
                  </a:cubicBezTo>
                  <a:cubicBezTo>
                    <a:pt x="2418" y="2930"/>
                    <a:pt x="2573" y="2858"/>
                    <a:pt x="2739" y="2846"/>
                  </a:cubicBezTo>
                  <a:cubicBezTo>
                    <a:pt x="2882" y="2823"/>
                    <a:pt x="3001" y="2775"/>
                    <a:pt x="3025" y="2656"/>
                  </a:cubicBezTo>
                  <a:cubicBezTo>
                    <a:pt x="3085" y="2442"/>
                    <a:pt x="3204" y="2263"/>
                    <a:pt x="3370" y="2132"/>
                  </a:cubicBezTo>
                  <a:cubicBezTo>
                    <a:pt x="3454" y="2073"/>
                    <a:pt x="3549" y="2013"/>
                    <a:pt x="3632" y="1965"/>
                  </a:cubicBezTo>
                  <a:lnTo>
                    <a:pt x="3763" y="1882"/>
                  </a:lnTo>
                  <a:cubicBezTo>
                    <a:pt x="3811" y="1858"/>
                    <a:pt x="3858" y="1834"/>
                    <a:pt x="3894" y="1811"/>
                  </a:cubicBezTo>
                  <a:cubicBezTo>
                    <a:pt x="3976" y="1770"/>
                    <a:pt x="4062" y="1751"/>
                    <a:pt x="4147" y="1751"/>
                  </a:cubicBezTo>
                  <a:cubicBezTo>
                    <a:pt x="4187" y="1751"/>
                    <a:pt x="4226" y="1755"/>
                    <a:pt x="4263" y="1763"/>
                  </a:cubicBezTo>
                  <a:cubicBezTo>
                    <a:pt x="4329" y="1773"/>
                    <a:pt x="4390" y="1781"/>
                    <a:pt x="4448" y="1781"/>
                  </a:cubicBezTo>
                  <a:cubicBezTo>
                    <a:pt x="4590" y="1781"/>
                    <a:pt x="4710" y="1737"/>
                    <a:pt x="4811" y="1584"/>
                  </a:cubicBezTo>
                  <a:cubicBezTo>
                    <a:pt x="4882" y="1489"/>
                    <a:pt x="5001" y="1418"/>
                    <a:pt x="5121" y="1382"/>
                  </a:cubicBezTo>
                  <a:cubicBezTo>
                    <a:pt x="5180" y="1358"/>
                    <a:pt x="5240" y="1346"/>
                    <a:pt x="5299" y="1334"/>
                  </a:cubicBezTo>
                  <a:cubicBezTo>
                    <a:pt x="5359" y="1322"/>
                    <a:pt x="5418" y="1322"/>
                    <a:pt x="5478" y="1322"/>
                  </a:cubicBezTo>
                  <a:cubicBezTo>
                    <a:pt x="5485" y="1322"/>
                    <a:pt x="5491" y="1321"/>
                    <a:pt x="5498" y="1321"/>
                  </a:cubicBezTo>
                  <a:cubicBezTo>
                    <a:pt x="5592" y="1321"/>
                    <a:pt x="5644" y="1402"/>
                    <a:pt x="5633" y="1525"/>
                  </a:cubicBezTo>
                  <a:cubicBezTo>
                    <a:pt x="5611" y="1631"/>
                    <a:pt x="5647" y="1757"/>
                    <a:pt x="5706" y="1757"/>
                  </a:cubicBezTo>
                  <a:cubicBezTo>
                    <a:pt x="5713" y="1757"/>
                    <a:pt x="5720" y="1755"/>
                    <a:pt x="5728" y="1751"/>
                  </a:cubicBezTo>
                  <a:lnTo>
                    <a:pt x="5918" y="1668"/>
                  </a:lnTo>
                  <a:cubicBezTo>
                    <a:pt x="5978" y="1644"/>
                    <a:pt x="6049" y="1620"/>
                    <a:pt x="6109" y="1608"/>
                  </a:cubicBezTo>
                  <a:cubicBezTo>
                    <a:pt x="6240" y="1561"/>
                    <a:pt x="6371" y="1525"/>
                    <a:pt x="6514" y="1501"/>
                  </a:cubicBezTo>
                  <a:cubicBezTo>
                    <a:pt x="6811" y="1453"/>
                    <a:pt x="7121" y="1430"/>
                    <a:pt x="7418" y="1430"/>
                  </a:cubicBezTo>
                  <a:cubicBezTo>
                    <a:pt x="7456" y="1435"/>
                    <a:pt x="7493" y="1437"/>
                    <a:pt x="7530" y="1437"/>
                  </a:cubicBezTo>
                  <a:cubicBezTo>
                    <a:pt x="7671" y="1437"/>
                    <a:pt x="7808" y="1403"/>
                    <a:pt x="7930" y="1346"/>
                  </a:cubicBezTo>
                  <a:cubicBezTo>
                    <a:pt x="8084" y="1255"/>
                    <a:pt x="8254" y="1211"/>
                    <a:pt x="8421" y="1211"/>
                  </a:cubicBezTo>
                  <a:cubicBezTo>
                    <a:pt x="8605" y="1211"/>
                    <a:pt x="8787" y="1264"/>
                    <a:pt x="8942" y="1370"/>
                  </a:cubicBezTo>
                  <a:lnTo>
                    <a:pt x="9454" y="1263"/>
                  </a:lnTo>
                  <a:cubicBezTo>
                    <a:pt x="9657" y="1375"/>
                    <a:pt x="9857" y="1424"/>
                    <a:pt x="10056" y="1424"/>
                  </a:cubicBezTo>
                  <a:cubicBezTo>
                    <a:pt x="10279" y="1424"/>
                    <a:pt x="10502" y="1363"/>
                    <a:pt x="10728" y="1263"/>
                  </a:cubicBezTo>
                  <a:cubicBezTo>
                    <a:pt x="10787" y="1278"/>
                    <a:pt x="10846" y="1284"/>
                    <a:pt x="10906" y="1284"/>
                  </a:cubicBezTo>
                  <a:cubicBezTo>
                    <a:pt x="11105" y="1284"/>
                    <a:pt x="11310" y="1218"/>
                    <a:pt x="11511" y="1218"/>
                  </a:cubicBezTo>
                  <a:cubicBezTo>
                    <a:pt x="11629" y="1218"/>
                    <a:pt x="11745" y="1241"/>
                    <a:pt x="11859" y="1311"/>
                  </a:cubicBezTo>
                  <a:cubicBezTo>
                    <a:pt x="11921" y="1280"/>
                    <a:pt x="11981" y="1268"/>
                    <a:pt x="12042" y="1268"/>
                  </a:cubicBezTo>
                  <a:cubicBezTo>
                    <a:pt x="12238" y="1268"/>
                    <a:pt x="12430" y="1394"/>
                    <a:pt x="12621" y="1394"/>
                  </a:cubicBezTo>
                  <a:cubicBezTo>
                    <a:pt x="12883" y="1382"/>
                    <a:pt x="13145" y="1334"/>
                    <a:pt x="13395" y="1239"/>
                  </a:cubicBezTo>
                  <a:cubicBezTo>
                    <a:pt x="13399" y="1238"/>
                    <a:pt x="13403" y="1237"/>
                    <a:pt x="13407" y="1237"/>
                  </a:cubicBezTo>
                  <a:cubicBezTo>
                    <a:pt x="13441" y="1237"/>
                    <a:pt x="13483" y="1277"/>
                    <a:pt x="13514" y="1299"/>
                  </a:cubicBezTo>
                  <a:cubicBezTo>
                    <a:pt x="13625" y="1368"/>
                    <a:pt x="13753" y="1405"/>
                    <a:pt x="13879" y="1405"/>
                  </a:cubicBezTo>
                  <a:cubicBezTo>
                    <a:pt x="13970" y="1405"/>
                    <a:pt x="14061" y="1386"/>
                    <a:pt x="14145" y="1346"/>
                  </a:cubicBezTo>
                  <a:cubicBezTo>
                    <a:pt x="14241" y="1295"/>
                    <a:pt x="14345" y="1271"/>
                    <a:pt x="14450" y="1271"/>
                  </a:cubicBezTo>
                  <a:cubicBezTo>
                    <a:pt x="14515" y="1271"/>
                    <a:pt x="14581" y="1280"/>
                    <a:pt x="14646" y="1299"/>
                  </a:cubicBezTo>
                  <a:cubicBezTo>
                    <a:pt x="14799" y="1369"/>
                    <a:pt x="14962" y="1405"/>
                    <a:pt x="15124" y="1405"/>
                  </a:cubicBezTo>
                  <a:cubicBezTo>
                    <a:pt x="15265" y="1405"/>
                    <a:pt x="15406" y="1378"/>
                    <a:pt x="15539" y="1322"/>
                  </a:cubicBezTo>
                  <a:cubicBezTo>
                    <a:pt x="15608" y="1288"/>
                    <a:pt x="15681" y="1269"/>
                    <a:pt x="15756" y="1269"/>
                  </a:cubicBezTo>
                  <a:cubicBezTo>
                    <a:pt x="15810" y="1269"/>
                    <a:pt x="15865" y="1279"/>
                    <a:pt x="15920" y="1299"/>
                  </a:cubicBezTo>
                  <a:cubicBezTo>
                    <a:pt x="16223" y="1450"/>
                    <a:pt x="16556" y="1531"/>
                    <a:pt x="16894" y="1531"/>
                  </a:cubicBezTo>
                  <a:cubicBezTo>
                    <a:pt x="17034" y="1531"/>
                    <a:pt x="17174" y="1517"/>
                    <a:pt x="17313" y="1489"/>
                  </a:cubicBezTo>
                  <a:cubicBezTo>
                    <a:pt x="17319" y="1488"/>
                    <a:pt x="17326" y="1487"/>
                    <a:pt x="17333" y="1487"/>
                  </a:cubicBezTo>
                  <a:cubicBezTo>
                    <a:pt x="17418" y="1487"/>
                    <a:pt x="17515" y="1589"/>
                    <a:pt x="17616" y="1589"/>
                  </a:cubicBezTo>
                  <a:cubicBezTo>
                    <a:pt x="17637" y="1589"/>
                    <a:pt x="17660" y="1585"/>
                    <a:pt x="17682" y="1572"/>
                  </a:cubicBezTo>
                  <a:cubicBezTo>
                    <a:pt x="17929" y="1440"/>
                    <a:pt x="18179" y="1387"/>
                    <a:pt x="18429" y="1387"/>
                  </a:cubicBezTo>
                  <a:cubicBezTo>
                    <a:pt x="18649" y="1387"/>
                    <a:pt x="18869" y="1428"/>
                    <a:pt x="19087" y="1489"/>
                  </a:cubicBezTo>
                  <a:cubicBezTo>
                    <a:pt x="19432" y="1572"/>
                    <a:pt x="19777" y="1513"/>
                    <a:pt x="20111" y="1620"/>
                  </a:cubicBezTo>
                  <a:cubicBezTo>
                    <a:pt x="20156" y="1635"/>
                    <a:pt x="20202" y="1641"/>
                    <a:pt x="20248" y="1641"/>
                  </a:cubicBezTo>
                  <a:cubicBezTo>
                    <a:pt x="20433" y="1641"/>
                    <a:pt x="20622" y="1541"/>
                    <a:pt x="20822" y="1541"/>
                  </a:cubicBezTo>
                  <a:cubicBezTo>
                    <a:pt x="20881" y="1541"/>
                    <a:pt x="20942" y="1550"/>
                    <a:pt x="21003" y="1572"/>
                  </a:cubicBezTo>
                  <a:cubicBezTo>
                    <a:pt x="21158" y="1624"/>
                    <a:pt x="21322" y="1634"/>
                    <a:pt x="21488" y="1634"/>
                  </a:cubicBezTo>
                  <a:cubicBezTo>
                    <a:pt x="21590" y="1634"/>
                    <a:pt x="21692" y="1630"/>
                    <a:pt x="21793" y="1630"/>
                  </a:cubicBezTo>
                  <a:cubicBezTo>
                    <a:pt x="21832" y="1630"/>
                    <a:pt x="21870" y="1630"/>
                    <a:pt x="21908" y="1632"/>
                  </a:cubicBezTo>
                  <a:cubicBezTo>
                    <a:pt x="22034" y="1639"/>
                    <a:pt x="22163" y="1666"/>
                    <a:pt x="22290" y="1666"/>
                  </a:cubicBezTo>
                  <a:cubicBezTo>
                    <a:pt x="22379" y="1666"/>
                    <a:pt x="22467" y="1653"/>
                    <a:pt x="22551" y="1608"/>
                  </a:cubicBezTo>
                  <a:cubicBezTo>
                    <a:pt x="22640" y="1554"/>
                    <a:pt x="22740" y="1527"/>
                    <a:pt x="22838" y="1527"/>
                  </a:cubicBezTo>
                  <a:cubicBezTo>
                    <a:pt x="22912" y="1527"/>
                    <a:pt x="22985" y="1542"/>
                    <a:pt x="23051" y="1572"/>
                  </a:cubicBezTo>
                  <a:cubicBezTo>
                    <a:pt x="23167" y="1627"/>
                    <a:pt x="23290" y="1654"/>
                    <a:pt x="23415" y="1654"/>
                  </a:cubicBezTo>
                  <a:cubicBezTo>
                    <a:pt x="23508" y="1654"/>
                    <a:pt x="23602" y="1639"/>
                    <a:pt x="23694" y="1608"/>
                  </a:cubicBezTo>
                  <a:cubicBezTo>
                    <a:pt x="23947" y="1539"/>
                    <a:pt x="24166" y="1393"/>
                    <a:pt x="24426" y="1393"/>
                  </a:cubicBezTo>
                  <a:cubicBezTo>
                    <a:pt x="24436" y="1393"/>
                    <a:pt x="24446" y="1393"/>
                    <a:pt x="24456" y="1394"/>
                  </a:cubicBezTo>
                  <a:cubicBezTo>
                    <a:pt x="24673" y="1403"/>
                    <a:pt x="24860" y="1532"/>
                    <a:pt x="25059" y="1532"/>
                  </a:cubicBezTo>
                  <a:cubicBezTo>
                    <a:pt x="25111" y="1532"/>
                    <a:pt x="25164" y="1523"/>
                    <a:pt x="25218" y="1501"/>
                  </a:cubicBezTo>
                  <a:cubicBezTo>
                    <a:pt x="25442" y="1608"/>
                    <a:pt x="25665" y="1622"/>
                    <a:pt x="25893" y="1622"/>
                  </a:cubicBezTo>
                  <a:cubicBezTo>
                    <a:pt x="25969" y="1622"/>
                    <a:pt x="26046" y="1620"/>
                    <a:pt x="26123" y="1620"/>
                  </a:cubicBezTo>
                  <a:lnTo>
                    <a:pt x="28481" y="1572"/>
                  </a:lnTo>
                  <a:cubicBezTo>
                    <a:pt x="28514" y="1573"/>
                    <a:pt x="28547" y="1574"/>
                    <a:pt x="28580" y="1574"/>
                  </a:cubicBezTo>
                  <a:cubicBezTo>
                    <a:pt x="28939" y="1574"/>
                    <a:pt x="29298" y="1515"/>
                    <a:pt x="29647" y="1406"/>
                  </a:cubicBezTo>
                  <a:cubicBezTo>
                    <a:pt x="29801" y="1355"/>
                    <a:pt x="29959" y="1330"/>
                    <a:pt x="30119" y="1330"/>
                  </a:cubicBezTo>
                  <a:cubicBezTo>
                    <a:pt x="30220" y="1330"/>
                    <a:pt x="30320" y="1340"/>
                    <a:pt x="30421" y="1358"/>
                  </a:cubicBezTo>
                  <a:cubicBezTo>
                    <a:pt x="30619" y="1382"/>
                    <a:pt x="30811" y="1468"/>
                    <a:pt x="31005" y="1468"/>
                  </a:cubicBezTo>
                  <a:cubicBezTo>
                    <a:pt x="31103" y="1468"/>
                    <a:pt x="31202" y="1446"/>
                    <a:pt x="31302" y="1382"/>
                  </a:cubicBezTo>
                  <a:cubicBezTo>
                    <a:pt x="31513" y="1420"/>
                    <a:pt x="31720" y="1534"/>
                    <a:pt x="31930" y="1534"/>
                  </a:cubicBezTo>
                  <a:cubicBezTo>
                    <a:pt x="32052" y="1534"/>
                    <a:pt x="32176" y="1495"/>
                    <a:pt x="32303" y="1382"/>
                  </a:cubicBezTo>
                  <a:cubicBezTo>
                    <a:pt x="32319" y="1366"/>
                    <a:pt x="32344" y="1359"/>
                    <a:pt x="32373" y="1359"/>
                  </a:cubicBezTo>
                  <a:cubicBezTo>
                    <a:pt x="32428" y="1359"/>
                    <a:pt x="32498" y="1382"/>
                    <a:pt x="32553" y="1406"/>
                  </a:cubicBezTo>
                  <a:cubicBezTo>
                    <a:pt x="32907" y="1542"/>
                    <a:pt x="33264" y="1598"/>
                    <a:pt x="33623" y="1598"/>
                  </a:cubicBezTo>
                  <a:cubicBezTo>
                    <a:pt x="33952" y="1598"/>
                    <a:pt x="34282" y="1551"/>
                    <a:pt x="34612" y="1477"/>
                  </a:cubicBezTo>
                  <a:cubicBezTo>
                    <a:pt x="34696" y="1453"/>
                    <a:pt x="34782" y="1441"/>
                    <a:pt x="34868" y="1441"/>
                  </a:cubicBezTo>
                  <a:cubicBezTo>
                    <a:pt x="34955" y="1441"/>
                    <a:pt x="35041" y="1453"/>
                    <a:pt x="35124" y="1477"/>
                  </a:cubicBezTo>
                  <a:cubicBezTo>
                    <a:pt x="35192" y="1502"/>
                    <a:pt x="35257" y="1512"/>
                    <a:pt x="35321" y="1512"/>
                  </a:cubicBezTo>
                  <a:cubicBezTo>
                    <a:pt x="35472" y="1512"/>
                    <a:pt x="35617" y="1456"/>
                    <a:pt x="35767" y="1406"/>
                  </a:cubicBezTo>
                  <a:cubicBezTo>
                    <a:pt x="35847" y="1374"/>
                    <a:pt x="35952" y="1337"/>
                    <a:pt x="36035" y="1337"/>
                  </a:cubicBezTo>
                  <a:cubicBezTo>
                    <a:pt x="36077" y="1337"/>
                    <a:pt x="36113" y="1346"/>
                    <a:pt x="36136" y="1370"/>
                  </a:cubicBezTo>
                  <a:cubicBezTo>
                    <a:pt x="36494" y="1668"/>
                    <a:pt x="36922" y="1465"/>
                    <a:pt x="37279" y="1668"/>
                  </a:cubicBezTo>
                  <a:cubicBezTo>
                    <a:pt x="37466" y="1768"/>
                    <a:pt x="37679" y="1821"/>
                    <a:pt x="37891" y="1821"/>
                  </a:cubicBezTo>
                  <a:cubicBezTo>
                    <a:pt x="38031" y="1821"/>
                    <a:pt x="38171" y="1798"/>
                    <a:pt x="38303" y="1751"/>
                  </a:cubicBezTo>
                  <a:cubicBezTo>
                    <a:pt x="38367" y="1726"/>
                    <a:pt x="38427" y="1718"/>
                    <a:pt x="38486" y="1718"/>
                  </a:cubicBezTo>
                  <a:cubicBezTo>
                    <a:pt x="38567" y="1718"/>
                    <a:pt x="38646" y="1732"/>
                    <a:pt x="38727" y="1732"/>
                  </a:cubicBezTo>
                  <a:cubicBezTo>
                    <a:pt x="38752" y="1732"/>
                    <a:pt x="38777" y="1731"/>
                    <a:pt x="38803" y="1727"/>
                  </a:cubicBezTo>
                  <a:cubicBezTo>
                    <a:pt x="38862" y="1719"/>
                    <a:pt x="38921" y="1715"/>
                    <a:pt x="38980" y="1715"/>
                  </a:cubicBezTo>
                  <a:cubicBezTo>
                    <a:pt x="39088" y="1715"/>
                    <a:pt x="39196" y="1728"/>
                    <a:pt x="39303" y="1751"/>
                  </a:cubicBezTo>
                  <a:cubicBezTo>
                    <a:pt x="39619" y="1822"/>
                    <a:pt x="39938" y="1865"/>
                    <a:pt x="40256" y="1865"/>
                  </a:cubicBezTo>
                  <a:cubicBezTo>
                    <a:pt x="40632" y="1865"/>
                    <a:pt x="41007" y="1804"/>
                    <a:pt x="41375" y="1656"/>
                  </a:cubicBezTo>
                  <a:cubicBezTo>
                    <a:pt x="41441" y="1628"/>
                    <a:pt x="41510" y="1614"/>
                    <a:pt x="41579" y="1614"/>
                  </a:cubicBezTo>
                  <a:cubicBezTo>
                    <a:pt x="41685" y="1614"/>
                    <a:pt x="41789" y="1646"/>
                    <a:pt x="41875" y="1703"/>
                  </a:cubicBezTo>
                  <a:cubicBezTo>
                    <a:pt x="41938" y="1752"/>
                    <a:pt x="42012" y="1776"/>
                    <a:pt x="42090" y="1776"/>
                  </a:cubicBezTo>
                  <a:cubicBezTo>
                    <a:pt x="42145" y="1776"/>
                    <a:pt x="42202" y="1764"/>
                    <a:pt x="42256" y="1739"/>
                  </a:cubicBezTo>
                  <a:cubicBezTo>
                    <a:pt x="42379" y="1670"/>
                    <a:pt x="42516" y="1636"/>
                    <a:pt x="42652" y="1636"/>
                  </a:cubicBezTo>
                  <a:cubicBezTo>
                    <a:pt x="42728" y="1636"/>
                    <a:pt x="42803" y="1646"/>
                    <a:pt x="42875" y="1668"/>
                  </a:cubicBezTo>
                  <a:cubicBezTo>
                    <a:pt x="43125" y="1703"/>
                    <a:pt x="43387" y="1703"/>
                    <a:pt x="43637" y="1751"/>
                  </a:cubicBezTo>
                  <a:cubicBezTo>
                    <a:pt x="43794" y="1783"/>
                    <a:pt x="43952" y="1808"/>
                    <a:pt x="44110" y="1808"/>
                  </a:cubicBezTo>
                  <a:cubicBezTo>
                    <a:pt x="44301" y="1808"/>
                    <a:pt x="44491" y="1772"/>
                    <a:pt x="44673" y="1668"/>
                  </a:cubicBezTo>
                  <a:cubicBezTo>
                    <a:pt x="44806" y="1583"/>
                    <a:pt x="44962" y="1541"/>
                    <a:pt x="45118" y="1541"/>
                  </a:cubicBezTo>
                  <a:cubicBezTo>
                    <a:pt x="45268" y="1541"/>
                    <a:pt x="45420" y="1580"/>
                    <a:pt x="45554" y="1656"/>
                  </a:cubicBezTo>
                  <a:cubicBezTo>
                    <a:pt x="45572" y="1665"/>
                    <a:pt x="45589" y="1668"/>
                    <a:pt x="45607" y="1668"/>
                  </a:cubicBezTo>
                  <a:cubicBezTo>
                    <a:pt x="45661" y="1668"/>
                    <a:pt x="45717" y="1632"/>
                    <a:pt x="45780" y="1596"/>
                  </a:cubicBezTo>
                  <a:cubicBezTo>
                    <a:pt x="45839" y="1563"/>
                    <a:pt x="45898" y="1529"/>
                    <a:pt x="45957" y="1529"/>
                  </a:cubicBezTo>
                  <a:cubicBezTo>
                    <a:pt x="45982" y="1529"/>
                    <a:pt x="46006" y="1535"/>
                    <a:pt x="46030" y="1549"/>
                  </a:cubicBezTo>
                  <a:cubicBezTo>
                    <a:pt x="46161" y="1632"/>
                    <a:pt x="46304" y="1703"/>
                    <a:pt x="46447" y="1763"/>
                  </a:cubicBezTo>
                  <a:cubicBezTo>
                    <a:pt x="46505" y="1788"/>
                    <a:pt x="46565" y="1800"/>
                    <a:pt x="46626" y="1800"/>
                  </a:cubicBezTo>
                  <a:cubicBezTo>
                    <a:pt x="46678" y="1800"/>
                    <a:pt x="46731" y="1791"/>
                    <a:pt x="46781" y="1775"/>
                  </a:cubicBezTo>
                  <a:cubicBezTo>
                    <a:pt x="46910" y="1720"/>
                    <a:pt x="47047" y="1693"/>
                    <a:pt x="47183" y="1693"/>
                  </a:cubicBezTo>
                  <a:cubicBezTo>
                    <a:pt x="47285" y="1693"/>
                    <a:pt x="47386" y="1709"/>
                    <a:pt x="47483" y="1739"/>
                  </a:cubicBezTo>
                  <a:cubicBezTo>
                    <a:pt x="47709" y="1811"/>
                    <a:pt x="47900" y="1942"/>
                    <a:pt x="48066" y="2120"/>
                  </a:cubicBezTo>
                  <a:cubicBezTo>
                    <a:pt x="48138" y="2215"/>
                    <a:pt x="48221" y="2275"/>
                    <a:pt x="48328" y="2323"/>
                  </a:cubicBezTo>
                  <a:cubicBezTo>
                    <a:pt x="48459" y="2382"/>
                    <a:pt x="48638" y="2382"/>
                    <a:pt x="48757" y="2465"/>
                  </a:cubicBezTo>
                  <a:cubicBezTo>
                    <a:pt x="48828" y="2513"/>
                    <a:pt x="48900" y="2596"/>
                    <a:pt x="48947" y="2680"/>
                  </a:cubicBezTo>
                  <a:cubicBezTo>
                    <a:pt x="48995" y="2751"/>
                    <a:pt x="49055" y="2835"/>
                    <a:pt x="49114" y="2906"/>
                  </a:cubicBezTo>
                  <a:cubicBezTo>
                    <a:pt x="49293" y="3108"/>
                    <a:pt x="49507" y="3263"/>
                    <a:pt x="49757" y="3346"/>
                  </a:cubicBezTo>
                  <a:cubicBezTo>
                    <a:pt x="49864" y="3394"/>
                    <a:pt x="49983" y="3442"/>
                    <a:pt x="50007" y="3573"/>
                  </a:cubicBezTo>
                  <a:cubicBezTo>
                    <a:pt x="50031" y="3656"/>
                    <a:pt x="50079" y="3739"/>
                    <a:pt x="50162" y="3799"/>
                  </a:cubicBezTo>
                  <a:cubicBezTo>
                    <a:pt x="50198" y="3835"/>
                    <a:pt x="50233" y="3858"/>
                    <a:pt x="50257" y="3894"/>
                  </a:cubicBezTo>
                  <a:cubicBezTo>
                    <a:pt x="50293" y="3942"/>
                    <a:pt x="50317" y="3978"/>
                    <a:pt x="50329" y="4025"/>
                  </a:cubicBezTo>
                  <a:cubicBezTo>
                    <a:pt x="50376" y="4192"/>
                    <a:pt x="50662" y="4251"/>
                    <a:pt x="50626" y="4489"/>
                  </a:cubicBezTo>
                  <a:cubicBezTo>
                    <a:pt x="50614" y="4597"/>
                    <a:pt x="50662" y="4692"/>
                    <a:pt x="50745" y="4751"/>
                  </a:cubicBezTo>
                  <a:cubicBezTo>
                    <a:pt x="50829" y="4811"/>
                    <a:pt x="50888" y="4882"/>
                    <a:pt x="50936" y="4978"/>
                  </a:cubicBezTo>
                  <a:cubicBezTo>
                    <a:pt x="50948" y="5013"/>
                    <a:pt x="50960" y="5049"/>
                    <a:pt x="50972" y="5085"/>
                  </a:cubicBezTo>
                  <a:cubicBezTo>
                    <a:pt x="50983" y="5156"/>
                    <a:pt x="50983" y="5240"/>
                    <a:pt x="50960" y="5323"/>
                  </a:cubicBezTo>
                  <a:cubicBezTo>
                    <a:pt x="50900" y="5478"/>
                    <a:pt x="50817" y="5632"/>
                    <a:pt x="50864" y="5775"/>
                  </a:cubicBezTo>
                  <a:lnTo>
                    <a:pt x="50936" y="6133"/>
                  </a:lnTo>
                  <a:cubicBezTo>
                    <a:pt x="50948" y="6192"/>
                    <a:pt x="50972" y="6252"/>
                    <a:pt x="50972" y="6311"/>
                  </a:cubicBezTo>
                  <a:lnTo>
                    <a:pt x="50995" y="6490"/>
                  </a:lnTo>
                  <a:cubicBezTo>
                    <a:pt x="51007" y="6609"/>
                    <a:pt x="51031" y="6728"/>
                    <a:pt x="51031" y="6859"/>
                  </a:cubicBezTo>
                  <a:lnTo>
                    <a:pt x="51055" y="7287"/>
                  </a:lnTo>
                  <a:cubicBezTo>
                    <a:pt x="51424" y="7859"/>
                    <a:pt x="51317" y="8478"/>
                    <a:pt x="51305" y="9085"/>
                  </a:cubicBezTo>
                  <a:cubicBezTo>
                    <a:pt x="51317" y="9264"/>
                    <a:pt x="51269" y="9431"/>
                    <a:pt x="51198" y="9597"/>
                  </a:cubicBezTo>
                  <a:cubicBezTo>
                    <a:pt x="51007" y="9859"/>
                    <a:pt x="51019" y="10216"/>
                    <a:pt x="51222" y="10466"/>
                  </a:cubicBezTo>
                  <a:cubicBezTo>
                    <a:pt x="51317" y="10621"/>
                    <a:pt x="51341" y="10800"/>
                    <a:pt x="51293" y="10978"/>
                  </a:cubicBezTo>
                  <a:cubicBezTo>
                    <a:pt x="51269" y="11145"/>
                    <a:pt x="51091" y="11288"/>
                    <a:pt x="51210" y="11467"/>
                  </a:cubicBezTo>
                  <a:cubicBezTo>
                    <a:pt x="51317" y="11657"/>
                    <a:pt x="51067" y="11895"/>
                    <a:pt x="51245" y="12098"/>
                  </a:cubicBezTo>
                  <a:cubicBezTo>
                    <a:pt x="51210" y="12300"/>
                    <a:pt x="51067" y="12502"/>
                    <a:pt x="51186" y="12729"/>
                  </a:cubicBezTo>
                  <a:cubicBezTo>
                    <a:pt x="51317" y="12955"/>
                    <a:pt x="51114" y="13229"/>
                    <a:pt x="51293" y="13479"/>
                  </a:cubicBezTo>
                  <a:cubicBezTo>
                    <a:pt x="51364" y="13598"/>
                    <a:pt x="51376" y="13741"/>
                    <a:pt x="51329" y="13860"/>
                  </a:cubicBezTo>
                  <a:cubicBezTo>
                    <a:pt x="51186" y="14134"/>
                    <a:pt x="51269" y="14372"/>
                    <a:pt x="51353" y="14622"/>
                  </a:cubicBezTo>
                  <a:cubicBezTo>
                    <a:pt x="51424" y="14836"/>
                    <a:pt x="51400" y="15062"/>
                    <a:pt x="51293" y="15265"/>
                  </a:cubicBezTo>
                  <a:cubicBezTo>
                    <a:pt x="50995" y="15812"/>
                    <a:pt x="51138" y="16372"/>
                    <a:pt x="51245" y="16931"/>
                  </a:cubicBezTo>
                  <a:cubicBezTo>
                    <a:pt x="51567" y="17396"/>
                    <a:pt x="51317" y="17967"/>
                    <a:pt x="51674" y="18444"/>
                  </a:cubicBezTo>
                  <a:cubicBezTo>
                    <a:pt x="51710" y="18503"/>
                    <a:pt x="51686" y="18622"/>
                    <a:pt x="51638" y="18694"/>
                  </a:cubicBezTo>
                  <a:cubicBezTo>
                    <a:pt x="51483" y="18920"/>
                    <a:pt x="51424" y="19182"/>
                    <a:pt x="51460" y="19456"/>
                  </a:cubicBezTo>
                  <a:cubicBezTo>
                    <a:pt x="51495" y="19670"/>
                    <a:pt x="51448" y="19896"/>
                    <a:pt x="51329" y="20087"/>
                  </a:cubicBezTo>
                  <a:cubicBezTo>
                    <a:pt x="51245" y="20218"/>
                    <a:pt x="51317" y="20349"/>
                    <a:pt x="51353" y="20456"/>
                  </a:cubicBezTo>
                  <a:cubicBezTo>
                    <a:pt x="51376" y="20575"/>
                    <a:pt x="51353" y="20706"/>
                    <a:pt x="51281" y="20801"/>
                  </a:cubicBezTo>
                  <a:cubicBezTo>
                    <a:pt x="51257" y="20837"/>
                    <a:pt x="51233" y="20872"/>
                    <a:pt x="51222" y="20908"/>
                  </a:cubicBezTo>
                  <a:cubicBezTo>
                    <a:pt x="51198" y="20944"/>
                    <a:pt x="51174" y="20980"/>
                    <a:pt x="51162" y="21015"/>
                  </a:cubicBezTo>
                  <a:cubicBezTo>
                    <a:pt x="51126" y="21087"/>
                    <a:pt x="51091" y="21158"/>
                    <a:pt x="51079" y="21230"/>
                  </a:cubicBezTo>
                  <a:cubicBezTo>
                    <a:pt x="51067" y="21313"/>
                    <a:pt x="51067" y="21384"/>
                    <a:pt x="51067" y="21468"/>
                  </a:cubicBezTo>
                  <a:cubicBezTo>
                    <a:pt x="51067" y="21539"/>
                    <a:pt x="51079" y="21623"/>
                    <a:pt x="51102" y="21694"/>
                  </a:cubicBezTo>
                  <a:cubicBezTo>
                    <a:pt x="51126" y="21789"/>
                    <a:pt x="51162" y="21873"/>
                    <a:pt x="51174" y="21968"/>
                  </a:cubicBezTo>
                  <a:cubicBezTo>
                    <a:pt x="51174" y="22063"/>
                    <a:pt x="51162" y="22146"/>
                    <a:pt x="51150" y="22242"/>
                  </a:cubicBezTo>
                  <a:cubicBezTo>
                    <a:pt x="51126" y="22325"/>
                    <a:pt x="51102" y="22408"/>
                    <a:pt x="51079" y="22504"/>
                  </a:cubicBezTo>
                  <a:cubicBezTo>
                    <a:pt x="51043" y="22587"/>
                    <a:pt x="50995" y="22658"/>
                    <a:pt x="50948" y="22742"/>
                  </a:cubicBezTo>
                  <a:cubicBezTo>
                    <a:pt x="50662" y="23242"/>
                    <a:pt x="50329" y="23670"/>
                    <a:pt x="50090" y="24230"/>
                  </a:cubicBezTo>
                  <a:cubicBezTo>
                    <a:pt x="50067" y="24313"/>
                    <a:pt x="50031" y="24385"/>
                    <a:pt x="49924" y="24397"/>
                  </a:cubicBezTo>
                  <a:cubicBezTo>
                    <a:pt x="49638" y="24421"/>
                    <a:pt x="49519" y="24671"/>
                    <a:pt x="49293" y="24766"/>
                  </a:cubicBezTo>
                  <a:cubicBezTo>
                    <a:pt x="49031" y="24885"/>
                    <a:pt x="48769" y="24980"/>
                    <a:pt x="48495" y="25040"/>
                  </a:cubicBezTo>
                  <a:cubicBezTo>
                    <a:pt x="48447" y="25052"/>
                    <a:pt x="48412" y="25063"/>
                    <a:pt x="48388" y="25087"/>
                  </a:cubicBezTo>
                  <a:cubicBezTo>
                    <a:pt x="48269" y="25183"/>
                    <a:pt x="48162" y="25325"/>
                    <a:pt x="48007" y="25373"/>
                  </a:cubicBezTo>
                  <a:cubicBezTo>
                    <a:pt x="47950" y="25392"/>
                    <a:pt x="47887" y="25396"/>
                    <a:pt x="47822" y="25396"/>
                  </a:cubicBezTo>
                  <a:cubicBezTo>
                    <a:pt x="47779" y="25396"/>
                    <a:pt x="47735" y="25394"/>
                    <a:pt x="47691" y="25394"/>
                  </a:cubicBezTo>
                  <a:cubicBezTo>
                    <a:pt x="47636" y="25394"/>
                    <a:pt x="47582" y="25397"/>
                    <a:pt x="47531" y="25409"/>
                  </a:cubicBezTo>
                  <a:cubicBezTo>
                    <a:pt x="47388" y="25444"/>
                    <a:pt x="47269" y="25456"/>
                    <a:pt x="47138" y="25492"/>
                  </a:cubicBezTo>
                  <a:lnTo>
                    <a:pt x="47042" y="25516"/>
                  </a:lnTo>
                  <a:lnTo>
                    <a:pt x="46935" y="25528"/>
                  </a:lnTo>
                  <a:lnTo>
                    <a:pt x="46733" y="25564"/>
                  </a:lnTo>
                  <a:cubicBezTo>
                    <a:pt x="46542" y="25623"/>
                    <a:pt x="46352" y="25718"/>
                    <a:pt x="46185" y="25837"/>
                  </a:cubicBezTo>
                  <a:cubicBezTo>
                    <a:pt x="45971" y="25992"/>
                    <a:pt x="45947" y="26099"/>
                    <a:pt x="46138" y="26445"/>
                  </a:cubicBezTo>
                  <a:cubicBezTo>
                    <a:pt x="46304" y="26718"/>
                    <a:pt x="46304" y="26718"/>
                    <a:pt x="46185" y="26837"/>
                  </a:cubicBezTo>
                  <a:lnTo>
                    <a:pt x="45983" y="27052"/>
                  </a:lnTo>
                  <a:cubicBezTo>
                    <a:pt x="46066" y="27087"/>
                    <a:pt x="46149" y="27159"/>
                    <a:pt x="46233" y="27159"/>
                  </a:cubicBezTo>
                  <a:cubicBezTo>
                    <a:pt x="46876" y="27135"/>
                    <a:pt x="47566" y="27052"/>
                    <a:pt x="48054" y="26599"/>
                  </a:cubicBezTo>
                  <a:cubicBezTo>
                    <a:pt x="48185" y="26456"/>
                    <a:pt x="48400" y="26445"/>
                    <a:pt x="48614" y="26445"/>
                  </a:cubicBezTo>
                  <a:cubicBezTo>
                    <a:pt x="48745" y="26445"/>
                    <a:pt x="48864" y="26433"/>
                    <a:pt x="48995" y="26409"/>
                  </a:cubicBezTo>
                  <a:cubicBezTo>
                    <a:pt x="49114" y="26373"/>
                    <a:pt x="49221" y="26326"/>
                    <a:pt x="49328" y="26266"/>
                  </a:cubicBezTo>
                  <a:cubicBezTo>
                    <a:pt x="49424" y="26195"/>
                    <a:pt x="49519" y="26123"/>
                    <a:pt x="49602" y="26028"/>
                  </a:cubicBezTo>
                  <a:cubicBezTo>
                    <a:pt x="49650" y="25980"/>
                    <a:pt x="49686" y="25933"/>
                    <a:pt x="49721" y="25873"/>
                  </a:cubicBezTo>
                  <a:cubicBezTo>
                    <a:pt x="49757" y="25825"/>
                    <a:pt x="49781" y="25766"/>
                    <a:pt x="49805" y="25694"/>
                  </a:cubicBezTo>
                  <a:cubicBezTo>
                    <a:pt x="49882" y="25573"/>
                    <a:pt x="50011" y="25503"/>
                    <a:pt x="50143" y="25503"/>
                  </a:cubicBezTo>
                  <a:cubicBezTo>
                    <a:pt x="50153" y="25503"/>
                    <a:pt x="50163" y="25503"/>
                    <a:pt x="50174" y="25504"/>
                  </a:cubicBezTo>
                  <a:cubicBezTo>
                    <a:pt x="50376" y="25480"/>
                    <a:pt x="50555" y="25373"/>
                    <a:pt x="50674" y="25206"/>
                  </a:cubicBezTo>
                  <a:cubicBezTo>
                    <a:pt x="50769" y="25087"/>
                    <a:pt x="50829" y="24944"/>
                    <a:pt x="50900" y="24825"/>
                  </a:cubicBezTo>
                  <a:cubicBezTo>
                    <a:pt x="50983" y="24706"/>
                    <a:pt x="51102" y="24611"/>
                    <a:pt x="51233" y="24551"/>
                  </a:cubicBezTo>
                  <a:lnTo>
                    <a:pt x="51495" y="24194"/>
                  </a:lnTo>
                  <a:cubicBezTo>
                    <a:pt x="51591" y="24075"/>
                    <a:pt x="51662" y="23944"/>
                    <a:pt x="51734" y="23813"/>
                  </a:cubicBezTo>
                  <a:cubicBezTo>
                    <a:pt x="51888" y="23563"/>
                    <a:pt x="52031" y="23289"/>
                    <a:pt x="52150" y="23016"/>
                  </a:cubicBezTo>
                  <a:cubicBezTo>
                    <a:pt x="52210" y="22873"/>
                    <a:pt x="52162" y="22706"/>
                    <a:pt x="52043" y="22611"/>
                  </a:cubicBezTo>
                  <a:cubicBezTo>
                    <a:pt x="51960" y="22539"/>
                    <a:pt x="51900" y="22456"/>
                    <a:pt x="51876" y="22349"/>
                  </a:cubicBezTo>
                  <a:cubicBezTo>
                    <a:pt x="51876" y="22265"/>
                    <a:pt x="51912" y="22170"/>
                    <a:pt x="51960" y="22111"/>
                  </a:cubicBezTo>
                  <a:cubicBezTo>
                    <a:pt x="52174" y="21813"/>
                    <a:pt x="52293" y="21658"/>
                    <a:pt x="52341" y="21480"/>
                  </a:cubicBezTo>
                  <a:cubicBezTo>
                    <a:pt x="52376" y="21384"/>
                    <a:pt x="52400" y="21277"/>
                    <a:pt x="52412" y="21182"/>
                  </a:cubicBezTo>
                  <a:cubicBezTo>
                    <a:pt x="52424" y="21122"/>
                    <a:pt x="52436" y="21051"/>
                    <a:pt x="52436" y="20980"/>
                  </a:cubicBezTo>
                  <a:cubicBezTo>
                    <a:pt x="52448" y="20908"/>
                    <a:pt x="52448" y="20825"/>
                    <a:pt x="52460" y="20718"/>
                  </a:cubicBezTo>
                  <a:cubicBezTo>
                    <a:pt x="52460" y="20646"/>
                    <a:pt x="52472" y="20563"/>
                    <a:pt x="52496" y="20491"/>
                  </a:cubicBezTo>
                  <a:lnTo>
                    <a:pt x="52531" y="20360"/>
                  </a:lnTo>
                  <a:cubicBezTo>
                    <a:pt x="52543" y="20325"/>
                    <a:pt x="52555" y="20289"/>
                    <a:pt x="52567" y="20253"/>
                  </a:cubicBezTo>
                  <a:cubicBezTo>
                    <a:pt x="52615" y="20110"/>
                    <a:pt x="52591" y="19944"/>
                    <a:pt x="52507" y="19813"/>
                  </a:cubicBezTo>
                  <a:cubicBezTo>
                    <a:pt x="52579" y="19598"/>
                    <a:pt x="52626" y="19396"/>
                    <a:pt x="52650" y="19170"/>
                  </a:cubicBezTo>
                  <a:cubicBezTo>
                    <a:pt x="52638" y="18967"/>
                    <a:pt x="52496" y="18753"/>
                    <a:pt x="52472" y="18539"/>
                  </a:cubicBezTo>
                  <a:cubicBezTo>
                    <a:pt x="52436" y="18289"/>
                    <a:pt x="52376" y="18015"/>
                    <a:pt x="52507" y="17765"/>
                  </a:cubicBezTo>
                  <a:cubicBezTo>
                    <a:pt x="52638" y="17515"/>
                    <a:pt x="52412" y="17277"/>
                    <a:pt x="52603" y="17027"/>
                  </a:cubicBezTo>
                  <a:cubicBezTo>
                    <a:pt x="52734" y="16836"/>
                    <a:pt x="52460" y="16610"/>
                    <a:pt x="52591" y="16396"/>
                  </a:cubicBezTo>
                  <a:cubicBezTo>
                    <a:pt x="52722" y="16146"/>
                    <a:pt x="52662" y="15884"/>
                    <a:pt x="52674" y="15622"/>
                  </a:cubicBezTo>
                  <a:cubicBezTo>
                    <a:pt x="52710" y="15300"/>
                    <a:pt x="52626" y="14991"/>
                    <a:pt x="52448" y="14741"/>
                  </a:cubicBezTo>
                  <a:cubicBezTo>
                    <a:pt x="52329" y="14574"/>
                    <a:pt x="52460" y="14407"/>
                    <a:pt x="52531" y="14241"/>
                  </a:cubicBezTo>
                  <a:cubicBezTo>
                    <a:pt x="52567" y="14157"/>
                    <a:pt x="52507" y="14098"/>
                    <a:pt x="52388" y="14038"/>
                  </a:cubicBezTo>
                  <a:cubicBezTo>
                    <a:pt x="52269" y="13991"/>
                    <a:pt x="52210" y="13931"/>
                    <a:pt x="52234" y="13848"/>
                  </a:cubicBezTo>
                  <a:cubicBezTo>
                    <a:pt x="52257" y="13717"/>
                    <a:pt x="52365" y="13574"/>
                    <a:pt x="52305" y="13467"/>
                  </a:cubicBezTo>
                  <a:cubicBezTo>
                    <a:pt x="52162" y="13193"/>
                    <a:pt x="52222" y="12991"/>
                    <a:pt x="52460" y="12764"/>
                  </a:cubicBezTo>
                  <a:cubicBezTo>
                    <a:pt x="52710" y="12502"/>
                    <a:pt x="52650" y="12181"/>
                    <a:pt x="52579" y="11883"/>
                  </a:cubicBezTo>
                  <a:cubicBezTo>
                    <a:pt x="52567" y="11812"/>
                    <a:pt x="52460" y="11728"/>
                    <a:pt x="52376" y="11693"/>
                  </a:cubicBezTo>
                  <a:cubicBezTo>
                    <a:pt x="52305" y="11645"/>
                    <a:pt x="52186" y="11574"/>
                    <a:pt x="52234" y="11502"/>
                  </a:cubicBezTo>
                  <a:cubicBezTo>
                    <a:pt x="52424" y="11157"/>
                    <a:pt x="52365" y="10836"/>
                    <a:pt x="52150" y="10502"/>
                  </a:cubicBezTo>
                  <a:cubicBezTo>
                    <a:pt x="52079" y="10395"/>
                    <a:pt x="52150" y="10240"/>
                    <a:pt x="52293" y="10169"/>
                  </a:cubicBezTo>
                  <a:cubicBezTo>
                    <a:pt x="52519" y="10074"/>
                    <a:pt x="52638" y="9835"/>
                    <a:pt x="52591" y="9597"/>
                  </a:cubicBezTo>
                  <a:cubicBezTo>
                    <a:pt x="52543" y="9395"/>
                    <a:pt x="52400" y="9192"/>
                    <a:pt x="52531" y="8966"/>
                  </a:cubicBezTo>
                  <a:cubicBezTo>
                    <a:pt x="52543" y="8942"/>
                    <a:pt x="52496" y="8883"/>
                    <a:pt x="52460" y="8859"/>
                  </a:cubicBezTo>
                  <a:cubicBezTo>
                    <a:pt x="52293" y="8764"/>
                    <a:pt x="52043" y="8692"/>
                    <a:pt x="52388" y="8538"/>
                  </a:cubicBezTo>
                  <a:cubicBezTo>
                    <a:pt x="52436" y="8514"/>
                    <a:pt x="52496" y="8454"/>
                    <a:pt x="52496" y="8442"/>
                  </a:cubicBezTo>
                  <a:cubicBezTo>
                    <a:pt x="52341" y="8145"/>
                    <a:pt x="52567" y="7835"/>
                    <a:pt x="52460" y="7561"/>
                  </a:cubicBezTo>
                  <a:cubicBezTo>
                    <a:pt x="52400" y="7395"/>
                    <a:pt x="52353" y="7216"/>
                    <a:pt x="52329" y="7049"/>
                  </a:cubicBezTo>
                  <a:cubicBezTo>
                    <a:pt x="52317" y="6954"/>
                    <a:pt x="52305" y="6871"/>
                    <a:pt x="52305" y="6787"/>
                  </a:cubicBezTo>
                  <a:cubicBezTo>
                    <a:pt x="52305" y="6704"/>
                    <a:pt x="52293" y="6609"/>
                    <a:pt x="52281" y="6514"/>
                  </a:cubicBezTo>
                  <a:cubicBezTo>
                    <a:pt x="52234" y="5573"/>
                    <a:pt x="51984" y="4668"/>
                    <a:pt x="51555" y="3835"/>
                  </a:cubicBezTo>
                  <a:cubicBezTo>
                    <a:pt x="51495" y="3704"/>
                    <a:pt x="51424" y="3585"/>
                    <a:pt x="51376" y="3454"/>
                  </a:cubicBezTo>
                  <a:cubicBezTo>
                    <a:pt x="51317" y="3323"/>
                    <a:pt x="51269" y="3192"/>
                    <a:pt x="51222" y="3061"/>
                  </a:cubicBezTo>
                  <a:cubicBezTo>
                    <a:pt x="51186" y="2918"/>
                    <a:pt x="51114" y="2799"/>
                    <a:pt x="51031" y="2680"/>
                  </a:cubicBezTo>
                  <a:cubicBezTo>
                    <a:pt x="50924" y="2584"/>
                    <a:pt x="50805" y="2501"/>
                    <a:pt x="50674" y="2454"/>
                  </a:cubicBezTo>
                  <a:cubicBezTo>
                    <a:pt x="50412" y="2358"/>
                    <a:pt x="50162" y="2239"/>
                    <a:pt x="49924" y="2084"/>
                  </a:cubicBezTo>
                  <a:cubicBezTo>
                    <a:pt x="49793" y="1989"/>
                    <a:pt x="49745" y="1763"/>
                    <a:pt x="49614" y="1632"/>
                  </a:cubicBezTo>
                  <a:cubicBezTo>
                    <a:pt x="49531" y="1561"/>
                    <a:pt x="49436" y="1489"/>
                    <a:pt x="49328" y="1441"/>
                  </a:cubicBezTo>
                  <a:cubicBezTo>
                    <a:pt x="49221" y="1382"/>
                    <a:pt x="49126" y="1322"/>
                    <a:pt x="49031" y="1251"/>
                  </a:cubicBezTo>
                  <a:cubicBezTo>
                    <a:pt x="48888" y="1144"/>
                    <a:pt x="48793" y="930"/>
                    <a:pt x="48626" y="846"/>
                  </a:cubicBezTo>
                  <a:cubicBezTo>
                    <a:pt x="48519" y="799"/>
                    <a:pt x="48412" y="775"/>
                    <a:pt x="48293" y="775"/>
                  </a:cubicBezTo>
                  <a:cubicBezTo>
                    <a:pt x="48174" y="763"/>
                    <a:pt x="48054" y="763"/>
                    <a:pt x="47935" y="751"/>
                  </a:cubicBezTo>
                  <a:cubicBezTo>
                    <a:pt x="47793" y="620"/>
                    <a:pt x="47602" y="549"/>
                    <a:pt x="47412" y="549"/>
                  </a:cubicBezTo>
                  <a:cubicBezTo>
                    <a:pt x="47391" y="547"/>
                    <a:pt x="47371" y="547"/>
                    <a:pt x="47351" y="547"/>
                  </a:cubicBezTo>
                  <a:cubicBezTo>
                    <a:pt x="47211" y="547"/>
                    <a:pt x="47065" y="574"/>
                    <a:pt x="46925" y="574"/>
                  </a:cubicBezTo>
                  <a:cubicBezTo>
                    <a:pt x="46904" y="574"/>
                    <a:pt x="46884" y="574"/>
                    <a:pt x="46864" y="572"/>
                  </a:cubicBezTo>
                  <a:cubicBezTo>
                    <a:pt x="46626" y="560"/>
                    <a:pt x="46400" y="525"/>
                    <a:pt x="46173" y="477"/>
                  </a:cubicBezTo>
                  <a:cubicBezTo>
                    <a:pt x="46039" y="441"/>
                    <a:pt x="45924" y="385"/>
                    <a:pt x="45800" y="385"/>
                  </a:cubicBezTo>
                  <a:cubicBezTo>
                    <a:pt x="45759" y="385"/>
                    <a:pt x="45717" y="391"/>
                    <a:pt x="45673" y="406"/>
                  </a:cubicBezTo>
                  <a:cubicBezTo>
                    <a:pt x="45459" y="477"/>
                    <a:pt x="45245" y="513"/>
                    <a:pt x="45018" y="513"/>
                  </a:cubicBezTo>
                  <a:cubicBezTo>
                    <a:pt x="44466" y="539"/>
                    <a:pt x="43915" y="547"/>
                    <a:pt x="43363" y="547"/>
                  </a:cubicBezTo>
                  <a:cubicBezTo>
                    <a:pt x="42391" y="547"/>
                    <a:pt x="41418" y="520"/>
                    <a:pt x="40446" y="513"/>
                  </a:cubicBezTo>
                  <a:cubicBezTo>
                    <a:pt x="40315" y="501"/>
                    <a:pt x="40184" y="477"/>
                    <a:pt x="40065" y="441"/>
                  </a:cubicBezTo>
                  <a:cubicBezTo>
                    <a:pt x="39833" y="400"/>
                    <a:pt x="39598" y="379"/>
                    <a:pt x="39364" y="379"/>
                  </a:cubicBezTo>
                  <a:cubicBezTo>
                    <a:pt x="39131" y="379"/>
                    <a:pt x="38899" y="400"/>
                    <a:pt x="38672" y="441"/>
                  </a:cubicBezTo>
                  <a:cubicBezTo>
                    <a:pt x="38429" y="483"/>
                    <a:pt x="38184" y="504"/>
                    <a:pt x="37940" y="504"/>
                  </a:cubicBezTo>
                  <a:cubicBezTo>
                    <a:pt x="37621" y="504"/>
                    <a:pt x="37304" y="468"/>
                    <a:pt x="36994" y="394"/>
                  </a:cubicBezTo>
                  <a:cubicBezTo>
                    <a:pt x="36645" y="303"/>
                    <a:pt x="36292" y="257"/>
                    <a:pt x="35940" y="257"/>
                  </a:cubicBezTo>
                  <a:cubicBezTo>
                    <a:pt x="35463" y="257"/>
                    <a:pt x="34988" y="341"/>
                    <a:pt x="34529" y="513"/>
                  </a:cubicBezTo>
                  <a:cubicBezTo>
                    <a:pt x="34460" y="544"/>
                    <a:pt x="34385" y="560"/>
                    <a:pt x="34308" y="560"/>
                  </a:cubicBezTo>
                  <a:cubicBezTo>
                    <a:pt x="34210" y="560"/>
                    <a:pt x="34110" y="535"/>
                    <a:pt x="34017" y="489"/>
                  </a:cubicBezTo>
                  <a:cubicBezTo>
                    <a:pt x="33838" y="370"/>
                    <a:pt x="33612" y="310"/>
                    <a:pt x="33386" y="310"/>
                  </a:cubicBezTo>
                  <a:cubicBezTo>
                    <a:pt x="33358" y="311"/>
                    <a:pt x="33330" y="312"/>
                    <a:pt x="33301" y="312"/>
                  </a:cubicBezTo>
                  <a:cubicBezTo>
                    <a:pt x="32937" y="312"/>
                    <a:pt x="32574" y="241"/>
                    <a:pt x="32231" y="108"/>
                  </a:cubicBezTo>
                  <a:cubicBezTo>
                    <a:pt x="32205" y="97"/>
                    <a:pt x="32177" y="92"/>
                    <a:pt x="32148" y="92"/>
                  </a:cubicBezTo>
                  <a:cubicBezTo>
                    <a:pt x="32056" y="92"/>
                    <a:pt x="31950" y="138"/>
                    <a:pt x="31850" y="156"/>
                  </a:cubicBezTo>
                  <a:cubicBezTo>
                    <a:pt x="31761" y="182"/>
                    <a:pt x="31665" y="196"/>
                    <a:pt x="31567" y="196"/>
                  </a:cubicBezTo>
                  <a:cubicBezTo>
                    <a:pt x="31535" y="196"/>
                    <a:pt x="31502" y="194"/>
                    <a:pt x="31469" y="191"/>
                  </a:cubicBezTo>
                  <a:cubicBezTo>
                    <a:pt x="31333" y="140"/>
                    <a:pt x="31197" y="98"/>
                    <a:pt x="31061" y="98"/>
                  </a:cubicBezTo>
                  <a:cubicBezTo>
                    <a:pt x="30947" y="98"/>
                    <a:pt x="30833" y="127"/>
                    <a:pt x="30719" y="203"/>
                  </a:cubicBezTo>
                  <a:cubicBezTo>
                    <a:pt x="30669" y="232"/>
                    <a:pt x="30614" y="248"/>
                    <a:pt x="30560" y="248"/>
                  </a:cubicBezTo>
                  <a:cubicBezTo>
                    <a:pt x="30525" y="248"/>
                    <a:pt x="30490" y="241"/>
                    <a:pt x="30457" y="227"/>
                  </a:cubicBezTo>
                  <a:cubicBezTo>
                    <a:pt x="30221" y="94"/>
                    <a:pt x="29982" y="50"/>
                    <a:pt x="29741" y="50"/>
                  </a:cubicBezTo>
                  <a:cubicBezTo>
                    <a:pt x="29508" y="50"/>
                    <a:pt x="29274" y="91"/>
                    <a:pt x="29040" y="132"/>
                  </a:cubicBezTo>
                  <a:cubicBezTo>
                    <a:pt x="28998" y="139"/>
                    <a:pt x="28957" y="142"/>
                    <a:pt x="28916" y="142"/>
                  </a:cubicBezTo>
                  <a:cubicBezTo>
                    <a:pt x="28748" y="142"/>
                    <a:pt x="28583" y="92"/>
                    <a:pt x="28416" y="92"/>
                  </a:cubicBezTo>
                  <a:cubicBezTo>
                    <a:pt x="28366" y="92"/>
                    <a:pt x="28317" y="97"/>
                    <a:pt x="28266" y="108"/>
                  </a:cubicBezTo>
                  <a:cubicBezTo>
                    <a:pt x="28016" y="168"/>
                    <a:pt x="27766" y="251"/>
                    <a:pt x="27504" y="310"/>
                  </a:cubicBezTo>
                  <a:cubicBezTo>
                    <a:pt x="27421" y="334"/>
                    <a:pt x="27338" y="334"/>
                    <a:pt x="27242" y="334"/>
                  </a:cubicBezTo>
                  <a:lnTo>
                    <a:pt x="25540" y="370"/>
                  </a:lnTo>
                  <a:cubicBezTo>
                    <a:pt x="25373" y="370"/>
                    <a:pt x="25194" y="322"/>
                    <a:pt x="25040" y="227"/>
                  </a:cubicBezTo>
                  <a:cubicBezTo>
                    <a:pt x="24961" y="173"/>
                    <a:pt x="24889" y="150"/>
                    <a:pt x="24819" y="150"/>
                  </a:cubicBezTo>
                  <a:cubicBezTo>
                    <a:pt x="24688" y="150"/>
                    <a:pt x="24569" y="234"/>
                    <a:pt x="24444" y="358"/>
                  </a:cubicBezTo>
                  <a:cubicBezTo>
                    <a:pt x="24349" y="429"/>
                    <a:pt x="24230" y="501"/>
                    <a:pt x="24099" y="549"/>
                  </a:cubicBezTo>
                  <a:cubicBezTo>
                    <a:pt x="23895" y="385"/>
                    <a:pt x="23679" y="350"/>
                    <a:pt x="23458" y="350"/>
                  </a:cubicBezTo>
                  <a:cubicBezTo>
                    <a:pt x="23293" y="350"/>
                    <a:pt x="23124" y="370"/>
                    <a:pt x="22956" y="370"/>
                  </a:cubicBezTo>
                  <a:cubicBezTo>
                    <a:pt x="21468" y="370"/>
                    <a:pt x="19991" y="394"/>
                    <a:pt x="18503" y="418"/>
                  </a:cubicBezTo>
                  <a:cubicBezTo>
                    <a:pt x="17944" y="418"/>
                    <a:pt x="17372" y="406"/>
                    <a:pt x="16812" y="406"/>
                  </a:cubicBezTo>
                  <a:cubicBezTo>
                    <a:pt x="16783" y="408"/>
                    <a:pt x="16755" y="409"/>
                    <a:pt x="16726" y="409"/>
                  </a:cubicBezTo>
                  <a:cubicBezTo>
                    <a:pt x="16577" y="409"/>
                    <a:pt x="16430" y="382"/>
                    <a:pt x="16301" y="322"/>
                  </a:cubicBezTo>
                  <a:cubicBezTo>
                    <a:pt x="16180" y="250"/>
                    <a:pt x="16059" y="230"/>
                    <a:pt x="15938" y="230"/>
                  </a:cubicBezTo>
                  <a:cubicBezTo>
                    <a:pt x="15797" y="230"/>
                    <a:pt x="15656" y="257"/>
                    <a:pt x="15515" y="257"/>
                  </a:cubicBezTo>
                  <a:cubicBezTo>
                    <a:pt x="15479" y="257"/>
                    <a:pt x="15443" y="255"/>
                    <a:pt x="15408" y="251"/>
                  </a:cubicBezTo>
                  <a:cubicBezTo>
                    <a:pt x="15364" y="245"/>
                    <a:pt x="15320" y="243"/>
                    <a:pt x="15276" y="243"/>
                  </a:cubicBezTo>
                  <a:cubicBezTo>
                    <a:pt x="15121" y="243"/>
                    <a:pt x="14966" y="271"/>
                    <a:pt x="14818" y="271"/>
                  </a:cubicBezTo>
                  <a:cubicBezTo>
                    <a:pt x="14755" y="271"/>
                    <a:pt x="14693" y="266"/>
                    <a:pt x="14634" y="251"/>
                  </a:cubicBezTo>
                  <a:cubicBezTo>
                    <a:pt x="14336" y="168"/>
                    <a:pt x="14038" y="120"/>
                    <a:pt x="13729" y="108"/>
                  </a:cubicBezTo>
                  <a:cubicBezTo>
                    <a:pt x="13678" y="105"/>
                    <a:pt x="13626" y="103"/>
                    <a:pt x="13575" y="103"/>
                  </a:cubicBezTo>
                  <a:cubicBezTo>
                    <a:pt x="13304" y="103"/>
                    <a:pt x="13034" y="142"/>
                    <a:pt x="12763" y="142"/>
                  </a:cubicBezTo>
                  <a:cubicBezTo>
                    <a:pt x="12525" y="142"/>
                    <a:pt x="12288" y="112"/>
                    <a:pt x="12050" y="1"/>
                  </a:cubicBezTo>
                  <a:close/>
                </a:path>
              </a:pathLst>
            </a:custGeom>
            <a:solidFill>
              <a:srgbClr val="91C5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4" name="Google Shape;604;p27">
              <a:extLst>
                <a:ext uri="{FF2B5EF4-FFF2-40B4-BE49-F238E27FC236}">
                  <a16:creationId xmlns:a16="http://schemas.microsoft.com/office/drawing/2014/main" id="{97A84AB0-270B-47B9-9E56-E09393924102}"/>
                </a:ext>
              </a:extLst>
            </p:cNvPr>
            <p:cNvGrpSpPr/>
            <p:nvPr/>
          </p:nvGrpSpPr>
          <p:grpSpPr>
            <a:xfrm>
              <a:off x="6597308" y="1418455"/>
              <a:ext cx="1652633" cy="852463"/>
              <a:chOff x="6597308" y="1418455"/>
              <a:chExt cx="1652633" cy="852463"/>
            </a:xfrm>
          </p:grpSpPr>
          <p:sp>
            <p:nvSpPr>
              <p:cNvPr id="55" name="Google Shape;605;p27">
                <a:extLst>
                  <a:ext uri="{FF2B5EF4-FFF2-40B4-BE49-F238E27FC236}">
                    <a16:creationId xmlns:a16="http://schemas.microsoft.com/office/drawing/2014/main" id="{DD8D7C81-0F5F-4DB8-B8FC-DD8B6E68DBD8}"/>
                  </a:ext>
                </a:extLst>
              </p:cNvPr>
              <p:cNvSpPr/>
              <p:nvPr/>
            </p:nvSpPr>
            <p:spPr>
              <a:xfrm>
                <a:off x="6615199" y="1446435"/>
                <a:ext cx="1608266" cy="795031"/>
              </a:xfrm>
              <a:custGeom>
                <a:avLst/>
                <a:gdLst/>
                <a:ahLst/>
                <a:cxnLst/>
                <a:rect l="l" t="t" r="r" b="b"/>
                <a:pathLst>
                  <a:path w="51329" h="25374" extrusionOk="0">
                    <a:moveTo>
                      <a:pt x="5906" y="1"/>
                    </a:moveTo>
                    <a:cubicBezTo>
                      <a:pt x="2632" y="1"/>
                      <a:pt x="1" y="2632"/>
                      <a:pt x="1" y="5906"/>
                    </a:cubicBezTo>
                    <a:lnTo>
                      <a:pt x="1" y="19468"/>
                    </a:lnTo>
                    <a:cubicBezTo>
                      <a:pt x="1" y="22742"/>
                      <a:pt x="2632" y="25373"/>
                      <a:pt x="5906" y="25373"/>
                    </a:cubicBezTo>
                    <a:lnTo>
                      <a:pt x="45423" y="25373"/>
                    </a:lnTo>
                    <a:cubicBezTo>
                      <a:pt x="48685" y="25373"/>
                      <a:pt x="51329" y="22742"/>
                      <a:pt x="51329" y="19468"/>
                    </a:cubicBezTo>
                    <a:lnTo>
                      <a:pt x="51329" y="5906"/>
                    </a:lnTo>
                    <a:cubicBezTo>
                      <a:pt x="51329" y="2632"/>
                      <a:pt x="48685" y="1"/>
                      <a:pt x="454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606;p27">
                <a:extLst>
                  <a:ext uri="{FF2B5EF4-FFF2-40B4-BE49-F238E27FC236}">
                    <a16:creationId xmlns:a16="http://schemas.microsoft.com/office/drawing/2014/main" id="{86427224-D215-4F65-A82A-A3C6D4B76B2A}"/>
                  </a:ext>
                </a:extLst>
              </p:cNvPr>
              <p:cNvSpPr/>
              <p:nvPr/>
            </p:nvSpPr>
            <p:spPr>
              <a:xfrm>
                <a:off x="6597308" y="1418455"/>
                <a:ext cx="1652633" cy="852463"/>
              </a:xfrm>
              <a:custGeom>
                <a:avLst/>
                <a:gdLst/>
                <a:ahLst/>
                <a:cxnLst/>
                <a:rect l="l" t="t" r="r" b="b"/>
                <a:pathLst>
                  <a:path w="52745" h="27207" extrusionOk="0">
                    <a:moveTo>
                      <a:pt x="12073" y="1"/>
                    </a:moveTo>
                    <a:lnTo>
                      <a:pt x="11787" y="299"/>
                    </a:lnTo>
                    <a:cubicBezTo>
                      <a:pt x="11611" y="185"/>
                      <a:pt x="11429" y="139"/>
                      <a:pt x="11246" y="139"/>
                    </a:cubicBezTo>
                    <a:cubicBezTo>
                      <a:pt x="11046" y="139"/>
                      <a:pt x="10843" y="194"/>
                      <a:pt x="10644" y="275"/>
                    </a:cubicBezTo>
                    <a:cubicBezTo>
                      <a:pt x="10609" y="293"/>
                      <a:pt x="10567" y="302"/>
                      <a:pt x="10524" y="302"/>
                    </a:cubicBezTo>
                    <a:cubicBezTo>
                      <a:pt x="10481" y="302"/>
                      <a:pt x="10436" y="293"/>
                      <a:pt x="10394" y="275"/>
                    </a:cubicBezTo>
                    <a:cubicBezTo>
                      <a:pt x="10144" y="215"/>
                      <a:pt x="9882" y="179"/>
                      <a:pt x="9620" y="144"/>
                    </a:cubicBezTo>
                    <a:cubicBezTo>
                      <a:pt x="9592" y="140"/>
                      <a:pt x="9563" y="138"/>
                      <a:pt x="9534" y="138"/>
                    </a:cubicBezTo>
                    <a:cubicBezTo>
                      <a:pt x="9393" y="138"/>
                      <a:pt x="9249" y="184"/>
                      <a:pt x="9120" y="263"/>
                    </a:cubicBezTo>
                    <a:cubicBezTo>
                      <a:pt x="9066" y="299"/>
                      <a:pt x="8992" y="335"/>
                      <a:pt x="8933" y="335"/>
                    </a:cubicBezTo>
                    <a:cubicBezTo>
                      <a:pt x="8914" y="335"/>
                      <a:pt x="8897" y="331"/>
                      <a:pt x="8882" y="322"/>
                    </a:cubicBezTo>
                    <a:cubicBezTo>
                      <a:pt x="8669" y="195"/>
                      <a:pt x="8450" y="160"/>
                      <a:pt x="8229" y="160"/>
                    </a:cubicBezTo>
                    <a:cubicBezTo>
                      <a:pt x="8018" y="160"/>
                      <a:pt x="7806" y="192"/>
                      <a:pt x="7596" y="203"/>
                    </a:cubicBezTo>
                    <a:cubicBezTo>
                      <a:pt x="7299" y="203"/>
                      <a:pt x="6989" y="227"/>
                      <a:pt x="6692" y="275"/>
                    </a:cubicBezTo>
                    <a:cubicBezTo>
                      <a:pt x="6608" y="287"/>
                      <a:pt x="6537" y="310"/>
                      <a:pt x="6465" y="346"/>
                    </a:cubicBezTo>
                    <a:cubicBezTo>
                      <a:pt x="6394" y="370"/>
                      <a:pt x="6322" y="406"/>
                      <a:pt x="6239" y="430"/>
                    </a:cubicBezTo>
                    <a:cubicBezTo>
                      <a:pt x="6172" y="449"/>
                      <a:pt x="6106" y="458"/>
                      <a:pt x="6040" y="458"/>
                    </a:cubicBezTo>
                    <a:cubicBezTo>
                      <a:pt x="5941" y="458"/>
                      <a:pt x="5844" y="437"/>
                      <a:pt x="5751" y="394"/>
                    </a:cubicBezTo>
                    <a:cubicBezTo>
                      <a:pt x="5668" y="513"/>
                      <a:pt x="5584" y="632"/>
                      <a:pt x="5501" y="751"/>
                    </a:cubicBezTo>
                    <a:cubicBezTo>
                      <a:pt x="5394" y="644"/>
                      <a:pt x="5287" y="537"/>
                      <a:pt x="5156" y="453"/>
                    </a:cubicBezTo>
                    <a:cubicBezTo>
                      <a:pt x="5129" y="436"/>
                      <a:pt x="5097" y="425"/>
                      <a:pt x="5063" y="425"/>
                    </a:cubicBezTo>
                    <a:cubicBezTo>
                      <a:pt x="5050" y="425"/>
                      <a:pt x="5037" y="426"/>
                      <a:pt x="5025" y="430"/>
                    </a:cubicBezTo>
                    <a:cubicBezTo>
                      <a:pt x="4787" y="489"/>
                      <a:pt x="4513" y="489"/>
                      <a:pt x="4346" y="656"/>
                    </a:cubicBezTo>
                    <a:cubicBezTo>
                      <a:pt x="4215" y="763"/>
                      <a:pt x="4072" y="846"/>
                      <a:pt x="3917" y="906"/>
                    </a:cubicBezTo>
                    <a:cubicBezTo>
                      <a:pt x="3774" y="965"/>
                      <a:pt x="3632" y="1013"/>
                      <a:pt x="3477" y="1061"/>
                    </a:cubicBezTo>
                    <a:cubicBezTo>
                      <a:pt x="3310" y="1108"/>
                      <a:pt x="3155" y="1180"/>
                      <a:pt x="3001" y="1251"/>
                    </a:cubicBezTo>
                    <a:cubicBezTo>
                      <a:pt x="2929" y="1287"/>
                      <a:pt x="2858" y="1322"/>
                      <a:pt x="2786" y="1370"/>
                    </a:cubicBezTo>
                    <a:cubicBezTo>
                      <a:pt x="2715" y="1418"/>
                      <a:pt x="2655" y="1477"/>
                      <a:pt x="2596" y="1537"/>
                    </a:cubicBezTo>
                    <a:cubicBezTo>
                      <a:pt x="2346" y="1763"/>
                      <a:pt x="2084" y="1965"/>
                      <a:pt x="1834" y="2192"/>
                    </a:cubicBezTo>
                    <a:cubicBezTo>
                      <a:pt x="1715" y="2311"/>
                      <a:pt x="1608" y="2442"/>
                      <a:pt x="1512" y="2573"/>
                    </a:cubicBezTo>
                    <a:cubicBezTo>
                      <a:pt x="1417" y="2716"/>
                      <a:pt x="1346" y="2882"/>
                      <a:pt x="1322" y="3049"/>
                    </a:cubicBezTo>
                    <a:cubicBezTo>
                      <a:pt x="1310" y="3120"/>
                      <a:pt x="1179" y="3168"/>
                      <a:pt x="1131" y="3239"/>
                    </a:cubicBezTo>
                    <a:cubicBezTo>
                      <a:pt x="941" y="3454"/>
                      <a:pt x="774" y="3680"/>
                      <a:pt x="643" y="3930"/>
                    </a:cubicBezTo>
                    <a:lnTo>
                      <a:pt x="536" y="4144"/>
                    </a:lnTo>
                    <a:lnTo>
                      <a:pt x="476" y="4239"/>
                    </a:lnTo>
                    <a:lnTo>
                      <a:pt x="429" y="4359"/>
                    </a:lnTo>
                    <a:cubicBezTo>
                      <a:pt x="369" y="4501"/>
                      <a:pt x="322" y="4644"/>
                      <a:pt x="274" y="4787"/>
                    </a:cubicBezTo>
                    <a:cubicBezTo>
                      <a:pt x="226" y="4942"/>
                      <a:pt x="203" y="5097"/>
                      <a:pt x="191" y="5252"/>
                    </a:cubicBezTo>
                    <a:cubicBezTo>
                      <a:pt x="191" y="5323"/>
                      <a:pt x="179" y="5394"/>
                      <a:pt x="179" y="5478"/>
                    </a:cubicBezTo>
                    <a:cubicBezTo>
                      <a:pt x="179" y="5561"/>
                      <a:pt x="191" y="5633"/>
                      <a:pt x="203" y="5716"/>
                    </a:cubicBezTo>
                    <a:cubicBezTo>
                      <a:pt x="131" y="5835"/>
                      <a:pt x="84" y="5954"/>
                      <a:pt x="48" y="6085"/>
                    </a:cubicBezTo>
                    <a:cubicBezTo>
                      <a:pt x="12" y="6204"/>
                      <a:pt x="0" y="6335"/>
                      <a:pt x="12" y="6466"/>
                    </a:cubicBezTo>
                    <a:cubicBezTo>
                      <a:pt x="12" y="6597"/>
                      <a:pt x="36" y="6716"/>
                      <a:pt x="72" y="6835"/>
                    </a:cubicBezTo>
                    <a:cubicBezTo>
                      <a:pt x="107" y="6954"/>
                      <a:pt x="155" y="7073"/>
                      <a:pt x="203" y="7192"/>
                    </a:cubicBezTo>
                    <a:cubicBezTo>
                      <a:pt x="262" y="7359"/>
                      <a:pt x="274" y="7538"/>
                      <a:pt x="250" y="7704"/>
                    </a:cubicBezTo>
                    <a:cubicBezTo>
                      <a:pt x="262" y="8454"/>
                      <a:pt x="262" y="9192"/>
                      <a:pt x="286" y="9931"/>
                    </a:cubicBezTo>
                    <a:cubicBezTo>
                      <a:pt x="274" y="10109"/>
                      <a:pt x="310" y="10276"/>
                      <a:pt x="369" y="10443"/>
                    </a:cubicBezTo>
                    <a:cubicBezTo>
                      <a:pt x="488" y="10669"/>
                      <a:pt x="417" y="10859"/>
                      <a:pt x="334" y="11062"/>
                    </a:cubicBezTo>
                    <a:cubicBezTo>
                      <a:pt x="274" y="11240"/>
                      <a:pt x="298" y="11431"/>
                      <a:pt x="417" y="11574"/>
                    </a:cubicBezTo>
                    <a:cubicBezTo>
                      <a:pt x="512" y="11669"/>
                      <a:pt x="524" y="11824"/>
                      <a:pt x="453" y="11931"/>
                    </a:cubicBezTo>
                    <a:cubicBezTo>
                      <a:pt x="357" y="12133"/>
                      <a:pt x="310" y="12348"/>
                      <a:pt x="322" y="12574"/>
                    </a:cubicBezTo>
                    <a:cubicBezTo>
                      <a:pt x="310" y="13669"/>
                      <a:pt x="298" y="14753"/>
                      <a:pt x="357" y="15848"/>
                    </a:cubicBezTo>
                    <a:cubicBezTo>
                      <a:pt x="393" y="16503"/>
                      <a:pt x="417" y="17158"/>
                      <a:pt x="179" y="17801"/>
                    </a:cubicBezTo>
                    <a:cubicBezTo>
                      <a:pt x="155" y="17920"/>
                      <a:pt x="155" y="18051"/>
                      <a:pt x="179" y="18182"/>
                    </a:cubicBezTo>
                    <a:cubicBezTo>
                      <a:pt x="215" y="18479"/>
                      <a:pt x="203" y="18777"/>
                      <a:pt x="167" y="19075"/>
                    </a:cubicBezTo>
                    <a:cubicBezTo>
                      <a:pt x="143" y="19337"/>
                      <a:pt x="119" y="19599"/>
                      <a:pt x="107" y="19860"/>
                    </a:cubicBezTo>
                    <a:lnTo>
                      <a:pt x="95" y="20241"/>
                    </a:lnTo>
                    <a:lnTo>
                      <a:pt x="95" y="20658"/>
                    </a:lnTo>
                    <a:cubicBezTo>
                      <a:pt x="131" y="21611"/>
                      <a:pt x="393" y="22527"/>
                      <a:pt x="846" y="23361"/>
                    </a:cubicBezTo>
                    <a:cubicBezTo>
                      <a:pt x="941" y="23528"/>
                      <a:pt x="1024" y="23730"/>
                      <a:pt x="1179" y="23813"/>
                    </a:cubicBezTo>
                    <a:cubicBezTo>
                      <a:pt x="1298" y="23873"/>
                      <a:pt x="1405" y="23968"/>
                      <a:pt x="1477" y="24087"/>
                    </a:cubicBezTo>
                    <a:cubicBezTo>
                      <a:pt x="1536" y="24206"/>
                      <a:pt x="1584" y="24337"/>
                      <a:pt x="1619" y="24468"/>
                    </a:cubicBezTo>
                    <a:cubicBezTo>
                      <a:pt x="1655" y="24575"/>
                      <a:pt x="1703" y="24694"/>
                      <a:pt x="1750" y="24802"/>
                    </a:cubicBezTo>
                    <a:cubicBezTo>
                      <a:pt x="1786" y="24849"/>
                      <a:pt x="1810" y="24909"/>
                      <a:pt x="1846" y="24956"/>
                    </a:cubicBezTo>
                    <a:cubicBezTo>
                      <a:pt x="1881" y="25004"/>
                      <a:pt x="1917" y="25052"/>
                      <a:pt x="1965" y="25087"/>
                    </a:cubicBezTo>
                    <a:cubicBezTo>
                      <a:pt x="2036" y="25159"/>
                      <a:pt x="2120" y="25206"/>
                      <a:pt x="2203" y="25230"/>
                    </a:cubicBezTo>
                    <a:cubicBezTo>
                      <a:pt x="2298" y="25266"/>
                      <a:pt x="2393" y="25302"/>
                      <a:pt x="2477" y="25349"/>
                    </a:cubicBezTo>
                    <a:cubicBezTo>
                      <a:pt x="2572" y="25409"/>
                      <a:pt x="2679" y="25468"/>
                      <a:pt x="2774" y="25552"/>
                    </a:cubicBezTo>
                    <a:cubicBezTo>
                      <a:pt x="2822" y="25575"/>
                      <a:pt x="2858" y="25623"/>
                      <a:pt x="2917" y="25647"/>
                    </a:cubicBezTo>
                    <a:cubicBezTo>
                      <a:pt x="2977" y="25683"/>
                      <a:pt x="3024" y="25718"/>
                      <a:pt x="3072" y="25742"/>
                    </a:cubicBezTo>
                    <a:cubicBezTo>
                      <a:pt x="3191" y="25825"/>
                      <a:pt x="3298" y="25933"/>
                      <a:pt x="3382" y="26052"/>
                    </a:cubicBezTo>
                    <a:cubicBezTo>
                      <a:pt x="3465" y="26159"/>
                      <a:pt x="3596" y="26230"/>
                      <a:pt x="3739" y="26242"/>
                    </a:cubicBezTo>
                    <a:cubicBezTo>
                      <a:pt x="3810" y="26242"/>
                      <a:pt x="3894" y="26254"/>
                      <a:pt x="3965" y="26278"/>
                    </a:cubicBezTo>
                    <a:cubicBezTo>
                      <a:pt x="4025" y="26302"/>
                      <a:pt x="4096" y="26326"/>
                      <a:pt x="4155" y="26361"/>
                    </a:cubicBezTo>
                    <a:cubicBezTo>
                      <a:pt x="4263" y="26433"/>
                      <a:pt x="4370" y="26528"/>
                      <a:pt x="4501" y="26611"/>
                    </a:cubicBezTo>
                    <a:cubicBezTo>
                      <a:pt x="4620" y="26683"/>
                      <a:pt x="4775" y="26695"/>
                      <a:pt x="4906" y="26754"/>
                    </a:cubicBezTo>
                    <a:cubicBezTo>
                      <a:pt x="5001" y="26790"/>
                      <a:pt x="5096" y="26814"/>
                      <a:pt x="5191" y="26826"/>
                    </a:cubicBezTo>
                    <a:cubicBezTo>
                      <a:pt x="5239" y="26832"/>
                      <a:pt x="5290" y="26835"/>
                      <a:pt x="5340" y="26835"/>
                    </a:cubicBezTo>
                    <a:cubicBezTo>
                      <a:pt x="5391" y="26835"/>
                      <a:pt x="5441" y="26832"/>
                      <a:pt x="5489" y="26826"/>
                    </a:cubicBezTo>
                    <a:cubicBezTo>
                      <a:pt x="5584" y="26826"/>
                      <a:pt x="5679" y="26814"/>
                      <a:pt x="5775" y="26802"/>
                    </a:cubicBezTo>
                    <a:cubicBezTo>
                      <a:pt x="5870" y="26790"/>
                      <a:pt x="5965" y="26766"/>
                      <a:pt x="6060" y="26754"/>
                    </a:cubicBezTo>
                    <a:cubicBezTo>
                      <a:pt x="6377" y="26883"/>
                      <a:pt x="6709" y="26954"/>
                      <a:pt x="7045" y="26954"/>
                    </a:cubicBezTo>
                    <a:cubicBezTo>
                      <a:pt x="7114" y="26954"/>
                      <a:pt x="7182" y="26951"/>
                      <a:pt x="7251" y="26945"/>
                    </a:cubicBezTo>
                    <a:cubicBezTo>
                      <a:pt x="7273" y="26946"/>
                      <a:pt x="7295" y="26946"/>
                      <a:pt x="7317" y="26946"/>
                    </a:cubicBezTo>
                    <a:cubicBezTo>
                      <a:pt x="7511" y="26946"/>
                      <a:pt x="7712" y="26900"/>
                      <a:pt x="7894" y="26826"/>
                    </a:cubicBezTo>
                    <a:cubicBezTo>
                      <a:pt x="8192" y="26671"/>
                      <a:pt x="8489" y="26695"/>
                      <a:pt x="8787" y="26683"/>
                    </a:cubicBezTo>
                    <a:cubicBezTo>
                      <a:pt x="9394" y="26647"/>
                      <a:pt x="10013" y="26635"/>
                      <a:pt x="10621" y="26623"/>
                    </a:cubicBezTo>
                    <a:cubicBezTo>
                      <a:pt x="10756" y="26621"/>
                      <a:pt x="10892" y="26618"/>
                      <a:pt x="11028" y="26618"/>
                    </a:cubicBezTo>
                    <a:cubicBezTo>
                      <a:pt x="11499" y="26618"/>
                      <a:pt x="11968" y="26650"/>
                      <a:pt x="12430" y="26826"/>
                    </a:cubicBezTo>
                    <a:cubicBezTo>
                      <a:pt x="12597" y="26873"/>
                      <a:pt x="12776" y="26897"/>
                      <a:pt x="12954" y="26897"/>
                    </a:cubicBezTo>
                    <a:cubicBezTo>
                      <a:pt x="13728" y="26968"/>
                      <a:pt x="14514" y="26921"/>
                      <a:pt x="15288" y="27159"/>
                    </a:cubicBezTo>
                    <a:cubicBezTo>
                      <a:pt x="15431" y="27191"/>
                      <a:pt x="15579" y="27207"/>
                      <a:pt x="15725" y="27207"/>
                    </a:cubicBezTo>
                    <a:cubicBezTo>
                      <a:pt x="15798" y="27207"/>
                      <a:pt x="15871" y="27203"/>
                      <a:pt x="15943" y="27195"/>
                    </a:cubicBezTo>
                    <a:cubicBezTo>
                      <a:pt x="16044" y="27190"/>
                      <a:pt x="16145" y="27189"/>
                      <a:pt x="16247" y="27189"/>
                    </a:cubicBezTo>
                    <a:cubicBezTo>
                      <a:pt x="16581" y="27189"/>
                      <a:pt x="16917" y="27207"/>
                      <a:pt x="17253" y="27207"/>
                    </a:cubicBezTo>
                    <a:cubicBezTo>
                      <a:pt x="17642" y="27207"/>
                      <a:pt x="18032" y="27182"/>
                      <a:pt x="18419" y="27076"/>
                    </a:cubicBezTo>
                    <a:cubicBezTo>
                      <a:pt x="18454" y="27071"/>
                      <a:pt x="18490" y="27068"/>
                      <a:pt x="18527" y="27068"/>
                    </a:cubicBezTo>
                    <a:cubicBezTo>
                      <a:pt x="18579" y="27068"/>
                      <a:pt x="18632" y="27074"/>
                      <a:pt x="18681" y="27088"/>
                    </a:cubicBezTo>
                    <a:cubicBezTo>
                      <a:pt x="18803" y="27138"/>
                      <a:pt x="18926" y="27156"/>
                      <a:pt x="19048" y="27156"/>
                    </a:cubicBezTo>
                    <a:cubicBezTo>
                      <a:pt x="19295" y="27156"/>
                      <a:pt x="19543" y="27086"/>
                      <a:pt x="19790" y="27086"/>
                    </a:cubicBezTo>
                    <a:cubicBezTo>
                      <a:pt x="19849" y="27086"/>
                      <a:pt x="19908" y="27090"/>
                      <a:pt x="19967" y="27099"/>
                    </a:cubicBezTo>
                    <a:cubicBezTo>
                      <a:pt x="20172" y="27135"/>
                      <a:pt x="20377" y="27145"/>
                      <a:pt x="20584" y="27145"/>
                    </a:cubicBezTo>
                    <a:cubicBezTo>
                      <a:pt x="20809" y="27145"/>
                      <a:pt x="21036" y="27134"/>
                      <a:pt x="21265" y="27134"/>
                    </a:cubicBezTo>
                    <a:cubicBezTo>
                      <a:pt x="21312" y="27134"/>
                      <a:pt x="21360" y="27134"/>
                      <a:pt x="21408" y="27135"/>
                    </a:cubicBezTo>
                    <a:cubicBezTo>
                      <a:pt x="21495" y="27147"/>
                      <a:pt x="21584" y="27153"/>
                      <a:pt x="21672" y="27153"/>
                    </a:cubicBezTo>
                    <a:cubicBezTo>
                      <a:pt x="21933" y="27153"/>
                      <a:pt x="22195" y="27102"/>
                      <a:pt x="22443" y="27004"/>
                    </a:cubicBezTo>
                    <a:cubicBezTo>
                      <a:pt x="22473" y="26991"/>
                      <a:pt x="22504" y="26986"/>
                      <a:pt x="22538" y="26986"/>
                    </a:cubicBezTo>
                    <a:cubicBezTo>
                      <a:pt x="22627" y="26986"/>
                      <a:pt x="22729" y="27023"/>
                      <a:pt x="22824" y="27040"/>
                    </a:cubicBezTo>
                    <a:cubicBezTo>
                      <a:pt x="22944" y="27076"/>
                      <a:pt x="23075" y="27099"/>
                      <a:pt x="23205" y="27111"/>
                    </a:cubicBezTo>
                    <a:cubicBezTo>
                      <a:pt x="23399" y="27085"/>
                      <a:pt x="23597" y="27069"/>
                      <a:pt x="23794" y="27069"/>
                    </a:cubicBezTo>
                    <a:cubicBezTo>
                      <a:pt x="23948" y="27069"/>
                      <a:pt x="24102" y="27079"/>
                      <a:pt x="24253" y="27099"/>
                    </a:cubicBezTo>
                    <a:cubicBezTo>
                      <a:pt x="24470" y="27119"/>
                      <a:pt x="24686" y="27128"/>
                      <a:pt x="24902" y="27128"/>
                    </a:cubicBezTo>
                    <a:cubicBezTo>
                      <a:pt x="25079" y="27128"/>
                      <a:pt x="25255" y="27122"/>
                      <a:pt x="25432" y="27111"/>
                    </a:cubicBezTo>
                    <a:cubicBezTo>
                      <a:pt x="25694" y="27111"/>
                      <a:pt x="25944" y="27052"/>
                      <a:pt x="26206" y="27040"/>
                    </a:cubicBezTo>
                    <a:cubicBezTo>
                      <a:pt x="26283" y="27036"/>
                      <a:pt x="26358" y="27035"/>
                      <a:pt x="26434" y="27035"/>
                    </a:cubicBezTo>
                    <a:cubicBezTo>
                      <a:pt x="26615" y="27035"/>
                      <a:pt x="26795" y="27043"/>
                      <a:pt x="26980" y="27052"/>
                    </a:cubicBezTo>
                    <a:cubicBezTo>
                      <a:pt x="27325" y="27064"/>
                      <a:pt x="27670" y="27099"/>
                      <a:pt x="28016" y="27099"/>
                    </a:cubicBezTo>
                    <a:cubicBezTo>
                      <a:pt x="29294" y="27099"/>
                      <a:pt x="30571" y="27105"/>
                      <a:pt x="31849" y="27105"/>
                    </a:cubicBezTo>
                    <a:cubicBezTo>
                      <a:pt x="32488" y="27105"/>
                      <a:pt x="33127" y="27103"/>
                      <a:pt x="33766" y="27099"/>
                    </a:cubicBezTo>
                    <a:cubicBezTo>
                      <a:pt x="34897" y="27099"/>
                      <a:pt x="36040" y="27052"/>
                      <a:pt x="37172" y="27040"/>
                    </a:cubicBezTo>
                    <a:cubicBezTo>
                      <a:pt x="37206" y="27041"/>
                      <a:pt x="37240" y="27041"/>
                      <a:pt x="37274" y="27041"/>
                    </a:cubicBezTo>
                    <a:cubicBezTo>
                      <a:pt x="37718" y="27041"/>
                      <a:pt x="38168" y="26970"/>
                      <a:pt x="38588" y="26838"/>
                    </a:cubicBezTo>
                    <a:cubicBezTo>
                      <a:pt x="38717" y="26776"/>
                      <a:pt x="38854" y="26747"/>
                      <a:pt x="38992" y="26747"/>
                    </a:cubicBezTo>
                    <a:cubicBezTo>
                      <a:pt x="39122" y="26747"/>
                      <a:pt x="39252" y="26773"/>
                      <a:pt x="39374" y="26826"/>
                    </a:cubicBezTo>
                    <a:cubicBezTo>
                      <a:pt x="39526" y="26902"/>
                      <a:pt x="39695" y="26940"/>
                      <a:pt x="39866" y="26940"/>
                    </a:cubicBezTo>
                    <a:cubicBezTo>
                      <a:pt x="40043" y="26940"/>
                      <a:pt x="40222" y="26899"/>
                      <a:pt x="40386" y="26814"/>
                    </a:cubicBezTo>
                    <a:cubicBezTo>
                      <a:pt x="40514" y="26777"/>
                      <a:pt x="40648" y="26762"/>
                      <a:pt x="40784" y="26762"/>
                    </a:cubicBezTo>
                    <a:cubicBezTo>
                      <a:pt x="40826" y="26762"/>
                      <a:pt x="40868" y="26763"/>
                      <a:pt x="40910" y="26766"/>
                    </a:cubicBezTo>
                    <a:lnTo>
                      <a:pt x="43256" y="26683"/>
                    </a:lnTo>
                    <a:lnTo>
                      <a:pt x="43256" y="26647"/>
                    </a:lnTo>
                    <a:lnTo>
                      <a:pt x="45875" y="26659"/>
                    </a:lnTo>
                    <a:cubicBezTo>
                      <a:pt x="45923" y="26647"/>
                      <a:pt x="45958" y="26623"/>
                      <a:pt x="45994" y="26587"/>
                    </a:cubicBezTo>
                    <a:cubicBezTo>
                      <a:pt x="46006" y="26564"/>
                      <a:pt x="45994" y="26492"/>
                      <a:pt x="45970" y="26468"/>
                    </a:cubicBezTo>
                    <a:cubicBezTo>
                      <a:pt x="45923" y="26373"/>
                      <a:pt x="45863" y="26290"/>
                      <a:pt x="45827" y="26206"/>
                    </a:cubicBezTo>
                    <a:cubicBezTo>
                      <a:pt x="45720" y="25980"/>
                      <a:pt x="45518" y="25837"/>
                      <a:pt x="45268" y="25825"/>
                    </a:cubicBezTo>
                    <a:cubicBezTo>
                      <a:pt x="45219" y="25824"/>
                      <a:pt x="45171" y="25824"/>
                      <a:pt x="45122" y="25824"/>
                    </a:cubicBezTo>
                    <a:cubicBezTo>
                      <a:pt x="44808" y="25824"/>
                      <a:pt x="44490" y="25844"/>
                      <a:pt x="44171" y="25844"/>
                    </a:cubicBezTo>
                    <a:cubicBezTo>
                      <a:pt x="44017" y="25844"/>
                      <a:pt x="43862" y="25840"/>
                      <a:pt x="43708" y="25825"/>
                    </a:cubicBezTo>
                    <a:cubicBezTo>
                      <a:pt x="43503" y="25804"/>
                      <a:pt x="43299" y="25797"/>
                      <a:pt x="43094" y="25797"/>
                    </a:cubicBezTo>
                    <a:cubicBezTo>
                      <a:pt x="42695" y="25797"/>
                      <a:pt x="42296" y="25824"/>
                      <a:pt x="41897" y="25824"/>
                    </a:cubicBezTo>
                    <a:cubicBezTo>
                      <a:pt x="41715" y="25824"/>
                      <a:pt x="41533" y="25818"/>
                      <a:pt x="41351" y="25802"/>
                    </a:cubicBezTo>
                    <a:cubicBezTo>
                      <a:pt x="41264" y="25793"/>
                      <a:pt x="41177" y="25788"/>
                      <a:pt x="41090" y="25788"/>
                    </a:cubicBezTo>
                    <a:cubicBezTo>
                      <a:pt x="40828" y="25788"/>
                      <a:pt x="40565" y="25828"/>
                      <a:pt x="40315" y="25909"/>
                    </a:cubicBezTo>
                    <a:cubicBezTo>
                      <a:pt x="40224" y="25938"/>
                      <a:pt x="40136" y="25949"/>
                      <a:pt x="40050" y="25949"/>
                    </a:cubicBezTo>
                    <a:cubicBezTo>
                      <a:pt x="39827" y="25949"/>
                      <a:pt x="39615" y="25877"/>
                      <a:pt x="39397" y="25877"/>
                    </a:cubicBezTo>
                    <a:cubicBezTo>
                      <a:pt x="39358" y="25877"/>
                      <a:pt x="39319" y="25880"/>
                      <a:pt x="39279" y="25885"/>
                    </a:cubicBezTo>
                    <a:cubicBezTo>
                      <a:pt x="38965" y="25925"/>
                      <a:pt x="38656" y="26080"/>
                      <a:pt x="38338" y="26080"/>
                    </a:cubicBezTo>
                    <a:cubicBezTo>
                      <a:pt x="38186" y="26080"/>
                      <a:pt x="38032" y="26045"/>
                      <a:pt x="37874" y="25945"/>
                    </a:cubicBezTo>
                    <a:cubicBezTo>
                      <a:pt x="37852" y="25931"/>
                      <a:pt x="37827" y="25925"/>
                      <a:pt x="37800" y="25925"/>
                    </a:cubicBezTo>
                    <a:cubicBezTo>
                      <a:pt x="37709" y="25925"/>
                      <a:pt x="37594" y="25988"/>
                      <a:pt x="37493" y="26016"/>
                    </a:cubicBezTo>
                    <a:cubicBezTo>
                      <a:pt x="37326" y="26064"/>
                      <a:pt x="37160" y="26135"/>
                      <a:pt x="36981" y="26171"/>
                    </a:cubicBezTo>
                    <a:cubicBezTo>
                      <a:pt x="36817" y="26195"/>
                      <a:pt x="36652" y="26199"/>
                      <a:pt x="36487" y="26199"/>
                    </a:cubicBezTo>
                    <a:cubicBezTo>
                      <a:pt x="36407" y="26199"/>
                      <a:pt x="36328" y="26198"/>
                      <a:pt x="36249" y="26198"/>
                    </a:cubicBezTo>
                    <a:cubicBezTo>
                      <a:pt x="35930" y="26198"/>
                      <a:pt x="35612" y="26213"/>
                      <a:pt x="35302" y="26361"/>
                    </a:cubicBezTo>
                    <a:cubicBezTo>
                      <a:pt x="35147" y="26290"/>
                      <a:pt x="34969" y="26242"/>
                      <a:pt x="34802" y="26218"/>
                    </a:cubicBezTo>
                    <a:cubicBezTo>
                      <a:pt x="34635" y="26218"/>
                      <a:pt x="34469" y="26349"/>
                      <a:pt x="34302" y="26361"/>
                    </a:cubicBezTo>
                    <a:cubicBezTo>
                      <a:pt x="34286" y="26364"/>
                      <a:pt x="34270" y="26365"/>
                      <a:pt x="34254" y="26365"/>
                    </a:cubicBezTo>
                    <a:cubicBezTo>
                      <a:pt x="34116" y="26365"/>
                      <a:pt x="33977" y="26271"/>
                      <a:pt x="33829" y="26271"/>
                    </a:cubicBezTo>
                    <a:cubicBezTo>
                      <a:pt x="33778" y="26271"/>
                      <a:pt x="33725" y="26282"/>
                      <a:pt x="33671" y="26314"/>
                    </a:cubicBezTo>
                    <a:cubicBezTo>
                      <a:pt x="33607" y="26357"/>
                      <a:pt x="33530" y="26378"/>
                      <a:pt x="33452" y="26378"/>
                    </a:cubicBezTo>
                    <a:cubicBezTo>
                      <a:pt x="33401" y="26378"/>
                      <a:pt x="33350" y="26368"/>
                      <a:pt x="33302" y="26349"/>
                    </a:cubicBezTo>
                    <a:cubicBezTo>
                      <a:pt x="33135" y="26278"/>
                      <a:pt x="32957" y="26278"/>
                      <a:pt x="32790" y="26195"/>
                    </a:cubicBezTo>
                    <a:cubicBezTo>
                      <a:pt x="32642" y="26117"/>
                      <a:pt x="32497" y="26064"/>
                      <a:pt x="32352" y="26064"/>
                    </a:cubicBezTo>
                    <a:cubicBezTo>
                      <a:pt x="32253" y="26064"/>
                      <a:pt x="32153" y="26089"/>
                      <a:pt x="32052" y="26147"/>
                    </a:cubicBezTo>
                    <a:cubicBezTo>
                      <a:pt x="31935" y="26091"/>
                      <a:pt x="31820" y="26071"/>
                      <a:pt x="31706" y="26071"/>
                    </a:cubicBezTo>
                    <a:cubicBezTo>
                      <a:pt x="31528" y="26071"/>
                      <a:pt x="31352" y="26118"/>
                      <a:pt x="31171" y="26147"/>
                    </a:cubicBezTo>
                    <a:cubicBezTo>
                      <a:pt x="30934" y="26191"/>
                      <a:pt x="30694" y="26225"/>
                      <a:pt x="30454" y="26225"/>
                    </a:cubicBezTo>
                    <a:cubicBezTo>
                      <a:pt x="30176" y="26225"/>
                      <a:pt x="29898" y="26179"/>
                      <a:pt x="29623" y="26052"/>
                    </a:cubicBezTo>
                    <a:cubicBezTo>
                      <a:pt x="29501" y="26000"/>
                      <a:pt x="29374" y="25973"/>
                      <a:pt x="29246" y="25973"/>
                    </a:cubicBezTo>
                    <a:cubicBezTo>
                      <a:pt x="29112" y="25973"/>
                      <a:pt x="28977" y="26003"/>
                      <a:pt x="28849" y="26064"/>
                    </a:cubicBezTo>
                    <a:cubicBezTo>
                      <a:pt x="28647" y="26147"/>
                      <a:pt x="28409" y="26159"/>
                      <a:pt x="28230" y="26302"/>
                    </a:cubicBezTo>
                    <a:cubicBezTo>
                      <a:pt x="28139" y="26367"/>
                      <a:pt x="28047" y="26383"/>
                      <a:pt x="27954" y="26383"/>
                    </a:cubicBezTo>
                    <a:cubicBezTo>
                      <a:pt x="27863" y="26383"/>
                      <a:pt x="27771" y="26367"/>
                      <a:pt x="27681" y="26367"/>
                    </a:cubicBezTo>
                    <a:cubicBezTo>
                      <a:pt x="27613" y="26367"/>
                      <a:pt x="27545" y="26376"/>
                      <a:pt x="27480" y="26409"/>
                    </a:cubicBezTo>
                    <a:cubicBezTo>
                      <a:pt x="26932" y="26183"/>
                      <a:pt x="26361" y="26254"/>
                      <a:pt x="25801" y="26230"/>
                    </a:cubicBezTo>
                    <a:cubicBezTo>
                      <a:pt x="25729" y="26227"/>
                      <a:pt x="25656" y="26225"/>
                      <a:pt x="25583" y="26225"/>
                    </a:cubicBezTo>
                    <a:cubicBezTo>
                      <a:pt x="25355" y="26225"/>
                      <a:pt x="25125" y="26253"/>
                      <a:pt x="24908" y="26397"/>
                    </a:cubicBezTo>
                    <a:cubicBezTo>
                      <a:pt x="24868" y="26422"/>
                      <a:pt x="24830" y="26432"/>
                      <a:pt x="24792" y="26432"/>
                    </a:cubicBezTo>
                    <a:cubicBezTo>
                      <a:pt x="24705" y="26432"/>
                      <a:pt x="24622" y="26379"/>
                      <a:pt x="24539" y="26337"/>
                    </a:cubicBezTo>
                    <a:cubicBezTo>
                      <a:pt x="24444" y="26304"/>
                      <a:pt x="24342" y="26274"/>
                      <a:pt x="24243" y="26274"/>
                    </a:cubicBezTo>
                    <a:cubicBezTo>
                      <a:pt x="24168" y="26274"/>
                      <a:pt x="24094" y="26291"/>
                      <a:pt x="24027" y="26337"/>
                    </a:cubicBezTo>
                    <a:cubicBezTo>
                      <a:pt x="23886" y="26439"/>
                      <a:pt x="23753" y="26490"/>
                      <a:pt x="23622" y="26490"/>
                    </a:cubicBezTo>
                    <a:cubicBezTo>
                      <a:pt x="23476" y="26490"/>
                      <a:pt x="23332" y="26427"/>
                      <a:pt x="23182" y="26302"/>
                    </a:cubicBezTo>
                    <a:cubicBezTo>
                      <a:pt x="23039" y="26183"/>
                      <a:pt x="22872" y="26111"/>
                      <a:pt x="22694" y="26087"/>
                    </a:cubicBezTo>
                    <a:cubicBezTo>
                      <a:pt x="22681" y="26084"/>
                      <a:pt x="22668" y="26082"/>
                      <a:pt x="22655" y="26082"/>
                    </a:cubicBezTo>
                    <a:cubicBezTo>
                      <a:pt x="22575" y="26082"/>
                      <a:pt x="22494" y="26148"/>
                      <a:pt x="22408" y="26148"/>
                    </a:cubicBezTo>
                    <a:cubicBezTo>
                      <a:pt x="22381" y="26148"/>
                      <a:pt x="22353" y="26141"/>
                      <a:pt x="22324" y="26123"/>
                    </a:cubicBezTo>
                    <a:cubicBezTo>
                      <a:pt x="22293" y="26103"/>
                      <a:pt x="22264" y="26094"/>
                      <a:pt x="22236" y="26094"/>
                    </a:cubicBezTo>
                    <a:cubicBezTo>
                      <a:pt x="22182" y="26094"/>
                      <a:pt x="22134" y="26131"/>
                      <a:pt x="22086" y="26195"/>
                    </a:cubicBezTo>
                    <a:cubicBezTo>
                      <a:pt x="22027" y="26302"/>
                      <a:pt x="21979" y="26361"/>
                      <a:pt x="21932" y="26445"/>
                    </a:cubicBezTo>
                    <a:cubicBezTo>
                      <a:pt x="21872" y="26373"/>
                      <a:pt x="21812" y="26302"/>
                      <a:pt x="21753" y="26218"/>
                    </a:cubicBezTo>
                    <a:cubicBezTo>
                      <a:pt x="21719" y="26162"/>
                      <a:pt x="21685" y="26132"/>
                      <a:pt x="21653" y="26132"/>
                    </a:cubicBezTo>
                    <a:cubicBezTo>
                      <a:pt x="21619" y="26132"/>
                      <a:pt x="21587" y="26168"/>
                      <a:pt x="21562" y="26242"/>
                    </a:cubicBezTo>
                    <a:cubicBezTo>
                      <a:pt x="21518" y="26348"/>
                      <a:pt x="21474" y="26493"/>
                      <a:pt x="21391" y="26493"/>
                    </a:cubicBezTo>
                    <a:cubicBezTo>
                      <a:pt x="21362" y="26493"/>
                      <a:pt x="21329" y="26476"/>
                      <a:pt x="21289" y="26433"/>
                    </a:cubicBezTo>
                    <a:cubicBezTo>
                      <a:pt x="21100" y="26236"/>
                      <a:pt x="20916" y="26081"/>
                      <a:pt x="20706" y="26081"/>
                    </a:cubicBezTo>
                    <a:cubicBezTo>
                      <a:pt x="20599" y="26081"/>
                      <a:pt x="20485" y="26122"/>
                      <a:pt x="20360" y="26218"/>
                    </a:cubicBezTo>
                    <a:cubicBezTo>
                      <a:pt x="20282" y="26272"/>
                      <a:pt x="20193" y="26299"/>
                      <a:pt x="20104" y="26299"/>
                    </a:cubicBezTo>
                    <a:cubicBezTo>
                      <a:pt x="20015" y="26299"/>
                      <a:pt x="19925" y="26272"/>
                      <a:pt x="19848" y="26218"/>
                    </a:cubicBezTo>
                    <a:cubicBezTo>
                      <a:pt x="19774" y="26175"/>
                      <a:pt x="19693" y="26153"/>
                      <a:pt x="19614" y="26153"/>
                    </a:cubicBezTo>
                    <a:cubicBezTo>
                      <a:pt x="19477" y="26153"/>
                      <a:pt x="19343" y="26217"/>
                      <a:pt x="19253" y="26337"/>
                    </a:cubicBezTo>
                    <a:cubicBezTo>
                      <a:pt x="19187" y="26412"/>
                      <a:pt x="19115" y="26474"/>
                      <a:pt x="19030" y="26474"/>
                    </a:cubicBezTo>
                    <a:cubicBezTo>
                      <a:pt x="18992" y="26474"/>
                      <a:pt x="18951" y="26462"/>
                      <a:pt x="18907" y="26433"/>
                    </a:cubicBezTo>
                    <a:cubicBezTo>
                      <a:pt x="18765" y="26329"/>
                      <a:pt x="18598" y="26278"/>
                      <a:pt x="18430" y="26278"/>
                    </a:cubicBezTo>
                    <a:cubicBezTo>
                      <a:pt x="18288" y="26278"/>
                      <a:pt x="18145" y="26314"/>
                      <a:pt x="18014" y="26385"/>
                    </a:cubicBezTo>
                    <a:cubicBezTo>
                      <a:pt x="17924" y="26434"/>
                      <a:pt x="17826" y="26458"/>
                      <a:pt x="17726" y="26458"/>
                    </a:cubicBezTo>
                    <a:cubicBezTo>
                      <a:pt x="17655" y="26458"/>
                      <a:pt x="17584" y="26446"/>
                      <a:pt x="17514" y="26421"/>
                    </a:cubicBezTo>
                    <a:cubicBezTo>
                      <a:pt x="17391" y="26364"/>
                      <a:pt x="17260" y="26337"/>
                      <a:pt x="17128" y="26337"/>
                    </a:cubicBezTo>
                    <a:cubicBezTo>
                      <a:pt x="16953" y="26337"/>
                      <a:pt x="16777" y="26385"/>
                      <a:pt x="16621" y="26480"/>
                    </a:cubicBezTo>
                    <a:cubicBezTo>
                      <a:pt x="16564" y="26518"/>
                      <a:pt x="16504" y="26530"/>
                      <a:pt x="16443" y="26530"/>
                    </a:cubicBezTo>
                    <a:cubicBezTo>
                      <a:pt x="16327" y="26530"/>
                      <a:pt x="16208" y="26486"/>
                      <a:pt x="16094" y="26486"/>
                    </a:cubicBezTo>
                    <a:cubicBezTo>
                      <a:pt x="16021" y="26486"/>
                      <a:pt x="15950" y="26504"/>
                      <a:pt x="15883" y="26564"/>
                    </a:cubicBezTo>
                    <a:cubicBezTo>
                      <a:pt x="15562" y="26337"/>
                      <a:pt x="15204" y="26397"/>
                      <a:pt x="14859" y="26337"/>
                    </a:cubicBezTo>
                    <a:cubicBezTo>
                      <a:pt x="14607" y="26297"/>
                      <a:pt x="14355" y="26118"/>
                      <a:pt x="14096" y="26118"/>
                    </a:cubicBezTo>
                    <a:cubicBezTo>
                      <a:pt x="13975" y="26118"/>
                      <a:pt x="13853" y="26156"/>
                      <a:pt x="13728" y="26266"/>
                    </a:cubicBezTo>
                    <a:cubicBezTo>
                      <a:pt x="13710" y="26278"/>
                      <a:pt x="13689" y="26284"/>
                      <a:pt x="13669" y="26284"/>
                    </a:cubicBezTo>
                    <a:cubicBezTo>
                      <a:pt x="13648" y="26284"/>
                      <a:pt x="13627" y="26278"/>
                      <a:pt x="13609" y="26266"/>
                    </a:cubicBezTo>
                    <a:cubicBezTo>
                      <a:pt x="13133" y="25933"/>
                      <a:pt x="12573" y="26111"/>
                      <a:pt x="12085" y="25873"/>
                    </a:cubicBezTo>
                    <a:cubicBezTo>
                      <a:pt x="12002" y="25831"/>
                      <a:pt x="11915" y="25811"/>
                      <a:pt x="11829" y="25811"/>
                    </a:cubicBezTo>
                    <a:cubicBezTo>
                      <a:pt x="11743" y="25811"/>
                      <a:pt x="11656" y="25831"/>
                      <a:pt x="11573" y="25873"/>
                    </a:cubicBezTo>
                    <a:cubicBezTo>
                      <a:pt x="11418" y="25945"/>
                      <a:pt x="11240" y="25992"/>
                      <a:pt x="11073" y="26004"/>
                    </a:cubicBezTo>
                    <a:cubicBezTo>
                      <a:pt x="10774" y="26016"/>
                      <a:pt x="10478" y="26035"/>
                      <a:pt x="10183" y="26035"/>
                    </a:cubicBezTo>
                    <a:cubicBezTo>
                      <a:pt x="9867" y="26035"/>
                      <a:pt x="9553" y="26013"/>
                      <a:pt x="9239" y="25933"/>
                    </a:cubicBezTo>
                    <a:cubicBezTo>
                      <a:pt x="9202" y="25922"/>
                      <a:pt x="9165" y="25916"/>
                      <a:pt x="9127" y="25916"/>
                    </a:cubicBezTo>
                    <a:cubicBezTo>
                      <a:pt x="9081" y="25916"/>
                      <a:pt x="9035" y="25925"/>
                      <a:pt x="8989" y="25945"/>
                    </a:cubicBezTo>
                    <a:cubicBezTo>
                      <a:pt x="8787" y="26026"/>
                      <a:pt x="8589" y="26059"/>
                      <a:pt x="8391" y="26059"/>
                    </a:cubicBezTo>
                    <a:cubicBezTo>
                      <a:pt x="8124" y="26059"/>
                      <a:pt x="7858" y="25998"/>
                      <a:pt x="7584" y="25909"/>
                    </a:cubicBezTo>
                    <a:cubicBezTo>
                      <a:pt x="7467" y="25867"/>
                      <a:pt x="7333" y="25819"/>
                      <a:pt x="7214" y="25819"/>
                    </a:cubicBezTo>
                    <a:cubicBezTo>
                      <a:pt x="7163" y="25819"/>
                      <a:pt x="7115" y="25828"/>
                      <a:pt x="7073" y="25849"/>
                    </a:cubicBezTo>
                    <a:cubicBezTo>
                      <a:pt x="6974" y="25889"/>
                      <a:pt x="6867" y="25912"/>
                      <a:pt x="6759" y="25912"/>
                    </a:cubicBezTo>
                    <a:cubicBezTo>
                      <a:pt x="6736" y="25912"/>
                      <a:pt x="6714" y="25911"/>
                      <a:pt x="6692" y="25909"/>
                    </a:cubicBezTo>
                    <a:cubicBezTo>
                      <a:pt x="6648" y="25904"/>
                      <a:pt x="6604" y="25902"/>
                      <a:pt x="6561" y="25902"/>
                    </a:cubicBezTo>
                    <a:cubicBezTo>
                      <a:pt x="6485" y="25902"/>
                      <a:pt x="6410" y="25910"/>
                      <a:pt x="6334" y="25933"/>
                    </a:cubicBezTo>
                    <a:cubicBezTo>
                      <a:pt x="6191" y="26000"/>
                      <a:pt x="6037" y="26032"/>
                      <a:pt x="5884" y="26032"/>
                    </a:cubicBezTo>
                    <a:cubicBezTo>
                      <a:pt x="5657" y="26032"/>
                      <a:pt x="5431" y="25961"/>
                      <a:pt x="5239" y="25825"/>
                    </a:cubicBezTo>
                    <a:cubicBezTo>
                      <a:pt x="5072" y="25683"/>
                      <a:pt x="4870" y="25564"/>
                      <a:pt x="4644" y="25492"/>
                    </a:cubicBezTo>
                    <a:cubicBezTo>
                      <a:pt x="4548" y="25468"/>
                      <a:pt x="4441" y="25444"/>
                      <a:pt x="4322" y="25444"/>
                    </a:cubicBezTo>
                    <a:cubicBezTo>
                      <a:pt x="4263" y="25439"/>
                      <a:pt x="4203" y="25436"/>
                      <a:pt x="4144" y="25436"/>
                    </a:cubicBezTo>
                    <a:cubicBezTo>
                      <a:pt x="4084" y="25436"/>
                      <a:pt x="4025" y="25439"/>
                      <a:pt x="3965" y="25444"/>
                    </a:cubicBezTo>
                    <a:cubicBezTo>
                      <a:pt x="3953" y="25447"/>
                      <a:pt x="3941" y="25448"/>
                      <a:pt x="3929" y="25448"/>
                    </a:cubicBezTo>
                    <a:cubicBezTo>
                      <a:pt x="3808" y="25448"/>
                      <a:pt x="3734" y="25339"/>
                      <a:pt x="3679" y="25230"/>
                    </a:cubicBezTo>
                    <a:cubicBezTo>
                      <a:pt x="3596" y="25040"/>
                      <a:pt x="3370" y="25135"/>
                      <a:pt x="3251" y="25016"/>
                    </a:cubicBezTo>
                    <a:cubicBezTo>
                      <a:pt x="3179" y="24933"/>
                      <a:pt x="3120" y="24849"/>
                      <a:pt x="3048" y="24778"/>
                    </a:cubicBezTo>
                    <a:cubicBezTo>
                      <a:pt x="2989" y="24694"/>
                      <a:pt x="2929" y="24611"/>
                      <a:pt x="2870" y="24528"/>
                    </a:cubicBezTo>
                    <a:cubicBezTo>
                      <a:pt x="2846" y="24504"/>
                      <a:pt x="2786" y="24492"/>
                      <a:pt x="2751" y="24480"/>
                    </a:cubicBezTo>
                    <a:cubicBezTo>
                      <a:pt x="2608" y="24432"/>
                      <a:pt x="2501" y="24325"/>
                      <a:pt x="2453" y="24182"/>
                    </a:cubicBezTo>
                    <a:cubicBezTo>
                      <a:pt x="2405" y="24040"/>
                      <a:pt x="2274" y="23944"/>
                      <a:pt x="2131" y="23909"/>
                    </a:cubicBezTo>
                    <a:cubicBezTo>
                      <a:pt x="2060" y="23897"/>
                      <a:pt x="2048" y="23778"/>
                      <a:pt x="2024" y="23694"/>
                    </a:cubicBezTo>
                    <a:cubicBezTo>
                      <a:pt x="1965" y="23420"/>
                      <a:pt x="1810" y="23158"/>
                      <a:pt x="1596" y="22968"/>
                    </a:cubicBezTo>
                    <a:cubicBezTo>
                      <a:pt x="1536" y="22920"/>
                      <a:pt x="1441" y="22861"/>
                      <a:pt x="1429" y="22789"/>
                    </a:cubicBezTo>
                    <a:cubicBezTo>
                      <a:pt x="1405" y="22527"/>
                      <a:pt x="1346" y="22266"/>
                      <a:pt x="1250" y="22015"/>
                    </a:cubicBezTo>
                    <a:lnTo>
                      <a:pt x="1155" y="21634"/>
                    </a:lnTo>
                    <a:cubicBezTo>
                      <a:pt x="1131" y="21575"/>
                      <a:pt x="1119" y="21515"/>
                      <a:pt x="1107" y="21444"/>
                    </a:cubicBezTo>
                    <a:lnTo>
                      <a:pt x="1084" y="21253"/>
                    </a:lnTo>
                    <a:cubicBezTo>
                      <a:pt x="1072" y="21146"/>
                      <a:pt x="1072" y="21051"/>
                      <a:pt x="1096" y="20956"/>
                    </a:cubicBezTo>
                    <a:cubicBezTo>
                      <a:pt x="1119" y="20861"/>
                      <a:pt x="1167" y="20765"/>
                      <a:pt x="1203" y="20670"/>
                    </a:cubicBezTo>
                    <a:cubicBezTo>
                      <a:pt x="1238" y="20551"/>
                      <a:pt x="1215" y="20432"/>
                      <a:pt x="1155" y="20325"/>
                    </a:cubicBezTo>
                    <a:cubicBezTo>
                      <a:pt x="1024" y="20134"/>
                      <a:pt x="1024" y="19896"/>
                      <a:pt x="1155" y="19706"/>
                    </a:cubicBezTo>
                    <a:cubicBezTo>
                      <a:pt x="1227" y="19587"/>
                      <a:pt x="1250" y="19456"/>
                      <a:pt x="1227" y="19325"/>
                    </a:cubicBezTo>
                    <a:cubicBezTo>
                      <a:pt x="1072" y="18813"/>
                      <a:pt x="1167" y="18301"/>
                      <a:pt x="1250" y="17789"/>
                    </a:cubicBezTo>
                    <a:cubicBezTo>
                      <a:pt x="1310" y="17574"/>
                      <a:pt x="1262" y="17336"/>
                      <a:pt x="1143" y="17146"/>
                    </a:cubicBezTo>
                    <a:cubicBezTo>
                      <a:pt x="1119" y="17110"/>
                      <a:pt x="1084" y="17063"/>
                      <a:pt x="1096" y="17039"/>
                    </a:cubicBezTo>
                    <a:cubicBezTo>
                      <a:pt x="1119" y="16955"/>
                      <a:pt x="1179" y="16872"/>
                      <a:pt x="1215" y="16789"/>
                    </a:cubicBezTo>
                    <a:cubicBezTo>
                      <a:pt x="1358" y="16467"/>
                      <a:pt x="1524" y="16158"/>
                      <a:pt x="1286" y="15800"/>
                    </a:cubicBezTo>
                    <a:cubicBezTo>
                      <a:pt x="1191" y="15658"/>
                      <a:pt x="1191" y="15467"/>
                      <a:pt x="1096" y="15300"/>
                    </a:cubicBezTo>
                    <a:cubicBezTo>
                      <a:pt x="1024" y="15193"/>
                      <a:pt x="1012" y="15050"/>
                      <a:pt x="1060" y="14931"/>
                    </a:cubicBezTo>
                    <a:cubicBezTo>
                      <a:pt x="1191" y="14646"/>
                      <a:pt x="1250" y="14336"/>
                      <a:pt x="1238" y="14038"/>
                    </a:cubicBezTo>
                    <a:cubicBezTo>
                      <a:pt x="1250" y="13419"/>
                      <a:pt x="1262" y="12812"/>
                      <a:pt x="1238" y="12205"/>
                    </a:cubicBezTo>
                    <a:cubicBezTo>
                      <a:pt x="1215" y="12026"/>
                      <a:pt x="1167" y="11859"/>
                      <a:pt x="1119" y="11693"/>
                    </a:cubicBezTo>
                    <a:cubicBezTo>
                      <a:pt x="1096" y="11609"/>
                      <a:pt x="1060" y="11514"/>
                      <a:pt x="1096" y="11455"/>
                    </a:cubicBezTo>
                    <a:cubicBezTo>
                      <a:pt x="1286" y="11121"/>
                      <a:pt x="1227" y="10764"/>
                      <a:pt x="1227" y="10419"/>
                    </a:cubicBezTo>
                    <a:cubicBezTo>
                      <a:pt x="1238" y="10074"/>
                      <a:pt x="1238" y="9728"/>
                      <a:pt x="1215" y="9383"/>
                    </a:cubicBezTo>
                    <a:cubicBezTo>
                      <a:pt x="1155" y="8942"/>
                      <a:pt x="1203" y="8502"/>
                      <a:pt x="1346" y="8085"/>
                    </a:cubicBezTo>
                    <a:cubicBezTo>
                      <a:pt x="1405" y="7907"/>
                      <a:pt x="1369" y="7716"/>
                      <a:pt x="1238" y="7585"/>
                    </a:cubicBezTo>
                    <a:cubicBezTo>
                      <a:pt x="1131" y="7442"/>
                      <a:pt x="1060" y="7276"/>
                      <a:pt x="1036" y="7097"/>
                    </a:cubicBezTo>
                    <a:cubicBezTo>
                      <a:pt x="1024" y="7014"/>
                      <a:pt x="1024" y="6918"/>
                      <a:pt x="1024" y="6835"/>
                    </a:cubicBezTo>
                    <a:lnTo>
                      <a:pt x="1024" y="6597"/>
                    </a:lnTo>
                    <a:cubicBezTo>
                      <a:pt x="1024" y="6525"/>
                      <a:pt x="1036" y="6442"/>
                      <a:pt x="1060" y="6371"/>
                    </a:cubicBezTo>
                    <a:cubicBezTo>
                      <a:pt x="1060" y="6323"/>
                      <a:pt x="1060" y="6287"/>
                      <a:pt x="1060" y="6252"/>
                    </a:cubicBezTo>
                    <a:cubicBezTo>
                      <a:pt x="1072" y="6216"/>
                      <a:pt x="1060" y="6168"/>
                      <a:pt x="1060" y="6133"/>
                    </a:cubicBezTo>
                    <a:cubicBezTo>
                      <a:pt x="1167" y="5942"/>
                      <a:pt x="1250" y="5752"/>
                      <a:pt x="1334" y="5561"/>
                    </a:cubicBezTo>
                    <a:cubicBezTo>
                      <a:pt x="1369" y="5466"/>
                      <a:pt x="1405" y="5371"/>
                      <a:pt x="1429" y="5275"/>
                    </a:cubicBezTo>
                    <a:cubicBezTo>
                      <a:pt x="1453" y="5180"/>
                      <a:pt x="1500" y="5085"/>
                      <a:pt x="1524" y="4990"/>
                    </a:cubicBezTo>
                    <a:cubicBezTo>
                      <a:pt x="1631" y="4585"/>
                      <a:pt x="1798" y="4216"/>
                      <a:pt x="2024" y="3870"/>
                    </a:cubicBezTo>
                    <a:cubicBezTo>
                      <a:pt x="2084" y="3775"/>
                      <a:pt x="2120" y="3644"/>
                      <a:pt x="2108" y="3525"/>
                    </a:cubicBezTo>
                    <a:cubicBezTo>
                      <a:pt x="2120" y="3442"/>
                      <a:pt x="2131" y="3347"/>
                      <a:pt x="2155" y="3263"/>
                    </a:cubicBezTo>
                    <a:cubicBezTo>
                      <a:pt x="2191" y="3192"/>
                      <a:pt x="2239" y="3120"/>
                      <a:pt x="2298" y="3061"/>
                    </a:cubicBezTo>
                    <a:cubicBezTo>
                      <a:pt x="2405" y="2942"/>
                      <a:pt x="2572" y="2858"/>
                      <a:pt x="2739" y="2846"/>
                    </a:cubicBezTo>
                    <a:cubicBezTo>
                      <a:pt x="2882" y="2835"/>
                      <a:pt x="3001" y="2787"/>
                      <a:pt x="3024" y="2656"/>
                    </a:cubicBezTo>
                    <a:cubicBezTo>
                      <a:pt x="3084" y="2454"/>
                      <a:pt x="3203" y="2275"/>
                      <a:pt x="3370" y="2144"/>
                    </a:cubicBezTo>
                    <a:cubicBezTo>
                      <a:pt x="3453" y="2084"/>
                      <a:pt x="3536" y="2025"/>
                      <a:pt x="3632" y="1977"/>
                    </a:cubicBezTo>
                    <a:lnTo>
                      <a:pt x="3763" y="1894"/>
                    </a:lnTo>
                    <a:cubicBezTo>
                      <a:pt x="3798" y="1858"/>
                      <a:pt x="3846" y="1846"/>
                      <a:pt x="3894" y="1811"/>
                    </a:cubicBezTo>
                    <a:cubicBezTo>
                      <a:pt x="3973" y="1779"/>
                      <a:pt x="4052" y="1763"/>
                      <a:pt x="4135" y="1763"/>
                    </a:cubicBezTo>
                    <a:cubicBezTo>
                      <a:pt x="4177" y="1763"/>
                      <a:pt x="4219" y="1767"/>
                      <a:pt x="4263" y="1775"/>
                    </a:cubicBezTo>
                    <a:cubicBezTo>
                      <a:pt x="4328" y="1785"/>
                      <a:pt x="4390" y="1793"/>
                      <a:pt x="4448" y="1793"/>
                    </a:cubicBezTo>
                    <a:cubicBezTo>
                      <a:pt x="4589" y="1793"/>
                      <a:pt x="4709" y="1749"/>
                      <a:pt x="4810" y="1596"/>
                    </a:cubicBezTo>
                    <a:cubicBezTo>
                      <a:pt x="4882" y="1501"/>
                      <a:pt x="4989" y="1430"/>
                      <a:pt x="5108" y="1394"/>
                    </a:cubicBezTo>
                    <a:cubicBezTo>
                      <a:pt x="5168" y="1370"/>
                      <a:pt x="5227" y="1358"/>
                      <a:pt x="5287" y="1346"/>
                    </a:cubicBezTo>
                    <a:cubicBezTo>
                      <a:pt x="5358" y="1334"/>
                      <a:pt x="5418" y="1334"/>
                      <a:pt x="5477" y="1322"/>
                    </a:cubicBezTo>
                    <a:cubicBezTo>
                      <a:pt x="5584" y="1322"/>
                      <a:pt x="5644" y="1406"/>
                      <a:pt x="5620" y="1537"/>
                    </a:cubicBezTo>
                    <a:cubicBezTo>
                      <a:pt x="5609" y="1642"/>
                      <a:pt x="5636" y="1757"/>
                      <a:pt x="5700" y="1757"/>
                    </a:cubicBezTo>
                    <a:cubicBezTo>
                      <a:pt x="5709" y="1757"/>
                      <a:pt x="5718" y="1755"/>
                      <a:pt x="5727" y="1751"/>
                    </a:cubicBezTo>
                    <a:lnTo>
                      <a:pt x="5918" y="1680"/>
                    </a:lnTo>
                    <a:cubicBezTo>
                      <a:pt x="5977" y="1656"/>
                      <a:pt x="6037" y="1632"/>
                      <a:pt x="6108" y="1608"/>
                    </a:cubicBezTo>
                    <a:cubicBezTo>
                      <a:pt x="6239" y="1573"/>
                      <a:pt x="6370" y="1537"/>
                      <a:pt x="6513" y="1513"/>
                    </a:cubicBezTo>
                    <a:cubicBezTo>
                      <a:pt x="6761" y="1463"/>
                      <a:pt x="7009" y="1439"/>
                      <a:pt x="7264" y="1439"/>
                    </a:cubicBezTo>
                    <a:cubicBezTo>
                      <a:pt x="7315" y="1439"/>
                      <a:pt x="7366" y="1440"/>
                      <a:pt x="7418" y="1442"/>
                    </a:cubicBezTo>
                    <a:cubicBezTo>
                      <a:pt x="7447" y="1443"/>
                      <a:pt x="7476" y="1444"/>
                      <a:pt x="7505" y="1444"/>
                    </a:cubicBezTo>
                    <a:cubicBezTo>
                      <a:pt x="7654" y="1444"/>
                      <a:pt x="7800" y="1418"/>
                      <a:pt x="7930" y="1358"/>
                    </a:cubicBezTo>
                    <a:cubicBezTo>
                      <a:pt x="8078" y="1267"/>
                      <a:pt x="8244" y="1222"/>
                      <a:pt x="8412" y="1222"/>
                    </a:cubicBezTo>
                    <a:cubicBezTo>
                      <a:pt x="8595" y="1222"/>
                      <a:pt x="8780" y="1276"/>
                      <a:pt x="8942" y="1382"/>
                    </a:cubicBezTo>
                    <a:lnTo>
                      <a:pt x="9454" y="1263"/>
                    </a:lnTo>
                    <a:cubicBezTo>
                      <a:pt x="9651" y="1381"/>
                      <a:pt x="9851" y="1433"/>
                      <a:pt x="10052" y="1433"/>
                    </a:cubicBezTo>
                    <a:cubicBezTo>
                      <a:pt x="10274" y="1433"/>
                      <a:pt x="10497" y="1369"/>
                      <a:pt x="10716" y="1263"/>
                    </a:cubicBezTo>
                    <a:cubicBezTo>
                      <a:pt x="10779" y="1279"/>
                      <a:pt x="10843" y="1285"/>
                      <a:pt x="10906" y="1285"/>
                    </a:cubicBezTo>
                    <a:cubicBezTo>
                      <a:pt x="11103" y="1285"/>
                      <a:pt x="11302" y="1228"/>
                      <a:pt x="11497" y="1228"/>
                    </a:cubicBezTo>
                    <a:cubicBezTo>
                      <a:pt x="11620" y="1228"/>
                      <a:pt x="11740" y="1250"/>
                      <a:pt x="11859" y="1322"/>
                    </a:cubicBezTo>
                    <a:cubicBezTo>
                      <a:pt x="11922" y="1288"/>
                      <a:pt x="11984" y="1275"/>
                      <a:pt x="12045" y="1275"/>
                    </a:cubicBezTo>
                    <a:cubicBezTo>
                      <a:pt x="12231" y="1275"/>
                      <a:pt x="12410" y="1394"/>
                      <a:pt x="12601" y="1394"/>
                    </a:cubicBezTo>
                    <a:cubicBezTo>
                      <a:pt x="12607" y="1394"/>
                      <a:pt x="12614" y="1394"/>
                      <a:pt x="12621" y="1394"/>
                    </a:cubicBezTo>
                    <a:cubicBezTo>
                      <a:pt x="12883" y="1394"/>
                      <a:pt x="13145" y="1334"/>
                      <a:pt x="13395" y="1251"/>
                    </a:cubicBezTo>
                    <a:cubicBezTo>
                      <a:pt x="13400" y="1249"/>
                      <a:pt x="13405" y="1249"/>
                      <a:pt x="13410" y="1249"/>
                    </a:cubicBezTo>
                    <a:cubicBezTo>
                      <a:pt x="13443" y="1249"/>
                      <a:pt x="13483" y="1278"/>
                      <a:pt x="13514" y="1299"/>
                    </a:cubicBezTo>
                    <a:cubicBezTo>
                      <a:pt x="13625" y="1375"/>
                      <a:pt x="13753" y="1411"/>
                      <a:pt x="13880" y="1411"/>
                    </a:cubicBezTo>
                    <a:cubicBezTo>
                      <a:pt x="13970" y="1411"/>
                      <a:pt x="14061" y="1393"/>
                      <a:pt x="14145" y="1358"/>
                    </a:cubicBezTo>
                    <a:cubicBezTo>
                      <a:pt x="14241" y="1306"/>
                      <a:pt x="14347" y="1277"/>
                      <a:pt x="14453" y="1277"/>
                    </a:cubicBezTo>
                    <a:cubicBezTo>
                      <a:pt x="14517" y="1277"/>
                      <a:pt x="14582" y="1288"/>
                      <a:pt x="14645" y="1311"/>
                    </a:cubicBezTo>
                    <a:cubicBezTo>
                      <a:pt x="14798" y="1381"/>
                      <a:pt x="14961" y="1417"/>
                      <a:pt x="15124" y="1417"/>
                    </a:cubicBezTo>
                    <a:cubicBezTo>
                      <a:pt x="15265" y="1417"/>
                      <a:pt x="15405" y="1390"/>
                      <a:pt x="15538" y="1334"/>
                    </a:cubicBezTo>
                    <a:cubicBezTo>
                      <a:pt x="15605" y="1294"/>
                      <a:pt x="15677" y="1272"/>
                      <a:pt x="15748" y="1272"/>
                    </a:cubicBezTo>
                    <a:cubicBezTo>
                      <a:pt x="15802" y="1272"/>
                      <a:pt x="15855" y="1285"/>
                      <a:pt x="15907" y="1311"/>
                    </a:cubicBezTo>
                    <a:cubicBezTo>
                      <a:pt x="16212" y="1459"/>
                      <a:pt x="16540" y="1533"/>
                      <a:pt x="16871" y="1533"/>
                    </a:cubicBezTo>
                    <a:cubicBezTo>
                      <a:pt x="17018" y="1533"/>
                      <a:pt x="17165" y="1518"/>
                      <a:pt x="17312" y="1489"/>
                    </a:cubicBezTo>
                    <a:cubicBezTo>
                      <a:pt x="17318" y="1488"/>
                      <a:pt x="17325" y="1487"/>
                      <a:pt x="17331" y="1487"/>
                    </a:cubicBezTo>
                    <a:cubicBezTo>
                      <a:pt x="17416" y="1487"/>
                      <a:pt x="17508" y="1601"/>
                      <a:pt x="17607" y="1601"/>
                    </a:cubicBezTo>
                    <a:cubicBezTo>
                      <a:pt x="17628" y="1601"/>
                      <a:pt x="17648" y="1596"/>
                      <a:pt x="17669" y="1584"/>
                    </a:cubicBezTo>
                    <a:cubicBezTo>
                      <a:pt x="17920" y="1449"/>
                      <a:pt x="18179" y="1397"/>
                      <a:pt x="18436" y="1397"/>
                    </a:cubicBezTo>
                    <a:cubicBezTo>
                      <a:pt x="18655" y="1397"/>
                      <a:pt x="18873" y="1435"/>
                      <a:pt x="19086" y="1489"/>
                    </a:cubicBezTo>
                    <a:cubicBezTo>
                      <a:pt x="19431" y="1584"/>
                      <a:pt x="19765" y="1513"/>
                      <a:pt x="20110" y="1632"/>
                    </a:cubicBezTo>
                    <a:cubicBezTo>
                      <a:pt x="20157" y="1647"/>
                      <a:pt x="20204" y="1653"/>
                      <a:pt x="20250" y="1653"/>
                    </a:cubicBezTo>
                    <a:cubicBezTo>
                      <a:pt x="20445" y="1653"/>
                      <a:pt x="20633" y="1546"/>
                      <a:pt x="20838" y="1546"/>
                    </a:cubicBezTo>
                    <a:cubicBezTo>
                      <a:pt x="20891" y="1546"/>
                      <a:pt x="20946" y="1554"/>
                      <a:pt x="21003" y="1573"/>
                    </a:cubicBezTo>
                    <a:cubicBezTo>
                      <a:pt x="21157" y="1630"/>
                      <a:pt x="21319" y="1640"/>
                      <a:pt x="21483" y="1640"/>
                    </a:cubicBezTo>
                    <a:cubicBezTo>
                      <a:pt x="21560" y="1640"/>
                      <a:pt x="21638" y="1638"/>
                      <a:pt x="21715" y="1638"/>
                    </a:cubicBezTo>
                    <a:cubicBezTo>
                      <a:pt x="21779" y="1638"/>
                      <a:pt x="21844" y="1639"/>
                      <a:pt x="21908" y="1644"/>
                    </a:cubicBezTo>
                    <a:cubicBezTo>
                      <a:pt x="22033" y="1644"/>
                      <a:pt x="22162" y="1672"/>
                      <a:pt x="22288" y="1672"/>
                    </a:cubicBezTo>
                    <a:cubicBezTo>
                      <a:pt x="22378" y="1672"/>
                      <a:pt x="22466" y="1658"/>
                      <a:pt x="22551" y="1608"/>
                    </a:cubicBezTo>
                    <a:cubicBezTo>
                      <a:pt x="22636" y="1556"/>
                      <a:pt x="22728" y="1529"/>
                      <a:pt x="22822" y="1529"/>
                    </a:cubicBezTo>
                    <a:cubicBezTo>
                      <a:pt x="22898" y="1529"/>
                      <a:pt x="22976" y="1547"/>
                      <a:pt x="23051" y="1584"/>
                    </a:cubicBezTo>
                    <a:cubicBezTo>
                      <a:pt x="23166" y="1639"/>
                      <a:pt x="23290" y="1666"/>
                      <a:pt x="23414" y="1666"/>
                    </a:cubicBezTo>
                    <a:cubicBezTo>
                      <a:pt x="23508" y="1666"/>
                      <a:pt x="23602" y="1651"/>
                      <a:pt x="23694" y="1620"/>
                    </a:cubicBezTo>
                    <a:cubicBezTo>
                      <a:pt x="23934" y="1551"/>
                      <a:pt x="24164" y="1405"/>
                      <a:pt x="24426" y="1405"/>
                    </a:cubicBezTo>
                    <a:cubicBezTo>
                      <a:pt x="24436" y="1405"/>
                      <a:pt x="24446" y="1405"/>
                      <a:pt x="24456" y="1406"/>
                    </a:cubicBezTo>
                    <a:cubicBezTo>
                      <a:pt x="24668" y="1415"/>
                      <a:pt x="24851" y="1538"/>
                      <a:pt x="25045" y="1538"/>
                    </a:cubicBezTo>
                    <a:cubicBezTo>
                      <a:pt x="25101" y="1538"/>
                      <a:pt x="25158" y="1528"/>
                      <a:pt x="25218" y="1501"/>
                    </a:cubicBezTo>
                    <a:cubicBezTo>
                      <a:pt x="25473" y="1624"/>
                      <a:pt x="25728" y="1632"/>
                      <a:pt x="25991" y="1632"/>
                    </a:cubicBezTo>
                    <a:cubicBezTo>
                      <a:pt x="26034" y="1632"/>
                      <a:pt x="26078" y="1632"/>
                      <a:pt x="26123" y="1632"/>
                    </a:cubicBezTo>
                    <a:lnTo>
                      <a:pt x="28480" y="1584"/>
                    </a:lnTo>
                    <a:cubicBezTo>
                      <a:pt x="28513" y="1585"/>
                      <a:pt x="28545" y="1586"/>
                      <a:pt x="28578" y="1586"/>
                    </a:cubicBezTo>
                    <a:cubicBezTo>
                      <a:pt x="28938" y="1586"/>
                      <a:pt x="29297" y="1526"/>
                      <a:pt x="29635" y="1406"/>
                    </a:cubicBezTo>
                    <a:cubicBezTo>
                      <a:pt x="29787" y="1362"/>
                      <a:pt x="29949" y="1336"/>
                      <a:pt x="30111" y="1336"/>
                    </a:cubicBezTo>
                    <a:cubicBezTo>
                      <a:pt x="30215" y="1336"/>
                      <a:pt x="30319" y="1347"/>
                      <a:pt x="30421" y="1370"/>
                    </a:cubicBezTo>
                    <a:cubicBezTo>
                      <a:pt x="30614" y="1393"/>
                      <a:pt x="30798" y="1477"/>
                      <a:pt x="30984" y="1477"/>
                    </a:cubicBezTo>
                    <a:cubicBezTo>
                      <a:pt x="31085" y="1477"/>
                      <a:pt x="31186" y="1453"/>
                      <a:pt x="31290" y="1382"/>
                    </a:cubicBezTo>
                    <a:cubicBezTo>
                      <a:pt x="31499" y="1427"/>
                      <a:pt x="31708" y="1542"/>
                      <a:pt x="31921" y="1542"/>
                    </a:cubicBezTo>
                    <a:cubicBezTo>
                      <a:pt x="32047" y="1542"/>
                      <a:pt x="32173" y="1502"/>
                      <a:pt x="32302" y="1382"/>
                    </a:cubicBezTo>
                    <a:cubicBezTo>
                      <a:pt x="32318" y="1366"/>
                      <a:pt x="32343" y="1359"/>
                      <a:pt x="32372" y="1359"/>
                    </a:cubicBezTo>
                    <a:cubicBezTo>
                      <a:pt x="32427" y="1359"/>
                      <a:pt x="32497" y="1382"/>
                      <a:pt x="32552" y="1406"/>
                    </a:cubicBezTo>
                    <a:cubicBezTo>
                      <a:pt x="32910" y="1544"/>
                      <a:pt x="33272" y="1603"/>
                      <a:pt x="33635" y="1603"/>
                    </a:cubicBezTo>
                    <a:cubicBezTo>
                      <a:pt x="33960" y="1603"/>
                      <a:pt x="34286" y="1556"/>
                      <a:pt x="34612" y="1477"/>
                    </a:cubicBezTo>
                    <a:cubicBezTo>
                      <a:pt x="34695" y="1453"/>
                      <a:pt x="34781" y="1442"/>
                      <a:pt x="34868" y="1442"/>
                    </a:cubicBezTo>
                    <a:cubicBezTo>
                      <a:pt x="34954" y="1442"/>
                      <a:pt x="35040" y="1453"/>
                      <a:pt x="35124" y="1477"/>
                    </a:cubicBezTo>
                    <a:cubicBezTo>
                      <a:pt x="35187" y="1502"/>
                      <a:pt x="35251" y="1512"/>
                      <a:pt x="35315" y="1512"/>
                    </a:cubicBezTo>
                    <a:cubicBezTo>
                      <a:pt x="35465" y="1512"/>
                      <a:pt x="35616" y="1456"/>
                      <a:pt x="35767" y="1406"/>
                    </a:cubicBezTo>
                    <a:cubicBezTo>
                      <a:pt x="35846" y="1374"/>
                      <a:pt x="35952" y="1337"/>
                      <a:pt x="36035" y="1337"/>
                    </a:cubicBezTo>
                    <a:cubicBezTo>
                      <a:pt x="36076" y="1337"/>
                      <a:pt x="36112" y="1346"/>
                      <a:pt x="36136" y="1370"/>
                    </a:cubicBezTo>
                    <a:cubicBezTo>
                      <a:pt x="36493" y="1668"/>
                      <a:pt x="36921" y="1465"/>
                      <a:pt x="37279" y="1668"/>
                    </a:cubicBezTo>
                    <a:cubicBezTo>
                      <a:pt x="37465" y="1768"/>
                      <a:pt x="37678" y="1821"/>
                      <a:pt x="37891" y="1821"/>
                    </a:cubicBezTo>
                    <a:cubicBezTo>
                      <a:pt x="38031" y="1821"/>
                      <a:pt x="38170" y="1798"/>
                      <a:pt x="38303" y="1751"/>
                    </a:cubicBezTo>
                    <a:cubicBezTo>
                      <a:pt x="38366" y="1726"/>
                      <a:pt x="38426" y="1718"/>
                      <a:pt x="38485" y="1718"/>
                    </a:cubicBezTo>
                    <a:cubicBezTo>
                      <a:pt x="38567" y="1718"/>
                      <a:pt x="38646" y="1732"/>
                      <a:pt x="38726" y="1732"/>
                    </a:cubicBezTo>
                    <a:cubicBezTo>
                      <a:pt x="38751" y="1732"/>
                      <a:pt x="38777" y="1731"/>
                      <a:pt x="38803" y="1727"/>
                    </a:cubicBezTo>
                    <a:cubicBezTo>
                      <a:pt x="38862" y="1719"/>
                      <a:pt x="38921" y="1715"/>
                      <a:pt x="38980" y="1715"/>
                    </a:cubicBezTo>
                    <a:cubicBezTo>
                      <a:pt x="39087" y="1715"/>
                      <a:pt x="39195" y="1728"/>
                      <a:pt x="39303" y="1751"/>
                    </a:cubicBezTo>
                    <a:cubicBezTo>
                      <a:pt x="39623" y="1817"/>
                      <a:pt x="39943" y="1861"/>
                      <a:pt x="40262" y="1861"/>
                    </a:cubicBezTo>
                    <a:cubicBezTo>
                      <a:pt x="40631" y="1861"/>
                      <a:pt x="40999" y="1803"/>
                      <a:pt x="41363" y="1656"/>
                    </a:cubicBezTo>
                    <a:cubicBezTo>
                      <a:pt x="41428" y="1628"/>
                      <a:pt x="41498" y="1614"/>
                      <a:pt x="41567" y="1614"/>
                    </a:cubicBezTo>
                    <a:cubicBezTo>
                      <a:pt x="41674" y="1614"/>
                      <a:pt x="41781" y="1646"/>
                      <a:pt x="41874" y="1703"/>
                    </a:cubicBezTo>
                    <a:cubicBezTo>
                      <a:pt x="41937" y="1752"/>
                      <a:pt x="42012" y="1776"/>
                      <a:pt x="42087" y="1776"/>
                    </a:cubicBezTo>
                    <a:cubicBezTo>
                      <a:pt x="42140" y="1776"/>
                      <a:pt x="42194" y="1764"/>
                      <a:pt x="42244" y="1739"/>
                    </a:cubicBezTo>
                    <a:cubicBezTo>
                      <a:pt x="42374" y="1670"/>
                      <a:pt x="42514" y="1636"/>
                      <a:pt x="42651" y="1636"/>
                    </a:cubicBezTo>
                    <a:cubicBezTo>
                      <a:pt x="42727" y="1636"/>
                      <a:pt x="42802" y="1646"/>
                      <a:pt x="42875" y="1668"/>
                    </a:cubicBezTo>
                    <a:cubicBezTo>
                      <a:pt x="43125" y="1703"/>
                      <a:pt x="43375" y="1703"/>
                      <a:pt x="43637" y="1751"/>
                    </a:cubicBezTo>
                    <a:cubicBezTo>
                      <a:pt x="43788" y="1783"/>
                      <a:pt x="43946" y="1808"/>
                      <a:pt x="44104" y="1808"/>
                    </a:cubicBezTo>
                    <a:cubicBezTo>
                      <a:pt x="44295" y="1808"/>
                      <a:pt x="44485" y="1772"/>
                      <a:pt x="44661" y="1668"/>
                    </a:cubicBezTo>
                    <a:cubicBezTo>
                      <a:pt x="44800" y="1583"/>
                      <a:pt x="44955" y="1541"/>
                      <a:pt x="45110" y="1541"/>
                    </a:cubicBezTo>
                    <a:cubicBezTo>
                      <a:pt x="45259" y="1541"/>
                      <a:pt x="45407" y="1580"/>
                      <a:pt x="45542" y="1656"/>
                    </a:cubicBezTo>
                    <a:cubicBezTo>
                      <a:pt x="45562" y="1665"/>
                      <a:pt x="45582" y="1668"/>
                      <a:pt x="45601" y="1668"/>
                    </a:cubicBezTo>
                    <a:cubicBezTo>
                      <a:pt x="45661" y="1668"/>
                      <a:pt x="45717" y="1632"/>
                      <a:pt x="45780" y="1596"/>
                    </a:cubicBezTo>
                    <a:cubicBezTo>
                      <a:pt x="45839" y="1563"/>
                      <a:pt x="45898" y="1529"/>
                      <a:pt x="45952" y="1529"/>
                    </a:cubicBezTo>
                    <a:cubicBezTo>
                      <a:pt x="45975" y="1529"/>
                      <a:pt x="45997" y="1535"/>
                      <a:pt x="46018" y="1549"/>
                    </a:cubicBezTo>
                    <a:cubicBezTo>
                      <a:pt x="46161" y="1632"/>
                      <a:pt x="46304" y="1703"/>
                      <a:pt x="46446" y="1763"/>
                    </a:cubicBezTo>
                    <a:cubicBezTo>
                      <a:pt x="46504" y="1789"/>
                      <a:pt x="46565" y="1800"/>
                      <a:pt x="46625" y="1800"/>
                    </a:cubicBezTo>
                    <a:cubicBezTo>
                      <a:pt x="46678" y="1800"/>
                      <a:pt x="46730" y="1791"/>
                      <a:pt x="46780" y="1775"/>
                    </a:cubicBezTo>
                    <a:cubicBezTo>
                      <a:pt x="46909" y="1720"/>
                      <a:pt x="47042" y="1693"/>
                      <a:pt x="47177" y="1693"/>
                    </a:cubicBezTo>
                    <a:cubicBezTo>
                      <a:pt x="47278" y="1693"/>
                      <a:pt x="47380" y="1709"/>
                      <a:pt x="47482" y="1739"/>
                    </a:cubicBezTo>
                    <a:cubicBezTo>
                      <a:pt x="47697" y="1811"/>
                      <a:pt x="47899" y="1942"/>
                      <a:pt x="48054" y="2120"/>
                    </a:cubicBezTo>
                    <a:cubicBezTo>
                      <a:pt x="48125" y="2204"/>
                      <a:pt x="48221" y="2275"/>
                      <a:pt x="48328" y="2323"/>
                    </a:cubicBezTo>
                    <a:cubicBezTo>
                      <a:pt x="48459" y="2382"/>
                      <a:pt x="48625" y="2382"/>
                      <a:pt x="48756" y="2465"/>
                    </a:cubicBezTo>
                    <a:cubicBezTo>
                      <a:pt x="48828" y="2513"/>
                      <a:pt x="48899" y="2596"/>
                      <a:pt x="48947" y="2680"/>
                    </a:cubicBezTo>
                    <a:cubicBezTo>
                      <a:pt x="48994" y="2751"/>
                      <a:pt x="49054" y="2835"/>
                      <a:pt x="49113" y="2906"/>
                    </a:cubicBezTo>
                    <a:cubicBezTo>
                      <a:pt x="49280" y="3108"/>
                      <a:pt x="49506" y="3263"/>
                      <a:pt x="49756" y="3347"/>
                    </a:cubicBezTo>
                    <a:cubicBezTo>
                      <a:pt x="49864" y="3394"/>
                      <a:pt x="49983" y="3442"/>
                      <a:pt x="50006" y="3573"/>
                    </a:cubicBezTo>
                    <a:cubicBezTo>
                      <a:pt x="50030" y="3668"/>
                      <a:pt x="50078" y="3739"/>
                      <a:pt x="50149" y="3799"/>
                    </a:cubicBezTo>
                    <a:cubicBezTo>
                      <a:pt x="50185" y="3835"/>
                      <a:pt x="50221" y="3859"/>
                      <a:pt x="50256" y="3894"/>
                    </a:cubicBezTo>
                    <a:cubicBezTo>
                      <a:pt x="50280" y="3942"/>
                      <a:pt x="50304" y="3978"/>
                      <a:pt x="50316" y="4025"/>
                    </a:cubicBezTo>
                    <a:cubicBezTo>
                      <a:pt x="50364" y="4192"/>
                      <a:pt x="50661" y="4251"/>
                      <a:pt x="50614" y="4501"/>
                    </a:cubicBezTo>
                    <a:cubicBezTo>
                      <a:pt x="50602" y="4597"/>
                      <a:pt x="50649" y="4692"/>
                      <a:pt x="50745" y="4751"/>
                    </a:cubicBezTo>
                    <a:cubicBezTo>
                      <a:pt x="50816" y="4811"/>
                      <a:pt x="50888" y="4882"/>
                      <a:pt x="50923" y="4978"/>
                    </a:cubicBezTo>
                    <a:cubicBezTo>
                      <a:pt x="50947" y="5013"/>
                      <a:pt x="50959" y="5049"/>
                      <a:pt x="50971" y="5085"/>
                    </a:cubicBezTo>
                    <a:cubicBezTo>
                      <a:pt x="50983" y="5156"/>
                      <a:pt x="50983" y="5240"/>
                      <a:pt x="50959" y="5323"/>
                    </a:cubicBezTo>
                    <a:cubicBezTo>
                      <a:pt x="50899" y="5478"/>
                      <a:pt x="50804" y="5633"/>
                      <a:pt x="50852" y="5775"/>
                    </a:cubicBezTo>
                    <a:lnTo>
                      <a:pt x="50935" y="6133"/>
                    </a:lnTo>
                    <a:cubicBezTo>
                      <a:pt x="50947" y="6192"/>
                      <a:pt x="50959" y="6252"/>
                      <a:pt x="50971" y="6311"/>
                    </a:cubicBezTo>
                    <a:lnTo>
                      <a:pt x="50995" y="6490"/>
                    </a:lnTo>
                    <a:cubicBezTo>
                      <a:pt x="51007" y="6621"/>
                      <a:pt x="51018" y="6728"/>
                      <a:pt x="51030" y="6859"/>
                    </a:cubicBezTo>
                    <a:lnTo>
                      <a:pt x="51054" y="7287"/>
                    </a:lnTo>
                    <a:cubicBezTo>
                      <a:pt x="51411" y="7859"/>
                      <a:pt x="51304" y="8478"/>
                      <a:pt x="51304" y="9085"/>
                    </a:cubicBezTo>
                    <a:cubicBezTo>
                      <a:pt x="51304" y="9264"/>
                      <a:pt x="51269" y="9443"/>
                      <a:pt x="51185" y="9597"/>
                    </a:cubicBezTo>
                    <a:cubicBezTo>
                      <a:pt x="51007" y="9859"/>
                      <a:pt x="51018" y="10216"/>
                      <a:pt x="51221" y="10466"/>
                    </a:cubicBezTo>
                    <a:cubicBezTo>
                      <a:pt x="51316" y="10621"/>
                      <a:pt x="51340" y="10800"/>
                      <a:pt x="51292" y="10978"/>
                    </a:cubicBezTo>
                    <a:cubicBezTo>
                      <a:pt x="51257" y="11145"/>
                      <a:pt x="51090" y="11288"/>
                      <a:pt x="51197" y="11467"/>
                    </a:cubicBezTo>
                    <a:cubicBezTo>
                      <a:pt x="51304" y="11657"/>
                      <a:pt x="51066" y="11895"/>
                      <a:pt x="51245" y="12098"/>
                    </a:cubicBezTo>
                    <a:cubicBezTo>
                      <a:pt x="51197" y="12300"/>
                      <a:pt x="51054" y="12502"/>
                      <a:pt x="51185" y="12729"/>
                    </a:cubicBezTo>
                    <a:cubicBezTo>
                      <a:pt x="51304" y="12955"/>
                      <a:pt x="51102" y="13241"/>
                      <a:pt x="51292" y="13479"/>
                    </a:cubicBezTo>
                    <a:cubicBezTo>
                      <a:pt x="51364" y="13598"/>
                      <a:pt x="51376" y="13741"/>
                      <a:pt x="51316" y="13860"/>
                    </a:cubicBezTo>
                    <a:cubicBezTo>
                      <a:pt x="51185" y="14134"/>
                      <a:pt x="51257" y="14372"/>
                      <a:pt x="51340" y="14622"/>
                    </a:cubicBezTo>
                    <a:cubicBezTo>
                      <a:pt x="51411" y="14836"/>
                      <a:pt x="51388" y="15062"/>
                      <a:pt x="51280" y="15265"/>
                    </a:cubicBezTo>
                    <a:cubicBezTo>
                      <a:pt x="50983" y="15812"/>
                      <a:pt x="51138" y="16372"/>
                      <a:pt x="51233" y="16932"/>
                    </a:cubicBezTo>
                    <a:cubicBezTo>
                      <a:pt x="51554" y="17396"/>
                      <a:pt x="51304" y="17979"/>
                      <a:pt x="51661" y="18444"/>
                    </a:cubicBezTo>
                    <a:cubicBezTo>
                      <a:pt x="51709" y="18503"/>
                      <a:pt x="51673" y="18622"/>
                      <a:pt x="51626" y="18694"/>
                    </a:cubicBezTo>
                    <a:cubicBezTo>
                      <a:pt x="51483" y="18920"/>
                      <a:pt x="51423" y="19194"/>
                      <a:pt x="51459" y="19456"/>
                    </a:cubicBezTo>
                    <a:cubicBezTo>
                      <a:pt x="51483" y="19670"/>
                      <a:pt x="51435" y="19896"/>
                      <a:pt x="51328" y="20087"/>
                    </a:cubicBezTo>
                    <a:cubicBezTo>
                      <a:pt x="51245" y="20230"/>
                      <a:pt x="51316" y="20349"/>
                      <a:pt x="51340" y="20456"/>
                    </a:cubicBezTo>
                    <a:cubicBezTo>
                      <a:pt x="51376" y="20575"/>
                      <a:pt x="51352" y="20706"/>
                      <a:pt x="51269" y="20801"/>
                    </a:cubicBezTo>
                    <a:cubicBezTo>
                      <a:pt x="51245" y="20837"/>
                      <a:pt x="51233" y="20872"/>
                      <a:pt x="51209" y="20908"/>
                    </a:cubicBezTo>
                    <a:cubicBezTo>
                      <a:pt x="51185" y="20944"/>
                      <a:pt x="51173" y="20980"/>
                      <a:pt x="51149" y="21015"/>
                    </a:cubicBezTo>
                    <a:cubicBezTo>
                      <a:pt x="51114" y="21087"/>
                      <a:pt x="51090" y="21158"/>
                      <a:pt x="51078" y="21230"/>
                    </a:cubicBezTo>
                    <a:cubicBezTo>
                      <a:pt x="51066" y="21313"/>
                      <a:pt x="51054" y="21384"/>
                      <a:pt x="51054" y="21468"/>
                    </a:cubicBezTo>
                    <a:cubicBezTo>
                      <a:pt x="51054" y="21539"/>
                      <a:pt x="51066" y="21623"/>
                      <a:pt x="51090" y="21694"/>
                    </a:cubicBezTo>
                    <a:cubicBezTo>
                      <a:pt x="51114" y="21789"/>
                      <a:pt x="51138" y="21885"/>
                      <a:pt x="51138" y="21980"/>
                    </a:cubicBezTo>
                    <a:cubicBezTo>
                      <a:pt x="51138" y="22075"/>
                      <a:pt x="51126" y="22158"/>
                      <a:pt x="51114" y="22254"/>
                    </a:cubicBezTo>
                    <a:cubicBezTo>
                      <a:pt x="51090" y="22337"/>
                      <a:pt x="51066" y="22420"/>
                      <a:pt x="51042" y="22516"/>
                    </a:cubicBezTo>
                    <a:cubicBezTo>
                      <a:pt x="51007" y="22599"/>
                      <a:pt x="50959" y="22682"/>
                      <a:pt x="50911" y="22754"/>
                    </a:cubicBezTo>
                    <a:cubicBezTo>
                      <a:pt x="50626" y="23254"/>
                      <a:pt x="50292" y="23682"/>
                      <a:pt x="50066" y="24242"/>
                    </a:cubicBezTo>
                    <a:cubicBezTo>
                      <a:pt x="50030" y="24325"/>
                      <a:pt x="49995" y="24397"/>
                      <a:pt x="49887" y="24409"/>
                    </a:cubicBezTo>
                    <a:cubicBezTo>
                      <a:pt x="49590" y="24432"/>
                      <a:pt x="49483" y="24682"/>
                      <a:pt x="49256" y="24790"/>
                    </a:cubicBezTo>
                    <a:cubicBezTo>
                      <a:pt x="48994" y="24909"/>
                      <a:pt x="48732" y="24992"/>
                      <a:pt x="48459" y="25052"/>
                    </a:cubicBezTo>
                    <a:cubicBezTo>
                      <a:pt x="48411" y="25063"/>
                      <a:pt x="48375" y="25087"/>
                      <a:pt x="48351" y="25111"/>
                    </a:cubicBezTo>
                    <a:cubicBezTo>
                      <a:pt x="48232" y="25194"/>
                      <a:pt x="48125" y="25337"/>
                      <a:pt x="47970" y="25385"/>
                    </a:cubicBezTo>
                    <a:cubicBezTo>
                      <a:pt x="47913" y="25404"/>
                      <a:pt x="47850" y="25408"/>
                      <a:pt x="47786" y="25408"/>
                    </a:cubicBezTo>
                    <a:cubicBezTo>
                      <a:pt x="47744" y="25408"/>
                      <a:pt x="47701" y="25406"/>
                      <a:pt x="47658" y="25406"/>
                    </a:cubicBezTo>
                    <a:cubicBezTo>
                      <a:pt x="47605" y="25406"/>
                      <a:pt x="47554" y="25409"/>
                      <a:pt x="47506" y="25421"/>
                    </a:cubicBezTo>
                    <a:cubicBezTo>
                      <a:pt x="47363" y="25444"/>
                      <a:pt x="47232" y="25468"/>
                      <a:pt x="47101" y="25504"/>
                    </a:cubicBezTo>
                    <a:lnTo>
                      <a:pt x="47006" y="25528"/>
                    </a:lnTo>
                    <a:lnTo>
                      <a:pt x="46899" y="25552"/>
                    </a:lnTo>
                    <a:lnTo>
                      <a:pt x="46697" y="25587"/>
                    </a:lnTo>
                    <a:cubicBezTo>
                      <a:pt x="46506" y="25635"/>
                      <a:pt x="46316" y="25730"/>
                      <a:pt x="46161" y="25861"/>
                    </a:cubicBezTo>
                    <a:cubicBezTo>
                      <a:pt x="45946" y="26004"/>
                      <a:pt x="45911" y="26111"/>
                      <a:pt x="46113" y="26457"/>
                    </a:cubicBezTo>
                    <a:cubicBezTo>
                      <a:pt x="46316" y="26730"/>
                      <a:pt x="46327" y="26730"/>
                      <a:pt x="46196" y="26849"/>
                    </a:cubicBezTo>
                    <a:lnTo>
                      <a:pt x="45994" y="27064"/>
                    </a:lnTo>
                    <a:cubicBezTo>
                      <a:pt x="46071" y="27097"/>
                      <a:pt x="46148" y="27160"/>
                      <a:pt x="46225" y="27160"/>
                    </a:cubicBezTo>
                    <a:cubicBezTo>
                      <a:pt x="46231" y="27160"/>
                      <a:pt x="46238" y="27160"/>
                      <a:pt x="46244" y="27159"/>
                    </a:cubicBezTo>
                    <a:cubicBezTo>
                      <a:pt x="46887" y="27135"/>
                      <a:pt x="47578" y="27052"/>
                      <a:pt x="48066" y="26599"/>
                    </a:cubicBezTo>
                    <a:cubicBezTo>
                      <a:pt x="48197" y="26468"/>
                      <a:pt x="48411" y="26457"/>
                      <a:pt x="48625" y="26457"/>
                    </a:cubicBezTo>
                    <a:cubicBezTo>
                      <a:pt x="48756" y="26457"/>
                      <a:pt x="48875" y="26433"/>
                      <a:pt x="49006" y="26409"/>
                    </a:cubicBezTo>
                    <a:cubicBezTo>
                      <a:pt x="49125" y="26385"/>
                      <a:pt x="49233" y="26337"/>
                      <a:pt x="49340" y="26278"/>
                    </a:cubicBezTo>
                    <a:cubicBezTo>
                      <a:pt x="49435" y="26206"/>
                      <a:pt x="49530" y="26123"/>
                      <a:pt x="49614" y="26028"/>
                    </a:cubicBezTo>
                    <a:cubicBezTo>
                      <a:pt x="49661" y="25980"/>
                      <a:pt x="49697" y="25933"/>
                      <a:pt x="49733" y="25885"/>
                    </a:cubicBezTo>
                    <a:cubicBezTo>
                      <a:pt x="49768" y="25825"/>
                      <a:pt x="49792" y="25766"/>
                      <a:pt x="49816" y="25706"/>
                    </a:cubicBezTo>
                    <a:cubicBezTo>
                      <a:pt x="49899" y="25575"/>
                      <a:pt x="50042" y="25504"/>
                      <a:pt x="50185" y="25504"/>
                    </a:cubicBezTo>
                    <a:cubicBezTo>
                      <a:pt x="50387" y="25480"/>
                      <a:pt x="50566" y="25373"/>
                      <a:pt x="50685" y="25206"/>
                    </a:cubicBezTo>
                    <a:cubicBezTo>
                      <a:pt x="50780" y="25099"/>
                      <a:pt x="50840" y="24956"/>
                      <a:pt x="50911" y="24837"/>
                    </a:cubicBezTo>
                    <a:cubicBezTo>
                      <a:pt x="50995" y="24706"/>
                      <a:pt x="51102" y="24611"/>
                      <a:pt x="51245" y="24552"/>
                    </a:cubicBezTo>
                    <a:lnTo>
                      <a:pt x="51507" y="24194"/>
                    </a:lnTo>
                    <a:cubicBezTo>
                      <a:pt x="51590" y="24075"/>
                      <a:pt x="51673" y="23944"/>
                      <a:pt x="51745" y="23825"/>
                    </a:cubicBezTo>
                    <a:cubicBezTo>
                      <a:pt x="51900" y="23563"/>
                      <a:pt x="52042" y="23301"/>
                      <a:pt x="52161" y="23028"/>
                    </a:cubicBezTo>
                    <a:cubicBezTo>
                      <a:pt x="52221" y="22885"/>
                      <a:pt x="52173" y="22706"/>
                      <a:pt x="52054" y="22611"/>
                    </a:cubicBezTo>
                    <a:cubicBezTo>
                      <a:pt x="51971" y="22551"/>
                      <a:pt x="51911" y="22456"/>
                      <a:pt x="51888" y="22361"/>
                    </a:cubicBezTo>
                    <a:cubicBezTo>
                      <a:pt x="51888" y="22266"/>
                      <a:pt x="51911" y="22182"/>
                      <a:pt x="51971" y="22111"/>
                    </a:cubicBezTo>
                    <a:cubicBezTo>
                      <a:pt x="52185" y="21825"/>
                      <a:pt x="52304" y="21670"/>
                      <a:pt x="52352" y="21492"/>
                    </a:cubicBezTo>
                    <a:cubicBezTo>
                      <a:pt x="52388" y="21384"/>
                      <a:pt x="52412" y="21289"/>
                      <a:pt x="52423" y="21194"/>
                    </a:cubicBezTo>
                    <a:cubicBezTo>
                      <a:pt x="52435" y="21123"/>
                      <a:pt x="52447" y="21051"/>
                      <a:pt x="52447" y="20992"/>
                    </a:cubicBezTo>
                    <a:cubicBezTo>
                      <a:pt x="52447" y="20908"/>
                      <a:pt x="52459" y="20825"/>
                      <a:pt x="52471" y="20730"/>
                    </a:cubicBezTo>
                    <a:cubicBezTo>
                      <a:pt x="52471" y="20646"/>
                      <a:pt x="52483" y="20563"/>
                      <a:pt x="52507" y="20491"/>
                    </a:cubicBezTo>
                    <a:lnTo>
                      <a:pt x="52542" y="20372"/>
                    </a:lnTo>
                    <a:cubicBezTo>
                      <a:pt x="52554" y="20337"/>
                      <a:pt x="52566" y="20301"/>
                      <a:pt x="52578" y="20265"/>
                    </a:cubicBezTo>
                    <a:cubicBezTo>
                      <a:pt x="52626" y="20110"/>
                      <a:pt x="52602" y="19956"/>
                      <a:pt x="52519" y="19813"/>
                    </a:cubicBezTo>
                    <a:cubicBezTo>
                      <a:pt x="52590" y="19610"/>
                      <a:pt x="52638" y="19396"/>
                      <a:pt x="52662" y="19182"/>
                    </a:cubicBezTo>
                    <a:cubicBezTo>
                      <a:pt x="52650" y="18967"/>
                      <a:pt x="52507" y="18765"/>
                      <a:pt x="52483" y="18551"/>
                    </a:cubicBezTo>
                    <a:cubicBezTo>
                      <a:pt x="52447" y="18289"/>
                      <a:pt x="52388" y="18027"/>
                      <a:pt x="52519" y="17777"/>
                    </a:cubicBezTo>
                    <a:cubicBezTo>
                      <a:pt x="52638" y="17515"/>
                      <a:pt x="52423" y="17277"/>
                      <a:pt x="52614" y="17027"/>
                    </a:cubicBezTo>
                    <a:cubicBezTo>
                      <a:pt x="52745" y="16848"/>
                      <a:pt x="52459" y="16622"/>
                      <a:pt x="52602" y="16396"/>
                    </a:cubicBezTo>
                    <a:cubicBezTo>
                      <a:pt x="52733" y="16158"/>
                      <a:pt x="52673" y="15884"/>
                      <a:pt x="52685" y="15622"/>
                    </a:cubicBezTo>
                    <a:cubicBezTo>
                      <a:pt x="52721" y="15312"/>
                      <a:pt x="52638" y="15003"/>
                      <a:pt x="52459" y="14741"/>
                    </a:cubicBezTo>
                    <a:cubicBezTo>
                      <a:pt x="52340" y="14574"/>
                      <a:pt x="52471" y="14407"/>
                      <a:pt x="52542" y="14241"/>
                    </a:cubicBezTo>
                    <a:cubicBezTo>
                      <a:pt x="52578" y="14169"/>
                      <a:pt x="52519" y="14098"/>
                      <a:pt x="52400" y="14050"/>
                    </a:cubicBezTo>
                    <a:cubicBezTo>
                      <a:pt x="52281" y="14003"/>
                      <a:pt x="52233" y="13943"/>
                      <a:pt x="52245" y="13860"/>
                    </a:cubicBezTo>
                    <a:cubicBezTo>
                      <a:pt x="52269" y="13729"/>
                      <a:pt x="52376" y="13574"/>
                      <a:pt x="52316" y="13479"/>
                    </a:cubicBezTo>
                    <a:cubicBezTo>
                      <a:pt x="52173" y="13205"/>
                      <a:pt x="52233" y="12991"/>
                      <a:pt x="52471" y="12764"/>
                    </a:cubicBezTo>
                    <a:cubicBezTo>
                      <a:pt x="52721" y="12502"/>
                      <a:pt x="52673" y="12193"/>
                      <a:pt x="52590" y="11883"/>
                    </a:cubicBezTo>
                    <a:cubicBezTo>
                      <a:pt x="52578" y="11812"/>
                      <a:pt x="52483" y="11740"/>
                      <a:pt x="52400" y="11693"/>
                    </a:cubicBezTo>
                    <a:cubicBezTo>
                      <a:pt x="52316" y="11645"/>
                      <a:pt x="52197" y="11574"/>
                      <a:pt x="52245" y="11514"/>
                    </a:cubicBezTo>
                    <a:cubicBezTo>
                      <a:pt x="52435" y="11157"/>
                      <a:pt x="52376" y="10836"/>
                      <a:pt x="52161" y="10514"/>
                    </a:cubicBezTo>
                    <a:cubicBezTo>
                      <a:pt x="52090" y="10395"/>
                      <a:pt x="52161" y="10252"/>
                      <a:pt x="52316" y="10169"/>
                    </a:cubicBezTo>
                    <a:cubicBezTo>
                      <a:pt x="52531" y="10074"/>
                      <a:pt x="52662" y="9835"/>
                      <a:pt x="52602" y="9609"/>
                    </a:cubicBezTo>
                    <a:cubicBezTo>
                      <a:pt x="52566" y="9395"/>
                      <a:pt x="52423" y="9192"/>
                      <a:pt x="52542" y="8978"/>
                    </a:cubicBezTo>
                    <a:cubicBezTo>
                      <a:pt x="52554" y="8954"/>
                      <a:pt x="52507" y="8895"/>
                      <a:pt x="52471" y="8871"/>
                    </a:cubicBezTo>
                    <a:cubicBezTo>
                      <a:pt x="52304" y="8776"/>
                      <a:pt x="52054" y="8704"/>
                      <a:pt x="52412" y="8538"/>
                    </a:cubicBezTo>
                    <a:cubicBezTo>
                      <a:pt x="52447" y="8514"/>
                      <a:pt x="52519" y="8466"/>
                      <a:pt x="52507" y="8442"/>
                    </a:cubicBezTo>
                    <a:cubicBezTo>
                      <a:pt x="52352" y="8145"/>
                      <a:pt x="52578" y="7835"/>
                      <a:pt x="52483" y="7561"/>
                    </a:cubicBezTo>
                    <a:cubicBezTo>
                      <a:pt x="52412" y="7395"/>
                      <a:pt x="52376" y="7228"/>
                      <a:pt x="52340" y="7049"/>
                    </a:cubicBezTo>
                    <a:cubicBezTo>
                      <a:pt x="52328" y="6966"/>
                      <a:pt x="52328" y="6883"/>
                      <a:pt x="52316" y="6787"/>
                    </a:cubicBezTo>
                    <a:cubicBezTo>
                      <a:pt x="52316" y="6704"/>
                      <a:pt x="52304" y="6609"/>
                      <a:pt x="52292" y="6514"/>
                    </a:cubicBezTo>
                    <a:cubicBezTo>
                      <a:pt x="52245" y="5585"/>
                      <a:pt x="51995" y="4668"/>
                      <a:pt x="51578" y="3835"/>
                    </a:cubicBezTo>
                    <a:cubicBezTo>
                      <a:pt x="51519" y="3716"/>
                      <a:pt x="51447" y="3597"/>
                      <a:pt x="51388" y="3466"/>
                    </a:cubicBezTo>
                    <a:cubicBezTo>
                      <a:pt x="51340" y="3335"/>
                      <a:pt x="51292" y="3204"/>
                      <a:pt x="51245" y="3061"/>
                    </a:cubicBezTo>
                    <a:cubicBezTo>
                      <a:pt x="51197" y="2930"/>
                      <a:pt x="51138" y="2799"/>
                      <a:pt x="51042" y="2692"/>
                    </a:cubicBezTo>
                    <a:cubicBezTo>
                      <a:pt x="50947" y="2596"/>
                      <a:pt x="50816" y="2513"/>
                      <a:pt x="50685" y="2465"/>
                    </a:cubicBezTo>
                    <a:cubicBezTo>
                      <a:pt x="50423" y="2370"/>
                      <a:pt x="50173" y="2239"/>
                      <a:pt x="49935" y="2084"/>
                    </a:cubicBezTo>
                    <a:cubicBezTo>
                      <a:pt x="49804" y="2001"/>
                      <a:pt x="49756" y="1775"/>
                      <a:pt x="49625" y="1644"/>
                    </a:cubicBezTo>
                    <a:cubicBezTo>
                      <a:pt x="49542" y="1561"/>
                      <a:pt x="49447" y="1489"/>
                      <a:pt x="49352" y="1442"/>
                    </a:cubicBezTo>
                    <a:cubicBezTo>
                      <a:pt x="49244" y="1382"/>
                      <a:pt x="49137" y="1322"/>
                      <a:pt x="49054" y="1251"/>
                    </a:cubicBezTo>
                    <a:cubicBezTo>
                      <a:pt x="48899" y="1144"/>
                      <a:pt x="48816" y="941"/>
                      <a:pt x="48649" y="858"/>
                    </a:cubicBezTo>
                    <a:cubicBezTo>
                      <a:pt x="48542" y="811"/>
                      <a:pt x="48423" y="775"/>
                      <a:pt x="48304" y="775"/>
                    </a:cubicBezTo>
                    <a:cubicBezTo>
                      <a:pt x="48185" y="763"/>
                      <a:pt x="48066" y="763"/>
                      <a:pt x="47947" y="751"/>
                    </a:cubicBezTo>
                    <a:cubicBezTo>
                      <a:pt x="47804" y="620"/>
                      <a:pt x="47625" y="560"/>
                      <a:pt x="47435" y="560"/>
                    </a:cubicBezTo>
                    <a:cubicBezTo>
                      <a:pt x="47396" y="556"/>
                      <a:pt x="47356" y="554"/>
                      <a:pt x="47317" y="554"/>
                    </a:cubicBezTo>
                    <a:cubicBezTo>
                      <a:pt x="47188" y="554"/>
                      <a:pt x="47060" y="574"/>
                      <a:pt x="46937" y="574"/>
                    </a:cubicBezTo>
                    <a:cubicBezTo>
                      <a:pt x="46916" y="574"/>
                      <a:pt x="46896" y="574"/>
                      <a:pt x="46875" y="572"/>
                    </a:cubicBezTo>
                    <a:cubicBezTo>
                      <a:pt x="46649" y="560"/>
                      <a:pt x="46423" y="537"/>
                      <a:pt x="46196" y="489"/>
                    </a:cubicBezTo>
                    <a:cubicBezTo>
                      <a:pt x="46067" y="446"/>
                      <a:pt x="45956" y="390"/>
                      <a:pt x="45832" y="390"/>
                    </a:cubicBezTo>
                    <a:cubicBezTo>
                      <a:pt x="45785" y="390"/>
                      <a:pt x="45737" y="398"/>
                      <a:pt x="45684" y="418"/>
                    </a:cubicBezTo>
                    <a:cubicBezTo>
                      <a:pt x="45482" y="489"/>
                      <a:pt x="45256" y="525"/>
                      <a:pt x="45042" y="525"/>
                    </a:cubicBezTo>
                    <a:cubicBezTo>
                      <a:pt x="44490" y="551"/>
                      <a:pt x="43938" y="559"/>
                      <a:pt x="43385" y="559"/>
                    </a:cubicBezTo>
                    <a:cubicBezTo>
                      <a:pt x="42412" y="559"/>
                      <a:pt x="41437" y="532"/>
                      <a:pt x="40458" y="525"/>
                    </a:cubicBezTo>
                    <a:cubicBezTo>
                      <a:pt x="40339" y="513"/>
                      <a:pt x="40208" y="489"/>
                      <a:pt x="40077" y="453"/>
                    </a:cubicBezTo>
                    <a:cubicBezTo>
                      <a:pt x="39844" y="406"/>
                      <a:pt x="39612" y="382"/>
                      <a:pt x="39380" y="382"/>
                    </a:cubicBezTo>
                    <a:cubicBezTo>
                      <a:pt x="39148" y="382"/>
                      <a:pt x="38916" y="406"/>
                      <a:pt x="38684" y="453"/>
                    </a:cubicBezTo>
                    <a:cubicBezTo>
                      <a:pt x="38455" y="492"/>
                      <a:pt x="38225" y="511"/>
                      <a:pt x="37995" y="511"/>
                    </a:cubicBezTo>
                    <a:cubicBezTo>
                      <a:pt x="37661" y="511"/>
                      <a:pt x="37329" y="471"/>
                      <a:pt x="37005" y="394"/>
                    </a:cubicBezTo>
                    <a:cubicBezTo>
                      <a:pt x="36667" y="304"/>
                      <a:pt x="36321" y="261"/>
                      <a:pt x="35976" y="261"/>
                    </a:cubicBezTo>
                    <a:cubicBezTo>
                      <a:pt x="35493" y="261"/>
                      <a:pt x="35010" y="346"/>
                      <a:pt x="34552" y="513"/>
                    </a:cubicBezTo>
                    <a:cubicBezTo>
                      <a:pt x="34477" y="550"/>
                      <a:pt x="34397" y="569"/>
                      <a:pt x="34318" y="569"/>
                    </a:cubicBezTo>
                    <a:cubicBezTo>
                      <a:pt x="34221" y="569"/>
                      <a:pt x="34125" y="541"/>
                      <a:pt x="34040" y="489"/>
                    </a:cubicBezTo>
                    <a:cubicBezTo>
                      <a:pt x="33850" y="370"/>
                      <a:pt x="33635" y="310"/>
                      <a:pt x="33409" y="310"/>
                    </a:cubicBezTo>
                    <a:cubicBezTo>
                      <a:pt x="33360" y="313"/>
                      <a:pt x="33310" y="315"/>
                      <a:pt x="33260" y="315"/>
                    </a:cubicBezTo>
                    <a:cubicBezTo>
                      <a:pt x="32915" y="315"/>
                      <a:pt x="32566" y="243"/>
                      <a:pt x="32254" y="108"/>
                    </a:cubicBezTo>
                    <a:cubicBezTo>
                      <a:pt x="32231" y="98"/>
                      <a:pt x="32205" y="93"/>
                      <a:pt x="32178" y="93"/>
                    </a:cubicBezTo>
                    <a:cubicBezTo>
                      <a:pt x="32081" y="93"/>
                      <a:pt x="31966" y="146"/>
                      <a:pt x="31873" y="156"/>
                    </a:cubicBezTo>
                    <a:cubicBezTo>
                      <a:pt x="31794" y="187"/>
                      <a:pt x="31709" y="198"/>
                      <a:pt x="31623" y="198"/>
                    </a:cubicBezTo>
                    <a:cubicBezTo>
                      <a:pt x="31580" y="198"/>
                      <a:pt x="31536" y="195"/>
                      <a:pt x="31492" y="191"/>
                    </a:cubicBezTo>
                    <a:cubicBezTo>
                      <a:pt x="31349" y="146"/>
                      <a:pt x="31209" y="107"/>
                      <a:pt x="31070" y="107"/>
                    </a:cubicBezTo>
                    <a:cubicBezTo>
                      <a:pt x="30956" y="107"/>
                      <a:pt x="30843" y="133"/>
                      <a:pt x="30730" y="203"/>
                    </a:cubicBezTo>
                    <a:cubicBezTo>
                      <a:pt x="30686" y="240"/>
                      <a:pt x="30634" y="254"/>
                      <a:pt x="30580" y="254"/>
                    </a:cubicBezTo>
                    <a:cubicBezTo>
                      <a:pt x="30547" y="254"/>
                      <a:pt x="30512" y="248"/>
                      <a:pt x="30480" y="239"/>
                    </a:cubicBezTo>
                    <a:cubicBezTo>
                      <a:pt x="30244" y="100"/>
                      <a:pt x="30002" y="53"/>
                      <a:pt x="29760" y="53"/>
                    </a:cubicBezTo>
                    <a:cubicBezTo>
                      <a:pt x="29526" y="53"/>
                      <a:pt x="29292" y="97"/>
                      <a:pt x="29063" y="144"/>
                    </a:cubicBezTo>
                    <a:cubicBezTo>
                      <a:pt x="29020" y="151"/>
                      <a:pt x="28977" y="154"/>
                      <a:pt x="28935" y="154"/>
                    </a:cubicBezTo>
                    <a:cubicBezTo>
                      <a:pt x="28753" y="154"/>
                      <a:pt x="28580" y="97"/>
                      <a:pt x="28408" y="97"/>
                    </a:cubicBezTo>
                    <a:cubicBezTo>
                      <a:pt x="28369" y="97"/>
                      <a:pt x="28329" y="100"/>
                      <a:pt x="28289" y="108"/>
                    </a:cubicBezTo>
                    <a:cubicBezTo>
                      <a:pt x="28028" y="168"/>
                      <a:pt x="27777" y="263"/>
                      <a:pt x="27527" y="322"/>
                    </a:cubicBezTo>
                    <a:cubicBezTo>
                      <a:pt x="27432" y="334"/>
                      <a:pt x="27349" y="346"/>
                      <a:pt x="27266" y="346"/>
                    </a:cubicBezTo>
                    <a:lnTo>
                      <a:pt x="25563" y="370"/>
                    </a:lnTo>
                    <a:cubicBezTo>
                      <a:pt x="25548" y="371"/>
                      <a:pt x="25533" y="371"/>
                      <a:pt x="25517" y="371"/>
                    </a:cubicBezTo>
                    <a:cubicBezTo>
                      <a:pt x="25354" y="371"/>
                      <a:pt x="25194" y="314"/>
                      <a:pt x="25063" y="227"/>
                    </a:cubicBezTo>
                    <a:cubicBezTo>
                      <a:pt x="24984" y="173"/>
                      <a:pt x="24910" y="150"/>
                      <a:pt x="24839" y="150"/>
                    </a:cubicBezTo>
                    <a:cubicBezTo>
                      <a:pt x="24706" y="150"/>
                      <a:pt x="24584" y="234"/>
                      <a:pt x="24468" y="358"/>
                    </a:cubicBezTo>
                    <a:cubicBezTo>
                      <a:pt x="24360" y="441"/>
                      <a:pt x="24241" y="501"/>
                      <a:pt x="24122" y="549"/>
                    </a:cubicBezTo>
                    <a:cubicBezTo>
                      <a:pt x="23924" y="383"/>
                      <a:pt x="23711" y="346"/>
                      <a:pt x="23495" y="346"/>
                    </a:cubicBezTo>
                    <a:cubicBezTo>
                      <a:pt x="23323" y="346"/>
                      <a:pt x="23149" y="370"/>
                      <a:pt x="22979" y="370"/>
                    </a:cubicBezTo>
                    <a:cubicBezTo>
                      <a:pt x="21491" y="370"/>
                      <a:pt x="20003" y="406"/>
                      <a:pt x="18526" y="418"/>
                    </a:cubicBezTo>
                    <a:cubicBezTo>
                      <a:pt x="17955" y="418"/>
                      <a:pt x="17395" y="418"/>
                      <a:pt x="16824" y="406"/>
                    </a:cubicBezTo>
                    <a:cubicBezTo>
                      <a:pt x="16795" y="408"/>
                      <a:pt x="16766" y="409"/>
                      <a:pt x="16738" y="409"/>
                    </a:cubicBezTo>
                    <a:cubicBezTo>
                      <a:pt x="16591" y="409"/>
                      <a:pt x="16451" y="382"/>
                      <a:pt x="16312" y="322"/>
                    </a:cubicBezTo>
                    <a:cubicBezTo>
                      <a:pt x="16191" y="250"/>
                      <a:pt x="16070" y="230"/>
                      <a:pt x="15949" y="230"/>
                    </a:cubicBezTo>
                    <a:cubicBezTo>
                      <a:pt x="15808" y="230"/>
                      <a:pt x="15667" y="257"/>
                      <a:pt x="15526" y="257"/>
                    </a:cubicBezTo>
                    <a:cubicBezTo>
                      <a:pt x="15490" y="257"/>
                      <a:pt x="15455" y="255"/>
                      <a:pt x="15419" y="251"/>
                    </a:cubicBezTo>
                    <a:cubicBezTo>
                      <a:pt x="15379" y="246"/>
                      <a:pt x="15340" y="243"/>
                      <a:pt x="15301" y="243"/>
                    </a:cubicBezTo>
                    <a:cubicBezTo>
                      <a:pt x="15147" y="243"/>
                      <a:pt x="14994" y="276"/>
                      <a:pt x="14848" y="276"/>
                    </a:cubicBezTo>
                    <a:cubicBezTo>
                      <a:pt x="14783" y="276"/>
                      <a:pt x="14719" y="270"/>
                      <a:pt x="14657" y="251"/>
                    </a:cubicBezTo>
                    <a:cubicBezTo>
                      <a:pt x="14359" y="179"/>
                      <a:pt x="14050" y="132"/>
                      <a:pt x="13752" y="108"/>
                    </a:cubicBezTo>
                    <a:cubicBezTo>
                      <a:pt x="13701" y="105"/>
                      <a:pt x="13649" y="103"/>
                      <a:pt x="13598" y="103"/>
                    </a:cubicBezTo>
                    <a:cubicBezTo>
                      <a:pt x="13326" y="103"/>
                      <a:pt x="13053" y="142"/>
                      <a:pt x="12781" y="142"/>
                    </a:cubicBezTo>
                    <a:cubicBezTo>
                      <a:pt x="12543" y="142"/>
                      <a:pt x="12306" y="112"/>
                      <a:pt x="12073" y="1"/>
                    </a:cubicBezTo>
                    <a:close/>
                  </a:path>
                </a:pathLst>
              </a:custGeom>
              <a:solidFill>
                <a:srgbClr val="67C2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607;p27">
                <a:extLst>
                  <a:ext uri="{FF2B5EF4-FFF2-40B4-BE49-F238E27FC236}">
                    <a16:creationId xmlns:a16="http://schemas.microsoft.com/office/drawing/2014/main" id="{2C3A99D5-436F-415D-B56A-CFB61A3E4B79}"/>
                  </a:ext>
                </a:extLst>
              </p:cNvPr>
              <p:cNvSpPr txBox="1"/>
              <p:nvPr/>
            </p:nvSpPr>
            <p:spPr>
              <a:xfrm>
                <a:off x="6615199" y="1657144"/>
                <a:ext cx="1608266" cy="3720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400" b="1" kern="0" dirty="0">
                    <a:solidFill>
                      <a:srgbClr val="00B0F0"/>
                    </a:solidFill>
                    <a:latin typeface="Arial Narrow" panose="020B0606020202030204" pitchFamily="34" charset="0"/>
                    <a:ea typeface="Roboto"/>
                    <a:sym typeface="Fira Sans Extra Condensed Medium"/>
                  </a:rPr>
                  <a:t>No se posee lo que no son sus </a:t>
                </a:r>
                <a:r>
                  <a:rPr kumimoji="0" lang="en" sz="1400" b="1" i="0" u="none" strike="noStrike" kern="0" cap="none" spc="0" normalizeH="0" baseline="0" noProof="0" dirty="0">
                    <a:ln>
                      <a:noFill/>
                    </a:ln>
                    <a:solidFill>
                      <a:srgbClr val="00B0F0"/>
                    </a:solidFill>
                    <a:effectLst/>
                    <a:uLnTx/>
                    <a:uFillTx/>
                    <a:latin typeface="Arial Narrow" panose="020B0606020202030204" pitchFamily="34" charset="0"/>
                    <a:ea typeface="Roboto"/>
                    <a:cs typeface="+mn-cs"/>
                    <a:sym typeface="Roboto"/>
                  </a:rPr>
                  <a:t>facultades, </a:t>
                </a:r>
                <a:r>
                  <a:rPr kumimoji="0" lang="es-MX" sz="1400" b="1" i="0" u="none" strike="noStrike" kern="0" cap="none" spc="0" normalizeH="0" baseline="0" noProof="0" dirty="0">
                    <a:ln>
                      <a:noFill/>
                    </a:ln>
                    <a:solidFill>
                      <a:srgbClr val="00B0F0"/>
                    </a:solidFill>
                    <a:effectLst/>
                    <a:uLnTx/>
                    <a:uFillTx/>
                    <a:latin typeface="Arial Narrow" panose="020B0606020202030204" pitchFamily="34" charset="0"/>
                    <a:ea typeface="Roboto"/>
                    <a:cs typeface="+mn-cs"/>
                    <a:sym typeface="Roboto"/>
                  </a:rPr>
                  <a:t>c</a:t>
                </a:r>
                <a:r>
                  <a:rPr kumimoji="0" lang="en" sz="1400" b="1" i="0" u="none" strike="noStrike" kern="0" cap="none" spc="0" normalizeH="0" baseline="0" noProof="0" dirty="0">
                    <a:ln>
                      <a:noFill/>
                    </a:ln>
                    <a:solidFill>
                      <a:srgbClr val="00B0F0"/>
                    </a:solidFill>
                    <a:effectLst/>
                    <a:uLnTx/>
                    <a:uFillTx/>
                    <a:latin typeface="Arial Narrow" panose="020B0606020202030204" pitchFamily="34" charset="0"/>
                    <a:ea typeface="Roboto"/>
                    <a:cs typeface="+mn-cs"/>
                    <a:sym typeface="Roboto"/>
                  </a:rPr>
                  <a:t>ompetencias o funciones.</a:t>
                </a:r>
                <a:endParaRPr sz="1400" b="1" kern="0" dirty="0">
                  <a:solidFill>
                    <a:srgbClr val="00B0F0"/>
                  </a:solidFill>
                  <a:latin typeface="Arial Narrow" panose="020B0606020202030204" pitchFamily="34" charset="0"/>
                  <a:ea typeface="Roboto"/>
                  <a:sym typeface="Fira Sans Extra Condensed Medium"/>
                </a:endParaRPr>
              </a:p>
            </p:txBody>
          </p:sp>
        </p:grpSp>
        <p:grpSp>
          <p:nvGrpSpPr>
            <p:cNvPr id="58" name="Google Shape;608;p27">
              <a:extLst>
                <a:ext uri="{FF2B5EF4-FFF2-40B4-BE49-F238E27FC236}">
                  <a16:creationId xmlns:a16="http://schemas.microsoft.com/office/drawing/2014/main" id="{012BAFD1-CFA6-48E6-B4BF-F27007BC64AC}"/>
                </a:ext>
              </a:extLst>
            </p:cNvPr>
            <p:cNvGrpSpPr/>
            <p:nvPr/>
          </p:nvGrpSpPr>
          <p:grpSpPr>
            <a:xfrm>
              <a:off x="6597308" y="2468971"/>
              <a:ext cx="1652633" cy="852463"/>
              <a:chOff x="6597308" y="2468971"/>
              <a:chExt cx="1652633" cy="852463"/>
            </a:xfrm>
          </p:grpSpPr>
          <p:sp>
            <p:nvSpPr>
              <p:cNvPr id="59" name="Google Shape;609;p27">
                <a:extLst>
                  <a:ext uri="{FF2B5EF4-FFF2-40B4-BE49-F238E27FC236}">
                    <a16:creationId xmlns:a16="http://schemas.microsoft.com/office/drawing/2014/main" id="{2D646A48-23C8-466E-B0A3-C73333E5A247}"/>
                  </a:ext>
                </a:extLst>
              </p:cNvPr>
              <p:cNvSpPr/>
              <p:nvPr/>
            </p:nvSpPr>
            <p:spPr>
              <a:xfrm>
                <a:off x="6615199" y="2496575"/>
                <a:ext cx="1608266" cy="795031"/>
              </a:xfrm>
              <a:custGeom>
                <a:avLst/>
                <a:gdLst/>
                <a:ahLst/>
                <a:cxnLst/>
                <a:rect l="l" t="t" r="r" b="b"/>
                <a:pathLst>
                  <a:path w="51329" h="25374" extrusionOk="0">
                    <a:moveTo>
                      <a:pt x="5906" y="1"/>
                    </a:moveTo>
                    <a:cubicBezTo>
                      <a:pt x="2632" y="1"/>
                      <a:pt x="1" y="2632"/>
                      <a:pt x="1" y="5906"/>
                    </a:cubicBezTo>
                    <a:lnTo>
                      <a:pt x="1" y="19468"/>
                    </a:lnTo>
                    <a:cubicBezTo>
                      <a:pt x="1" y="22742"/>
                      <a:pt x="2632" y="25373"/>
                      <a:pt x="5906" y="25373"/>
                    </a:cubicBezTo>
                    <a:lnTo>
                      <a:pt x="45423" y="25373"/>
                    </a:lnTo>
                    <a:cubicBezTo>
                      <a:pt x="48685" y="25373"/>
                      <a:pt x="51329" y="22742"/>
                      <a:pt x="51329" y="19468"/>
                    </a:cubicBezTo>
                    <a:lnTo>
                      <a:pt x="51329" y="5906"/>
                    </a:lnTo>
                    <a:cubicBezTo>
                      <a:pt x="51329" y="2632"/>
                      <a:pt x="48685" y="1"/>
                      <a:pt x="454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10;p27">
                <a:extLst>
                  <a:ext uri="{FF2B5EF4-FFF2-40B4-BE49-F238E27FC236}">
                    <a16:creationId xmlns:a16="http://schemas.microsoft.com/office/drawing/2014/main" id="{ED38FF19-0285-40AE-A73B-FCA1563DB6E9}"/>
                  </a:ext>
                </a:extLst>
              </p:cNvPr>
              <p:cNvSpPr/>
              <p:nvPr/>
            </p:nvSpPr>
            <p:spPr>
              <a:xfrm>
                <a:off x="6597308" y="2468971"/>
                <a:ext cx="1652633" cy="852463"/>
              </a:xfrm>
              <a:custGeom>
                <a:avLst/>
                <a:gdLst/>
                <a:ahLst/>
                <a:cxnLst/>
                <a:rect l="l" t="t" r="r" b="b"/>
                <a:pathLst>
                  <a:path w="52745" h="27207" extrusionOk="0">
                    <a:moveTo>
                      <a:pt x="12073" y="1"/>
                    </a:moveTo>
                    <a:lnTo>
                      <a:pt x="11787" y="298"/>
                    </a:lnTo>
                    <a:cubicBezTo>
                      <a:pt x="11611" y="179"/>
                      <a:pt x="11428" y="130"/>
                      <a:pt x="11245" y="130"/>
                    </a:cubicBezTo>
                    <a:cubicBezTo>
                      <a:pt x="11045" y="130"/>
                      <a:pt x="10843" y="188"/>
                      <a:pt x="10644" y="275"/>
                    </a:cubicBezTo>
                    <a:cubicBezTo>
                      <a:pt x="10609" y="293"/>
                      <a:pt x="10567" y="301"/>
                      <a:pt x="10524" y="301"/>
                    </a:cubicBezTo>
                    <a:cubicBezTo>
                      <a:pt x="10481" y="301"/>
                      <a:pt x="10436" y="293"/>
                      <a:pt x="10394" y="275"/>
                    </a:cubicBezTo>
                    <a:cubicBezTo>
                      <a:pt x="10144" y="215"/>
                      <a:pt x="9882" y="179"/>
                      <a:pt x="9620" y="144"/>
                    </a:cubicBezTo>
                    <a:cubicBezTo>
                      <a:pt x="9592" y="140"/>
                      <a:pt x="9563" y="138"/>
                      <a:pt x="9534" y="138"/>
                    </a:cubicBezTo>
                    <a:cubicBezTo>
                      <a:pt x="9393" y="138"/>
                      <a:pt x="9249" y="184"/>
                      <a:pt x="9120" y="263"/>
                    </a:cubicBezTo>
                    <a:cubicBezTo>
                      <a:pt x="9066" y="299"/>
                      <a:pt x="8992" y="335"/>
                      <a:pt x="8933" y="335"/>
                    </a:cubicBezTo>
                    <a:cubicBezTo>
                      <a:pt x="8914" y="335"/>
                      <a:pt x="8897" y="331"/>
                      <a:pt x="8882" y="322"/>
                    </a:cubicBezTo>
                    <a:cubicBezTo>
                      <a:pt x="8664" y="191"/>
                      <a:pt x="8439" y="158"/>
                      <a:pt x="8213" y="158"/>
                    </a:cubicBezTo>
                    <a:cubicBezTo>
                      <a:pt x="8007" y="158"/>
                      <a:pt x="7801" y="186"/>
                      <a:pt x="7596" y="191"/>
                    </a:cubicBezTo>
                    <a:cubicBezTo>
                      <a:pt x="7299" y="203"/>
                      <a:pt x="6989" y="227"/>
                      <a:pt x="6692" y="275"/>
                    </a:cubicBezTo>
                    <a:cubicBezTo>
                      <a:pt x="6608" y="287"/>
                      <a:pt x="6537" y="310"/>
                      <a:pt x="6465" y="346"/>
                    </a:cubicBezTo>
                    <a:cubicBezTo>
                      <a:pt x="6394" y="370"/>
                      <a:pt x="6322" y="406"/>
                      <a:pt x="6239" y="429"/>
                    </a:cubicBezTo>
                    <a:cubicBezTo>
                      <a:pt x="6172" y="448"/>
                      <a:pt x="6106" y="458"/>
                      <a:pt x="6040" y="458"/>
                    </a:cubicBezTo>
                    <a:cubicBezTo>
                      <a:pt x="5941" y="458"/>
                      <a:pt x="5844" y="437"/>
                      <a:pt x="5751" y="394"/>
                    </a:cubicBezTo>
                    <a:cubicBezTo>
                      <a:pt x="5668" y="513"/>
                      <a:pt x="5584" y="620"/>
                      <a:pt x="5501" y="739"/>
                    </a:cubicBezTo>
                    <a:cubicBezTo>
                      <a:pt x="5394" y="632"/>
                      <a:pt x="5287" y="537"/>
                      <a:pt x="5156" y="441"/>
                    </a:cubicBezTo>
                    <a:cubicBezTo>
                      <a:pt x="5130" y="433"/>
                      <a:pt x="5099" y="425"/>
                      <a:pt x="5066" y="425"/>
                    </a:cubicBezTo>
                    <a:cubicBezTo>
                      <a:pt x="5053" y="425"/>
                      <a:pt x="5039" y="426"/>
                      <a:pt x="5025" y="429"/>
                    </a:cubicBezTo>
                    <a:cubicBezTo>
                      <a:pt x="4787" y="489"/>
                      <a:pt x="4513" y="489"/>
                      <a:pt x="4346" y="644"/>
                    </a:cubicBezTo>
                    <a:cubicBezTo>
                      <a:pt x="4215" y="751"/>
                      <a:pt x="4072" y="846"/>
                      <a:pt x="3917" y="906"/>
                    </a:cubicBezTo>
                    <a:cubicBezTo>
                      <a:pt x="3774" y="965"/>
                      <a:pt x="3632" y="1013"/>
                      <a:pt x="3477" y="1060"/>
                    </a:cubicBezTo>
                    <a:cubicBezTo>
                      <a:pt x="3310" y="1108"/>
                      <a:pt x="3155" y="1180"/>
                      <a:pt x="3001" y="1251"/>
                    </a:cubicBezTo>
                    <a:cubicBezTo>
                      <a:pt x="2929" y="1287"/>
                      <a:pt x="2858" y="1322"/>
                      <a:pt x="2786" y="1370"/>
                    </a:cubicBezTo>
                    <a:cubicBezTo>
                      <a:pt x="2715" y="1418"/>
                      <a:pt x="2655" y="1477"/>
                      <a:pt x="2596" y="1537"/>
                    </a:cubicBezTo>
                    <a:cubicBezTo>
                      <a:pt x="2346" y="1763"/>
                      <a:pt x="2084" y="1965"/>
                      <a:pt x="1834" y="2192"/>
                    </a:cubicBezTo>
                    <a:cubicBezTo>
                      <a:pt x="1715" y="2311"/>
                      <a:pt x="1608" y="2430"/>
                      <a:pt x="1512" y="2573"/>
                    </a:cubicBezTo>
                    <a:cubicBezTo>
                      <a:pt x="1417" y="2715"/>
                      <a:pt x="1346" y="2882"/>
                      <a:pt x="1322" y="3049"/>
                    </a:cubicBezTo>
                    <a:cubicBezTo>
                      <a:pt x="1310" y="3120"/>
                      <a:pt x="1179" y="3156"/>
                      <a:pt x="1131" y="3227"/>
                    </a:cubicBezTo>
                    <a:cubicBezTo>
                      <a:pt x="941" y="3442"/>
                      <a:pt x="774" y="3680"/>
                      <a:pt x="643" y="3930"/>
                    </a:cubicBezTo>
                    <a:lnTo>
                      <a:pt x="536" y="4132"/>
                    </a:lnTo>
                    <a:lnTo>
                      <a:pt x="476" y="4239"/>
                    </a:lnTo>
                    <a:lnTo>
                      <a:pt x="429" y="4347"/>
                    </a:lnTo>
                    <a:cubicBezTo>
                      <a:pt x="369" y="4501"/>
                      <a:pt x="322" y="4644"/>
                      <a:pt x="274" y="4787"/>
                    </a:cubicBezTo>
                    <a:cubicBezTo>
                      <a:pt x="226" y="4942"/>
                      <a:pt x="203" y="5097"/>
                      <a:pt x="191" y="5251"/>
                    </a:cubicBezTo>
                    <a:cubicBezTo>
                      <a:pt x="191" y="5323"/>
                      <a:pt x="179" y="5394"/>
                      <a:pt x="179" y="5478"/>
                    </a:cubicBezTo>
                    <a:cubicBezTo>
                      <a:pt x="179" y="5561"/>
                      <a:pt x="191" y="5632"/>
                      <a:pt x="203" y="5716"/>
                    </a:cubicBezTo>
                    <a:cubicBezTo>
                      <a:pt x="131" y="5823"/>
                      <a:pt x="84" y="5954"/>
                      <a:pt x="48" y="6085"/>
                    </a:cubicBezTo>
                    <a:cubicBezTo>
                      <a:pt x="12" y="6204"/>
                      <a:pt x="0" y="6335"/>
                      <a:pt x="12" y="6466"/>
                    </a:cubicBezTo>
                    <a:cubicBezTo>
                      <a:pt x="12" y="6585"/>
                      <a:pt x="36" y="6716"/>
                      <a:pt x="72" y="6835"/>
                    </a:cubicBezTo>
                    <a:cubicBezTo>
                      <a:pt x="107" y="6954"/>
                      <a:pt x="155" y="7073"/>
                      <a:pt x="203" y="7192"/>
                    </a:cubicBezTo>
                    <a:cubicBezTo>
                      <a:pt x="262" y="7359"/>
                      <a:pt x="274" y="7526"/>
                      <a:pt x="250" y="7704"/>
                    </a:cubicBezTo>
                    <a:cubicBezTo>
                      <a:pt x="262" y="8454"/>
                      <a:pt x="262" y="9192"/>
                      <a:pt x="286" y="9931"/>
                    </a:cubicBezTo>
                    <a:cubicBezTo>
                      <a:pt x="274" y="10109"/>
                      <a:pt x="310" y="10276"/>
                      <a:pt x="369" y="10443"/>
                    </a:cubicBezTo>
                    <a:cubicBezTo>
                      <a:pt x="488" y="10669"/>
                      <a:pt x="417" y="10847"/>
                      <a:pt x="334" y="11062"/>
                    </a:cubicBezTo>
                    <a:cubicBezTo>
                      <a:pt x="274" y="11228"/>
                      <a:pt x="298" y="11431"/>
                      <a:pt x="417" y="11562"/>
                    </a:cubicBezTo>
                    <a:cubicBezTo>
                      <a:pt x="512" y="11669"/>
                      <a:pt x="524" y="11812"/>
                      <a:pt x="453" y="11931"/>
                    </a:cubicBezTo>
                    <a:cubicBezTo>
                      <a:pt x="357" y="12133"/>
                      <a:pt x="310" y="12348"/>
                      <a:pt x="322" y="12574"/>
                    </a:cubicBezTo>
                    <a:cubicBezTo>
                      <a:pt x="310" y="13657"/>
                      <a:pt x="298" y="14753"/>
                      <a:pt x="357" y="15848"/>
                    </a:cubicBezTo>
                    <a:cubicBezTo>
                      <a:pt x="393" y="16503"/>
                      <a:pt x="417" y="17158"/>
                      <a:pt x="179" y="17789"/>
                    </a:cubicBezTo>
                    <a:cubicBezTo>
                      <a:pt x="155" y="17920"/>
                      <a:pt x="155" y="18051"/>
                      <a:pt x="179" y="18182"/>
                    </a:cubicBezTo>
                    <a:cubicBezTo>
                      <a:pt x="215" y="18479"/>
                      <a:pt x="203" y="18777"/>
                      <a:pt x="167" y="19075"/>
                    </a:cubicBezTo>
                    <a:cubicBezTo>
                      <a:pt x="143" y="19337"/>
                      <a:pt x="119" y="19587"/>
                      <a:pt x="107" y="19848"/>
                    </a:cubicBezTo>
                    <a:lnTo>
                      <a:pt x="95" y="20241"/>
                    </a:lnTo>
                    <a:lnTo>
                      <a:pt x="95" y="20658"/>
                    </a:lnTo>
                    <a:cubicBezTo>
                      <a:pt x="131" y="21611"/>
                      <a:pt x="393" y="22527"/>
                      <a:pt x="846" y="23361"/>
                    </a:cubicBezTo>
                    <a:cubicBezTo>
                      <a:pt x="941" y="23528"/>
                      <a:pt x="1024" y="23718"/>
                      <a:pt x="1179" y="23801"/>
                    </a:cubicBezTo>
                    <a:cubicBezTo>
                      <a:pt x="1298" y="23873"/>
                      <a:pt x="1405" y="23968"/>
                      <a:pt x="1477" y="24087"/>
                    </a:cubicBezTo>
                    <a:cubicBezTo>
                      <a:pt x="1536" y="24206"/>
                      <a:pt x="1584" y="24325"/>
                      <a:pt x="1619" y="24468"/>
                    </a:cubicBezTo>
                    <a:cubicBezTo>
                      <a:pt x="1655" y="24575"/>
                      <a:pt x="1703" y="24682"/>
                      <a:pt x="1750" y="24801"/>
                    </a:cubicBezTo>
                    <a:cubicBezTo>
                      <a:pt x="1786" y="24849"/>
                      <a:pt x="1810" y="24909"/>
                      <a:pt x="1846" y="24956"/>
                    </a:cubicBezTo>
                    <a:cubicBezTo>
                      <a:pt x="1881" y="25004"/>
                      <a:pt x="1917" y="25052"/>
                      <a:pt x="1965" y="25087"/>
                    </a:cubicBezTo>
                    <a:cubicBezTo>
                      <a:pt x="2036" y="25147"/>
                      <a:pt x="2120" y="25194"/>
                      <a:pt x="2203" y="25230"/>
                    </a:cubicBezTo>
                    <a:cubicBezTo>
                      <a:pt x="2298" y="25266"/>
                      <a:pt x="2381" y="25302"/>
                      <a:pt x="2477" y="25349"/>
                    </a:cubicBezTo>
                    <a:cubicBezTo>
                      <a:pt x="2572" y="25409"/>
                      <a:pt x="2679" y="25468"/>
                      <a:pt x="2774" y="25540"/>
                    </a:cubicBezTo>
                    <a:cubicBezTo>
                      <a:pt x="2822" y="25575"/>
                      <a:pt x="2858" y="25623"/>
                      <a:pt x="2917" y="25647"/>
                    </a:cubicBezTo>
                    <a:cubicBezTo>
                      <a:pt x="2977" y="25683"/>
                      <a:pt x="3024" y="25706"/>
                      <a:pt x="3072" y="25742"/>
                    </a:cubicBezTo>
                    <a:cubicBezTo>
                      <a:pt x="3191" y="25825"/>
                      <a:pt x="3298" y="25921"/>
                      <a:pt x="3382" y="26052"/>
                    </a:cubicBezTo>
                    <a:cubicBezTo>
                      <a:pt x="3465" y="26159"/>
                      <a:pt x="3596" y="26230"/>
                      <a:pt x="3739" y="26242"/>
                    </a:cubicBezTo>
                    <a:cubicBezTo>
                      <a:pt x="3810" y="26242"/>
                      <a:pt x="3894" y="26254"/>
                      <a:pt x="3965" y="26278"/>
                    </a:cubicBezTo>
                    <a:cubicBezTo>
                      <a:pt x="4025" y="26302"/>
                      <a:pt x="4096" y="26325"/>
                      <a:pt x="4155" y="26361"/>
                    </a:cubicBezTo>
                    <a:cubicBezTo>
                      <a:pt x="4263" y="26433"/>
                      <a:pt x="4370" y="26528"/>
                      <a:pt x="4501" y="26599"/>
                    </a:cubicBezTo>
                    <a:cubicBezTo>
                      <a:pt x="4620" y="26683"/>
                      <a:pt x="4775" y="26695"/>
                      <a:pt x="4906" y="26754"/>
                    </a:cubicBezTo>
                    <a:cubicBezTo>
                      <a:pt x="5001" y="26790"/>
                      <a:pt x="5096" y="26814"/>
                      <a:pt x="5191" y="26826"/>
                    </a:cubicBezTo>
                    <a:cubicBezTo>
                      <a:pt x="5239" y="26831"/>
                      <a:pt x="5290" y="26834"/>
                      <a:pt x="5340" y="26834"/>
                    </a:cubicBezTo>
                    <a:cubicBezTo>
                      <a:pt x="5391" y="26834"/>
                      <a:pt x="5441" y="26831"/>
                      <a:pt x="5489" y="26826"/>
                    </a:cubicBezTo>
                    <a:cubicBezTo>
                      <a:pt x="5584" y="26826"/>
                      <a:pt x="5679" y="26814"/>
                      <a:pt x="5775" y="26802"/>
                    </a:cubicBezTo>
                    <a:cubicBezTo>
                      <a:pt x="5870" y="26790"/>
                      <a:pt x="5965" y="26766"/>
                      <a:pt x="6060" y="26754"/>
                    </a:cubicBezTo>
                    <a:cubicBezTo>
                      <a:pt x="6388" y="26887"/>
                      <a:pt x="6732" y="26950"/>
                      <a:pt x="7079" y="26950"/>
                    </a:cubicBezTo>
                    <a:cubicBezTo>
                      <a:pt x="7137" y="26950"/>
                      <a:pt x="7194" y="26948"/>
                      <a:pt x="7251" y="26945"/>
                    </a:cubicBezTo>
                    <a:cubicBezTo>
                      <a:pt x="7465" y="26945"/>
                      <a:pt x="7692" y="26909"/>
                      <a:pt x="7894" y="26826"/>
                    </a:cubicBezTo>
                    <a:cubicBezTo>
                      <a:pt x="8192" y="26683"/>
                      <a:pt x="8489" y="26695"/>
                      <a:pt x="8787" y="26683"/>
                    </a:cubicBezTo>
                    <a:cubicBezTo>
                      <a:pt x="9394" y="26647"/>
                      <a:pt x="10013" y="26635"/>
                      <a:pt x="10621" y="26623"/>
                    </a:cubicBezTo>
                    <a:cubicBezTo>
                      <a:pt x="10756" y="26620"/>
                      <a:pt x="10892" y="26618"/>
                      <a:pt x="11028" y="26618"/>
                    </a:cubicBezTo>
                    <a:cubicBezTo>
                      <a:pt x="11499" y="26618"/>
                      <a:pt x="11968" y="26650"/>
                      <a:pt x="12430" y="26826"/>
                    </a:cubicBezTo>
                    <a:cubicBezTo>
                      <a:pt x="12597" y="26873"/>
                      <a:pt x="12776" y="26897"/>
                      <a:pt x="12954" y="26897"/>
                    </a:cubicBezTo>
                    <a:cubicBezTo>
                      <a:pt x="13728" y="26968"/>
                      <a:pt x="14514" y="26921"/>
                      <a:pt x="15288" y="27159"/>
                    </a:cubicBezTo>
                    <a:cubicBezTo>
                      <a:pt x="15431" y="27191"/>
                      <a:pt x="15579" y="27207"/>
                      <a:pt x="15725" y="27207"/>
                    </a:cubicBezTo>
                    <a:cubicBezTo>
                      <a:pt x="15798" y="27207"/>
                      <a:pt x="15871" y="27203"/>
                      <a:pt x="15943" y="27195"/>
                    </a:cubicBezTo>
                    <a:cubicBezTo>
                      <a:pt x="16044" y="27190"/>
                      <a:pt x="16145" y="27189"/>
                      <a:pt x="16247" y="27189"/>
                    </a:cubicBezTo>
                    <a:cubicBezTo>
                      <a:pt x="16581" y="27189"/>
                      <a:pt x="16917" y="27207"/>
                      <a:pt x="17253" y="27207"/>
                    </a:cubicBezTo>
                    <a:cubicBezTo>
                      <a:pt x="17642" y="27207"/>
                      <a:pt x="18032" y="27182"/>
                      <a:pt x="18419" y="27076"/>
                    </a:cubicBezTo>
                    <a:cubicBezTo>
                      <a:pt x="18451" y="27066"/>
                      <a:pt x="18485" y="27063"/>
                      <a:pt x="18519" y="27063"/>
                    </a:cubicBezTo>
                    <a:cubicBezTo>
                      <a:pt x="18574" y="27063"/>
                      <a:pt x="18630" y="27073"/>
                      <a:pt x="18681" y="27087"/>
                    </a:cubicBezTo>
                    <a:cubicBezTo>
                      <a:pt x="18803" y="27138"/>
                      <a:pt x="18926" y="27155"/>
                      <a:pt x="19048" y="27155"/>
                    </a:cubicBezTo>
                    <a:cubicBezTo>
                      <a:pt x="19295" y="27155"/>
                      <a:pt x="19543" y="27086"/>
                      <a:pt x="19790" y="27086"/>
                    </a:cubicBezTo>
                    <a:cubicBezTo>
                      <a:pt x="19849" y="27086"/>
                      <a:pt x="19908" y="27090"/>
                      <a:pt x="19967" y="27099"/>
                    </a:cubicBezTo>
                    <a:cubicBezTo>
                      <a:pt x="20172" y="27135"/>
                      <a:pt x="20377" y="27145"/>
                      <a:pt x="20584" y="27145"/>
                    </a:cubicBezTo>
                    <a:cubicBezTo>
                      <a:pt x="20809" y="27145"/>
                      <a:pt x="21036" y="27133"/>
                      <a:pt x="21265" y="27133"/>
                    </a:cubicBezTo>
                    <a:cubicBezTo>
                      <a:pt x="21312" y="27133"/>
                      <a:pt x="21360" y="27134"/>
                      <a:pt x="21408" y="27135"/>
                    </a:cubicBezTo>
                    <a:cubicBezTo>
                      <a:pt x="21491" y="27144"/>
                      <a:pt x="21574" y="27148"/>
                      <a:pt x="21658" y="27148"/>
                    </a:cubicBezTo>
                    <a:cubicBezTo>
                      <a:pt x="21923" y="27148"/>
                      <a:pt x="22190" y="27104"/>
                      <a:pt x="22443" y="27004"/>
                    </a:cubicBezTo>
                    <a:cubicBezTo>
                      <a:pt x="22473" y="26991"/>
                      <a:pt x="22504" y="26986"/>
                      <a:pt x="22538" y="26986"/>
                    </a:cubicBezTo>
                    <a:cubicBezTo>
                      <a:pt x="22627" y="26986"/>
                      <a:pt x="22729" y="27022"/>
                      <a:pt x="22824" y="27040"/>
                    </a:cubicBezTo>
                    <a:cubicBezTo>
                      <a:pt x="22944" y="27076"/>
                      <a:pt x="23075" y="27099"/>
                      <a:pt x="23205" y="27111"/>
                    </a:cubicBezTo>
                    <a:cubicBezTo>
                      <a:pt x="23399" y="27085"/>
                      <a:pt x="23597" y="27069"/>
                      <a:pt x="23794" y="27069"/>
                    </a:cubicBezTo>
                    <a:cubicBezTo>
                      <a:pt x="23948" y="27069"/>
                      <a:pt x="24102" y="27079"/>
                      <a:pt x="24253" y="27099"/>
                    </a:cubicBezTo>
                    <a:cubicBezTo>
                      <a:pt x="24470" y="27119"/>
                      <a:pt x="24686" y="27128"/>
                      <a:pt x="24902" y="27128"/>
                    </a:cubicBezTo>
                    <a:cubicBezTo>
                      <a:pt x="25079" y="27128"/>
                      <a:pt x="25255" y="27122"/>
                      <a:pt x="25432" y="27111"/>
                    </a:cubicBezTo>
                    <a:cubicBezTo>
                      <a:pt x="25694" y="27099"/>
                      <a:pt x="25944" y="27052"/>
                      <a:pt x="26206" y="27040"/>
                    </a:cubicBezTo>
                    <a:cubicBezTo>
                      <a:pt x="26283" y="27036"/>
                      <a:pt x="26358" y="27035"/>
                      <a:pt x="26434" y="27035"/>
                    </a:cubicBezTo>
                    <a:cubicBezTo>
                      <a:pt x="26615" y="27035"/>
                      <a:pt x="26795" y="27043"/>
                      <a:pt x="26980" y="27052"/>
                    </a:cubicBezTo>
                    <a:cubicBezTo>
                      <a:pt x="27325" y="27064"/>
                      <a:pt x="27670" y="27099"/>
                      <a:pt x="28016" y="27099"/>
                    </a:cubicBezTo>
                    <a:lnTo>
                      <a:pt x="33766" y="27099"/>
                    </a:lnTo>
                    <a:cubicBezTo>
                      <a:pt x="34897" y="27099"/>
                      <a:pt x="36040" y="27052"/>
                      <a:pt x="37172" y="27040"/>
                    </a:cubicBezTo>
                    <a:cubicBezTo>
                      <a:pt x="37206" y="27041"/>
                      <a:pt x="37240" y="27041"/>
                      <a:pt x="37274" y="27041"/>
                    </a:cubicBezTo>
                    <a:cubicBezTo>
                      <a:pt x="37718" y="27041"/>
                      <a:pt x="38168" y="26970"/>
                      <a:pt x="38588" y="26837"/>
                    </a:cubicBezTo>
                    <a:cubicBezTo>
                      <a:pt x="38717" y="26776"/>
                      <a:pt x="38854" y="26747"/>
                      <a:pt x="38992" y="26747"/>
                    </a:cubicBezTo>
                    <a:cubicBezTo>
                      <a:pt x="39122" y="26747"/>
                      <a:pt x="39252" y="26773"/>
                      <a:pt x="39374" y="26826"/>
                    </a:cubicBezTo>
                    <a:cubicBezTo>
                      <a:pt x="39526" y="26901"/>
                      <a:pt x="39695" y="26940"/>
                      <a:pt x="39866" y="26940"/>
                    </a:cubicBezTo>
                    <a:cubicBezTo>
                      <a:pt x="40043" y="26940"/>
                      <a:pt x="40222" y="26899"/>
                      <a:pt x="40386" y="26814"/>
                    </a:cubicBezTo>
                    <a:cubicBezTo>
                      <a:pt x="40514" y="26777"/>
                      <a:pt x="40648" y="26762"/>
                      <a:pt x="40784" y="26762"/>
                    </a:cubicBezTo>
                    <a:cubicBezTo>
                      <a:pt x="40826" y="26762"/>
                      <a:pt x="40868" y="26763"/>
                      <a:pt x="40910" y="26766"/>
                    </a:cubicBezTo>
                    <a:lnTo>
                      <a:pt x="43256" y="26683"/>
                    </a:lnTo>
                    <a:lnTo>
                      <a:pt x="43256" y="26647"/>
                    </a:lnTo>
                    <a:lnTo>
                      <a:pt x="45875" y="26623"/>
                    </a:lnTo>
                    <a:cubicBezTo>
                      <a:pt x="45923" y="26623"/>
                      <a:pt x="45958" y="26599"/>
                      <a:pt x="45994" y="26552"/>
                    </a:cubicBezTo>
                    <a:cubicBezTo>
                      <a:pt x="46006" y="26540"/>
                      <a:pt x="45994" y="26468"/>
                      <a:pt x="45970" y="26433"/>
                    </a:cubicBezTo>
                    <a:cubicBezTo>
                      <a:pt x="45923" y="26349"/>
                      <a:pt x="45863" y="26266"/>
                      <a:pt x="45815" y="26171"/>
                    </a:cubicBezTo>
                    <a:cubicBezTo>
                      <a:pt x="45720" y="25956"/>
                      <a:pt x="45506" y="25802"/>
                      <a:pt x="45268" y="25790"/>
                    </a:cubicBezTo>
                    <a:cubicBezTo>
                      <a:pt x="45226" y="25789"/>
                      <a:pt x="45184" y="25788"/>
                      <a:pt x="45143" y="25788"/>
                    </a:cubicBezTo>
                    <a:cubicBezTo>
                      <a:pt x="44820" y="25788"/>
                      <a:pt x="44501" y="25814"/>
                      <a:pt x="44180" y="25814"/>
                    </a:cubicBezTo>
                    <a:cubicBezTo>
                      <a:pt x="44023" y="25814"/>
                      <a:pt x="43866" y="25808"/>
                      <a:pt x="43708" y="25790"/>
                    </a:cubicBezTo>
                    <a:cubicBezTo>
                      <a:pt x="43519" y="25770"/>
                      <a:pt x="43330" y="25763"/>
                      <a:pt x="43141" y="25763"/>
                    </a:cubicBezTo>
                    <a:cubicBezTo>
                      <a:pt x="42712" y="25763"/>
                      <a:pt x="42283" y="25799"/>
                      <a:pt x="41854" y="25799"/>
                    </a:cubicBezTo>
                    <a:cubicBezTo>
                      <a:pt x="41686" y="25799"/>
                      <a:pt x="41518" y="25793"/>
                      <a:pt x="41351" y="25778"/>
                    </a:cubicBezTo>
                    <a:cubicBezTo>
                      <a:pt x="41264" y="25769"/>
                      <a:pt x="41177" y="25764"/>
                      <a:pt x="41090" y="25764"/>
                    </a:cubicBezTo>
                    <a:cubicBezTo>
                      <a:pt x="40828" y="25764"/>
                      <a:pt x="40565" y="25805"/>
                      <a:pt x="40315" y="25885"/>
                    </a:cubicBezTo>
                    <a:cubicBezTo>
                      <a:pt x="40224" y="25914"/>
                      <a:pt x="40136" y="25925"/>
                      <a:pt x="40050" y="25925"/>
                    </a:cubicBezTo>
                    <a:cubicBezTo>
                      <a:pt x="39827" y="25925"/>
                      <a:pt x="39615" y="25853"/>
                      <a:pt x="39397" y="25853"/>
                    </a:cubicBezTo>
                    <a:cubicBezTo>
                      <a:pt x="39358" y="25853"/>
                      <a:pt x="39319" y="25856"/>
                      <a:pt x="39279" y="25861"/>
                    </a:cubicBezTo>
                    <a:cubicBezTo>
                      <a:pt x="38965" y="25901"/>
                      <a:pt x="38651" y="26056"/>
                      <a:pt x="38333" y="26056"/>
                    </a:cubicBezTo>
                    <a:cubicBezTo>
                      <a:pt x="38181" y="26056"/>
                      <a:pt x="38028" y="26021"/>
                      <a:pt x="37874" y="25921"/>
                    </a:cubicBezTo>
                    <a:cubicBezTo>
                      <a:pt x="37852" y="25907"/>
                      <a:pt x="37827" y="25902"/>
                      <a:pt x="37799" y="25902"/>
                    </a:cubicBezTo>
                    <a:cubicBezTo>
                      <a:pt x="37705" y="25902"/>
                      <a:pt x="37585" y="25965"/>
                      <a:pt x="37493" y="25992"/>
                    </a:cubicBezTo>
                    <a:cubicBezTo>
                      <a:pt x="37326" y="26028"/>
                      <a:pt x="37160" y="26099"/>
                      <a:pt x="36981" y="26135"/>
                    </a:cubicBezTo>
                    <a:cubicBezTo>
                      <a:pt x="36421" y="26230"/>
                      <a:pt x="35850" y="26075"/>
                      <a:pt x="35302" y="26337"/>
                    </a:cubicBezTo>
                    <a:cubicBezTo>
                      <a:pt x="35147" y="26266"/>
                      <a:pt x="34969" y="26206"/>
                      <a:pt x="34802" y="26183"/>
                    </a:cubicBezTo>
                    <a:cubicBezTo>
                      <a:pt x="34635" y="26183"/>
                      <a:pt x="34469" y="26314"/>
                      <a:pt x="34302" y="26337"/>
                    </a:cubicBezTo>
                    <a:cubicBezTo>
                      <a:pt x="34291" y="26339"/>
                      <a:pt x="34279" y="26339"/>
                      <a:pt x="34268" y="26339"/>
                    </a:cubicBezTo>
                    <a:cubicBezTo>
                      <a:pt x="34118" y="26339"/>
                      <a:pt x="33978" y="26235"/>
                      <a:pt x="33827" y="26235"/>
                    </a:cubicBezTo>
                    <a:cubicBezTo>
                      <a:pt x="33776" y="26235"/>
                      <a:pt x="33725" y="26247"/>
                      <a:pt x="33671" y="26278"/>
                    </a:cubicBezTo>
                    <a:cubicBezTo>
                      <a:pt x="33609" y="26326"/>
                      <a:pt x="33534" y="26351"/>
                      <a:pt x="33459" y="26351"/>
                    </a:cubicBezTo>
                    <a:cubicBezTo>
                      <a:pt x="33405" y="26351"/>
                      <a:pt x="33352" y="26338"/>
                      <a:pt x="33302" y="26314"/>
                    </a:cubicBezTo>
                    <a:cubicBezTo>
                      <a:pt x="33135" y="26242"/>
                      <a:pt x="32945" y="26242"/>
                      <a:pt x="32790" y="26159"/>
                    </a:cubicBezTo>
                    <a:cubicBezTo>
                      <a:pt x="32647" y="26084"/>
                      <a:pt x="32507" y="26036"/>
                      <a:pt x="32367" y="26036"/>
                    </a:cubicBezTo>
                    <a:cubicBezTo>
                      <a:pt x="32263" y="26036"/>
                      <a:pt x="32158" y="26062"/>
                      <a:pt x="32052" y="26123"/>
                    </a:cubicBezTo>
                    <a:cubicBezTo>
                      <a:pt x="31932" y="26061"/>
                      <a:pt x="31815" y="26039"/>
                      <a:pt x="31697" y="26039"/>
                    </a:cubicBezTo>
                    <a:cubicBezTo>
                      <a:pt x="31523" y="26039"/>
                      <a:pt x="31349" y="26087"/>
                      <a:pt x="31171" y="26123"/>
                    </a:cubicBezTo>
                    <a:cubicBezTo>
                      <a:pt x="30939" y="26166"/>
                      <a:pt x="30703" y="26197"/>
                      <a:pt x="30467" y="26197"/>
                    </a:cubicBezTo>
                    <a:cubicBezTo>
                      <a:pt x="30181" y="26197"/>
                      <a:pt x="29897" y="26152"/>
                      <a:pt x="29623" y="26028"/>
                    </a:cubicBezTo>
                    <a:cubicBezTo>
                      <a:pt x="29501" y="25970"/>
                      <a:pt x="29374" y="25943"/>
                      <a:pt x="29246" y="25943"/>
                    </a:cubicBezTo>
                    <a:cubicBezTo>
                      <a:pt x="29112" y="25943"/>
                      <a:pt x="28977" y="25973"/>
                      <a:pt x="28849" y="26028"/>
                    </a:cubicBezTo>
                    <a:cubicBezTo>
                      <a:pt x="28647" y="26123"/>
                      <a:pt x="28409" y="26135"/>
                      <a:pt x="28230" y="26266"/>
                    </a:cubicBezTo>
                    <a:cubicBezTo>
                      <a:pt x="28140" y="26335"/>
                      <a:pt x="28048" y="26352"/>
                      <a:pt x="27956" y="26352"/>
                    </a:cubicBezTo>
                    <a:cubicBezTo>
                      <a:pt x="27860" y="26352"/>
                      <a:pt x="27764" y="26333"/>
                      <a:pt x="27670" y="26333"/>
                    </a:cubicBezTo>
                    <a:cubicBezTo>
                      <a:pt x="27606" y="26333"/>
                      <a:pt x="27542" y="26342"/>
                      <a:pt x="27480" y="26373"/>
                    </a:cubicBezTo>
                    <a:cubicBezTo>
                      <a:pt x="26932" y="26159"/>
                      <a:pt x="26361" y="26230"/>
                      <a:pt x="25801" y="26195"/>
                    </a:cubicBezTo>
                    <a:cubicBezTo>
                      <a:pt x="25740" y="26192"/>
                      <a:pt x="25678" y="26190"/>
                      <a:pt x="25615" y="26190"/>
                    </a:cubicBezTo>
                    <a:cubicBezTo>
                      <a:pt x="25373" y="26190"/>
                      <a:pt x="25126" y="26219"/>
                      <a:pt x="24908" y="26361"/>
                    </a:cubicBezTo>
                    <a:cubicBezTo>
                      <a:pt x="24864" y="26387"/>
                      <a:pt x="24824" y="26397"/>
                      <a:pt x="24785" y="26397"/>
                    </a:cubicBezTo>
                    <a:cubicBezTo>
                      <a:pt x="24698" y="26397"/>
                      <a:pt x="24621" y="26347"/>
                      <a:pt x="24539" y="26314"/>
                    </a:cubicBezTo>
                    <a:cubicBezTo>
                      <a:pt x="24446" y="26274"/>
                      <a:pt x="24345" y="26241"/>
                      <a:pt x="24247" y="26241"/>
                    </a:cubicBezTo>
                    <a:cubicBezTo>
                      <a:pt x="24170" y="26241"/>
                      <a:pt x="24095" y="26261"/>
                      <a:pt x="24027" y="26314"/>
                    </a:cubicBezTo>
                    <a:cubicBezTo>
                      <a:pt x="23888" y="26408"/>
                      <a:pt x="23757" y="26456"/>
                      <a:pt x="23628" y="26456"/>
                    </a:cubicBezTo>
                    <a:cubicBezTo>
                      <a:pt x="23480" y="26456"/>
                      <a:pt x="23334" y="26393"/>
                      <a:pt x="23182" y="26266"/>
                    </a:cubicBezTo>
                    <a:cubicBezTo>
                      <a:pt x="23039" y="26159"/>
                      <a:pt x="22872" y="26087"/>
                      <a:pt x="22694" y="26052"/>
                    </a:cubicBezTo>
                    <a:cubicBezTo>
                      <a:pt x="22684" y="26050"/>
                      <a:pt x="22675" y="26049"/>
                      <a:pt x="22665" y="26049"/>
                    </a:cubicBezTo>
                    <a:cubicBezTo>
                      <a:pt x="22583" y="26049"/>
                      <a:pt x="22500" y="26114"/>
                      <a:pt x="22413" y="26114"/>
                    </a:cubicBezTo>
                    <a:cubicBezTo>
                      <a:pt x="22384" y="26114"/>
                      <a:pt x="22355" y="26107"/>
                      <a:pt x="22324" y="26087"/>
                    </a:cubicBezTo>
                    <a:cubicBezTo>
                      <a:pt x="22293" y="26068"/>
                      <a:pt x="22264" y="26059"/>
                      <a:pt x="22236" y="26059"/>
                    </a:cubicBezTo>
                    <a:cubicBezTo>
                      <a:pt x="22177" y="26059"/>
                      <a:pt x="22126" y="26098"/>
                      <a:pt x="22086" y="26171"/>
                    </a:cubicBezTo>
                    <a:cubicBezTo>
                      <a:pt x="22027" y="26266"/>
                      <a:pt x="21979" y="26337"/>
                      <a:pt x="21932" y="26421"/>
                    </a:cubicBezTo>
                    <a:cubicBezTo>
                      <a:pt x="21872" y="26337"/>
                      <a:pt x="21812" y="26266"/>
                      <a:pt x="21753" y="26183"/>
                    </a:cubicBezTo>
                    <a:cubicBezTo>
                      <a:pt x="21719" y="26126"/>
                      <a:pt x="21685" y="26096"/>
                      <a:pt x="21653" y="26096"/>
                    </a:cubicBezTo>
                    <a:cubicBezTo>
                      <a:pt x="21619" y="26096"/>
                      <a:pt x="21587" y="26132"/>
                      <a:pt x="21562" y="26206"/>
                    </a:cubicBezTo>
                    <a:cubicBezTo>
                      <a:pt x="21518" y="26314"/>
                      <a:pt x="21473" y="26463"/>
                      <a:pt x="21387" y="26463"/>
                    </a:cubicBezTo>
                    <a:cubicBezTo>
                      <a:pt x="21359" y="26463"/>
                      <a:pt x="21327" y="26447"/>
                      <a:pt x="21289" y="26409"/>
                    </a:cubicBezTo>
                    <a:cubicBezTo>
                      <a:pt x="21100" y="26212"/>
                      <a:pt x="20916" y="26052"/>
                      <a:pt x="20706" y="26052"/>
                    </a:cubicBezTo>
                    <a:cubicBezTo>
                      <a:pt x="20599" y="26052"/>
                      <a:pt x="20485" y="26094"/>
                      <a:pt x="20360" y="26195"/>
                    </a:cubicBezTo>
                    <a:cubicBezTo>
                      <a:pt x="20282" y="26242"/>
                      <a:pt x="20193" y="26266"/>
                      <a:pt x="20104" y="26266"/>
                    </a:cubicBezTo>
                    <a:cubicBezTo>
                      <a:pt x="20015" y="26266"/>
                      <a:pt x="19925" y="26242"/>
                      <a:pt x="19848" y="26195"/>
                    </a:cubicBezTo>
                    <a:cubicBezTo>
                      <a:pt x="19774" y="26147"/>
                      <a:pt x="19692" y="26124"/>
                      <a:pt x="19612" y="26124"/>
                    </a:cubicBezTo>
                    <a:cubicBezTo>
                      <a:pt x="19472" y="26124"/>
                      <a:pt x="19336" y="26193"/>
                      <a:pt x="19253" y="26314"/>
                    </a:cubicBezTo>
                    <a:cubicBezTo>
                      <a:pt x="19189" y="26386"/>
                      <a:pt x="19119" y="26441"/>
                      <a:pt x="19037" y="26441"/>
                    </a:cubicBezTo>
                    <a:cubicBezTo>
                      <a:pt x="18997" y="26441"/>
                      <a:pt x="18954" y="26428"/>
                      <a:pt x="18907" y="26397"/>
                    </a:cubicBezTo>
                    <a:cubicBezTo>
                      <a:pt x="18756" y="26298"/>
                      <a:pt x="18582" y="26247"/>
                      <a:pt x="18411" y="26247"/>
                    </a:cubicBezTo>
                    <a:cubicBezTo>
                      <a:pt x="18273" y="26247"/>
                      <a:pt x="18137" y="26280"/>
                      <a:pt x="18014" y="26349"/>
                    </a:cubicBezTo>
                    <a:cubicBezTo>
                      <a:pt x="17926" y="26404"/>
                      <a:pt x="17830" y="26431"/>
                      <a:pt x="17732" y="26431"/>
                    </a:cubicBezTo>
                    <a:cubicBezTo>
                      <a:pt x="17659" y="26431"/>
                      <a:pt x="17586" y="26416"/>
                      <a:pt x="17514" y="26385"/>
                    </a:cubicBezTo>
                    <a:cubicBezTo>
                      <a:pt x="17391" y="26329"/>
                      <a:pt x="17260" y="26301"/>
                      <a:pt x="17128" y="26301"/>
                    </a:cubicBezTo>
                    <a:cubicBezTo>
                      <a:pt x="16953" y="26301"/>
                      <a:pt x="16777" y="26350"/>
                      <a:pt x="16621" y="26445"/>
                    </a:cubicBezTo>
                    <a:cubicBezTo>
                      <a:pt x="16560" y="26482"/>
                      <a:pt x="16498" y="26495"/>
                      <a:pt x="16437" y="26495"/>
                    </a:cubicBezTo>
                    <a:cubicBezTo>
                      <a:pt x="16324" y="26495"/>
                      <a:pt x="16211" y="26454"/>
                      <a:pt x="16102" y="26454"/>
                    </a:cubicBezTo>
                    <a:cubicBezTo>
                      <a:pt x="16027" y="26454"/>
                      <a:pt x="15953" y="26473"/>
                      <a:pt x="15883" y="26540"/>
                    </a:cubicBezTo>
                    <a:cubicBezTo>
                      <a:pt x="15562" y="26314"/>
                      <a:pt x="15204" y="26361"/>
                      <a:pt x="14859" y="26302"/>
                    </a:cubicBezTo>
                    <a:cubicBezTo>
                      <a:pt x="14610" y="26261"/>
                      <a:pt x="14360" y="26091"/>
                      <a:pt x="14104" y="26091"/>
                    </a:cubicBezTo>
                    <a:cubicBezTo>
                      <a:pt x="13980" y="26091"/>
                      <a:pt x="13856" y="26130"/>
                      <a:pt x="13728" y="26242"/>
                    </a:cubicBezTo>
                    <a:cubicBezTo>
                      <a:pt x="13710" y="26254"/>
                      <a:pt x="13689" y="26260"/>
                      <a:pt x="13667" y="26260"/>
                    </a:cubicBezTo>
                    <a:cubicBezTo>
                      <a:pt x="13645" y="26260"/>
                      <a:pt x="13621" y="26254"/>
                      <a:pt x="13597" y="26242"/>
                    </a:cubicBezTo>
                    <a:cubicBezTo>
                      <a:pt x="13133" y="25909"/>
                      <a:pt x="12573" y="26075"/>
                      <a:pt x="12085" y="25837"/>
                    </a:cubicBezTo>
                    <a:cubicBezTo>
                      <a:pt x="12002" y="25802"/>
                      <a:pt x="11912" y="25784"/>
                      <a:pt x="11825" y="25784"/>
                    </a:cubicBezTo>
                    <a:cubicBezTo>
                      <a:pt x="11737" y="25784"/>
                      <a:pt x="11650" y="25802"/>
                      <a:pt x="11573" y="25837"/>
                    </a:cubicBezTo>
                    <a:cubicBezTo>
                      <a:pt x="11406" y="25909"/>
                      <a:pt x="11240" y="25956"/>
                      <a:pt x="11061" y="25980"/>
                    </a:cubicBezTo>
                    <a:cubicBezTo>
                      <a:pt x="10781" y="25986"/>
                      <a:pt x="10500" y="26001"/>
                      <a:pt x="10219" y="26001"/>
                    </a:cubicBezTo>
                    <a:cubicBezTo>
                      <a:pt x="9893" y="26001"/>
                      <a:pt x="9566" y="25980"/>
                      <a:pt x="9239" y="25897"/>
                    </a:cubicBezTo>
                    <a:cubicBezTo>
                      <a:pt x="9202" y="25886"/>
                      <a:pt x="9165" y="25880"/>
                      <a:pt x="9127" y="25880"/>
                    </a:cubicBezTo>
                    <a:cubicBezTo>
                      <a:pt x="9081" y="25880"/>
                      <a:pt x="9035" y="25889"/>
                      <a:pt x="8989" y="25909"/>
                    </a:cubicBezTo>
                    <a:cubicBezTo>
                      <a:pt x="8785" y="25996"/>
                      <a:pt x="8582" y="26032"/>
                      <a:pt x="8381" y="26032"/>
                    </a:cubicBezTo>
                    <a:cubicBezTo>
                      <a:pt x="8114" y="26032"/>
                      <a:pt x="7849" y="25968"/>
                      <a:pt x="7584" y="25873"/>
                    </a:cubicBezTo>
                    <a:cubicBezTo>
                      <a:pt x="7467" y="25831"/>
                      <a:pt x="7333" y="25784"/>
                      <a:pt x="7214" y="25784"/>
                    </a:cubicBezTo>
                    <a:cubicBezTo>
                      <a:pt x="7163" y="25784"/>
                      <a:pt x="7115" y="25792"/>
                      <a:pt x="7073" y="25814"/>
                    </a:cubicBezTo>
                    <a:cubicBezTo>
                      <a:pt x="6980" y="25860"/>
                      <a:pt x="6881" y="25877"/>
                      <a:pt x="6780" y="25877"/>
                    </a:cubicBezTo>
                    <a:cubicBezTo>
                      <a:pt x="6750" y="25877"/>
                      <a:pt x="6721" y="25876"/>
                      <a:pt x="6692" y="25873"/>
                    </a:cubicBezTo>
                    <a:cubicBezTo>
                      <a:pt x="6660" y="25870"/>
                      <a:pt x="6628" y="25868"/>
                      <a:pt x="6596" y="25868"/>
                    </a:cubicBezTo>
                    <a:cubicBezTo>
                      <a:pt x="6509" y="25868"/>
                      <a:pt x="6421" y="25879"/>
                      <a:pt x="6334" y="25897"/>
                    </a:cubicBezTo>
                    <a:cubicBezTo>
                      <a:pt x="6185" y="25966"/>
                      <a:pt x="6026" y="26001"/>
                      <a:pt x="5868" y="26001"/>
                    </a:cubicBezTo>
                    <a:cubicBezTo>
                      <a:pt x="5646" y="26001"/>
                      <a:pt x="5426" y="25934"/>
                      <a:pt x="5239" y="25802"/>
                    </a:cubicBezTo>
                    <a:cubicBezTo>
                      <a:pt x="5072" y="25647"/>
                      <a:pt x="4870" y="25540"/>
                      <a:pt x="4644" y="25468"/>
                    </a:cubicBezTo>
                    <a:cubicBezTo>
                      <a:pt x="4548" y="25433"/>
                      <a:pt x="4441" y="25421"/>
                      <a:pt x="4322" y="25421"/>
                    </a:cubicBezTo>
                    <a:cubicBezTo>
                      <a:pt x="4263" y="25415"/>
                      <a:pt x="4203" y="25412"/>
                      <a:pt x="4144" y="25412"/>
                    </a:cubicBezTo>
                    <a:cubicBezTo>
                      <a:pt x="4084" y="25412"/>
                      <a:pt x="4025" y="25415"/>
                      <a:pt x="3965" y="25421"/>
                    </a:cubicBezTo>
                    <a:cubicBezTo>
                      <a:pt x="3958" y="25421"/>
                      <a:pt x="3951" y="25422"/>
                      <a:pt x="3944" y="25422"/>
                    </a:cubicBezTo>
                    <a:cubicBezTo>
                      <a:pt x="3814" y="25422"/>
                      <a:pt x="3736" y="25319"/>
                      <a:pt x="3679" y="25194"/>
                    </a:cubicBezTo>
                    <a:cubicBezTo>
                      <a:pt x="3596" y="25004"/>
                      <a:pt x="3370" y="25099"/>
                      <a:pt x="3251" y="24980"/>
                    </a:cubicBezTo>
                    <a:cubicBezTo>
                      <a:pt x="3179" y="24909"/>
                      <a:pt x="3108" y="24825"/>
                      <a:pt x="3048" y="24742"/>
                    </a:cubicBezTo>
                    <a:cubicBezTo>
                      <a:pt x="2989" y="24671"/>
                      <a:pt x="2917" y="24587"/>
                      <a:pt x="2870" y="24504"/>
                    </a:cubicBezTo>
                    <a:cubicBezTo>
                      <a:pt x="2846" y="24468"/>
                      <a:pt x="2786" y="24468"/>
                      <a:pt x="2751" y="24456"/>
                    </a:cubicBezTo>
                    <a:cubicBezTo>
                      <a:pt x="2608" y="24409"/>
                      <a:pt x="2501" y="24290"/>
                      <a:pt x="2453" y="24159"/>
                    </a:cubicBezTo>
                    <a:cubicBezTo>
                      <a:pt x="2393" y="24016"/>
                      <a:pt x="2274" y="23909"/>
                      <a:pt x="2120" y="23885"/>
                    </a:cubicBezTo>
                    <a:cubicBezTo>
                      <a:pt x="2060" y="23873"/>
                      <a:pt x="2048" y="23742"/>
                      <a:pt x="2024" y="23670"/>
                    </a:cubicBezTo>
                    <a:cubicBezTo>
                      <a:pt x="1953" y="23385"/>
                      <a:pt x="1810" y="23135"/>
                      <a:pt x="1596" y="22944"/>
                    </a:cubicBezTo>
                    <a:cubicBezTo>
                      <a:pt x="1536" y="22885"/>
                      <a:pt x="1441" y="22837"/>
                      <a:pt x="1429" y="22766"/>
                    </a:cubicBezTo>
                    <a:cubicBezTo>
                      <a:pt x="1393" y="22492"/>
                      <a:pt x="1334" y="22242"/>
                      <a:pt x="1250" y="21980"/>
                    </a:cubicBezTo>
                    <a:lnTo>
                      <a:pt x="1155" y="21611"/>
                    </a:lnTo>
                    <a:cubicBezTo>
                      <a:pt x="1131" y="21539"/>
                      <a:pt x="1119" y="21480"/>
                      <a:pt x="1107" y="21420"/>
                    </a:cubicBezTo>
                    <a:lnTo>
                      <a:pt x="1072" y="21218"/>
                    </a:lnTo>
                    <a:cubicBezTo>
                      <a:pt x="1072" y="21122"/>
                      <a:pt x="1072" y="21015"/>
                      <a:pt x="1096" y="20920"/>
                    </a:cubicBezTo>
                    <a:cubicBezTo>
                      <a:pt x="1119" y="20825"/>
                      <a:pt x="1167" y="20730"/>
                      <a:pt x="1203" y="20634"/>
                    </a:cubicBezTo>
                    <a:cubicBezTo>
                      <a:pt x="1238" y="20515"/>
                      <a:pt x="1215" y="20396"/>
                      <a:pt x="1143" y="20301"/>
                    </a:cubicBezTo>
                    <a:cubicBezTo>
                      <a:pt x="1024" y="20110"/>
                      <a:pt x="1024" y="19860"/>
                      <a:pt x="1143" y="19670"/>
                    </a:cubicBezTo>
                    <a:cubicBezTo>
                      <a:pt x="1227" y="19563"/>
                      <a:pt x="1250" y="19420"/>
                      <a:pt x="1227" y="19289"/>
                    </a:cubicBezTo>
                    <a:cubicBezTo>
                      <a:pt x="1072" y="18777"/>
                      <a:pt x="1167" y="18265"/>
                      <a:pt x="1250" y="17753"/>
                    </a:cubicBezTo>
                    <a:cubicBezTo>
                      <a:pt x="1298" y="17539"/>
                      <a:pt x="1262" y="17312"/>
                      <a:pt x="1143" y="17122"/>
                    </a:cubicBezTo>
                    <a:cubicBezTo>
                      <a:pt x="1119" y="17086"/>
                      <a:pt x="1084" y="17039"/>
                      <a:pt x="1096" y="17003"/>
                    </a:cubicBezTo>
                    <a:cubicBezTo>
                      <a:pt x="1119" y="16920"/>
                      <a:pt x="1179" y="16836"/>
                      <a:pt x="1215" y="16765"/>
                    </a:cubicBezTo>
                    <a:cubicBezTo>
                      <a:pt x="1358" y="16431"/>
                      <a:pt x="1524" y="16122"/>
                      <a:pt x="1286" y="15765"/>
                    </a:cubicBezTo>
                    <a:cubicBezTo>
                      <a:pt x="1179" y="15622"/>
                      <a:pt x="1179" y="15431"/>
                      <a:pt x="1096" y="15276"/>
                    </a:cubicBezTo>
                    <a:cubicBezTo>
                      <a:pt x="1024" y="15157"/>
                      <a:pt x="1012" y="15015"/>
                      <a:pt x="1060" y="14895"/>
                    </a:cubicBezTo>
                    <a:cubicBezTo>
                      <a:pt x="1191" y="14622"/>
                      <a:pt x="1250" y="14312"/>
                      <a:pt x="1238" y="14003"/>
                    </a:cubicBezTo>
                    <a:cubicBezTo>
                      <a:pt x="1250" y="13395"/>
                      <a:pt x="1250" y="12788"/>
                      <a:pt x="1238" y="12169"/>
                    </a:cubicBezTo>
                    <a:cubicBezTo>
                      <a:pt x="1215" y="12002"/>
                      <a:pt x="1167" y="11836"/>
                      <a:pt x="1107" y="11669"/>
                    </a:cubicBezTo>
                    <a:cubicBezTo>
                      <a:pt x="1096" y="11586"/>
                      <a:pt x="1048" y="11490"/>
                      <a:pt x="1096" y="11419"/>
                    </a:cubicBezTo>
                    <a:cubicBezTo>
                      <a:pt x="1286" y="11086"/>
                      <a:pt x="1227" y="10740"/>
                      <a:pt x="1227" y="10383"/>
                    </a:cubicBezTo>
                    <a:cubicBezTo>
                      <a:pt x="1238" y="10038"/>
                      <a:pt x="1238" y="9692"/>
                      <a:pt x="1203" y="9347"/>
                    </a:cubicBezTo>
                    <a:cubicBezTo>
                      <a:pt x="1155" y="8907"/>
                      <a:pt x="1203" y="8466"/>
                      <a:pt x="1346" y="8049"/>
                    </a:cubicBezTo>
                    <a:cubicBezTo>
                      <a:pt x="1405" y="7883"/>
                      <a:pt x="1369" y="7692"/>
                      <a:pt x="1238" y="7549"/>
                    </a:cubicBezTo>
                    <a:cubicBezTo>
                      <a:pt x="1131" y="7418"/>
                      <a:pt x="1060" y="7240"/>
                      <a:pt x="1036" y="7061"/>
                    </a:cubicBezTo>
                    <a:cubicBezTo>
                      <a:pt x="1024" y="6978"/>
                      <a:pt x="1024" y="6895"/>
                      <a:pt x="1024" y="6811"/>
                    </a:cubicBezTo>
                    <a:lnTo>
                      <a:pt x="1024" y="6573"/>
                    </a:lnTo>
                    <a:cubicBezTo>
                      <a:pt x="1024" y="6490"/>
                      <a:pt x="1036" y="6418"/>
                      <a:pt x="1060" y="6335"/>
                    </a:cubicBezTo>
                    <a:cubicBezTo>
                      <a:pt x="1060" y="6299"/>
                      <a:pt x="1060" y="6263"/>
                      <a:pt x="1060" y="6216"/>
                    </a:cubicBezTo>
                    <a:cubicBezTo>
                      <a:pt x="1072" y="6180"/>
                      <a:pt x="1060" y="6144"/>
                      <a:pt x="1060" y="6097"/>
                    </a:cubicBezTo>
                    <a:cubicBezTo>
                      <a:pt x="1155" y="5918"/>
                      <a:pt x="1250" y="5728"/>
                      <a:pt x="1334" y="5525"/>
                    </a:cubicBezTo>
                    <a:cubicBezTo>
                      <a:pt x="1369" y="5430"/>
                      <a:pt x="1393" y="5335"/>
                      <a:pt x="1429" y="5240"/>
                    </a:cubicBezTo>
                    <a:cubicBezTo>
                      <a:pt x="1453" y="5144"/>
                      <a:pt x="1488" y="5049"/>
                      <a:pt x="1524" y="4954"/>
                    </a:cubicBezTo>
                    <a:cubicBezTo>
                      <a:pt x="1631" y="4561"/>
                      <a:pt x="1798" y="4180"/>
                      <a:pt x="2024" y="3847"/>
                    </a:cubicBezTo>
                    <a:cubicBezTo>
                      <a:pt x="2084" y="3739"/>
                      <a:pt x="2120" y="3620"/>
                      <a:pt x="2108" y="3501"/>
                    </a:cubicBezTo>
                    <a:cubicBezTo>
                      <a:pt x="2108" y="3406"/>
                      <a:pt x="2131" y="3323"/>
                      <a:pt x="2155" y="3239"/>
                    </a:cubicBezTo>
                    <a:cubicBezTo>
                      <a:pt x="2191" y="3156"/>
                      <a:pt x="2239" y="3096"/>
                      <a:pt x="2286" y="3037"/>
                    </a:cubicBezTo>
                    <a:cubicBezTo>
                      <a:pt x="2405" y="2906"/>
                      <a:pt x="2572" y="2834"/>
                      <a:pt x="2739" y="2823"/>
                    </a:cubicBezTo>
                    <a:cubicBezTo>
                      <a:pt x="2870" y="2799"/>
                      <a:pt x="3001" y="2751"/>
                      <a:pt x="3024" y="2632"/>
                    </a:cubicBezTo>
                    <a:cubicBezTo>
                      <a:pt x="3084" y="2418"/>
                      <a:pt x="3203" y="2239"/>
                      <a:pt x="3370" y="2108"/>
                    </a:cubicBezTo>
                    <a:cubicBezTo>
                      <a:pt x="3453" y="2049"/>
                      <a:pt x="3536" y="2001"/>
                      <a:pt x="3632" y="1942"/>
                    </a:cubicBezTo>
                    <a:lnTo>
                      <a:pt x="3763" y="1858"/>
                    </a:lnTo>
                    <a:cubicBezTo>
                      <a:pt x="3798" y="1834"/>
                      <a:pt x="3846" y="1811"/>
                      <a:pt x="3894" y="1787"/>
                    </a:cubicBezTo>
                    <a:cubicBezTo>
                      <a:pt x="3967" y="1746"/>
                      <a:pt x="4051" y="1728"/>
                      <a:pt x="4139" y="1728"/>
                    </a:cubicBezTo>
                    <a:cubicBezTo>
                      <a:pt x="4180" y="1728"/>
                      <a:pt x="4221" y="1732"/>
                      <a:pt x="4263" y="1739"/>
                    </a:cubicBezTo>
                    <a:cubicBezTo>
                      <a:pt x="4330" y="1750"/>
                      <a:pt x="4392" y="1757"/>
                      <a:pt x="4451" y="1757"/>
                    </a:cubicBezTo>
                    <a:cubicBezTo>
                      <a:pt x="4590" y="1757"/>
                      <a:pt x="4706" y="1715"/>
                      <a:pt x="4798" y="1572"/>
                    </a:cubicBezTo>
                    <a:cubicBezTo>
                      <a:pt x="4882" y="1465"/>
                      <a:pt x="4989" y="1394"/>
                      <a:pt x="5108" y="1358"/>
                    </a:cubicBezTo>
                    <a:cubicBezTo>
                      <a:pt x="5168" y="1346"/>
                      <a:pt x="5227" y="1322"/>
                      <a:pt x="5287" y="1310"/>
                    </a:cubicBezTo>
                    <a:cubicBezTo>
                      <a:pt x="5346" y="1299"/>
                      <a:pt x="5418" y="1299"/>
                      <a:pt x="5477" y="1299"/>
                    </a:cubicBezTo>
                    <a:cubicBezTo>
                      <a:pt x="5483" y="1298"/>
                      <a:pt x="5489" y="1298"/>
                      <a:pt x="5495" y="1298"/>
                    </a:cubicBezTo>
                    <a:cubicBezTo>
                      <a:pt x="5591" y="1298"/>
                      <a:pt x="5642" y="1389"/>
                      <a:pt x="5620" y="1501"/>
                    </a:cubicBezTo>
                    <a:cubicBezTo>
                      <a:pt x="5609" y="1607"/>
                      <a:pt x="5637" y="1733"/>
                      <a:pt x="5702" y="1733"/>
                    </a:cubicBezTo>
                    <a:cubicBezTo>
                      <a:pt x="5710" y="1733"/>
                      <a:pt x="5718" y="1731"/>
                      <a:pt x="5727" y="1727"/>
                    </a:cubicBezTo>
                    <a:lnTo>
                      <a:pt x="5918" y="1644"/>
                    </a:lnTo>
                    <a:cubicBezTo>
                      <a:pt x="5977" y="1620"/>
                      <a:pt x="6037" y="1608"/>
                      <a:pt x="6108" y="1584"/>
                    </a:cubicBezTo>
                    <a:cubicBezTo>
                      <a:pt x="6239" y="1537"/>
                      <a:pt x="6370" y="1501"/>
                      <a:pt x="6513" y="1477"/>
                    </a:cubicBezTo>
                    <a:cubicBezTo>
                      <a:pt x="6811" y="1430"/>
                      <a:pt x="7108" y="1406"/>
                      <a:pt x="7418" y="1406"/>
                    </a:cubicBezTo>
                    <a:cubicBezTo>
                      <a:pt x="7455" y="1411"/>
                      <a:pt x="7492" y="1413"/>
                      <a:pt x="7528" y="1413"/>
                    </a:cubicBezTo>
                    <a:cubicBezTo>
                      <a:pt x="7666" y="1413"/>
                      <a:pt x="7798" y="1379"/>
                      <a:pt x="7930" y="1322"/>
                    </a:cubicBezTo>
                    <a:cubicBezTo>
                      <a:pt x="8078" y="1231"/>
                      <a:pt x="8244" y="1187"/>
                      <a:pt x="8412" y="1187"/>
                    </a:cubicBezTo>
                    <a:cubicBezTo>
                      <a:pt x="8595" y="1187"/>
                      <a:pt x="8780" y="1240"/>
                      <a:pt x="8942" y="1346"/>
                    </a:cubicBezTo>
                    <a:lnTo>
                      <a:pt x="9454" y="1239"/>
                    </a:lnTo>
                    <a:cubicBezTo>
                      <a:pt x="9651" y="1352"/>
                      <a:pt x="9850" y="1400"/>
                      <a:pt x="10050" y="1400"/>
                    </a:cubicBezTo>
                    <a:cubicBezTo>
                      <a:pt x="10273" y="1400"/>
                      <a:pt x="10496" y="1340"/>
                      <a:pt x="10716" y="1239"/>
                    </a:cubicBezTo>
                    <a:cubicBezTo>
                      <a:pt x="10776" y="1254"/>
                      <a:pt x="10837" y="1260"/>
                      <a:pt x="10897" y="1260"/>
                    </a:cubicBezTo>
                    <a:cubicBezTo>
                      <a:pt x="11100" y="1260"/>
                      <a:pt x="11303" y="1195"/>
                      <a:pt x="11505" y="1195"/>
                    </a:cubicBezTo>
                    <a:cubicBezTo>
                      <a:pt x="11623" y="1195"/>
                      <a:pt x="11741" y="1217"/>
                      <a:pt x="11859" y="1287"/>
                    </a:cubicBezTo>
                    <a:cubicBezTo>
                      <a:pt x="11920" y="1256"/>
                      <a:pt x="11980" y="1244"/>
                      <a:pt x="12039" y="1244"/>
                    </a:cubicBezTo>
                    <a:cubicBezTo>
                      <a:pt x="12234" y="1244"/>
                      <a:pt x="12420" y="1370"/>
                      <a:pt x="12621" y="1370"/>
                    </a:cubicBezTo>
                    <a:cubicBezTo>
                      <a:pt x="12883" y="1358"/>
                      <a:pt x="13145" y="1310"/>
                      <a:pt x="13395" y="1215"/>
                    </a:cubicBezTo>
                    <a:cubicBezTo>
                      <a:pt x="13397" y="1214"/>
                      <a:pt x="13400" y="1213"/>
                      <a:pt x="13404" y="1213"/>
                    </a:cubicBezTo>
                    <a:cubicBezTo>
                      <a:pt x="13431" y="1213"/>
                      <a:pt x="13482" y="1254"/>
                      <a:pt x="13514" y="1275"/>
                    </a:cubicBezTo>
                    <a:cubicBezTo>
                      <a:pt x="13625" y="1344"/>
                      <a:pt x="13752" y="1381"/>
                      <a:pt x="13879" y="1381"/>
                    </a:cubicBezTo>
                    <a:cubicBezTo>
                      <a:pt x="13970" y="1381"/>
                      <a:pt x="14060" y="1362"/>
                      <a:pt x="14145" y="1322"/>
                    </a:cubicBezTo>
                    <a:cubicBezTo>
                      <a:pt x="14240" y="1271"/>
                      <a:pt x="14344" y="1247"/>
                      <a:pt x="14449" y="1247"/>
                    </a:cubicBezTo>
                    <a:cubicBezTo>
                      <a:pt x="14515" y="1247"/>
                      <a:pt x="14581" y="1256"/>
                      <a:pt x="14645" y="1275"/>
                    </a:cubicBezTo>
                    <a:cubicBezTo>
                      <a:pt x="14798" y="1345"/>
                      <a:pt x="14961" y="1381"/>
                      <a:pt x="15124" y="1381"/>
                    </a:cubicBezTo>
                    <a:cubicBezTo>
                      <a:pt x="15265" y="1381"/>
                      <a:pt x="15405" y="1354"/>
                      <a:pt x="15538" y="1299"/>
                    </a:cubicBezTo>
                    <a:cubicBezTo>
                      <a:pt x="15600" y="1264"/>
                      <a:pt x="15675" y="1245"/>
                      <a:pt x="15750" y="1245"/>
                    </a:cubicBezTo>
                    <a:cubicBezTo>
                      <a:pt x="15803" y="1245"/>
                      <a:pt x="15857" y="1255"/>
                      <a:pt x="15907" y="1275"/>
                    </a:cubicBezTo>
                    <a:cubicBezTo>
                      <a:pt x="16210" y="1427"/>
                      <a:pt x="16550" y="1507"/>
                      <a:pt x="16887" y="1507"/>
                    </a:cubicBezTo>
                    <a:cubicBezTo>
                      <a:pt x="17026" y="1507"/>
                      <a:pt x="17164" y="1493"/>
                      <a:pt x="17300" y="1465"/>
                    </a:cubicBezTo>
                    <a:cubicBezTo>
                      <a:pt x="17307" y="1464"/>
                      <a:pt x="17314" y="1463"/>
                      <a:pt x="17321" y="1463"/>
                    </a:cubicBezTo>
                    <a:cubicBezTo>
                      <a:pt x="17405" y="1463"/>
                      <a:pt x="17503" y="1566"/>
                      <a:pt x="17603" y="1566"/>
                    </a:cubicBezTo>
                    <a:cubicBezTo>
                      <a:pt x="17625" y="1566"/>
                      <a:pt x="17647" y="1561"/>
                      <a:pt x="17669" y="1549"/>
                    </a:cubicBezTo>
                    <a:cubicBezTo>
                      <a:pt x="17916" y="1416"/>
                      <a:pt x="18170" y="1364"/>
                      <a:pt x="18423" y="1364"/>
                    </a:cubicBezTo>
                    <a:cubicBezTo>
                      <a:pt x="18646" y="1364"/>
                      <a:pt x="18868" y="1404"/>
                      <a:pt x="19086" y="1465"/>
                    </a:cubicBezTo>
                    <a:cubicBezTo>
                      <a:pt x="19419" y="1549"/>
                      <a:pt x="19765" y="1489"/>
                      <a:pt x="20098" y="1596"/>
                    </a:cubicBezTo>
                    <a:cubicBezTo>
                      <a:pt x="20147" y="1612"/>
                      <a:pt x="20196" y="1618"/>
                      <a:pt x="20245" y="1618"/>
                    </a:cubicBezTo>
                    <a:cubicBezTo>
                      <a:pt x="20437" y="1618"/>
                      <a:pt x="20627" y="1521"/>
                      <a:pt x="20823" y="1521"/>
                    </a:cubicBezTo>
                    <a:cubicBezTo>
                      <a:pt x="20878" y="1521"/>
                      <a:pt x="20934" y="1529"/>
                      <a:pt x="20991" y="1549"/>
                    </a:cubicBezTo>
                    <a:cubicBezTo>
                      <a:pt x="21145" y="1600"/>
                      <a:pt x="21310" y="1610"/>
                      <a:pt x="21477" y="1610"/>
                    </a:cubicBezTo>
                    <a:cubicBezTo>
                      <a:pt x="21580" y="1610"/>
                      <a:pt x="21685" y="1606"/>
                      <a:pt x="21789" y="1606"/>
                    </a:cubicBezTo>
                    <a:cubicBezTo>
                      <a:pt x="21828" y="1606"/>
                      <a:pt x="21868" y="1607"/>
                      <a:pt x="21908" y="1608"/>
                    </a:cubicBezTo>
                    <a:cubicBezTo>
                      <a:pt x="22033" y="1615"/>
                      <a:pt x="22159" y="1642"/>
                      <a:pt x="22284" y="1642"/>
                    </a:cubicBezTo>
                    <a:cubicBezTo>
                      <a:pt x="22373" y="1642"/>
                      <a:pt x="22462" y="1629"/>
                      <a:pt x="22551" y="1584"/>
                    </a:cubicBezTo>
                    <a:cubicBezTo>
                      <a:pt x="22639" y="1530"/>
                      <a:pt x="22735" y="1503"/>
                      <a:pt x="22833" y="1503"/>
                    </a:cubicBezTo>
                    <a:cubicBezTo>
                      <a:pt x="22906" y="1503"/>
                      <a:pt x="22979" y="1518"/>
                      <a:pt x="23051" y="1549"/>
                    </a:cubicBezTo>
                    <a:cubicBezTo>
                      <a:pt x="23166" y="1603"/>
                      <a:pt x="23290" y="1630"/>
                      <a:pt x="23414" y="1630"/>
                    </a:cubicBezTo>
                    <a:cubicBezTo>
                      <a:pt x="23508" y="1630"/>
                      <a:pt x="23602" y="1615"/>
                      <a:pt x="23694" y="1584"/>
                    </a:cubicBezTo>
                    <a:cubicBezTo>
                      <a:pt x="23934" y="1516"/>
                      <a:pt x="24164" y="1369"/>
                      <a:pt x="24426" y="1369"/>
                    </a:cubicBezTo>
                    <a:cubicBezTo>
                      <a:pt x="24436" y="1369"/>
                      <a:pt x="24446" y="1370"/>
                      <a:pt x="24456" y="1370"/>
                    </a:cubicBezTo>
                    <a:cubicBezTo>
                      <a:pt x="24670" y="1389"/>
                      <a:pt x="24848" y="1510"/>
                      <a:pt x="25047" y="1510"/>
                    </a:cubicBezTo>
                    <a:cubicBezTo>
                      <a:pt x="25102" y="1510"/>
                      <a:pt x="25158" y="1500"/>
                      <a:pt x="25218" y="1477"/>
                    </a:cubicBezTo>
                    <a:cubicBezTo>
                      <a:pt x="25433" y="1580"/>
                      <a:pt x="25648" y="1603"/>
                      <a:pt x="25867" y="1603"/>
                    </a:cubicBezTo>
                    <a:cubicBezTo>
                      <a:pt x="25952" y="1603"/>
                      <a:pt x="26037" y="1600"/>
                      <a:pt x="26123" y="1596"/>
                    </a:cubicBezTo>
                    <a:lnTo>
                      <a:pt x="28468" y="1561"/>
                    </a:lnTo>
                    <a:cubicBezTo>
                      <a:pt x="28502" y="1562"/>
                      <a:pt x="28535" y="1562"/>
                      <a:pt x="28569" y="1562"/>
                    </a:cubicBezTo>
                    <a:cubicBezTo>
                      <a:pt x="28938" y="1562"/>
                      <a:pt x="29297" y="1502"/>
                      <a:pt x="29635" y="1382"/>
                    </a:cubicBezTo>
                    <a:cubicBezTo>
                      <a:pt x="29789" y="1331"/>
                      <a:pt x="29951" y="1306"/>
                      <a:pt x="30112" y="1306"/>
                    </a:cubicBezTo>
                    <a:cubicBezTo>
                      <a:pt x="30213" y="1306"/>
                      <a:pt x="30312" y="1316"/>
                      <a:pt x="30409" y="1334"/>
                    </a:cubicBezTo>
                    <a:cubicBezTo>
                      <a:pt x="30606" y="1358"/>
                      <a:pt x="30799" y="1450"/>
                      <a:pt x="30992" y="1450"/>
                    </a:cubicBezTo>
                    <a:cubicBezTo>
                      <a:pt x="31091" y="1450"/>
                      <a:pt x="31190" y="1426"/>
                      <a:pt x="31290" y="1358"/>
                    </a:cubicBezTo>
                    <a:cubicBezTo>
                      <a:pt x="31501" y="1396"/>
                      <a:pt x="31712" y="1510"/>
                      <a:pt x="31923" y="1510"/>
                    </a:cubicBezTo>
                    <a:cubicBezTo>
                      <a:pt x="32045" y="1510"/>
                      <a:pt x="32168" y="1472"/>
                      <a:pt x="32290" y="1358"/>
                    </a:cubicBezTo>
                    <a:cubicBezTo>
                      <a:pt x="32311" y="1341"/>
                      <a:pt x="32340" y="1335"/>
                      <a:pt x="32373" y="1335"/>
                    </a:cubicBezTo>
                    <a:cubicBezTo>
                      <a:pt x="32430" y="1335"/>
                      <a:pt x="32499" y="1355"/>
                      <a:pt x="32552" y="1370"/>
                    </a:cubicBezTo>
                    <a:cubicBezTo>
                      <a:pt x="32910" y="1515"/>
                      <a:pt x="33272" y="1573"/>
                      <a:pt x="33635" y="1573"/>
                    </a:cubicBezTo>
                    <a:cubicBezTo>
                      <a:pt x="33960" y="1573"/>
                      <a:pt x="34286" y="1526"/>
                      <a:pt x="34612" y="1453"/>
                    </a:cubicBezTo>
                    <a:cubicBezTo>
                      <a:pt x="34695" y="1424"/>
                      <a:pt x="34781" y="1409"/>
                      <a:pt x="34868" y="1409"/>
                    </a:cubicBezTo>
                    <a:cubicBezTo>
                      <a:pt x="34954" y="1409"/>
                      <a:pt x="35040" y="1424"/>
                      <a:pt x="35124" y="1453"/>
                    </a:cubicBezTo>
                    <a:cubicBezTo>
                      <a:pt x="35187" y="1478"/>
                      <a:pt x="35251" y="1488"/>
                      <a:pt x="35315" y="1488"/>
                    </a:cubicBezTo>
                    <a:cubicBezTo>
                      <a:pt x="35465" y="1488"/>
                      <a:pt x="35616" y="1432"/>
                      <a:pt x="35767" y="1382"/>
                    </a:cubicBezTo>
                    <a:cubicBezTo>
                      <a:pt x="35849" y="1349"/>
                      <a:pt x="35961" y="1304"/>
                      <a:pt x="36046" y="1304"/>
                    </a:cubicBezTo>
                    <a:cubicBezTo>
                      <a:pt x="36082" y="1304"/>
                      <a:pt x="36114" y="1313"/>
                      <a:pt x="36136" y="1334"/>
                    </a:cubicBezTo>
                    <a:cubicBezTo>
                      <a:pt x="36493" y="1632"/>
                      <a:pt x="36921" y="1441"/>
                      <a:pt x="37279" y="1632"/>
                    </a:cubicBezTo>
                    <a:cubicBezTo>
                      <a:pt x="37463" y="1738"/>
                      <a:pt x="37668" y="1794"/>
                      <a:pt x="37877" y="1794"/>
                    </a:cubicBezTo>
                    <a:cubicBezTo>
                      <a:pt x="38019" y="1794"/>
                      <a:pt x="38163" y="1768"/>
                      <a:pt x="38303" y="1715"/>
                    </a:cubicBezTo>
                    <a:cubicBezTo>
                      <a:pt x="38363" y="1694"/>
                      <a:pt x="38423" y="1688"/>
                      <a:pt x="38483" y="1688"/>
                    </a:cubicBezTo>
                    <a:cubicBezTo>
                      <a:pt x="38559" y="1688"/>
                      <a:pt x="38635" y="1697"/>
                      <a:pt x="38711" y="1697"/>
                    </a:cubicBezTo>
                    <a:cubicBezTo>
                      <a:pt x="38741" y="1697"/>
                      <a:pt x="38772" y="1696"/>
                      <a:pt x="38803" y="1691"/>
                    </a:cubicBezTo>
                    <a:cubicBezTo>
                      <a:pt x="38864" y="1687"/>
                      <a:pt x="38925" y="1684"/>
                      <a:pt x="38986" y="1684"/>
                    </a:cubicBezTo>
                    <a:cubicBezTo>
                      <a:pt x="39091" y="1684"/>
                      <a:pt x="39197" y="1693"/>
                      <a:pt x="39303" y="1715"/>
                    </a:cubicBezTo>
                    <a:cubicBezTo>
                      <a:pt x="39624" y="1787"/>
                      <a:pt x="39946" y="1834"/>
                      <a:pt x="40266" y="1834"/>
                    </a:cubicBezTo>
                    <a:cubicBezTo>
                      <a:pt x="40634" y="1834"/>
                      <a:pt x="41000" y="1773"/>
                      <a:pt x="41363" y="1620"/>
                    </a:cubicBezTo>
                    <a:cubicBezTo>
                      <a:pt x="41428" y="1597"/>
                      <a:pt x="41497" y="1584"/>
                      <a:pt x="41565" y="1584"/>
                    </a:cubicBezTo>
                    <a:cubicBezTo>
                      <a:pt x="41673" y="1584"/>
                      <a:pt x="41780" y="1614"/>
                      <a:pt x="41874" y="1680"/>
                    </a:cubicBezTo>
                    <a:cubicBezTo>
                      <a:pt x="41935" y="1720"/>
                      <a:pt x="42008" y="1742"/>
                      <a:pt x="42081" y="1742"/>
                    </a:cubicBezTo>
                    <a:cubicBezTo>
                      <a:pt x="42136" y="1742"/>
                      <a:pt x="42192" y="1729"/>
                      <a:pt x="42244" y="1703"/>
                    </a:cubicBezTo>
                    <a:cubicBezTo>
                      <a:pt x="42366" y="1635"/>
                      <a:pt x="42503" y="1600"/>
                      <a:pt x="42643" y="1600"/>
                    </a:cubicBezTo>
                    <a:cubicBezTo>
                      <a:pt x="42720" y="1600"/>
                      <a:pt x="42798" y="1611"/>
                      <a:pt x="42875" y="1632"/>
                    </a:cubicBezTo>
                    <a:cubicBezTo>
                      <a:pt x="43125" y="1680"/>
                      <a:pt x="43375" y="1668"/>
                      <a:pt x="43637" y="1727"/>
                    </a:cubicBezTo>
                    <a:cubicBezTo>
                      <a:pt x="43779" y="1758"/>
                      <a:pt x="43929" y="1780"/>
                      <a:pt x="44078" y="1780"/>
                    </a:cubicBezTo>
                    <a:cubicBezTo>
                      <a:pt x="44278" y="1780"/>
                      <a:pt x="44477" y="1741"/>
                      <a:pt x="44661" y="1632"/>
                    </a:cubicBezTo>
                    <a:cubicBezTo>
                      <a:pt x="44803" y="1552"/>
                      <a:pt x="44961" y="1510"/>
                      <a:pt x="45119" y="1510"/>
                    </a:cubicBezTo>
                    <a:cubicBezTo>
                      <a:pt x="45265" y="1510"/>
                      <a:pt x="45410" y="1546"/>
                      <a:pt x="45542" y="1620"/>
                    </a:cubicBezTo>
                    <a:cubicBezTo>
                      <a:pt x="45563" y="1632"/>
                      <a:pt x="45584" y="1638"/>
                      <a:pt x="45605" y="1638"/>
                    </a:cubicBezTo>
                    <a:cubicBezTo>
                      <a:pt x="45663" y="1638"/>
                      <a:pt x="45718" y="1596"/>
                      <a:pt x="45780" y="1561"/>
                    </a:cubicBezTo>
                    <a:cubicBezTo>
                      <a:pt x="45829" y="1536"/>
                      <a:pt x="45890" y="1500"/>
                      <a:pt x="45947" y="1500"/>
                    </a:cubicBezTo>
                    <a:cubicBezTo>
                      <a:pt x="45972" y="1500"/>
                      <a:pt x="45996" y="1507"/>
                      <a:pt x="46018" y="1525"/>
                    </a:cubicBezTo>
                    <a:cubicBezTo>
                      <a:pt x="46161" y="1608"/>
                      <a:pt x="46304" y="1680"/>
                      <a:pt x="46446" y="1727"/>
                    </a:cubicBezTo>
                    <a:cubicBezTo>
                      <a:pt x="46504" y="1753"/>
                      <a:pt x="46565" y="1765"/>
                      <a:pt x="46625" y="1765"/>
                    </a:cubicBezTo>
                    <a:cubicBezTo>
                      <a:pt x="46678" y="1765"/>
                      <a:pt x="46730" y="1756"/>
                      <a:pt x="46780" y="1739"/>
                    </a:cubicBezTo>
                    <a:cubicBezTo>
                      <a:pt x="46902" y="1685"/>
                      <a:pt x="47036" y="1657"/>
                      <a:pt x="47171" y="1657"/>
                    </a:cubicBezTo>
                    <a:cubicBezTo>
                      <a:pt x="47272" y="1657"/>
                      <a:pt x="47373" y="1673"/>
                      <a:pt x="47470" y="1703"/>
                    </a:cubicBezTo>
                    <a:cubicBezTo>
                      <a:pt x="47697" y="1787"/>
                      <a:pt x="47899" y="1918"/>
                      <a:pt x="48054" y="2084"/>
                    </a:cubicBezTo>
                    <a:cubicBezTo>
                      <a:pt x="48125" y="2180"/>
                      <a:pt x="48221" y="2251"/>
                      <a:pt x="48328" y="2299"/>
                    </a:cubicBezTo>
                    <a:cubicBezTo>
                      <a:pt x="48459" y="2346"/>
                      <a:pt x="48625" y="2346"/>
                      <a:pt x="48756" y="2430"/>
                    </a:cubicBezTo>
                    <a:cubicBezTo>
                      <a:pt x="48828" y="2489"/>
                      <a:pt x="48887" y="2561"/>
                      <a:pt x="48947" y="2644"/>
                    </a:cubicBezTo>
                    <a:cubicBezTo>
                      <a:pt x="48994" y="2727"/>
                      <a:pt x="49042" y="2799"/>
                      <a:pt x="49113" y="2870"/>
                    </a:cubicBezTo>
                    <a:cubicBezTo>
                      <a:pt x="49280" y="3073"/>
                      <a:pt x="49506" y="3227"/>
                      <a:pt x="49756" y="3323"/>
                    </a:cubicBezTo>
                    <a:cubicBezTo>
                      <a:pt x="49864" y="3370"/>
                      <a:pt x="49983" y="3406"/>
                      <a:pt x="50006" y="3537"/>
                    </a:cubicBezTo>
                    <a:cubicBezTo>
                      <a:pt x="50030" y="3632"/>
                      <a:pt x="50078" y="3716"/>
                      <a:pt x="50149" y="3775"/>
                    </a:cubicBezTo>
                    <a:cubicBezTo>
                      <a:pt x="50185" y="3799"/>
                      <a:pt x="50221" y="3835"/>
                      <a:pt x="50256" y="3870"/>
                    </a:cubicBezTo>
                    <a:cubicBezTo>
                      <a:pt x="50280" y="3906"/>
                      <a:pt x="50304" y="3954"/>
                      <a:pt x="50316" y="4001"/>
                    </a:cubicBezTo>
                    <a:cubicBezTo>
                      <a:pt x="50364" y="4168"/>
                      <a:pt x="50661" y="4216"/>
                      <a:pt x="50614" y="4466"/>
                    </a:cubicBezTo>
                    <a:cubicBezTo>
                      <a:pt x="50602" y="4561"/>
                      <a:pt x="50649" y="4668"/>
                      <a:pt x="50745" y="4716"/>
                    </a:cubicBezTo>
                    <a:cubicBezTo>
                      <a:pt x="50816" y="4775"/>
                      <a:pt x="50888" y="4859"/>
                      <a:pt x="50923" y="4942"/>
                    </a:cubicBezTo>
                    <a:cubicBezTo>
                      <a:pt x="50947" y="4978"/>
                      <a:pt x="50959" y="5013"/>
                      <a:pt x="50971" y="5049"/>
                    </a:cubicBezTo>
                    <a:cubicBezTo>
                      <a:pt x="50983" y="5132"/>
                      <a:pt x="50983" y="5216"/>
                      <a:pt x="50959" y="5287"/>
                    </a:cubicBezTo>
                    <a:cubicBezTo>
                      <a:pt x="50899" y="5454"/>
                      <a:pt x="50804" y="5597"/>
                      <a:pt x="50852" y="5752"/>
                    </a:cubicBezTo>
                    <a:lnTo>
                      <a:pt x="50935" y="6097"/>
                    </a:lnTo>
                    <a:cubicBezTo>
                      <a:pt x="50947" y="6156"/>
                      <a:pt x="50959" y="6216"/>
                      <a:pt x="50971" y="6275"/>
                    </a:cubicBezTo>
                    <a:lnTo>
                      <a:pt x="50983" y="6454"/>
                    </a:lnTo>
                    <a:cubicBezTo>
                      <a:pt x="50995" y="6585"/>
                      <a:pt x="51018" y="6692"/>
                      <a:pt x="51030" y="6835"/>
                    </a:cubicBezTo>
                    <a:lnTo>
                      <a:pt x="51054" y="7252"/>
                    </a:lnTo>
                    <a:cubicBezTo>
                      <a:pt x="51411" y="7835"/>
                      <a:pt x="51304" y="8442"/>
                      <a:pt x="51304" y="9061"/>
                    </a:cubicBezTo>
                    <a:cubicBezTo>
                      <a:pt x="51304" y="9228"/>
                      <a:pt x="51269" y="9407"/>
                      <a:pt x="51185" y="9562"/>
                    </a:cubicBezTo>
                    <a:cubicBezTo>
                      <a:pt x="51007" y="9835"/>
                      <a:pt x="51018" y="10181"/>
                      <a:pt x="51209" y="10443"/>
                    </a:cubicBezTo>
                    <a:cubicBezTo>
                      <a:pt x="51316" y="10585"/>
                      <a:pt x="51340" y="10776"/>
                      <a:pt x="51292" y="10943"/>
                    </a:cubicBezTo>
                    <a:cubicBezTo>
                      <a:pt x="51257" y="11109"/>
                      <a:pt x="51090" y="11252"/>
                      <a:pt x="51197" y="11443"/>
                    </a:cubicBezTo>
                    <a:cubicBezTo>
                      <a:pt x="51304" y="11621"/>
                      <a:pt x="51066" y="11859"/>
                      <a:pt x="51245" y="12062"/>
                    </a:cubicBezTo>
                    <a:cubicBezTo>
                      <a:pt x="51197" y="12276"/>
                      <a:pt x="51054" y="12479"/>
                      <a:pt x="51185" y="12693"/>
                    </a:cubicBezTo>
                    <a:cubicBezTo>
                      <a:pt x="51304" y="12919"/>
                      <a:pt x="51102" y="13205"/>
                      <a:pt x="51292" y="13455"/>
                    </a:cubicBezTo>
                    <a:cubicBezTo>
                      <a:pt x="51364" y="13562"/>
                      <a:pt x="51376" y="13705"/>
                      <a:pt x="51316" y="13836"/>
                    </a:cubicBezTo>
                    <a:cubicBezTo>
                      <a:pt x="51173" y="14098"/>
                      <a:pt x="51257" y="14336"/>
                      <a:pt x="51340" y="14586"/>
                    </a:cubicBezTo>
                    <a:cubicBezTo>
                      <a:pt x="51411" y="14800"/>
                      <a:pt x="51388" y="15038"/>
                      <a:pt x="51280" y="15229"/>
                    </a:cubicBezTo>
                    <a:cubicBezTo>
                      <a:pt x="50983" y="15788"/>
                      <a:pt x="51138" y="16336"/>
                      <a:pt x="51233" y="16896"/>
                    </a:cubicBezTo>
                    <a:cubicBezTo>
                      <a:pt x="51554" y="17372"/>
                      <a:pt x="51304" y="17943"/>
                      <a:pt x="51661" y="18420"/>
                    </a:cubicBezTo>
                    <a:cubicBezTo>
                      <a:pt x="51709" y="18467"/>
                      <a:pt x="51673" y="18598"/>
                      <a:pt x="51626" y="18670"/>
                    </a:cubicBezTo>
                    <a:cubicBezTo>
                      <a:pt x="51483" y="18884"/>
                      <a:pt x="51423" y="19158"/>
                      <a:pt x="51459" y="19420"/>
                    </a:cubicBezTo>
                    <a:cubicBezTo>
                      <a:pt x="51483" y="19646"/>
                      <a:pt x="51435" y="19872"/>
                      <a:pt x="51328" y="20063"/>
                    </a:cubicBezTo>
                    <a:cubicBezTo>
                      <a:pt x="51233" y="20194"/>
                      <a:pt x="51316" y="20325"/>
                      <a:pt x="51340" y="20432"/>
                    </a:cubicBezTo>
                    <a:cubicBezTo>
                      <a:pt x="51376" y="20551"/>
                      <a:pt x="51352" y="20670"/>
                      <a:pt x="51269" y="20765"/>
                    </a:cubicBezTo>
                    <a:cubicBezTo>
                      <a:pt x="51245" y="20801"/>
                      <a:pt x="51233" y="20837"/>
                      <a:pt x="51209" y="20872"/>
                    </a:cubicBezTo>
                    <a:cubicBezTo>
                      <a:pt x="51185" y="20908"/>
                      <a:pt x="51173" y="20944"/>
                      <a:pt x="51149" y="20980"/>
                    </a:cubicBezTo>
                    <a:cubicBezTo>
                      <a:pt x="51114" y="21051"/>
                      <a:pt x="51090" y="21122"/>
                      <a:pt x="51078" y="21206"/>
                    </a:cubicBezTo>
                    <a:cubicBezTo>
                      <a:pt x="51066" y="21277"/>
                      <a:pt x="51054" y="21361"/>
                      <a:pt x="51054" y="21432"/>
                    </a:cubicBezTo>
                    <a:cubicBezTo>
                      <a:pt x="51054" y="21515"/>
                      <a:pt x="51066" y="21587"/>
                      <a:pt x="51090" y="21670"/>
                    </a:cubicBezTo>
                    <a:cubicBezTo>
                      <a:pt x="51114" y="21765"/>
                      <a:pt x="51126" y="21861"/>
                      <a:pt x="51138" y="21956"/>
                    </a:cubicBezTo>
                    <a:cubicBezTo>
                      <a:pt x="51138" y="22039"/>
                      <a:pt x="51126" y="22134"/>
                      <a:pt x="51114" y="22218"/>
                    </a:cubicBezTo>
                    <a:cubicBezTo>
                      <a:pt x="51090" y="22301"/>
                      <a:pt x="51066" y="22396"/>
                      <a:pt x="51042" y="22480"/>
                    </a:cubicBezTo>
                    <a:cubicBezTo>
                      <a:pt x="51007" y="22563"/>
                      <a:pt x="50959" y="22646"/>
                      <a:pt x="50911" y="22730"/>
                    </a:cubicBezTo>
                    <a:cubicBezTo>
                      <a:pt x="50626" y="23218"/>
                      <a:pt x="50292" y="23658"/>
                      <a:pt x="50054" y="24218"/>
                    </a:cubicBezTo>
                    <a:cubicBezTo>
                      <a:pt x="50030" y="24301"/>
                      <a:pt x="49995" y="24361"/>
                      <a:pt x="49887" y="24373"/>
                    </a:cubicBezTo>
                    <a:cubicBezTo>
                      <a:pt x="49590" y="24409"/>
                      <a:pt x="49483" y="24647"/>
                      <a:pt x="49256" y="24754"/>
                    </a:cubicBezTo>
                    <a:cubicBezTo>
                      <a:pt x="48994" y="24873"/>
                      <a:pt x="48732" y="24968"/>
                      <a:pt x="48459" y="25028"/>
                    </a:cubicBezTo>
                    <a:cubicBezTo>
                      <a:pt x="48411" y="25028"/>
                      <a:pt x="48375" y="25052"/>
                      <a:pt x="48351" y="25075"/>
                    </a:cubicBezTo>
                    <a:cubicBezTo>
                      <a:pt x="48232" y="25171"/>
                      <a:pt x="48125" y="25302"/>
                      <a:pt x="47970" y="25349"/>
                    </a:cubicBezTo>
                    <a:cubicBezTo>
                      <a:pt x="47899" y="25373"/>
                      <a:pt x="47819" y="25373"/>
                      <a:pt x="47737" y="25373"/>
                    </a:cubicBezTo>
                    <a:cubicBezTo>
                      <a:pt x="47655" y="25373"/>
                      <a:pt x="47572" y="25373"/>
                      <a:pt x="47494" y="25397"/>
                    </a:cubicBezTo>
                    <a:cubicBezTo>
                      <a:pt x="47363" y="25409"/>
                      <a:pt x="47232" y="25444"/>
                      <a:pt x="47101" y="25480"/>
                    </a:cubicBezTo>
                    <a:lnTo>
                      <a:pt x="47006" y="25504"/>
                    </a:lnTo>
                    <a:lnTo>
                      <a:pt x="46899" y="25516"/>
                    </a:lnTo>
                    <a:lnTo>
                      <a:pt x="46697" y="25552"/>
                    </a:lnTo>
                    <a:cubicBezTo>
                      <a:pt x="46506" y="25611"/>
                      <a:pt x="46316" y="25694"/>
                      <a:pt x="46161" y="25825"/>
                    </a:cubicBezTo>
                    <a:cubicBezTo>
                      <a:pt x="45935" y="25980"/>
                      <a:pt x="45911" y="26075"/>
                      <a:pt x="46101" y="26433"/>
                    </a:cubicBezTo>
                    <a:cubicBezTo>
                      <a:pt x="46316" y="26718"/>
                      <a:pt x="46327" y="26718"/>
                      <a:pt x="46196" y="26837"/>
                    </a:cubicBezTo>
                    <a:lnTo>
                      <a:pt x="45994" y="27052"/>
                    </a:lnTo>
                    <a:cubicBezTo>
                      <a:pt x="46071" y="27085"/>
                      <a:pt x="46148" y="27148"/>
                      <a:pt x="46225" y="27148"/>
                    </a:cubicBezTo>
                    <a:cubicBezTo>
                      <a:pt x="46231" y="27148"/>
                      <a:pt x="46238" y="27148"/>
                      <a:pt x="46244" y="27147"/>
                    </a:cubicBezTo>
                    <a:cubicBezTo>
                      <a:pt x="46887" y="27135"/>
                      <a:pt x="47578" y="27040"/>
                      <a:pt x="48066" y="26587"/>
                    </a:cubicBezTo>
                    <a:cubicBezTo>
                      <a:pt x="48197" y="26456"/>
                      <a:pt x="48411" y="26445"/>
                      <a:pt x="48625" y="26445"/>
                    </a:cubicBezTo>
                    <a:cubicBezTo>
                      <a:pt x="48756" y="26445"/>
                      <a:pt x="48875" y="26433"/>
                      <a:pt x="49006" y="26397"/>
                    </a:cubicBezTo>
                    <a:cubicBezTo>
                      <a:pt x="49125" y="26373"/>
                      <a:pt x="49233" y="26325"/>
                      <a:pt x="49340" y="26266"/>
                    </a:cubicBezTo>
                    <a:cubicBezTo>
                      <a:pt x="49435" y="26195"/>
                      <a:pt x="49530" y="26111"/>
                      <a:pt x="49614" y="26028"/>
                    </a:cubicBezTo>
                    <a:cubicBezTo>
                      <a:pt x="49661" y="25980"/>
                      <a:pt x="49697" y="25933"/>
                      <a:pt x="49733" y="25873"/>
                    </a:cubicBezTo>
                    <a:cubicBezTo>
                      <a:pt x="49768" y="25814"/>
                      <a:pt x="49792" y="25754"/>
                      <a:pt x="49816" y="25694"/>
                    </a:cubicBezTo>
                    <a:cubicBezTo>
                      <a:pt x="49893" y="25573"/>
                      <a:pt x="50022" y="25503"/>
                      <a:pt x="50154" y="25503"/>
                    </a:cubicBezTo>
                    <a:cubicBezTo>
                      <a:pt x="50164" y="25503"/>
                      <a:pt x="50175" y="25503"/>
                      <a:pt x="50185" y="25504"/>
                    </a:cubicBezTo>
                    <a:cubicBezTo>
                      <a:pt x="50387" y="25480"/>
                      <a:pt x="50566" y="25373"/>
                      <a:pt x="50685" y="25206"/>
                    </a:cubicBezTo>
                    <a:cubicBezTo>
                      <a:pt x="50780" y="25087"/>
                      <a:pt x="50840" y="24944"/>
                      <a:pt x="50911" y="24825"/>
                    </a:cubicBezTo>
                    <a:cubicBezTo>
                      <a:pt x="50995" y="24706"/>
                      <a:pt x="51114" y="24611"/>
                      <a:pt x="51245" y="24551"/>
                    </a:cubicBezTo>
                    <a:lnTo>
                      <a:pt x="51507" y="24194"/>
                    </a:lnTo>
                    <a:cubicBezTo>
                      <a:pt x="51590" y="24063"/>
                      <a:pt x="51673" y="23944"/>
                      <a:pt x="51745" y="23813"/>
                    </a:cubicBezTo>
                    <a:cubicBezTo>
                      <a:pt x="51900" y="23551"/>
                      <a:pt x="52042" y="23289"/>
                      <a:pt x="52161" y="23016"/>
                    </a:cubicBezTo>
                    <a:cubicBezTo>
                      <a:pt x="52221" y="22873"/>
                      <a:pt x="52173" y="22706"/>
                      <a:pt x="52054" y="22611"/>
                    </a:cubicBezTo>
                    <a:cubicBezTo>
                      <a:pt x="51971" y="22539"/>
                      <a:pt x="51911" y="22456"/>
                      <a:pt x="51888" y="22349"/>
                    </a:cubicBezTo>
                    <a:cubicBezTo>
                      <a:pt x="51888" y="22265"/>
                      <a:pt x="51911" y="22170"/>
                      <a:pt x="51971" y="22099"/>
                    </a:cubicBezTo>
                    <a:cubicBezTo>
                      <a:pt x="52185" y="21813"/>
                      <a:pt x="52304" y="21658"/>
                      <a:pt x="52352" y="21480"/>
                    </a:cubicBezTo>
                    <a:cubicBezTo>
                      <a:pt x="52388" y="21384"/>
                      <a:pt x="52412" y="21277"/>
                      <a:pt x="52423" y="21182"/>
                    </a:cubicBezTo>
                    <a:cubicBezTo>
                      <a:pt x="52435" y="21111"/>
                      <a:pt x="52447" y="21051"/>
                      <a:pt x="52447" y="20980"/>
                    </a:cubicBezTo>
                    <a:cubicBezTo>
                      <a:pt x="52447" y="20908"/>
                      <a:pt x="52459" y="20825"/>
                      <a:pt x="52471" y="20718"/>
                    </a:cubicBezTo>
                    <a:cubicBezTo>
                      <a:pt x="52471" y="20646"/>
                      <a:pt x="52483" y="20563"/>
                      <a:pt x="52507" y="20480"/>
                    </a:cubicBezTo>
                    <a:lnTo>
                      <a:pt x="52542" y="20360"/>
                    </a:lnTo>
                    <a:cubicBezTo>
                      <a:pt x="52554" y="20325"/>
                      <a:pt x="52566" y="20289"/>
                      <a:pt x="52578" y="20253"/>
                    </a:cubicBezTo>
                    <a:cubicBezTo>
                      <a:pt x="52626" y="20110"/>
                      <a:pt x="52602" y="19944"/>
                      <a:pt x="52519" y="19813"/>
                    </a:cubicBezTo>
                    <a:cubicBezTo>
                      <a:pt x="52590" y="19610"/>
                      <a:pt x="52638" y="19396"/>
                      <a:pt x="52662" y="19182"/>
                    </a:cubicBezTo>
                    <a:cubicBezTo>
                      <a:pt x="52650" y="18967"/>
                      <a:pt x="52507" y="18753"/>
                      <a:pt x="52483" y="18539"/>
                    </a:cubicBezTo>
                    <a:cubicBezTo>
                      <a:pt x="52447" y="18289"/>
                      <a:pt x="52388" y="18015"/>
                      <a:pt x="52519" y="17765"/>
                    </a:cubicBezTo>
                    <a:cubicBezTo>
                      <a:pt x="52638" y="17515"/>
                      <a:pt x="52423" y="17277"/>
                      <a:pt x="52614" y="17027"/>
                    </a:cubicBezTo>
                    <a:cubicBezTo>
                      <a:pt x="52745" y="16836"/>
                      <a:pt x="52459" y="16610"/>
                      <a:pt x="52602" y="16396"/>
                    </a:cubicBezTo>
                    <a:cubicBezTo>
                      <a:pt x="52733" y="16146"/>
                      <a:pt x="52673" y="15872"/>
                      <a:pt x="52685" y="15622"/>
                    </a:cubicBezTo>
                    <a:cubicBezTo>
                      <a:pt x="52721" y="15300"/>
                      <a:pt x="52638" y="14991"/>
                      <a:pt x="52459" y="14741"/>
                    </a:cubicBezTo>
                    <a:cubicBezTo>
                      <a:pt x="52340" y="14574"/>
                      <a:pt x="52471" y="14407"/>
                      <a:pt x="52542" y="14241"/>
                    </a:cubicBezTo>
                    <a:cubicBezTo>
                      <a:pt x="52578" y="14157"/>
                      <a:pt x="52519" y="14086"/>
                      <a:pt x="52400" y="14038"/>
                    </a:cubicBezTo>
                    <a:cubicBezTo>
                      <a:pt x="52281" y="13991"/>
                      <a:pt x="52233" y="13931"/>
                      <a:pt x="52245" y="13848"/>
                    </a:cubicBezTo>
                    <a:cubicBezTo>
                      <a:pt x="52269" y="13717"/>
                      <a:pt x="52376" y="13574"/>
                      <a:pt x="52316" y="13467"/>
                    </a:cubicBezTo>
                    <a:cubicBezTo>
                      <a:pt x="52173" y="13193"/>
                      <a:pt x="52233" y="12991"/>
                      <a:pt x="52471" y="12764"/>
                    </a:cubicBezTo>
                    <a:cubicBezTo>
                      <a:pt x="52721" y="12502"/>
                      <a:pt x="52673" y="12181"/>
                      <a:pt x="52590" y="11883"/>
                    </a:cubicBezTo>
                    <a:cubicBezTo>
                      <a:pt x="52578" y="11812"/>
                      <a:pt x="52483" y="11740"/>
                      <a:pt x="52400" y="11693"/>
                    </a:cubicBezTo>
                    <a:cubicBezTo>
                      <a:pt x="52316" y="11645"/>
                      <a:pt x="52197" y="11574"/>
                      <a:pt x="52245" y="11502"/>
                    </a:cubicBezTo>
                    <a:cubicBezTo>
                      <a:pt x="52435" y="11157"/>
                      <a:pt x="52376" y="10835"/>
                      <a:pt x="52161" y="10502"/>
                    </a:cubicBezTo>
                    <a:cubicBezTo>
                      <a:pt x="52090" y="10395"/>
                      <a:pt x="52161" y="10240"/>
                      <a:pt x="52316" y="10169"/>
                    </a:cubicBezTo>
                    <a:cubicBezTo>
                      <a:pt x="52531" y="10073"/>
                      <a:pt x="52662" y="9835"/>
                      <a:pt x="52602" y="9597"/>
                    </a:cubicBezTo>
                    <a:cubicBezTo>
                      <a:pt x="52566" y="9395"/>
                      <a:pt x="52423" y="9192"/>
                      <a:pt x="52542" y="8966"/>
                    </a:cubicBezTo>
                    <a:cubicBezTo>
                      <a:pt x="52554" y="8942"/>
                      <a:pt x="52507" y="8883"/>
                      <a:pt x="52471" y="8859"/>
                    </a:cubicBezTo>
                    <a:cubicBezTo>
                      <a:pt x="52304" y="8764"/>
                      <a:pt x="52054" y="8692"/>
                      <a:pt x="52412" y="8538"/>
                    </a:cubicBezTo>
                    <a:cubicBezTo>
                      <a:pt x="52447" y="8514"/>
                      <a:pt x="52519" y="8454"/>
                      <a:pt x="52507" y="8442"/>
                    </a:cubicBezTo>
                    <a:cubicBezTo>
                      <a:pt x="52352" y="8145"/>
                      <a:pt x="52578" y="7835"/>
                      <a:pt x="52483" y="7561"/>
                    </a:cubicBezTo>
                    <a:cubicBezTo>
                      <a:pt x="52412" y="7395"/>
                      <a:pt x="52376" y="7216"/>
                      <a:pt x="52340" y="7049"/>
                    </a:cubicBezTo>
                    <a:cubicBezTo>
                      <a:pt x="52328" y="6954"/>
                      <a:pt x="52328" y="6871"/>
                      <a:pt x="52316" y="6787"/>
                    </a:cubicBezTo>
                    <a:cubicBezTo>
                      <a:pt x="52304" y="6692"/>
                      <a:pt x="52304" y="6609"/>
                      <a:pt x="52292" y="6514"/>
                    </a:cubicBezTo>
                    <a:cubicBezTo>
                      <a:pt x="52245" y="5573"/>
                      <a:pt x="51995" y="4668"/>
                      <a:pt x="51578" y="3835"/>
                    </a:cubicBezTo>
                    <a:cubicBezTo>
                      <a:pt x="51519" y="3704"/>
                      <a:pt x="51447" y="3585"/>
                      <a:pt x="51388" y="3454"/>
                    </a:cubicBezTo>
                    <a:cubicBezTo>
                      <a:pt x="51340" y="3323"/>
                      <a:pt x="51292" y="3192"/>
                      <a:pt x="51245" y="3061"/>
                    </a:cubicBezTo>
                    <a:cubicBezTo>
                      <a:pt x="51173" y="2775"/>
                      <a:pt x="50959" y="2549"/>
                      <a:pt x="50685" y="2465"/>
                    </a:cubicBezTo>
                    <a:cubicBezTo>
                      <a:pt x="50423" y="2370"/>
                      <a:pt x="50173" y="2239"/>
                      <a:pt x="49935" y="2084"/>
                    </a:cubicBezTo>
                    <a:cubicBezTo>
                      <a:pt x="49804" y="1989"/>
                      <a:pt x="49756" y="1775"/>
                      <a:pt x="49625" y="1644"/>
                    </a:cubicBezTo>
                    <a:cubicBezTo>
                      <a:pt x="49542" y="1561"/>
                      <a:pt x="49447" y="1489"/>
                      <a:pt x="49352" y="1441"/>
                    </a:cubicBezTo>
                    <a:cubicBezTo>
                      <a:pt x="49244" y="1382"/>
                      <a:pt x="49137" y="1322"/>
                      <a:pt x="49054" y="1251"/>
                    </a:cubicBezTo>
                    <a:cubicBezTo>
                      <a:pt x="48899" y="1144"/>
                      <a:pt x="48816" y="929"/>
                      <a:pt x="48649" y="858"/>
                    </a:cubicBezTo>
                    <a:cubicBezTo>
                      <a:pt x="48542" y="810"/>
                      <a:pt x="48423" y="775"/>
                      <a:pt x="48304" y="775"/>
                    </a:cubicBezTo>
                    <a:cubicBezTo>
                      <a:pt x="48185" y="763"/>
                      <a:pt x="48066" y="763"/>
                      <a:pt x="47947" y="751"/>
                    </a:cubicBezTo>
                    <a:cubicBezTo>
                      <a:pt x="47814" y="629"/>
                      <a:pt x="47651" y="559"/>
                      <a:pt x="47476" y="559"/>
                    </a:cubicBezTo>
                    <a:cubicBezTo>
                      <a:pt x="47462" y="559"/>
                      <a:pt x="47448" y="560"/>
                      <a:pt x="47435" y="560"/>
                    </a:cubicBezTo>
                    <a:cubicBezTo>
                      <a:pt x="47396" y="556"/>
                      <a:pt x="47356" y="554"/>
                      <a:pt x="47317" y="554"/>
                    </a:cubicBezTo>
                    <a:cubicBezTo>
                      <a:pt x="47188" y="554"/>
                      <a:pt x="47060" y="574"/>
                      <a:pt x="46937" y="574"/>
                    </a:cubicBezTo>
                    <a:cubicBezTo>
                      <a:pt x="46916" y="574"/>
                      <a:pt x="46896" y="574"/>
                      <a:pt x="46875" y="572"/>
                    </a:cubicBezTo>
                    <a:cubicBezTo>
                      <a:pt x="46649" y="560"/>
                      <a:pt x="46423" y="537"/>
                      <a:pt x="46196" y="477"/>
                    </a:cubicBezTo>
                    <a:cubicBezTo>
                      <a:pt x="46068" y="443"/>
                      <a:pt x="45957" y="390"/>
                      <a:pt x="45834" y="390"/>
                    </a:cubicBezTo>
                    <a:cubicBezTo>
                      <a:pt x="45787" y="390"/>
                      <a:pt x="45738" y="398"/>
                      <a:pt x="45684" y="418"/>
                    </a:cubicBezTo>
                    <a:cubicBezTo>
                      <a:pt x="45482" y="477"/>
                      <a:pt x="45256" y="513"/>
                      <a:pt x="45042" y="525"/>
                    </a:cubicBezTo>
                    <a:cubicBezTo>
                      <a:pt x="44490" y="551"/>
                      <a:pt x="43938" y="559"/>
                      <a:pt x="43385" y="559"/>
                    </a:cubicBezTo>
                    <a:cubicBezTo>
                      <a:pt x="42412" y="559"/>
                      <a:pt x="41437" y="532"/>
                      <a:pt x="40458" y="525"/>
                    </a:cubicBezTo>
                    <a:cubicBezTo>
                      <a:pt x="40339" y="513"/>
                      <a:pt x="40208" y="489"/>
                      <a:pt x="40077" y="453"/>
                    </a:cubicBezTo>
                    <a:cubicBezTo>
                      <a:pt x="39844" y="406"/>
                      <a:pt x="39612" y="382"/>
                      <a:pt x="39380" y="382"/>
                    </a:cubicBezTo>
                    <a:cubicBezTo>
                      <a:pt x="39148" y="382"/>
                      <a:pt x="38916" y="406"/>
                      <a:pt x="38684" y="453"/>
                    </a:cubicBezTo>
                    <a:cubicBezTo>
                      <a:pt x="38455" y="492"/>
                      <a:pt x="38225" y="511"/>
                      <a:pt x="37995" y="511"/>
                    </a:cubicBezTo>
                    <a:cubicBezTo>
                      <a:pt x="37661" y="511"/>
                      <a:pt x="37329" y="471"/>
                      <a:pt x="37005" y="394"/>
                    </a:cubicBezTo>
                    <a:cubicBezTo>
                      <a:pt x="36667" y="304"/>
                      <a:pt x="36321" y="261"/>
                      <a:pt x="35976" y="261"/>
                    </a:cubicBezTo>
                    <a:cubicBezTo>
                      <a:pt x="35493" y="261"/>
                      <a:pt x="35010" y="346"/>
                      <a:pt x="34552" y="513"/>
                    </a:cubicBezTo>
                    <a:cubicBezTo>
                      <a:pt x="34475" y="546"/>
                      <a:pt x="34392" y="564"/>
                      <a:pt x="34311" y="564"/>
                    </a:cubicBezTo>
                    <a:cubicBezTo>
                      <a:pt x="34216" y="564"/>
                      <a:pt x="34123" y="540"/>
                      <a:pt x="34040" y="489"/>
                    </a:cubicBezTo>
                    <a:cubicBezTo>
                      <a:pt x="33850" y="370"/>
                      <a:pt x="33635" y="310"/>
                      <a:pt x="33409" y="310"/>
                    </a:cubicBezTo>
                    <a:cubicBezTo>
                      <a:pt x="33377" y="311"/>
                      <a:pt x="33344" y="312"/>
                      <a:pt x="33312" y="312"/>
                    </a:cubicBezTo>
                    <a:cubicBezTo>
                      <a:pt x="32950" y="312"/>
                      <a:pt x="32582" y="250"/>
                      <a:pt x="32254" y="108"/>
                    </a:cubicBezTo>
                    <a:cubicBezTo>
                      <a:pt x="32231" y="98"/>
                      <a:pt x="32205" y="93"/>
                      <a:pt x="32178" y="93"/>
                    </a:cubicBezTo>
                    <a:cubicBezTo>
                      <a:pt x="32081" y="93"/>
                      <a:pt x="31966" y="146"/>
                      <a:pt x="31873" y="156"/>
                    </a:cubicBezTo>
                    <a:cubicBezTo>
                      <a:pt x="31784" y="182"/>
                      <a:pt x="31688" y="196"/>
                      <a:pt x="31590" y="196"/>
                    </a:cubicBezTo>
                    <a:cubicBezTo>
                      <a:pt x="31558" y="196"/>
                      <a:pt x="31525" y="194"/>
                      <a:pt x="31492" y="191"/>
                    </a:cubicBezTo>
                    <a:cubicBezTo>
                      <a:pt x="31349" y="146"/>
                      <a:pt x="31209" y="107"/>
                      <a:pt x="31070" y="107"/>
                    </a:cubicBezTo>
                    <a:cubicBezTo>
                      <a:pt x="30956" y="107"/>
                      <a:pt x="30843" y="133"/>
                      <a:pt x="30730" y="203"/>
                    </a:cubicBezTo>
                    <a:cubicBezTo>
                      <a:pt x="30683" y="235"/>
                      <a:pt x="30624" y="251"/>
                      <a:pt x="30566" y="251"/>
                    </a:cubicBezTo>
                    <a:cubicBezTo>
                      <a:pt x="30537" y="251"/>
                      <a:pt x="30508" y="247"/>
                      <a:pt x="30480" y="239"/>
                    </a:cubicBezTo>
                    <a:cubicBezTo>
                      <a:pt x="30244" y="100"/>
                      <a:pt x="30002" y="53"/>
                      <a:pt x="29760" y="53"/>
                    </a:cubicBezTo>
                    <a:cubicBezTo>
                      <a:pt x="29526" y="53"/>
                      <a:pt x="29292" y="97"/>
                      <a:pt x="29063" y="144"/>
                    </a:cubicBezTo>
                    <a:cubicBezTo>
                      <a:pt x="29020" y="151"/>
                      <a:pt x="28977" y="154"/>
                      <a:pt x="28935" y="154"/>
                    </a:cubicBezTo>
                    <a:cubicBezTo>
                      <a:pt x="28753" y="154"/>
                      <a:pt x="28580" y="97"/>
                      <a:pt x="28408" y="97"/>
                    </a:cubicBezTo>
                    <a:cubicBezTo>
                      <a:pt x="28369" y="97"/>
                      <a:pt x="28329" y="100"/>
                      <a:pt x="28289" y="108"/>
                    </a:cubicBezTo>
                    <a:cubicBezTo>
                      <a:pt x="28028" y="167"/>
                      <a:pt x="27777" y="263"/>
                      <a:pt x="27527" y="322"/>
                    </a:cubicBezTo>
                    <a:cubicBezTo>
                      <a:pt x="27460" y="331"/>
                      <a:pt x="27399" y="339"/>
                      <a:pt x="27339" y="339"/>
                    </a:cubicBezTo>
                    <a:cubicBezTo>
                      <a:pt x="27314" y="339"/>
                      <a:pt x="27290" y="338"/>
                      <a:pt x="27266" y="334"/>
                    </a:cubicBezTo>
                    <a:lnTo>
                      <a:pt x="25563" y="370"/>
                    </a:lnTo>
                    <a:cubicBezTo>
                      <a:pt x="25548" y="371"/>
                      <a:pt x="25533" y="371"/>
                      <a:pt x="25517" y="371"/>
                    </a:cubicBezTo>
                    <a:cubicBezTo>
                      <a:pt x="25354" y="371"/>
                      <a:pt x="25194" y="314"/>
                      <a:pt x="25063" y="227"/>
                    </a:cubicBezTo>
                    <a:cubicBezTo>
                      <a:pt x="24984" y="173"/>
                      <a:pt x="24910" y="150"/>
                      <a:pt x="24839" y="150"/>
                    </a:cubicBezTo>
                    <a:cubicBezTo>
                      <a:pt x="24706" y="150"/>
                      <a:pt x="24584" y="234"/>
                      <a:pt x="24468" y="358"/>
                    </a:cubicBezTo>
                    <a:cubicBezTo>
                      <a:pt x="24360" y="441"/>
                      <a:pt x="24241" y="501"/>
                      <a:pt x="24122" y="548"/>
                    </a:cubicBezTo>
                    <a:cubicBezTo>
                      <a:pt x="23918" y="385"/>
                      <a:pt x="23698" y="350"/>
                      <a:pt x="23477" y="350"/>
                    </a:cubicBezTo>
                    <a:cubicBezTo>
                      <a:pt x="23310" y="350"/>
                      <a:pt x="23143" y="370"/>
                      <a:pt x="22979" y="370"/>
                    </a:cubicBezTo>
                    <a:cubicBezTo>
                      <a:pt x="21491" y="370"/>
                      <a:pt x="20003" y="406"/>
                      <a:pt x="18526" y="418"/>
                    </a:cubicBezTo>
                    <a:cubicBezTo>
                      <a:pt x="17955" y="418"/>
                      <a:pt x="17395" y="418"/>
                      <a:pt x="16824" y="406"/>
                    </a:cubicBezTo>
                    <a:cubicBezTo>
                      <a:pt x="16795" y="408"/>
                      <a:pt x="16766" y="409"/>
                      <a:pt x="16738" y="409"/>
                    </a:cubicBezTo>
                    <a:cubicBezTo>
                      <a:pt x="16591" y="409"/>
                      <a:pt x="16451" y="382"/>
                      <a:pt x="16312" y="322"/>
                    </a:cubicBezTo>
                    <a:cubicBezTo>
                      <a:pt x="16191" y="250"/>
                      <a:pt x="16070" y="230"/>
                      <a:pt x="15949" y="230"/>
                    </a:cubicBezTo>
                    <a:cubicBezTo>
                      <a:pt x="15808" y="230"/>
                      <a:pt x="15667" y="257"/>
                      <a:pt x="15526" y="257"/>
                    </a:cubicBezTo>
                    <a:cubicBezTo>
                      <a:pt x="15490" y="257"/>
                      <a:pt x="15455" y="255"/>
                      <a:pt x="15419" y="251"/>
                    </a:cubicBezTo>
                    <a:cubicBezTo>
                      <a:pt x="15379" y="245"/>
                      <a:pt x="15340" y="243"/>
                      <a:pt x="15301" y="243"/>
                    </a:cubicBezTo>
                    <a:cubicBezTo>
                      <a:pt x="15147" y="243"/>
                      <a:pt x="14994" y="276"/>
                      <a:pt x="14848" y="276"/>
                    </a:cubicBezTo>
                    <a:cubicBezTo>
                      <a:pt x="14783" y="276"/>
                      <a:pt x="14719" y="270"/>
                      <a:pt x="14657" y="251"/>
                    </a:cubicBezTo>
                    <a:cubicBezTo>
                      <a:pt x="14359" y="179"/>
                      <a:pt x="14050" y="132"/>
                      <a:pt x="13752" y="108"/>
                    </a:cubicBezTo>
                    <a:cubicBezTo>
                      <a:pt x="13701" y="105"/>
                      <a:pt x="13649" y="103"/>
                      <a:pt x="13598" y="103"/>
                    </a:cubicBezTo>
                    <a:cubicBezTo>
                      <a:pt x="13326" y="103"/>
                      <a:pt x="13053" y="142"/>
                      <a:pt x="12781" y="142"/>
                    </a:cubicBezTo>
                    <a:cubicBezTo>
                      <a:pt x="12543" y="142"/>
                      <a:pt x="12306" y="112"/>
                      <a:pt x="12073" y="1"/>
                    </a:cubicBezTo>
                    <a:close/>
                  </a:path>
                </a:pathLst>
              </a:custGeom>
              <a:solidFill>
                <a:srgbClr val="67C2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1;p27">
                <a:extLst>
                  <a:ext uri="{FF2B5EF4-FFF2-40B4-BE49-F238E27FC236}">
                    <a16:creationId xmlns:a16="http://schemas.microsoft.com/office/drawing/2014/main" id="{9035F0DC-B52C-4040-814D-7A96FACDBAAC}"/>
                  </a:ext>
                </a:extLst>
              </p:cNvPr>
              <p:cNvSpPr txBox="1"/>
              <p:nvPr/>
            </p:nvSpPr>
            <p:spPr>
              <a:xfrm>
                <a:off x="6633121" y="2722819"/>
                <a:ext cx="1590344" cy="3720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400" b="1" kern="0" dirty="0">
                    <a:solidFill>
                      <a:srgbClr val="00B0F0"/>
                    </a:solidFill>
                    <a:latin typeface="Arial Narrow" panose="020B0606020202030204" pitchFamily="34" charset="0"/>
                    <a:ea typeface="Roboto"/>
                    <a:sym typeface="Fira Sans Extra Condensed Medium"/>
                  </a:rPr>
                  <a:t>Algunas</a:t>
                </a:r>
                <a:r>
                  <a:rPr kumimoji="0" lang="en" sz="1400" b="1" i="0" u="none" strike="noStrike" kern="0" cap="none" spc="0" normalizeH="0" baseline="0" noProof="0" dirty="0">
                    <a:ln>
                      <a:noFill/>
                    </a:ln>
                    <a:solidFill>
                      <a:srgbClr val="00B0F0"/>
                    </a:solidFill>
                    <a:effectLst/>
                    <a:uLnTx/>
                    <a:uFillTx/>
                    <a:latin typeface="Arial Narrow" panose="020B0606020202030204" pitchFamily="34" charset="0"/>
                    <a:ea typeface="Roboto"/>
                    <a:cs typeface="+mn-cs"/>
                    <a:sym typeface="Roboto"/>
                  </a:rPr>
                  <a:t> facultades, </a:t>
                </a:r>
                <a:r>
                  <a:rPr kumimoji="0" lang="es-MX" sz="1400" b="1" i="0" u="none" strike="noStrike" kern="0" cap="none" spc="0" normalizeH="0" baseline="0" noProof="0" dirty="0">
                    <a:ln>
                      <a:noFill/>
                    </a:ln>
                    <a:solidFill>
                      <a:srgbClr val="00B0F0"/>
                    </a:solidFill>
                    <a:effectLst/>
                    <a:uLnTx/>
                    <a:uFillTx/>
                    <a:latin typeface="Arial Narrow" panose="020B0606020202030204" pitchFamily="34" charset="0"/>
                    <a:ea typeface="Roboto"/>
                    <a:cs typeface="+mn-cs"/>
                    <a:sym typeface="Roboto"/>
                  </a:rPr>
                  <a:t>c</a:t>
                </a:r>
                <a:r>
                  <a:rPr kumimoji="0" lang="en" sz="1400" b="1" i="0" u="none" strike="noStrike" kern="0" cap="none" spc="0" normalizeH="0" baseline="0" noProof="0" dirty="0">
                    <a:ln>
                      <a:noFill/>
                    </a:ln>
                    <a:solidFill>
                      <a:srgbClr val="00B0F0"/>
                    </a:solidFill>
                    <a:effectLst/>
                    <a:uLnTx/>
                    <a:uFillTx/>
                    <a:latin typeface="Arial Narrow" panose="020B0606020202030204" pitchFamily="34" charset="0"/>
                    <a:ea typeface="Roboto"/>
                    <a:cs typeface="+mn-cs"/>
                    <a:sym typeface="Roboto"/>
                  </a:rPr>
                  <a:t>ompetencias o funciones, pueden justificarse que no se ejerzan</a:t>
                </a:r>
                <a:r>
                  <a:rPr lang="en" sz="1400" b="1" kern="0" dirty="0">
                    <a:solidFill>
                      <a:srgbClr val="00B0F0"/>
                    </a:solidFill>
                    <a:latin typeface="Arial Narrow" panose="020B0606020202030204" pitchFamily="34" charset="0"/>
                    <a:ea typeface="Roboto"/>
                    <a:sym typeface="Fira Sans Extra Condensed Medium"/>
                  </a:rPr>
                  <a:t>  </a:t>
                </a:r>
                <a:endParaRPr sz="1400" b="1" kern="0" dirty="0">
                  <a:solidFill>
                    <a:srgbClr val="00B0F0"/>
                  </a:solidFill>
                  <a:latin typeface="Arial Narrow" panose="020B0606020202030204" pitchFamily="34" charset="0"/>
                  <a:ea typeface="Roboto"/>
                  <a:sym typeface="Fira Sans Extra Condensed Medium"/>
                </a:endParaRPr>
              </a:p>
            </p:txBody>
          </p:sp>
        </p:grpSp>
        <p:grpSp>
          <p:nvGrpSpPr>
            <p:cNvPr id="62" name="Google Shape;612;p27">
              <a:extLst>
                <a:ext uri="{FF2B5EF4-FFF2-40B4-BE49-F238E27FC236}">
                  <a16:creationId xmlns:a16="http://schemas.microsoft.com/office/drawing/2014/main" id="{6C37B929-A860-4138-A0F0-E5AF7F2CC2F3}"/>
                </a:ext>
              </a:extLst>
            </p:cNvPr>
            <p:cNvGrpSpPr/>
            <p:nvPr/>
          </p:nvGrpSpPr>
          <p:grpSpPr>
            <a:xfrm>
              <a:off x="6597308" y="3519487"/>
              <a:ext cx="1653009" cy="852463"/>
              <a:chOff x="6597308" y="3519487"/>
              <a:chExt cx="1653009" cy="852463"/>
            </a:xfrm>
          </p:grpSpPr>
          <p:sp>
            <p:nvSpPr>
              <p:cNvPr id="63" name="Google Shape;613;p27">
                <a:extLst>
                  <a:ext uri="{FF2B5EF4-FFF2-40B4-BE49-F238E27FC236}">
                    <a16:creationId xmlns:a16="http://schemas.microsoft.com/office/drawing/2014/main" id="{B7894F6D-A278-445B-8C68-871E810AD2F7}"/>
                  </a:ext>
                </a:extLst>
              </p:cNvPr>
              <p:cNvSpPr/>
              <p:nvPr/>
            </p:nvSpPr>
            <p:spPr>
              <a:xfrm>
                <a:off x="6615199" y="3546715"/>
                <a:ext cx="1608266" cy="795376"/>
              </a:xfrm>
              <a:custGeom>
                <a:avLst/>
                <a:gdLst/>
                <a:ahLst/>
                <a:cxnLst/>
                <a:rect l="l" t="t" r="r" b="b"/>
                <a:pathLst>
                  <a:path w="51329" h="25385" extrusionOk="0">
                    <a:moveTo>
                      <a:pt x="5906" y="1"/>
                    </a:moveTo>
                    <a:cubicBezTo>
                      <a:pt x="2632" y="1"/>
                      <a:pt x="1" y="2644"/>
                      <a:pt x="1" y="5906"/>
                    </a:cubicBezTo>
                    <a:lnTo>
                      <a:pt x="1" y="19479"/>
                    </a:lnTo>
                    <a:cubicBezTo>
                      <a:pt x="1" y="22754"/>
                      <a:pt x="2632" y="25385"/>
                      <a:pt x="5906" y="25385"/>
                    </a:cubicBezTo>
                    <a:lnTo>
                      <a:pt x="45423" y="25385"/>
                    </a:lnTo>
                    <a:cubicBezTo>
                      <a:pt x="48685" y="25385"/>
                      <a:pt x="51329" y="22754"/>
                      <a:pt x="51329" y="19479"/>
                    </a:cubicBezTo>
                    <a:lnTo>
                      <a:pt x="51329" y="5906"/>
                    </a:lnTo>
                    <a:cubicBezTo>
                      <a:pt x="51329" y="2644"/>
                      <a:pt x="48685" y="1"/>
                      <a:pt x="454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14;p27">
                <a:extLst>
                  <a:ext uri="{FF2B5EF4-FFF2-40B4-BE49-F238E27FC236}">
                    <a16:creationId xmlns:a16="http://schemas.microsoft.com/office/drawing/2014/main" id="{D781CB14-AC8F-4BFB-AA80-E57C5A3B3B7C}"/>
                  </a:ext>
                </a:extLst>
              </p:cNvPr>
              <p:cNvSpPr/>
              <p:nvPr/>
            </p:nvSpPr>
            <p:spPr>
              <a:xfrm>
                <a:off x="6597308" y="3519487"/>
                <a:ext cx="1653009" cy="852463"/>
              </a:xfrm>
              <a:custGeom>
                <a:avLst/>
                <a:gdLst/>
                <a:ahLst/>
                <a:cxnLst/>
                <a:rect l="l" t="t" r="r" b="b"/>
                <a:pathLst>
                  <a:path w="52757" h="27207" extrusionOk="0">
                    <a:moveTo>
                      <a:pt x="12073" y="1"/>
                    </a:moveTo>
                    <a:lnTo>
                      <a:pt x="11799" y="298"/>
                    </a:lnTo>
                    <a:cubicBezTo>
                      <a:pt x="11617" y="185"/>
                      <a:pt x="11435" y="139"/>
                      <a:pt x="11253" y="139"/>
                    </a:cubicBezTo>
                    <a:cubicBezTo>
                      <a:pt x="11054" y="139"/>
                      <a:pt x="10855" y="194"/>
                      <a:pt x="10656" y="275"/>
                    </a:cubicBezTo>
                    <a:cubicBezTo>
                      <a:pt x="10615" y="292"/>
                      <a:pt x="10570" y="301"/>
                      <a:pt x="10527" y="301"/>
                    </a:cubicBezTo>
                    <a:cubicBezTo>
                      <a:pt x="10484" y="301"/>
                      <a:pt x="10442" y="292"/>
                      <a:pt x="10406" y="275"/>
                    </a:cubicBezTo>
                    <a:cubicBezTo>
                      <a:pt x="10144" y="215"/>
                      <a:pt x="9882" y="179"/>
                      <a:pt x="9632" y="144"/>
                    </a:cubicBezTo>
                    <a:cubicBezTo>
                      <a:pt x="9602" y="140"/>
                      <a:pt x="9571" y="138"/>
                      <a:pt x="9541" y="138"/>
                    </a:cubicBezTo>
                    <a:cubicBezTo>
                      <a:pt x="9393" y="138"/>
                      <a:pt x="9249" y="184"/>
                      <a:pt x="9120" y="263"/>
                    </a:cubicBezTo>
                    <a:cubicBezTo>
                      <a:pt x="9066" y="299"/>
                      <a:pt x="8992" y="335"/>
                      <a:pt x="8933" y="335"/>
                    </a:cubicBezTo>
                    <a:cubicBezTo>
                      <a:pt x="8914" y="335"/>
                      <a:pt x="8897" y="331"/>
                      <a:pt x="8882" y="322"/>
                    </a:cubicBezTo>
                    <a:cubicBezTo>
                      <a:pt x="8669" y="194"/>
                      <a:pt x="8453" y="160"/>
                      <a:pt x="8234" y="160"/>
                    </a:cubicBezTo>
                    <a:cubicBezTo>
                      <a:pt x="8024" y="160"/>
                      <a:pt x="7812" y="192"/>
                      <a:pt x="7596" y="203"/>
                    </a:cubicBezTo>
                    <a:cubicBezTo>
                      <a:pt x="7299" y="203"/>
                      <a:pt x="6989" y="227"/>
                      <a:pt x="6692" y="275"/>
                    </a:cubicBezTo>
                    <a:cubicBezTo>
                      <a:pt x="6608" y="298"/>
                      <a:pt x="6537" y="310"/>
                      <a:pt x="6465" y="346"/>
                    </a:cubicBezTo>
                    <a:cubicBezTo>
                      <a:pt x="6394" y="370"/>
                      <a:pt x="6322" y="406"/>
                      <a:pt x="6239" y="429"/>
                    </a:cubicBezTo>
                    <a:cubicBezTo>
                      <a:pt x="6175" y="454"/>
                      <a:pt x="6106" y="467"/>
                      <a:pt x="6037" y="467"/>
                    </a:cubicBezTo>
                    <a:cubicBezTo>
                      <a:pt x="5940" y="467"/>
                      <a:pt x="5841" y="442"/>
                      <a:pt x="5751" y="394"/>
                    </a:cubicBezTo>
                    <a:cubicBezTo>
                      <a:pt x="5668" y="513"/>
                      <a:pt x="5584" y="632"/>
                      <a:pt x="5501" y="751"/>
                    </a:cubicBezTo>
                    <a:cubicBezTo>
                      <a:pt x="5394" y="644"/>
                      <a:pt x="5287" y="537"/>
                      <a:pt x="5156" y="453"/>
                    </a:cubicBezTo>
                    <a:cubicBezTo>
                      <a:pt x="5129" y="436"/>
                      <a:pt x="5097" y="425"/>
                      <a:pt x="5063" y="425"/>
                    </a:cubicBezTo>
                    <a:cubicBezTo>
                      <a:pt x="5050" y="425"/>
                      <a:pt x="5037" y="426"/>
                      <a:pt x="5025" y="429"/>
                    </a:cubicBezTo>
                    <a:cubicBezTo>
                      <a:pt x="4798" y="489"/>
                      <a:pt x="4525" y="489"/>
                      <a:pt x="4346" y="656"/>
                    </a:cubicBezTo>
                    <a:cubicBezTo>
                      <a:pt x="4215" y="751"/>
                      <a:pt x="4072" y="846"/>
                      <a:pt x="3917" y="906"/>
                    </a:cubicBezTo>
                    <a:cubicBezTo>
                      <a:pt x="3774" y="965"/>
                      <a:pt x="3632" y="1013"/>
                      <a:pt x="3477" y="1060"/>
                    </a:cubicBezTo>
                    <a:cubicBezTo>
                      <a:pt x="3310" y="1108"/>
                      <a:pt x="3155" y="1179"/>
                      <a:pt x="3001" y="1251"/>
                    </a:cubicBezTo>
                    <a:cubicBezTo>
                      <a:pt x="2929" y="1287"/>
                      <a:pt x="2858" y="1322"/>
                      <a:pt x="2786" y="1370"/>
                    </a:cubicBezTo>
                    <a:cubicBezTo>
                      <a:pt x="2715" y="1418"/>
                      <a:pt x="2655" y="1477"/>
                      <a:pt x="2596" y="1537"/>
                    </a:cubicBezTo>
                    <a:cubicBezTo>
                      <a:pt x="2346" y="1763"/>
                      <a:pt x="2084" y="1965"/>
                      <a:pt x="1834" y="2191"/>
                    </a:cubicBezTo>
                    <a:cubicBezTo>
                      <a:pt x="1715" y="2311"/>
                      <a:pt x="1608" y="2430"/>
                      <a:pt x="1512" y="2572"/>
                    </a:cubicBezTo>
                    <a:cubicBezTo>
                      <a:pt x="1417" y="2715"/>
                      <a:pt x="1358" y="2882"/>
                      <a:pt x="1322" y="3049"/>
                    </a:cubicBezTo>
                    <a:cubicBezTo>
                      <a:pt x="1310" y="3120"/>
                      <a:pt x="1179" y="3168"/>
                      <a:pt x="1131" y="3239"/>
                    </a:cubicBezTo>
                    <a:cubicBezTo>
                      <a:pt x="941" y="3454"/>
                      <a:pt x="774" y="3680"/>
                      <a:pt x="643" y="3930"/>
                    </a:cubicBezTo>
                    <a:lnTo>
                      <a:pt x="536" y="4144"/>
                    </a:lnTo>
                    <a:lnTo>
                      <a:pt x="476" y="4239"/>
                    </a:lnTo>
                    <a:lnTo>
                      <a:pt x="429" y="4347"/>
                    </a:lnTo>
                    <a:cubicBezTo>
                      <a:pt x="381" y="4501"/>
                      <a:pt x="322" y="4644"/>
                      <a:pt x="274" y="4787"/>
                    </a:cubicBezTo>
                    <a:cubicBezTo>
                      <a:pt x="238" y="4942"/>
                      <a:pt x="203" y="5097"/>
                      <a:pt x="191" y="5251"/>
                    </a:cubicBezTo>
                    <a:cubicBezTo>
                      <a:pt x="191" y="5323"/>
                      <a:pt x="179" y="5394"/>
                      <a:pt x="179" y="5478"/>
                    </a:cubicBezTo>
                    <a:cubicBezTo>
                      <a:pt x="179" y="5561"/>
                      <a:pt x="191" y="5632"/>
                      <a:pt x="203" y="5716"/>
                    </a:cubicBezTo>
                    <a:cubicBezTo>
                      <a:pt x="131" y="5823"/>
                      <a:pt x="84" y="5954"/>
                      <a:pt x="48" y="6085"/>
                    </a:cubicBezTo>
                    <a:cubicBezTo>
                      <a:pt x="12" y="6204"/>
                      <a:pt x="0" y="6335"/>
                      <a:pt x="12" y="6466"/>
                    </a:cubicBezTo>
                    <a:cubicBezTo>
                      <a:pt x="12" y="6597"/>
                      <a:pt x="36" y="6716"/>
                      <a:pt x="72" y="6835"/>
                    </a:cubicBezTo>
                    <a:cubicBezTo>
                      <a:pt x="107" y="6954"/>
                      <a:pt x="155" y="7073"/>
                      <a:pt x="203" y="7192"/>
                    </a:cubicBezTo>
                    <a:cubicBezTo>
                      <a:pt x="262" y="7359"/>
                      <a:pt x="274" y="7525"/>
                      <a:pt x="250" y="7704"/>
                    </a:cubicBezTo>
                    <a:cubicBezTo>
                      <a:pt x="262" y="8454"/>
                      <a:pt x="262" y="9192"/>
                      <a:pt x="286" y="9931"/>
                    </a:cubicBezTo>
                    <a:cubicBezTo>
                      <a:pt x="274" y="10109"/>
                      <a:pt x="310" y="10276"/>
                      <a:pt x="381" y="10443"/>
                    </a:cubicBezTo>
                    <a:cubicBezTo>
                      <a:pt x="500" y="10669"/>
                      <a:pt x="429" y="10859"/>
                      <a:pt x="334" y="11062"/>
                    </a:cubicBezTo>
                    <a:cubicBezTo>
                      <a:pt x="274" y="11228"/>
                      <a:pt x="310" y="11431"/>
                      <a:pt x="417" y="11562"/>
                    </a:cubicBezTo>
                    <a:cubicBezTo>
                      <a:pt x="512" y="11669"/>
                      <a:pt x="524" y="11812"/>
                      <a:pt x="453" y="11931"/>
                    </a:cubicBezTo>
                    <a:cubicBezTo>
                      <a:pt x="357" y="12133"/>
                      <a:pt x="310" y="12347"/>
                      <a:pt x="322" y="12574"/>
                    </a:cubicBezTo>
                    <a:cubicBezTo>
                      <a:pt x="310" y="13657"/>
                      <a:pt x="310" y="14753"/>
                      <a:pt x="357" y="15848"/>
                    </a:cubicBezTo>
                    <a:cubicBezTo>
                      <a:pt x="393" y="16503"/>
                      <a:pt x="417" y="17158"/>
                      <a:pt x="191" y="17789"/>
                    </a:cubicBezTo>
                    <a:cubicBezTo>
                      <a:pt x="155" y="17920"/>
                      <a:pt x="155" y="18051"/>
                      <a:pt x="191" y="18182"/>
                    </a:cubicBezTo>
                    <a:cubicBezTo>
                      <a:pt x="215" y="18479"/>
                      <a:pt x="203" y="18777"/>
                      <a:pt x="167" y="19075"/>
                    </a:cubicBezTo>
                    <a:cubicBezTo>
                      <a:pt x="143" y="19336"/>
                      <a:pt x="119" y="19586"/>
                      <a:pt x="107" y="19848"/>
                    </a:cubicBezTo>
                    <a:lnTo>
                      <a:pt x="95" y="20241"/>
                    </a:lnTo>
                    <a:lnTo>
                      <a:pt x="95" y="20658"/>
                    </a:lnTo>
                    <a:cubicBezTo>
                      <a:pt x="131" y="21611"/>
                      <a:pt x="393" y="22527"/>
                      <a:pt x="846" y="23361"/>
                    </a:cubicBezTo>
                    <a:cubicBezTo>
                      <a:pt x="941" y="23527"/>
                      <a:pt x="1024" y="23730"/>
                      <a:pt x="1179" y="23813"/>
                    </a:cubicBezTo>
                    <a:cubicBezTo>
                      <a:pt x="1298" y="23873"/>
                      <a:pt x="1405" y="23968"/>
                      <a:pt x="1477" y="24087"/>
                    </a:cubicBezTo>
                    <a:cubicBezTo>
                      <a:pt x="1536" y="24206"/>
                      <a:pt x="1584" y="24325"/>
                      <a:pt x="1619" y="24468"/>
                    </a:cubicBezTo>
                    <a:cubicBezTo>
                      <a:pt x="1655" y="24575"/>
                      <a:pt x="1703" y="24694"/>
                      <a:pt x="1762" y="24801"/>
                    </a:cubicBezTo>
                    <a:cubicBezTo>
                      <a:pt x="1786" y="24849"/>
                      <a:pt x="1822" y="24909"/>
                      <a:pt x="1846" y="24956"/>
                    </a:cubicBezTo>
                    <a:cubicBezTo>
                      <a:pt x="1881" y="25004"/>
                      <a:pt x="1917" y="25051"/>
                      <a:pt x="1965" y="25087"/>
                    </a:cubicBezTo>
                    <a:cubicBezTo>
                      <a:pt x="2036" y="25147"/>
                      <a:pt x="2120" y="25194"/>
                      <a:pt x="2215" y="25230"/>
                    </a:cubicBezTo>
                    <a:cubicBezTo>
                      <a:pt x="2298" y="25266"/>
                      <a:pt x="2393" y="25301"/>
                      <a:pt x="2477" y="25349"/>
                    </a:cubicBezTo>
                    <a:cubicBezTo>
                      <a:pt x="2572" y="25409"/>
                      <a:pt x="2679" y="25468"/>
                      <a:pt x="2774" y="25540"/>
                    </a:cubicBezTo>
                    <a:cubicBezTo>
                      <a:pt x="2822" y="25575"/>
                      <a:pt x="2870" y="25623"/>
                      <a:pt x="2917" y="25647"/>
                    </a:cubicBezTo>
                    <a:cubicBezTo>
                      <a:pt x="2977" y="25682"/>
                      <a:pt x="3024" y="25706"/>
                      <a:pt x="3072" y="25742"/>
                    </a:cubicBezTo>
                    <a:cubicBezTo>
                      <a:pt x="3191" y="25825"/>
                      <a:pt x="3298" y="25921"/>
                      <a:pt x="3382" y="26052"/>
                    </a:cubicBezTo>
                    <a:cubicBezTo>
                      <a:pt x="3465" y="26159"/>
                      <a:pt x="3596" y="26230"/>
                      <a:pt x="3739" y="26242"/>
                    </a:cubicBezTo>
                    <a:cubicBezTo>
                      <a:pt x="3822" y="26242"/>
                      <a:pt x="3894" y="26254"/>
                      <a:pt x="3965" y="26278"/>
                    </a:cubicBezTo>
                    <a:cubicBezTo>
                      <a:pt x="4025" y="26302"/>
                      <a:pt x="4096" y="26325"/>
                      <a:pt x="4155" y="26361"/>
                    </a:cubicBezTo>
                    <a:cubicBezTo>
                      <a:pt x="4275" y="26433"/>
                      <a:pt x="4382" y="26528"/>
                      <a:pt x="4501" y="26599"/>
                    </a:cubicBezTo>
                    <a:cubicBezTo>
                      <a:pt x="4632" y="26659"/>
                      <a:pt x="4775" y="26706"/>
                      <a:pt x="4906" y="26754"/>
                    </a:cubicBezTo>
                    <a:cubicBezTo>
                      <a:pt x="5001" y="26790"/>
                      <a:pt x="5096" y="26814"/>
                      <a:pt x="5191" y="26825"/>
                    </a:cubicBezTo>
                    <a:cubicBezTo>
                      <a:pt x="5245" y="26831"/>
                      <a:pt x="5296" y="26834"/>
                      <a:pt x="5345" y="26834"/>
                    </a:cubicBezTo>
                    <a:cubicBezTo>
                      <a:pt x="5394" y="26834"/>
                      <a:pt x="5441" y="26831"/>
                      <a:pt x="5489" y="26825"/>
                    </a:cubicBezTo>
                    <a:cubicBezTo>
                      <a:pt x="5584" y="26825"/>
                      <a:pt x="5679" y="26814"/>
                      <a:pt x="5775" y="26802"/>
                    </a:cubicBezTo>
                    <a:cubicBezTo>
                      <a:pt x="5870" y="26790"/>
                      <a:pt x="5965" y="26766"/>
                      <a:pt x="6060" y="26754"/>
                    </a:cubicBezTo>
                    <a:cubicBezTo>
                      <a:pt x="6388" y="26887"/>
                      <a:pt x="6732" y="26950"/>
                      <a:pt x="7079" y="26950"/>
                    </a:cubicBezTo>
                    <a:cubicBezTo>
                      <a:pt x="7137" y="26950"/>
                      <a:pt x="7194" y="26948"/>
                      <a:pt x="7251" y="26945"/>
                    </a:cubicBezTo>
                    <a:cubicBezTo>
                      <a:pt x="7274" y="26946"/>
                      <a:pt x="7297" y="26946"/>
                      <a:pt x="7320" y="26946"/>
                    </a:cubicBezTo>
                    <a:cubicBezTo>
                      <a:pt x="7521" y="26946"/>
                      <a:pt x="7712" y="26900"/>
                      <a:pt x="7894" y="26825"/>
                    </a:cubicBezTo>
                    <a:cubicBezTo>
                      <a:pt x="8192" y="26683"/>
                      <a:pt x="8489" y="26694"/>
                      <a:pt x="8787" y="26683"/>
                    </a:cubicBezTo>
                    <a:cubicBezTo>
                      <a:pt x="9394" y="26635"/>
                      <a:pt x="10013" y="26635"/>
                      <a:pt x="10621" y="26623"/>
                    </a:cubicBezTo>
                    <a:cubicBezTo>
                      <a:pt x="10769" y="26617"/>
                      <a:pt x="10919" y="26613"/>
                      <a:pt x="11068" y="26613"/>
                    </a:cubicBezTo>
                    <a:cubicBezTo>
                      <a:pt x="11530" y="26613"/>
                      <a:pt x="11993" y="26655"/>
                      <a:pt x="12442" y="26825"/>
                    </a:cubicBezTo>
                    <a:cubicBezTo>
                      <a:pt x="12609" y="26873"/>
                      <a:pt x="12776" y="26897"/>
                      <a:pt x="12954" y="26897"/>
                    </a:cubicBezTo>
                    <a:cubicBezTo>
                      <a:pt x="13740" y="26956"/>
                      <a:pt x="14526" y="26921"/>
                      <a:pt x="15288" y="27159"/>
                    </a:cubicBezTo>
                    <a:cubicBezTo>
                      <a:pt x="15431" y="27191"/>
                      <a:pt x="15579" y="27206"/>
                      <a:pt x="15725" y="27206"/>
                    </a:cubicBezTo>
                    <a:cubicBezTo>
                      <a:pt x="15798" y="27206"/>
                      <a:pt x="15871" y="27202"/>
                      <a:pt x="15943" y="27195"/>
                    </a:cubicBezTo>
                    <a:cubicBezTo>
                      <a:pt x="16045" y="27190"/>
                      <a:pt x="16148" y="27188"/>
                      <a:pt x="16250" y="27188"/>
                    </a:cubicBezTo>
                    <a:cubicBezTo>
                      <a:pt x="16587" y="27188"/>
                      <a:pt x="16923" y="27207"/>
                      <a:pt x="17257" y="27207"/>
                    </a:cubicBezTo>
                    <a:cubicBezTo>
                      <a:pt x="17645" y="27207"/>
                      <a:pt x="18032" y="27182"/>
                      <a:pt x="18419" y="27075"/>
                    </a:cubicBezTo>
                    <a:cubicBezTo>
                      <a:pt x="18451" y="27066"/>
                      <a:pt x="18485" y="27063"/>
                      <a:pt x="18519" y="27063"/>
                    </a:cubicBezTo>
                    <a:cubicBezTo>
                      <a:pt x="18574" y="27063"/>
                      <a:pt x="18630" y="27073"/>
                      <a:pt x="18681" y="27087"/>
                    </a:cubicBezTo>
                    <a:cubicBezTo>
                      <a:pt x="18803" y="27138"/>
                      <a:pt x="18926" y="27155"/>
                      <a:pt x="19048" y="27155"/>
                    </a:cubicBezTo>
                    <a:cubicBezTo>
                      <a:pt x="19295" y="27155"/>
                      <a:pt x="19543" y="27086"/>
                      <a:pt x="19790" y="27086"/>
                    </a:cubicBezTo>
                    <a:cubicBezTo>
                      <a:pt x="19849" y="27086"/>
                      <a:pt x="19908" y="27089"/>
                      <a:pt x="19967" y="27099"/>
                    </a:cubicBezTo>
                    <a:cubicBezTo>
                      <a:pt x="20172" y="27135"/>
                      <a:pt x="20380" y="27145"/>
                      <a:pt x="20587" y="27145"/>
                    </a:cubicBezTo>
                    <a:cubicBezTo>
                      <a:pt x="20815" y="27145"/>
                      <a:pt x="21042" y="27133"/>
                      <a:pt x="21268" y="27133"/>
                    </a:cubicBezTo>
                    <a:cubicBezTo>
                      <a:pt x="21315" y="27133"/>
                      <a:pt x="21361" y="27134"/>
                      <a:pt x="21408" y="27135"/>
                    </a:cubicBezTo>
                    <a:cubicBezTo>
                      <a:pt x="21491" y="27144"/>
                      <a:pt x="21574" y="27148"/>
                      <a:pt x="21658" y="27148"/>
                    </a:cubicBezTo>
                    <a:cubicBezTo>
                      <a:pt x="21923" y="27148"/>
                      <a:pt x="22190" y="27104"/>
                      <a:pt x="22443" y="27004"/>
                    </a:cubicBezTo>
                    <a:cubicBezTo>
                      <a:pt x="22476" y="26990"/>
                      <a:pt x="22511" y="26984"/>
                      <a:pt x="22549" y="26984"/>
                    </a:cubicBezTo>
                    <a:cubicBezTo>
                      <a:pt x="22636" y="26984"/>
                      <a:pt x="22733" y="27015"/>
                      <a:pt x="22824" y="27040"/>
                    </a:cubicBezTo>
                    <a:cubicBezTo>
                      <a:pt x="22944" y="27075"/>
                      <a:pt x="23075" y="27099"/>
                      <a:pt x="23205" y="27111"/>
                    </a:cubicBezTo>
                    <a:cubicBezTo>
                      <a:pt x="23399" y="27084"/>
                      <a:pt x="23597" y="27069"/>
                      <a:pt x="23794" y="27069"/>
                    </a:cubicBezTo>
                    <a:cubicBezTo>
                      <a:pt x="23948" y="27069"/>
                      <a:pt x="24102" y="27078"/>
                      <a:pt x="24253" y="27099"/>
                    </a:cubicBezTo>
                    <a:cubicBezTo>
                      <a:pt x="24470" y="27119"/>
                      <a:pt x="24686" y="27128"/>
                      <a:pt x="24902" y="27128"/>
                    </a:cubicBezTo>
                    <a:cubicBezTo>
                      <a:pt x="25079" y="27128"/>
                      <a:pt x="25255" y="27122"/>
                      <a:pt x="25432" y="27111"/>
                    </a:cubicBezTo>
                    <a:cubicBezTo>
                      <a:pt x="25694" y="27111"/>
                      <a:pt x="25956" y="27052"/>
                      <a:pt x="26206" y="27040"/>
                    </a:cubicBezTo>
                    <a:cubicBezTo>
                      <a:pt x="26283" y="27036"/>
                      <a:pt x="26358" y="27035"/>
                      <a:pt x="26434" y="27035"/>
                    </a:cubicBezTo>
                    <a:cubicBezTo>
                      <a:pt x="26615" y="27035"/>
                      <a:pt x="26795" y="27043"/>
                      <a:pt x="26980" y="27052"/>
                    </a:cubicBezTo>
                    <a:cubicBezTo>
                      <a:pt x="27325" y="27064"/>
                      <a:pt x="27670" y="27087"/>
                      <a:pt x="28016" y="27087"/>
                    </a:cubicBezTo>
                    <a:cubicBezTo>
                      <a:pt x="29294" y="27087"/>
                      <a:pt x="30571" y="27093"/>
                      <a:pt x="31849" y="27093"/>
                    </a:cubicBezTo>
                    <a:cubicBezTo>
                      <a:pt x="32488" y="27093"/>
                      <a:pt x="33127" y="27091"/>
                      <a:pt x="33766" y="27087"/>
                    </a:cubicBezTo>
                    <a:cubicBezTo>
                      <a:pt x="34909" y="27087"/>
                      <a:pt x="36040" y="27040"/>
                      <a:pt x="37172" y="27040"/>
                    </a:cubicBezTo>
                    <a:cubicBezTo>
                      <a:pt x="37207" y="27041"/>
                      <a:pt x="37242" y="27041"/>
                      <a:pt x="37276" y="27041"/>
                    </a:cubicBezTo>
                    <a:cubicBezTo>
                      <a:pt x="37728" y="27041"/>
                      <a:pt x="38169" y="26970"/>
                      <a:pt x="38600" y="26837"/>
                    </a:cubicBezTo>
                    <a:cubicBezTo>
                      <a:pt x="38722" y="26776"/>
                      <a:pt x="38857" y="26747"/>
                      <a:pt x="38993" y="26747"/>
                    </a:cubicBezTo>
                    <a:cubicBezTo>
                      <a:pt x="39122" y="26747"/>
                      <a:pt x="39252" y="26773"/>
                      <a:pt x="39374" y="26825"/>
                    </a:cubicBezTo>
                    <a:cubicBezTo>
                      <a:pt x="39532" y="26901"/>
                      <a:pt x="39701" y="26940"/>
                      <a:pt x="39871" y="26940"/>
                    </a:cubicBezTo>
                    <a:cubicBezTo>
                      <a:pt x="40046" y="26940"/>
                      <a:pt x="40222" y="26898"/>
                      <a:pt x="40386" y="26814"/>
                    </a:cubicBezTo>
                    <a:cubicBezTo>
                      <a:pt x="40514" y="26777"/>
                      <a:pt x="40648" y="26762"/>
                      <a:pt x="40784" y="26762"/>
                    </a:cubicBezTo>
                    <a:cubicBezTo>
                      <a:pt x="40826" y="26762"/>
                      <a:pt x="40868" y="26763"/>
                      <a:pt x="40910" y="26766"/>
                    </a:cubicBezTo>
                    <a:lnTo>
                      <a:pt x="43256" y="26683"/>
                    </a:lnTo>
                    <a:lnTo>
                      <a:pt x="43256" y="26647"/>
                    </a:lnTo>
                    <a:lnTo>
                      <a:pt x="45875" y="26623"/>
                    </a:lnTo>
                    <a:cubicBezTo>
                      <a:pt x="45923" y="26623"/>
                      <a:pt x="45958" y="26587"/>
                      <a:pt x="45994" y="26552"/>
                    </a:cubicBezTo>
                    <a:cubicBezTo>
                      <a:pt x="46006" y="26540"/>
                      <a:pt x="45994" y="26468"/>
                      <a:pt x="45970" y="26433"/>
                    </a:cubicBezTo>
                    <a:cubicBezTo>
                      <a:pt x="45923" y="26337"/>
                      <a:pt x="45863" y="26266"/>
                      <a:pt x="45827" y="26171"/>
                    </a:cubicBezTo>
                    <a:cubicBezTo>
                      <a:pt x="45720" y="25956"/>
                      <a:pt x="45518" y="25802"/>
                      <a:pt x="45280" y="25790"/>
                    </a:cubicBezTo>
                    <a:cubicBezTo>
                      <a:pt x="45238" y="25789"/>
                      <a:pt x="45196" y="25788"/>
                      <a:pt x="45155" y="25788"/>
                    </a:cubicBezTo>
                    <a:cubicBezTo>
                      <a:pt x="44831" y="25788"/>
                      <a:pt x="44506" y="25814"/>
                      <a:pt x="44182" y="25814"/>
                    </a:cubicBezTo>
                    <a:cubicBezTo>
                      <a:pt x="44024" y="25814"/>
                      <a:pt x="43866" y="25808"/>
                      <a:pt x="43708" y="25790"/>
                    </a:cubicBezTo>
                    <a:cubicBezTo>
                      <a:pt x="43519" y="25770"/>
                      <a:pt x="43330" y="25763"/>
                      <a:pt x="43141" y="25763"/>
                    </a:cubicBezTo>
                    <a:cubicBezTo>
                      <a:pt x="42712" y="25763"/>
                      <a:pt x="42283" y="25798"/>
                      <a:pt x="41854" y="25798"/>
                    </a:cubicBezTo>
                    <a:cubicBezTo>
                      <a:pt x="41686" y="25798"/>
                      <a:pt x="41518" y="25793"/>
                      <a:pt x="41351" y="25778"/>
                    </a:cubicBezTo>
                    <a:cubicBezTo>
                      <a:pt x="41264" y="25769"/>
                      <a:pt x="41177" y="25764"/>
                      <a:pt x="41090" y="25764"/>
                    </a:cubicBezTo>
                    <a:cubicBezTo>
                      <a:pt x="40828" y="25764"/>
                      <a:pt x="40565" y="25805"/>
                      <a:pt x="40315" y="25885"/>
                    </a:cubicBezTo>
                    <a:cubicBezTo>
                      <a:pt x="40227" y="25914"/>
                      <a:pt x="40141" y="25925"/>
                      <a:pt x="40055" y="25925"/>
                    </a:cubicBezTo>
                    <a:cubicBezTo>
                      <a:pt x="39833" y="25925"/>
                      <a:pt x="39617" y="25853"/>
                      <a:pt x="39398" y="25853"/>
                    </a:cubicBezTo>
                    <a:cubicBezTo>
                      <a:pt x="39358" y="25853"/>
                      <a:pt x="39319" y="25856"/>
                      <a:pt x="39279" y="25861"/>
                    </a:cubicBezTo>
                    <a:cubicBezTo>
                      <a:pt x="38965" y="25901"/>
                      <a:pt x="38656" y="26051"/>
                      <a:pt x="38338" y="26051"/>
                    </a:cubicBezTo>
                    <a:cubicBezTo>
                      <a:pt x="38186" y="26051"/>
                      <a:pt x="38032" y="26017"/>
                      <a:pt x="37874" y="25921"/>
                    </a:cubicBezTo>
                    <a:cubicBezTo>
                      <a:pt x="37852" y="25907"/>
                      <a:pt x="37827" y="25901"/>
                      <a:pt x="37800" y="25901"/>
                    </a:cubicBezTo>
                    <a:cubicBezTo>
                      <a:pt x="37709" y="25901"/>
                      <a:pt x="37594" y="25964"/>
                      <a:pt x="37493" y="25992"/>
                    </a:cubicBezTo>
                    <a:cubicBezTo>
                      <a:pt x="37326" y="26028"/>
                      <a:pt x="37160" y="26099"/>
                      <a:pt x="36981" y="26135"/>
                    </a:cubicBezTo>
                    <a:cubicBezTo>
                      <a:pt x="36805" y="26165"/>
                      <a:pt x="36628" y="26169"/>
                      <a:pt x="36451" y="26169"/>
                    </a:cubicBezTo>
                    <a:cubicBezTo>
                      <a:pt x="36385" y="26169"/>
                      <a:pt x="36319" y="26168"/>
                      <a:pt x="36253" y="26168"/>
                    </a:cubicBezTo>
                    <a:cubicBezTo>
                      <a:pt x="35933" y="26168"/>
                      <a:pt x="35614" y="26182"/>
                      <a:pt x="35302" y="26337"/>
                    </a:cubicBezTo>
                    <a:cubicBezTo>
                      <a:pt x="35147" y="26254"/>
                      <a:pt x="34981" y="26206"/>
                      <a:pt x="34802" y="26183"/>
                    </a:cubicBezTo>
                    <a:cubicBezTo>
                      <a:pt x="34635" y="26183"/>
                      <a:pt x="34469" y="26314"/>
                      <a:pt x="34302" y="26325"/>
                    </a:cubicBezTo>
                    <a:cubicBezTo>
                      <a:pt x="34286" y="26328"/>
                      <a:pt x="34270" y="26329"/>
                      <a:pt x="34254" y="26329"/>
                    </a:cubicBezTo>
                    <a:cubicBezTo>
                      <a:pt x="34116" y="26329"/>
                      <a:pt x="33977" y="26235"/>
                      <a:pt x="33829" y="26235"/>
                    </a:cubicBezTo>
                    <a:cubicBezTo>
                      <a:pt x="33778" y="26235"/>
                      <a:pt x="33725" y="26247"/>
                      <a:pt x="33671" y="26278"/>
                    </a:cubicBezTo>
                    <a:cubicBezTo>
                      <a:pt x="33607" y="26321"/>
                      <a:pt x="33530" y="26342"/>
                      <a:pt x="33452" y="26342"/>
                    </a:cubicBezTo>
                    <a:cubicBezTo>
                      <a:pt x="33401" y="26342"/>
                      <a:pt x="33350" y="26333"/>
                      <a:pt x="33302" y="26314"/>
                    </a:cubicBezTo>
                    <a:cubicBezTo>
                      <a:pt x="33135" y="26242"/>
                      <a:pt x="32957" y="26242"/>
                      <a:pt x="32790" y="26159"/>
                    </a:cubicBezTo>
                    <a:cubicBezTo>
                      <a:pt x="32647" y="26084"/>
                      <a:pt x="32507" y="26036"/>
                      <a:pt x="32367" y="26036"/>
                    </a:cubicBezTo>
                    <a:cubicBezTo>
                      <a:pt x="32263" y="26036"/>
                      <a:pt x="32158" y="26062"/>
                      <a:pt x="32052" y="26123"/>
                    </a:cubicBezTo>
                    <a:cubicBezTo>
                      <a:pt x="31936" y="26063"/>
                      <a:pt x="31823" y="26042"/>
                      <a:pt x="31710" y="26042"/>
                    </a:cubicBezTo>
                    <a:cubicBezTo>
                      <a:pt x="31531" y="26042"/>
                      <a:pt x="31353" y="26094"/>
                      <a:pt x="31171" y="26123"/>
                    </a:cubicBezTo>
                    <a:cubicBezTo>
                      <a:pt x="30934" y="26167"/>
                      <a:pt x="30694" y="26201"/>
                      <a:pt x="30454" y="26201"/>
                    </a:cubicBezTo>
                    <a:cubicBezTo>
                      <a:pt x="30176" y="26201"/>
                      <a:pt x="29898" y="26156"/>
                      <a:pt x="29623" y="26028"/>
                    </a:cubicBezTo>
                    <a:cubicBezTo>
                      <a:pt x="29501" y="25976"/>
                      <a:pt x="29374" y="25949"/>
                      <a:pt x="29248" y="25949"/>
                    </a:cubicBezTo>
                    <a:cubicBezTo>
                      <a:pt x="29115" y="25949"/>
                      <a:pt x="28983" y="25979"/>
                      <a:pt x="28861" y="26040"/>
                    </a:cubicBezTo>
                    <a:cubicBezTo>
                      <a:pt x="28647" y="26123"/>
                      <a:pt x="28409" y="26135"/>
                      <a:pt x="28242" y="26266"/>
                    </a:cubicBezTo>
                    <a:cubicBezTo>
                      <a:pt x="28147" y="26335"/>
                      <a:pt x="28053" y="26352"/>
                      <a:pt x="27959" y="26352"/>
                    </a:cubicBezTo>
                    <a:cubicBezTo>
                      <a:pt x="27861" y="26352"/>
                      <a:pt x="27765" y="26333"/>
                      <a:pt x="27670" y="26333"/>
                    </a:cubicBezTo>
                    <a:cubicBezTo>
                      <a:pt x="27606" y="26333"/>
                      <a:pt x="27542" y="26342"/>
                      <a:pt x="27480" y="26373"/>
                    </a:cubicBezTo>
                    <a:cubicBezTo>
                      <a:pt x="26932" y="26159"/>
                      <a:pt x="26361" y="26230"/>
                      <a:pt x="25801" y="26206"/>
                    </a:cubicBezTo>
                    <a:cubicBezTo>
                      <a:pt x="25721" y="26200"/>
                      <a:pt x="25641" y="26195"/>
                      <a:pt x="25560" y="26195"/>
                    </a:cubicBezTo>
                    <a:cubicBezTo>
                      <a:pt x="25339" y="26195"/>
                      <a:pt x="25117" y="26230"/>
                      <a:pt x="24908" y="26361"/>
                    </a:cubicBezTo>
                    <a:cubicBezTo>
                      <a:pt x="24867" y="26391"/>
                      <a:pt x="24828" y="26402"/>
                      <a:pt x="24789" y="26402"/>
                    </a:cubicBezTo>
                    <a:cubicBezTo>
                      <a:pt x="24703" y="26402"/>
                      <a:pt x="24621" y="26346"/>
                      <a:pt x="24539" y="26314"/>
                    </a:cubicBezTo>
                    <a:cubicBezTo>
                      <a:pt x="24448" y="26274"/>
                      <a:pt x="24349" y="26246"/>
                      <a:pt x="24253" y="26246"/>
                    </a:cubicBezTo>
                    <a:cubicBezTo>
                      <a:pt x="24174" y="26246"/>
                      <a:pt x="24097" y="26265"/>
                      <a:pt x="24027" y="26314"/>
                    </a:cubicBezTo>
                    <a:cubicBezTo>
                      <a:pt x="23890" y="26412"/>
                      <a:pt x="23760" y="26460"/>
                      <a:pt x="23634" y="26460"/>
                    </a:cubicBezTo>
                    <a:cubicBezTo>
                      <a:pt x="23486" y="26460"/>
                      <a:pt x="23341" y="26394"/>
                      <a:pt x="23194" y="26266"/>
                    </a:cubicBezTo>
                    <a:cubicBezTo>
                      <a:pt x="23039" y="26159"/>
                      <a:pt x="22872" y="26087"/>
                      <a:pt x="22705" y="26052"/>
                    </a:cubicBezTo>
                    <a:cubicBezTo>
                      <a:pt x="22697" y="26050"/>
                      <a:pt x="22688" y="26049"/>
                      <a:pt x="22679" y="26049"/>
                    </a:cubicBezTo>
                    <a:cubicBezTo>
                      <a:pt x="22596" y="26049"/>
                      <a:pt x="22508" y="26119"/>
                      <a:pt x="22418" y="26119"/>
                    </a:cubicBezTo>
                    <a:cubicBezTo>
                      <a:pt x="22387" y="26119"/>
                      <a:pt x="22356" y="26110"/>
                      <a:pt x="22324" y="26087"/>
                    </a:cubicBezTo>
                    <a:cubicBezTo>
                      <a:pt x="22293" y="26068"/>
                      <a:pt x="22265" y="26059"/>
                      <a:pt x="22238" y="26059"/>
                    </a:cubicBezTo>
                    <a:cubicBezTo>
                      <a:pt x="22184" y="26059"/>
                      <a:pt x="22138" y="26098"/>
                      <a:pt x="22098" y="26171"/>
                    </a:cubicBezTo>
                    <a:cubicBezTo>
                      <a:pt x="22027" y="26278"/>
                      <a:pt x="21979" y="26337"/>
                      <a:pt x="21932" y="26421"/>
                    </a:cubicBezTo>
                    <a:cubicBezTo>
                      <a:pt x="21872" y="26349"/>
                      <a:pt x="21812" y="26266"/>
                      <a:pt x="21765" y="26194"/>
                    </a:cubicBezTo>
                    <a:cubicBezTo>
                      <a:pt x="21724" y="26136"/>
                      <a:pt x="21686" y="26107"/>
                      <a:pt x="21653" y="26107"/>
                    </a:cubicBezTo>
                    <a:cubicBezTo>
                      <a:pt x="21617" y="26107"/>
                      <a:pt x="21587" y="26139"/>
                      <a:pt x="21562" y="26206"/>
                    </a:cubicBezTo>
                    <a:cubicBezTo>
                      <a:pt x="21526" y="26314"/>
                      <a:pt x="21477" y="26463"/>
                      <a:pt x="21388" y="26463"/>
                    </a:cubicBezTo>
                    <a:cubicBezTo>
                      <a:pt x="21360" y="26463"/>
                      <a:pt x="21327" y="26447"/>
                      <a:pt x="21289" y="26409"/>
                    </a:cubicBezTo>
                    <a:cubicBezTo>
                      <a:pt x="21100" y="26212"/>
                      <a:pt x="20921" y="26057"/>
                      <a:pt x="20712" y="26057"/>
                    </a:cubicBezTo>
                    <a:cubicBezTo>
                      <a:pt x="20604" y="26057"/>
                      <a:pt x="20489" y="26098"/>
                      <a:pt x="20360" y="26194"/>
                    </a:cubicBezTo>
                    <a:cubicBezTo>
                      <a:pt x="20282" y="26242"/>
                      <a:pt x="20193" y="26266"/>
                      <a:pt x="20104" y="26266"/>
                    </a:cubicBezTo>
                    <a:cubicBezTo>
                      <a:pt x="20015" y="26266"/>
                      <a:pt x="19925" y="26242"/>
                      <a:pt x="19848" y="26194"/>
                    </a:cubicBezTo>
                    <a:cubicBezTo>
                      <a:pt x="19763" y="26145"/>
                      <a:pt x="19683" y="26121"/>
                      <a:pt x="19607" y="26121"/>
                    </a:cubicBezTo>
                    <a:cubicBezTo>
                      <a:pt x="19480" y="26121"/>
                      <a:pt x="19364" y="26187"/>
                      <a:pt x="19253" y="26314"/>
                    </a:cubicBezTo>
                    <a:cubicBezTo>
                      <a:pt x="19189" y="26386"/>
                      <a:pt x="19119" y="26441"/>
                      <a:pt x="19037" y="26441"/>
                    </a:cubicBezTo>
                    <a:cubicBezTo>
                      <a:pt x="18997" y="26441"/>
                      <a:pt x="18954" y="26428"/>
                      <a:pt x="18907" y="26397"/>
                    </a:cubicBezTo>
                    <a:cubicBezTo>
                      <a:pt x="18767" y="26301"/>
                      <a:pt x="18603" y="26253"/>
                      <a:pt x="18437" y="26253"/>
                    </a:cubicBezTo>
                    <a:cubicBezTo>
                      <a:pt x="18293" y="26253"/>
                      <a:pt x="18147" y="26289"/>
                      <a:pt x="18014" y="26361"/>
                    </a:cubicBezTo>
                    <a:cubicBezTo>
                      <a:pt x="17924" y="26410"/>
                      <a:pt x="17826" y="26434"/>
                      <a:pt x="17726" y="26434"/>
                    </a:cubicBezTo>
                    <a:cubicBezTo>
                      <a:pt x="17655" y="26434"/>
                      <a:pt x="17584" y="26422"/>
                      <a:pt x="17514" y="26397"/>
                    </a:cubicBezTo>
                    <a:cubicBezTo>
                      <a:pt x="17389" y="26340"/>
                      <a:pt x="17255" y="26312"/>
                      <a:pt x="17121" y="26312"/>
                    </a:cubicBezTo>
                    <a:cubicBezTo>
                      <a:pt x="16948" y="26312"/>
                      <a:pt x="16775" y="26357"/>
                      <a:pt x="16621" y="26444"/>
                    </a:cubicBezTo>
                    <a:cubicBezTo>
                      <a:pt x="16560" y="26488"/>
                      <a:pt x="16496" y="26501"/>
                      <a:pt x="16432" y="26501"/>
                    </a:cubicBezTo>
                    <a:cubicBezTo>
                      <a:pt x="16323" y="26501"/>
                      <a:pt x="16211" y="26461"/>
                      <a:pt x="16101" y="26461"/>
                    </a:cubicBezTo>
                    <a:cubicBezTo>
                      <a:pt x="16027" y="26461"/>
                      <a:pt x="15954" y="26479"/>
                      <a:pt x="15883" y="26540"/>
                    </a:cubicBezTo>
                    <a:cubicBezTo>
                      <a:pt x="15562" y="26314"/>
                      <a:pt x="15204" y="26361"/>
                      <a:pt x="14859" y="26314"/>
                    </a:cubicBezTo>
                    <a:cubicBezTo>
                      <a:pt x="14607" y="26273"/>
                      <a:pt x="14355" y="26094"/>
                      <a:pt x="14096" y="26094"/>
                    </a:cubicBezTo>
                    <a:cubicBezTo>
                      <a:pt x="13975" y="26094"/>
                      <a:pt x="13853" y="26132"/>
                      <a:pt x="13728" y="26242"/>
                    </a:cubicBezTo>
                    <a:cubicBezTo>
                      <a:pt x="13710" y="26254"/>
                      <a:pt x="13689" y="26260"/>
                      <a:pt x="13669" y="26260"/>
                    </a:cubicBezTo>
                    <a:cubicBezTo>
                      <a:pt x="13648" y="26260"/>
                      <a:pt x="13627" y="26254"/>
                      <a:pt x="13609" y="26242"/>
                    </a:cubicBezTo>
                    <a:cubicBezTo>
                      <a:pt x="13133" y="25909"/>
                      <a:pt x="12573" y="26087"/>
                      <a:pt x="12085" y="25837"/>
                    </a:cubicBezTo>
                    <a:cubicBezTo>
                      <a:pt x="12002" y="25802"/>
                      <a:pt x="11915" y="25784"/>
                      <a:pt x="11829" y="25784"/>
                    </a:cubicBezTo>
                    <a:cubicBezTo>
                      <a:pt x="11743" y="25784"/>
                      <a:pt x="11656" y="25802"/>
                      <a:pt x="11573" y="25837"/>
                    </a:cubicBezTo>
                    <a:cubicBezTo>
                      <a:pt x="11418" y="25909"/>
                      <a:pt x="11240" y="25956"/>
                      <a:pt x="11073" y="25980"/>
                    </a:cubicBezTo>
                    <a:cubicBezTo>
                      <a:pt x="10784" y="25991"/>
                      <a:pt x="10497" y="26010"/>
                      <a:pt x="10212" y="26010"/>
                    </a:cubicBezTo>
                    <a:cubicBezTo>
                      <a:pt x="9886" y="26010"/>
                      <a:pt x="9563" y="25986"/>
                      <a:pt x="9239" y="25897"/>
                    </a:cubicBezTo>
                    <a:cubicBezTo>
                      <a:pt x="9208" y="25888"/>
                      <a:pt x="9176" y="25884"/>
                      <a:pt x="9145" y="25884"/>
                    </a:cubicBezTo>
                    <a:cubicBezTo>
                      <a:pt x="9094" y="25884"/>
                      <a:pt x="9045" y="25894"/>
                      <a:pt x="9001" y="25909"/>
                    </a:cubicBezTo>
                    <a:cubicBezTo>
                      <a:pt x="8797" y="25996"/>
                      <a:pt x="8594" y="26032"/>
                      <a:pt x="8392" y="26032"/>
                    </a:cubicBezTo>
                    <a:cubicBezTo>
                      <a:pt x="8124" y="26032"/>
                      <a:pt x="7856" y="25968"/>
                      <a:pt x="7584" y="25873"/>
                    </a:cubicBezTo>
                    <a:cubicBezTo>
                      <a:pt x="7467" y="25831"/>
                      <a:pt x="7333" y="25784"/>
                      <a:pt x="7214" y="25784"/>
                    </a:cubicBezTo>
                    <a:cubicBezTo>
                      <a:pt x="7163" y="25784"/>
                      <a:pt x="7115" y="25792"/>
                      <a:pt x="7073" y="25813"/>
                    </a:cubicBezTo>
                    <a:cubicBezTo>
                      <a:pt x="6973" y="25863"/>
                      <a:pt x="6866" y="25888"/>
                      <a:pt x="6757" y="25888"/>
                    </a:cubicBezTo>
                    <a:cubicBezTo>
                      <a:pt x="6735" y="25888"/>
                      <a:pt x="6713" y="25887"/>
                      <a:pt x="6692" y="25885"/>
                    </a:cubicBezTo>
                    <a:cubicBezTo>
                      <a:pt x="6649" y="25876"/>
                      <a:pt x="6607" y="25872"/>
                      <a:pt x="6565" y="25872"/>
                    </a:cubicBezTo>
                    <a:cubicBezTo>
                      <a:pt x="6488" y="25872"/>
                      <a:pt x="6411" y="25886"/>
                      <a:pt x="6334" y="25909"/>
                    </a:cubicBezTo>
                    <a:cubicBezTo>
                      <a:pt x="6189" y="25972"/>
                      <a:pt x="6034" y="26003"/>
                      <a:pt x="5881" y="26003"/>
                    </a:cubicBezTo>
                    <a:cubicBezTo>
                      <a:pt x="5656" y="26003"/>
                      <a:pt x="5435" y="25936"/>
                      <a:pt x="5251" y="25802"/>
                    </a:cubicBezTo>
                    <a:cubicBezTo>
                      <a:pt x="5072" y="25659"/>
                      <a:pt x="4870" y="25540"/>
                      <a:pt x="4656" y="25468"/>
                    </a:cubicBezTo>
                    <a:cubicBezTo>
                      <a:pt x="4548" y="25432"/>
                      <a:pt x="4441" y="25421"/>
                      <a:pt x="4334" y="25421"/>
                    </a:cubicBezTo>
                    <a:cubicBezTo>
                      <a:pt x="4269" y="25415"/>
                      <a:pt x="4206" y="25412"/>
                      <a:pt x="4145" y="25412"/>
                    </a:cubicBezTo>
                    <a:cubicBezTo>
                      <a:pt x="4084" y="25412"/>
                      <a:pt x="4025" y="25415"/>
                      <a:pt x="3965" y="25421"/>
                    </a:cubicBezTo>
                    <a:cubicBezTo>
                      <a:pt x="3958" y="25421"/>
                      <a:pt x="3951" y="25421"/>
                      <a:pt x="3944" y="25421"/>
                    </a:cubicBezTo>
                    <a:cubicBezTo>
                      <a:pt x="3814" y="25421"/>
                      <a:pt x="3736" y="25319"/>
                      <a:pt x="3691" y="25194"/>
                    </a:cubicBezTo>
                    <a:cubicBezTo>
                      <a:pt x="3596" y="25016"/>
                      <a:pt x="3370" y="25099"/>
                      <a:pt x="3251" y="24980"/>
                    </a:cubicBezTo>
                    <a:cubicBezTo>
                      <a:pt x="3179" y="24909"/>
                      <a:pt x="3120" y="24837"/>
                      <a:pt x="3048" y="24742"/>
                    </a:cubicBezTo>
                    <a:cubicBezTo>
                      <a:pt x="2989" y="24670"/>
                      <a:pt x="2929" y="24587"/>
                      <a:pt x="2870" y="24504"/>
                    </a:cubicBezTo>
                    <a:cubicBezTo>
                      <a:pt x="2846" y="24468"/>
                      <a:pt x="2798" y="24468"/>
                      <a:pt x="2751" y="24456"/>
                    </a:cubicBezTo>
                    <a:cubicBezTo>
                      <a:pt x="2608" y="24409"/>
                      <a:pt x="2501" y="24301"/>
                      <a:pt x="2453" y="24158"/>
                    </a:cubicBezTo>
                    <a:cubicBezTo>
                      <a:pt x="2405" y="24016"/>
                      <a:pt x="2274" y="23908"/>
                      <a:pt x="2131" y="23885"/>
                    </a:cubicBezTo>
                    <a:cubicBezTo>
                      <a:pt x="2060" y="23873"/>
                      <a:pt x="2048" y="23742"/>
                      <a:pt x="2024" y="23670"/>
                    </a:cubicBezTo>
                    <a:cubicBezTo>
                      <a:pt x="1965" y="23385"/>
                      <a:pt x="1810" y="23135"/>
                      <a:pt x="1596" y="22944"/>
                    </a:cubicBezTo>
                    <a:cubicBezTo>
                      <a:pt x="1536" y="22885"/>
                      <a:pt x="1441" y="22837"/>
                      <a:pt x="1429" y="22765"/>
                    </a:cubicBezTo>
                    <a:cubicBezTo>
                      <a:pt x="1405" y="22504"/>
                      <a:pt x="1346" y="22242"/>
                      <a:pt x="1250" y="21992"/>
                    </a:cubicBezTo>
                    <a:lnTo>
                      <a:pt x="1155" y="21611"/>
                    </a:lnTo>
                    <a:cubicBezTo>
                      <a:pt x="1143" y="21539"/>
                      <a:pt x="1119" y="21480"/>
                      <a:pt x="1107" y="21420"/>
                    </a:cubicBezTo>
                    <a:lnTo>
                      <a:pt x="1084" y="21218"/>
                    </a:lnTo>
                    <a:cubicBezTo>
                      <a:pt x="1072" y="21122"/>
                      <a:pt x="1072" y="21015"/>
                      <a:pt x="1096" y="20920"/>
                    </a:cubicBezTo>
                    <a:cubicBezTo>
                      <a:pt x="1119" y="20825"/>
                      <a:pt x="1167" y="20729"/>
                      <a:pt x="1203" y="20634"/>
                    </a:cubicBezTo>
                    <a:cubicBezTo>
                      <a:pt x="1238" y="20515"/>
                      <a:pt x="1215" y="20396"/>
                      <a:pt x="1155" y="20301"/>
                    </a:cubicBezTo>
                    <a:cubicBezTo>
                      <a:pt x="1024" y="20110"/>
                      <a:pt x="1024" y="19860"/>
                      <a:pt x="1155" y="19670"/>
                    </a:cubicBezTo>
                    <a:cubicBezTo>
                      <a:pt x="1227" y="19563"/>
                      <a:pt x="1250" y="19432"/>
                      <a:pt x="1227" y="19301"/>
                    </a:cubicBezTo>
                    <a:cubicBezTo>
                      <a:pt x="1084" y="18777"/>
                      <a:pt x="1167" y="18277"/>
                      <a:pt x="1250" y="17765"/>
                    </a:cubicBezTo>
                    <a:cubicBezTo>
                      <a:pt x="1310" y="17539"/>
                      <a:pt x="1262" y="17312"/>
                      <a:pt x="1143" y="17122"/>
                    </a:cubicBezTo>
                    <a:cubicBezTo>
                      <a:pt x="1119" y="17086"/>
                      <a:pt x="1084" y="17039"/>
                      <a:pt x="1096" y="17003"/>
                    </a:cubicBezTo>
                    <a:cubicBezTo>
                      <a:pt x="1119" y="16919"/>
                      <a:pt x="1179" y="16848"/>
                      <a:pt x="1215" y="16765"/>
                    </a:cubicBezTo>
                    <a:cubicBezTo>
                      <a:pt x="1358" y="16443"/>
                      <a:pt x="1536" y="16122"/>
                      <a:pt x="1286" y="15776"/>
                    </a:cubicBezTo>
                    <a:cubicBezTo>
                      <a:pt x="1191" y="15622"/>
                      <a:pt x="1191" y="15431"/>
                      <a:pt x="1107" y="15276"/>
                    </a:cubicBezTo>
                    <a:cubicBezTo>
                      <a:pt x="1024" y="15157"/>
                      <a:pt x="1012" y="15026"/>
                      <a:pt x="1072" y="14895"/>
                    </a:cubicBezTo>
                    <a:cubicBezTo>
                      <a:pt x="1191" y="14622"/>
                      <a:pt x="1250" y="14312"/>
                      <a:pt x="1238" y="14002"/>
                    </a:cubicBezTo>
                    <a:cubicBezTo>
                      <a:pt x="1250" y="13395"/>
                      <a:pt x="1262" y="12788"/>
                      <a:pt x="1238" y="12181"/>
                    </a:cubicBezTo>
                    <a:cubicBezTo>
                      <a:pt x="1215" y="12002"/>
                      <a:pt x="1167" y="11836"/>
                      <a:pt x="1119" y="11669"/>
                    </a:cubicBezTo>
                    <a:cubicBezTo>
                      <a:pt x="1096" y="11586"/>
                      <a:pt x="1060" y="11490"/>
                      <a:pt x="1096" y="11419"/>
                    </a:cubicBezTo>
                    <a:cubicBezTo>
                      <a:pt x="1286" y="11085"/>
                      <a:pt x="1227" y="10740"/>
                      <a:pt x="1238" y="10395"/>
                    </a:cubicBezTo>
                    <a:cubicBezTo>
                      <a:pt x="1238" y="10038"/>
                      <a:pt x="1238" y="9692"/>
                      <a:pt x="1215" y="9347"/>
                    </a:cubicBezTo>
                    <a:cubicBezTo>
                      <a:pt x="1155" y="8907"/>
                      <a:pt x="1203" y="8466"/>
                      <a:pt x="1346" y="8049"/>
                    </a:cubicBezTo>
                    <a:cubicBezTo>
                      <a:pt x="1405" y="7883"/>
                      <a:pt x="1369" y="7692"/>
                      <a:pt x="1250" y="7561"/>
                    </a:cubicBezTo>
                    <a:cubicBezTo>
                      <a:pt x="1131" y="7418"/>
                      <a:pt x="1060" y="7240"/>
                      <a:pt x="1036" y="7061"/>
                    </a:cubicBezTo>
                    <a:cubicBezTo>
                      <a:pt x="1036" y="6978"/>
                      <a:pt x="1024" y="6894"/>
                      <a:pt x="1024" y="6811"/>
                    </a:cubicBezTo>
                    <a:lnTo>
                      <a:pt x="1024" y="6573"/>
                    </a:lnTo>
                    <a:cubicBezTo>
                      <a:pt x="1024" y="6490"/>
                      <a:pt x="1036" y="6418"/>
                      <a:pt x="1060" y="6335"/>
                    </a:cubicBezTo>
                    <a:cubicBezTo>
                      <a:pt x="1060" y="6299"/>
                      <a:pt x="1060" y="6263"/>
                      <a:pt x="1060" y="6228"/>
                    </a:cubicBezTo>
                    <a:cubicBezTo>
                      <a:pt x="1072" y="6180"/>
                      <a:pt x="1060" y="6144"/>
                      <a:pt x="1060" y="6097"/>
                    </a:cubicBezTo>
                    <a:cubicBezTo>
                      <a:pt x="1167" y="5918"/>
                      <a:pt x="1250" y="5728"/>
                      <a:pt x="1334" y="5525"/>
                    </a:cubicBezTo>
                    <a:cubicBezTo>
                      <a:pt x="1369" y="5430"/>
                      <a:pt x="1393" y="5335"/>
                      <a:pt x="1429" y="5239"/>
                    </a:cubicBezTo>
                    <a:cubicBezTo>
                      <a:pt x="1453" y="5144"/>
                      <a:pt x="1500" y="5049"/>
                      <a:pt x="1524" y="4954"/>
                    </a:cubicBezTo>
                    <a:cubicBezTo>
                      <a:pt x="1631" y="4561"/>
                      <a:pt x="1798" y="4180"/>
                      <a:pt x="2024" y="3846"/>
                    </a:cubicBezTo>
                    <a:cubicBezTo>
                      <a:pt x="2084" y="3739"/>
                      <a:pt x="2120" y="3620"/>
                      <a:pt x="2108" y="3501"/>
                    </a:cubicBezTo>
                    <a:cubicBezTo>
                      <a:pt x="2120" y="3406"/>
                      <a:pt x="2131" y="3323"/>
                      <a:pt x="2155" y="3239"/>
                    </a:cubicBezTo>
                    <a:cubicBezTo>
                      <a:pt x="2191" y="3156"/>
                      <a:pt x="2239" y="3096"/>
                      <a:pt x="2298" y="3037"/>
                    </a:cubicBezTo>
                    <a:cubicBezTo>
                      <a:pt x="2405" y="2906"/>
                      <a:pt x="2572" y="2834"/>
                      <a:pt x="2739" y="2823"/>
                    </a:cubicBezTo>
                    <a:cubicBezTo>
                      <a:pt x="2882" y="2799"/>
                      <a:pt x="3001" y="2751"/>
                      <a:pt x="3024" y="2632"/>
                    </a:cubicBezTo>
                    <a:cubicBezTo>
                      <a:pt x="3084" y="2418"/>
                      <a:pt x="3203" y="2239"/>
                      <a:pt x="3370" y="2108"/>
                    </a:cubicBezTo>
                    <a:cubicBezTo>
                      <a:pt x="3453" y="2049"/>
                      <a:pt x="3536" y="2001"/>
                      <a:pt x="3632" y="1941"/>
                    </a:cubicBezTo>
                    <a:lnTo>
                      <a:pt x="3763" y="1858"/>
                    </a:lnTo>
                    <a:cubicBezTo>
                      <a:pt x="3798" y="1834"/>
                      <a:pt x="3846" y="1810"/>
                      <a:pt x="3894" y="1787"/>
                    </a:cubicBezTo>
                    <a:cubicBezTo>
                      <a:pt x="3975" y="1746"/>
                      <a:pt x="4056" y="1728"/>
                      <a:pt x="4141" y="1728"/>
                    </a:cubicBezTo>
                    <a:cubicBezTo>
                      <a:pt x="4181" y="1728"/>
                      <a:pt x="4221" y="1732"/>
                      <a:pt x="4263" y="1739"/>
                    </a:cubicBezTo>
                    <a:cubicBezTo>
                      <a:pt x="4330" y="1750"/>
                      <a:pt x="4392" y="1757"/>
                      <a:pt x="4451" y="1757"/>
                    </a:cubicBezTo>
                    <a:cubicBezTo>
                      <a:pt x="4591" y="1757"/>
                      <a:pt x="4710" y="1715"/>
                      <a:pt x="4810" y="1572"/>
                    </a:cubicBezTo>
                    <a:cubicBezTo>
                      <a:pt x="4882" y="1465"/>
                      <a:pt x="4989" y="1394"/>
                      <a:pt x="5108" y="1358"/>
                    </a:cubicBezTo>
                    <a:cubicBezTo>
                      <a:pt x="5168" y="1346"/>
                      <a:pt x="5227" y="1334"/>
                      <a:pt x="5287" y="1310"/>
                    </a:cubicBezTo>
                    <a:cubicBezTo>
                      <a:pt x="5346" y="1299"/>
                      <a:pt x="5418" y="1299"/>
                      <a:pt x="5477" y="1299"/>
                    </a:cubicBezTo>
                    <a:cubicBezTo>
                      <a:pt x="5483" y="1298"/>
                      <a:pt x="5489" y="1298"/>
                      <a:pt x="5495" y="1298"/>
                    </a:cubicBezTo>
                    <a:cubicBezTo>
                      <a:pt x="5591" y="1298"/>
                      <a:pt x="5642" y="1389"/>
                      <a:pt x="5620" y="1501"/>
                    </a:cubicBezTo>
                    <a:cubicBezTo>
                      <a:pt x="5609" y="1607"/>
                      <a:pt x="5637" y="1733"/>
                      <a:pt x="5702" y="1733"/>
                    </a:cubicBezTo>
                    <a:cubicBezTo>
                      <a:pt x="5710" y="1733"/>
                      <a:pt x="5718" y="1731"/>
                      <a:pt x="5727" y="1727"/>
                    </a:cubicBezTo>
                    <a:lnTo>
                      <a:pt x="5918" y="1644"/>
                    </a:lnTo>
                    <a:cubicBezTo>
                      <a:pt x="5977" y="1620"/>
                      <a:pt x="6037" y="1608"/>
                      <a:pt x="6108" y="1584"/>
                    </a:cubicBezTo>
                    <a:cubicBezTo>
                      <a:pt x="6239" y="1537"/>
                      <a:pt x="6370" y="1513"/>
                      <a:pt x="6513" y="1477"/>
                    </a:cubicBezTo>
                    <a:cubicBezTo>
                      <a:pt x="6760" y="1438"/>
                      <a:pt x="7006" y="1415"/>
                      <a:pt x="7259" y="1415"/>
                    </a:cubicBezTo>
                    <a:cubicBezTo>
                      <a:pt x="7312" y="1415"/>
                      <a:pt x="7365" y="1416"/>
                      <a:pt x="7418" y="1418"/>
                    </a:cubicBezTo>
                    <a:cubicBezTo>
                      <a:pt x="7440" y="1419"/>
                      <a:pt x="7463" y="1420"/>
                      <a:pt x="7486" y="1420"/>
                    </a:cubicBezTo>
                    <a:cubicBezTo>
                      <a:pt x="7641" y="1420"/>
                      <a:pt x="7795" y="1385"/>
                      <a:pt x="7930" y="1322"/>
                    </a:cubicBezTo>
                    <a:cubicBezTo>
                      <a:pt x="8080" y="1236"/>
                      <a:pt x="8249" y="1191"/>
                      <a:pt x="8419" y="1191"/>
                    </a:cubicBezTo>
                    <a:cubicBezTo>
                      <a:pt x="8600" y="1191"/>
                      <a:pt x="8782" y="1242"/>
                      <a:pt x="8942" y="1346"/>
                    </a:cubicBezTo>
                    <a:lnTo>
                      <a:pt x="9454" y="1239"/>
                    </a:lnTo>
                    <a:cubicBezTo>
                      <a:pt x="9654" y="1353"/>
                      <a:pt x="9856" y="1404"/>
                      <a:pt x="10059" y="1404"/>
                    </a:cubicBezTo>
                    <a:cubicBezTo>
                      <a:pt x="10279" y="1404"/>
                      <a:pt x="10499" y="1344"/>
                      <a:pt x="10716" y="1239"/>
                    </a:cubicBezTo>
                    <a:cubicBezTo>
                      <a:pt x="10776" y="1254"/>
                      <a:pt x="10837" y="1260"/>
                      <a:pt x="10898" y="1260"/>
                    </a:cubicBezTo>
                    <a:cubicBezTo>
                      <a:pt x="11102" y="1260"/>
                      <a:pt x="11308" y="1195"/>
                      <a:pt x="11510" y="1195"/>
                    </a:cubicBezTo>
                    <a:cubicBezTo>
                      <a:pt x="11628" y="1195"/>
                      <a:pt x="11745" y="1217"/>
                      <a:pt x="11859" y="1287"/>
                    </a:cubicBezTo>
                    <a:cubicBezTo>
                      <a:pt x="11920" y="1256"/>
                      <a:pt x="11980" y="1244"/>
                      <a:pt x="12039" y="1244"/>
                    </a:cubicBezTo>
                    <a:cubicBezTo>
                      <a:pt x="12234" y="1244"/>
                      <a:pt x="12420" y="1370"/>
                      <a:pt x="12621" y="1370"/>
                    </a:cubicBezTo>
                    <a:cubicBezTo>
                      <a:pt x="12883" y="1358"/>
                      <a:pt x="13145" y="1310"/>
                      <a:pt x="13395" y="1215"/>
                    </a:cubicBezTo>
                    <a:cubicBezTo>
                      <a:pt x="13399" y="1214"/>
                      <a:pt x="13403" y="1213"/>
                      <a:pt x="13407" y="1213"/>
                    </a:cubicBezTo>
                    <a:cubicBezTo>
                      <a:pt x="13441" y="1213"/>
                      <a:pt x="13482" y="1253"/>
                      <a:pt x="13514" y="1275"/>
                    </a:cubicBezTo>
                    <a:cubicBezTo>
                      <a:pt x="13622" y="1349"/>
                      <a:pt x="13745" y="1385"/>
                      <a:pt x="13868" y="1385"/>
                    </a:cubicBezTo>
                    <a:cubicBezTo>
                      <a:pt x="13962" y="1385"/>
                      <a:pt x="14057" y="1364"/>
                      <a:pt x="14145" y="1322"/>
                    </a:cubicBezTo>
                    <a:cubicBezTo>
                      <a:pt x="14235" y="1274"/>
                      <a:pt x="14334" y="1249"/>
                      <a:pt x="14433" y="1249"/>
                    </a:cubicBezTo>
                    <a:cubicBezTo>
                      <a:pt x="14504" y="1249"/>
                      <a:pt x="14575" y="1262"/>
                      <a:pt x="14645" y="1287"/>
                    </a:cubicBezTo>
                    <a:cubicBezTo>
                      <a:pt x="14791" y="1354"/>
                      <a:pt x="14947" y="1386"/>
                      <a:pt x="15102" y="1386"/>
                    </a:cubicBezTo>
                    <a:cubicBezTo>
                      <a:pt x="15250" y="1386"/>
                      <a:pt x="15398" y="1357"/>
                      <a:pt x="15538" y="1299"/>
                    </a:cubicBezTo>
                    <a:cubicBezTo>
                      <a:pt x="15607" y="1264"/>
                      <a:pt x="15681" y="1245"/>
                      <a:pt x="15753" y="1245"/>
                    </a:cubicBezTo>
                    <a:cubicBezTo>
                      <a:pt x="15805" y="1245"/>
                      <a:pt x="15857" y="1255"/>
                      <a:pt x="15907" y="1275"/>
                    </a:cubicBezTo>
                    <a:cubicBezTo>
                      <a:pt x="16219" y="1426"/>
                      <a:pt x="16555" y="1507"/>
                      <a:pt x="16893" y="1507"/>
                    </a:cubicBezTo>
                    <a:cubicBezTo>
                      <a:pt x="17033" y="1507"/>
                      <a:pt x="17173" y="1493"/>
                      <a:pt x="17312" y="1465"/>
                    </a:cubicBezTo>
                    <a:cubicBezTo>
                      <a:pt x="17319" y="1464"/>
                      <a:pt x="17325" y="1463"/>
                      <a:pt x="17332" y="1463"/>
                    </a:cubicBezTo>
                    <a:cubicBezTo>
                      <a:pt x="17416" y="1463"/>
                      <a:pt x="17506" y="1566"/>
                      <a:pt x="17604" y="1566"/>
                    </a:cubicBezTo>
                    <a:cubicBezTo>
                      <a:pt x="17625" y="1566"/>
                      <a:pt x="17647" y="1561"/>
                      <a:pt x="17669" y="1549"/>
                    </a:cubicBezTo>
                    <a:cubicBezTo>
                      <a:pt x="17917" y="1421"/>
                      <a:pt x="18172" y="1372"/>
                      <a:pt x="18426" y="1372"/>
                    </a:cubicBezTo>
                    <a:cubicBezTo>
                      <a:pt x="18648" y="1372"/>
                      <a:pt x="18870" y="1410"/>
                      <a:pt x="19086" y="1465"/>
                    </a:cubicBezTo>
                    <a:cubicBezTo>
                      <a:pt x="19431" y="1560"/>
                      <a:pt x="19765" y="1489"/>
                      <a:pt x="20110" y="1596"/>
                    </a:cubicBezTo>
                    <a:cubicBezTo>
                      <a:pt x="20162" y="1615"/>
                      <a:pt x="20214" y="1622"/>
                      <a:pt x="20265" y="1622"/>
                    </a:cubicBezTo>
                    <a:cubicBezTo>
                      <a:pt x="20454" y="1622"/>
                      <a:pt x="20638" y="1522"/>
                      <a:pt x="20837" y="1522"/>
                    </a:cubicBezTo>
                    <a:cubicBezTo>
                      <a:pt x="20891" y="1522"/>
                      <a:pt x="20946" y="1530"/>
                      <a:pt x="21003" y="1549"/>
                    </a:cubicBezTo>
                    <a:cubicBezTo>
                      <a:pt x="21146" y="1602"/>
                      <a:pt x="21295" y="1614"/>
                      <a:pt x="21446" y="1614"/>
                    </a:cubicBezTo>
                    <a:cubicBezTo>
                      <a:pt x="21568" y="1614"/>
                      <a:pt x="21691" y="1606"/>
                      <a:pt x="21815" y="1606"/>
                    </a:cubicBezTo>
                    <a:cubicBezTo>
                      <a:pt x="21846" y="1606"/>
                      <a:pt x="21877" y="1607"/>
                      <a:pt x="21908" y="1608"/>
                    </a:cubicBezTo>
                    <a:cubicBezTo>
                      <a:pt x="22035" y="1615"/>
                      <a:pt x="22167" y="1648"/>
                      <a:pt x="22295" y="1648"/>
                    </a:cubicBezTo>
                    <a:cubicBezTo>
                      <a:pt x="22383" y="1648"/>
                      <a:pt x="22469" y="1633"/>
                      <a:pt x="22551" y="1584"/>
                    </a:cubicBezTo>
                    <a:cubicBezTo>
                      <a:pt x="22639" y="1530"/>
                      <a:pt x="22735" y="1503"/>
                      <a:pt x="22833" y="1503"/>
                    </a:cubicBezTo>
                    <a:cubicBezTo>
                      <a:pt x="22906" y="1503"/>
                      <a:pt x="22979" y="1518"/>
                      <a:pt x="23051" y="1549"/>
                    </a:cubicBezTo>
                    <a:cubicBezTo>
                      <a:pt x="23172" y="1605"/>
                      <a:pt x="23301" y="1633"/>
                      <a:pt x="23431" y="1633"/>
                    </a:cubicBezTo>
                    <a:cubicBezTo>
                      <a:pt x="23519" y="1633"/>
                      <a:pt x="23607" y="1620"/>
                      <a:pt x="23694" y="1596"/>
                    </a:cubicBezTo>
                    <a:cubicBezTo>
                      <a:pt x="23926" y="1519"/>
                      <a:pt x="24148" y="1379"/>
                      <a:pt x="24399" y="1379"/>
                    </a:cubicBezTo>
                    <a:cubicBezTo>
                      <a:pt x="24417" y="1379"/>
                      <a:pt x="24436" y="1380"/>
                      <a:pt x="24456" y="1382"/>
                    </a:cubicBezTo>
                    <a:cubicBezTo>
                      <a:pt x="24670" y="1391"/>
                      <a:pt x="24855" y="1510"/>
                      <a:pt x="25051" y="1510"/>
                    </a:cubicBezTo>
                    <a:cubicBezTo>
                      <a:pt x="25105" y="1510"/>
                      <a:pt x="25161" y="1500"/>
                      <a:pt x="25218" y="1477"/>
                    </a:cubicBezTo>
                    <a:cubicBezTo>
                      <a:pt x="25433" y="1580"/>
                      <a:pt x="25648" y="1603"/>
                      <a:pt x="25867" y="1603"/>
                    </a:cubicBezTo>
                    <a:cubicBezTo>
                      <a:pt x="25952" y="1603"/>
                      <a:pt x="26037" y="1599"/>
                      <a:pt x="26123" y="1596"/>
                    </a:cubicBezTo>
                    <a:lnTo>
                      <a:pt x="28480" y="1560"/>
                    </a:lnTo>
                    <a:cubicBezTo>
                      <a:pt x="28513" y="1561"/>
                      <a:pt x="28545" y="1562"/>
                      <a:pt x="28578" y="1562"/>
                    </a:cubicBezTo>
                    <a:cubicBezTo>
                      <a:pt x="28938" y="1562"/>
                      <a:pt x="29297" y="1502"/>
                      <a:pt x="29635" y="1382"/>
                    </a:cubicBezTo>
                    <a:cubicBezTo>
                      <a:pt x="29789" y="1331"/>
                      <a:pt x="29951" y="1306"/>
                      <a:pt x="30115" y="1306"/>
                    </a:cubicBezTo>
                    <a:cubicBezTo>
                      <a:pt x="30217" y="1306"/>
                      <a:pt x="30320" y="1316"/>
                      <a:pt x="30421" y="1334"/>
                    </a:cubicBezTo>
                    <a:cubicBezTo>
                      <a:pt x="30618" y="1358"/>
                      <a:pt x="30805" y="1450"/>
                      <a:pt x="30996" y="1450"/>
                    </a:cubicBezTo>
                    <a:cubicBezTo>
                      <a:pt x="31092" y="1450"/>
                      <a:pt x="31190" y="1426"/>
                      <a:pt x="31290" y="1358"/>
                    </a:cubicBezTo>
                    <a:cubicBezTo>
                      <a:pt x="31502" y="1403"/>
                      <a:pt x="31714" y="1521"/>
                      <a:pt x="31929" y="1521"/>
                    </a:cubicBezTo>
                    <a:cubicBezTo>
                      <a:pt x="32052" y="1521"/>
                      <a:pt x="32176" y="1483"/>
                      <a:pt x="32302" y="1370"/>
                    </a:cubicBezTo>
                    <a:cubicBezTo>
                      <a:pt x="32320" y="1347"/>
                      <a:pt x="32350" y="1338"/>
                      <a:pt x="32383" y="1338"/>
                    </a:cubicBezTo>
                    <a:cubicBezTo>
                      <a:pt x="32436" y="1338"/>
                      <a:pt x="32501" y="1360"/>
                      <a:pt x="32552" y="1382"/>
                    </a:cubicBezTo>
                    <a:cubicBezTo>
                      <a:pt x="32916" y="1522"/>
                      <a:pt x="33283" y="1581"/>
                      <a:pt x="33652" y="1581"/>
                    </a:cubicBezTo>
                    <a:cubicBezTo>
                      <a:pt x="33971" y="1581"/>
                      <a:pt x="34291" y="1537"/>
                      <a:pt x="34612" y="1465"/>
                    </a:cubicBezTo>
                    <a:cubicBezTo>
                      <a:pt x="34695" y="1435"/>
                      <a:pt x="34781" y="1421"/>
                      <a:pt x="34868" y="1421"/>
                    </a:cubicBezTo>
                    <a:cubicBezTo>
                      <a:pt x="34954" y="1421"/>
                      <a:pt x="35040" y="1435"/>
                      <a:pt x="35124" y="1465"/>
                    </a:cubicBezTo>
                    <a:cubicBezTo>
                      <a:pt x="35185" y="1486"/>
                      <a:pt x="35247" y="1495"/>
                      <a:pt x="35309" y="1495"/>
                    </a:cubicBezTo>
                    <a:cubicBezTo>
                      <a:pt x="35461" y="1495"/>
                      <a:pt x="35614" y="1441"/>
                      <a:pt x="35767" y="1382"/>
                    </a:cubicBezTo>
                    <a:cubicBezTo>
                      <a:pt x="35849" y="1357"/>
                      <a:pt x="35959" y="1316"/>
                      <a:pt x="36043" y="1316"/>
                    </a:cubicBezTo>
                    <a:cubicBezTo>
                      <a:pt x="36081" y="1316"/>
                      <a:pt x="36114" y="1324"/>
                      <a:pt x="36136" y="1346"/>
                    </a:cubicBezTo>
                    <a:cubicBezTo>
                      <a:pt x="36493" y="1644"/>
                      <a:pt x="36921" y="1453"/>
                      <a:pt x="37279" y="1644"/>
                    </a:cubicBezTo>
                    <a:cubicBezTo>
                      <a:pt x="37461" y="1749"/>
                      <a:pt x="37669" y="1801"/>
                      <a:pt x="37877" y="1801"/>
                    </a:cubicBezTo>
                    <a:cubicBezTo>
                      <a:pt x="38021" y="1801"/>
                      <a:pt x="38166" y="1776"/>
                      <a:pt x="38303" y="1727"/>
                    </a:cubicBezTo>
                    <a:cubicBezTo>
                      <a:pt x="38367" y="1706"/>
                      <a:pt x="38428" y="1700"/>
                      <a:pt x="38488" y="1700"/>
                    </a:cubicBezTo>
                    <a:cubicBezTo>
                      <a:pt x="38564" y="1700"/>
                      <a:pt x="38637" y="1709"/>
                      <a:pt x="38712" y="1709"/>
                    </a:cubicBezTo>
                    <a:cubicBezTo>
                      <a:pt x="38742" y="1709"/>
                      <a:pt x="38772" y="1708"/>
                      <a:pt x="38803" y="1703"/>
                    </a:cubicBezTo>
                    <a:cubicBezTo>
                      <a:pt x="38864" y="1699"/>
                      <a:pt x="38925" y="1696"/>
                      <a:pt x="38986" y="1696"/>
                    </a:cubicBezTo>
                    <a:cubicBezTo>
                      <a:pt x="39091" y="1696"/>
                      <a:pt x="39197" y="1705"/>
                      <a:pt x="39303" y="1727"/>
                    </a:cubicBezTo>
                    <a:cubicBezTo>
                      <a:pt x="39624" y="1799"/>
                      <a:pt x="39946" y="1845"/>
                      <a:pt x="40267" y="1845"/>
                    </a:cubicBezTo>
                    <a:cubicBezTo>
                      <a:pt x="40636" y="1845"/>
                      <a:pt x="41005" y="1785"/>
                      <a:pt x="41374" y="1632"/>
                    </a:cubicBezTo>
                    <a:cubicBezTo>
                      <a:pt x="41435" y="1604"/>
                      <a:pt x="41502" y="1590"/>
                      <a:pt x="41570" y="1590"/>
                    </a:cubicBezTo>
                    <a:cubicBezTo>
                      <a:pt x="41674" y="1590"/>
                      <a:pt x="41781" y="1622"/>
                      <a:pt x="41874" y="1680"/>
                    </a:cubicBezTo>
                    <a:cubicBezTo>
                      <a:pt x="41937" y="1728"/>
                      <a:pt x="42012" y="1752"/>
                      <a:pt x="42087" y="1752"/>
                    </a:cubicBezTo>
                    <a:cubicBezTo>
                      <a:pt x="42140" y="1752"/>
                      <a:pt x="42194" y="1740"/>
                      <a:pt x="42244" y="1715"/>
                    </a:cubicBezTo>
                    <a:cubicBezTo>
                      <a:pt x="42374" y="1646"/>
                      <a:pt x="42514" y="1612"/>
                      <a:pt x="42651" y="1612"/>
                    </a:cubicBezTo>
                    <a:cubicBezTo>
                      <a:pt x="42727" y="1612"/>
                      <a:pt x="42802" y="1623"/>
                      <a:pt x="42875" y="1644"/>
                    </a:cubicBezTo>
                    <a:cubicBezTo>
                      <a:pt x="43125" y="1691"/>
                      <a:pt x="43375" y="1680"/>
                      <a:pt x="43637" y="1739"/>
                    </a:cubicBezTo>
                    <a:cubicBezTo>
                      <a:pt x="43779" y="1770"/>
                      <a:pt x="43929" y="1792"/>
                      <a:pt x="44078" y="1792"/>
                    </a:cubicBezTo>
                    <a:cubicBezTo>
                      <a:pt x="44278" y="1792"/>
                      <a:pt x="44477" y="1753"/>
                      <a:pt x="44661" y="1644"/>
                    </a:cubicBezTo>
                    <a:cubicBezTo>
                      <a:pt x="44800" y="1559"/>
                      <a:pt x="44955" y="1517"/>
                      <a:pt x="45110" y="1517"/>
                    </a:cubicBezTo>
                    <a:cubicBezTo>
                      <a:pt x="45259" y="1517"/>
                      <a:pt x="45407" y="1556"/>
                      <a:pt x="45542" y="1632"/>
                    </a:cubicBezTo>
                    <a:cubicBezTo>
                      <a:pt x="45562" y="1641"/>
                      <a:pt x="45582" y="1644"/>
                      <a:pt x="45601" y="1644"/>
                    </a:cubicBezTo>
                    <a:cubicBezTo>
                      <a:pt x="45661" y="1644"/>
                      <a:pt x="45717" y="1608"/>
                      <a:pt x="45780" y="1572"/>
                    </a:cubicBezTo>
                    <a:cubicBezTo>
                      <a:pt x="45839" y="1539"/>
                      <a:pt x="45898" y="1505"/>
                      <a:pt x="45957" y="1505"/>
                    </a:cubicBezTo>
                    <a:cubicBezTo>
                      <a:pt x="45981" y="1505"/>
                      <a:pt x="46005" y="1511"/>
                      <a:pt x="46030" y="1525"/>
                    </a:cubicBezTo>
                    <a:cubicBezTo>
                      <a:pt x="46161" y="1620"/>
                      <a:pt x="46304" y="1680"/>
                      <a:pt x="46446" y="1739"/>
                    </a:cubicBezTo>
                    <a:cubicBezTo>
                      <a:pt x="46504" y="1765"/>
                      <a:pt x="46565" y="1776"/>
                      <a:pt x="46625" y="1776"/>
                    </a:cubicBezTo>
                    <a:cubicBezTo>
                      <a:pt x="46678" y="1776"/>
                      <a:pt x="46730" y="1768"/>
                      <a:pt x="46780" y="1751"/>
                    </a:cubicBezTo>
                    <a:cubicBezTo>
                      <a:pt x="46909" y="1697"/>
                      <a:pt x="47050" y="1669"/>
                      <a:pt x="47194" y="1669"/>
                    </a:cubicBezTo>
                    <a:cubicBezTo>
                      <a:pt x="47302" y="1669"/>
                      <a:pt x="47411" y="1685"/>
                      <a:pt x="47518" y="1715"/>
                    </a:cubicBezTo>
                    <a:cubicBezTo>
                      <a:pt x="47625" y="1751"/>
                      <a:pt x="47720" y="1799"/>
                      <a:pt x="47828" y="1870"/>
                    </a:cubicBezTo>
                    <a:cubicBezTo>
                      <a:pt x="47923" y="1930"/>
                      <a:pt x="48018" y="2001"/>
                      <a:pt x="48090" y="2096"/>
                    </a:cubicBezTo>
                    <a:cubicBezTo>
                      <a:pt x="48161" y="2191"/>
                      <a:pt x="48256" y="2251"/>
                      <a:pt x="48363" y="2299"/>
                    </a:cubicBezTo>
                    <a:cubicBezTo>
                      <a:pt x="48494" y="2358"/>
                      <a:pt x="48661" y="2358"/>
                      <a:pt x="48792" y="2430"/>
                    </a:cubicBezTo>
                    <a:cubicBezTo>
                      <a:pt x="48863" y="2489"/>
                      <a:pt x="48923" y="2572"/>
                      <a:pt x="48983" y="2656"/>
                    </a:cubicBezTo>
                    <a:cubicBezTo>
                      <a:pt x="49030" y="2727"/>
                      <a:pt x="49078" y="2811"/>
                      <a:pt x="49149" y="2882"/>
                    </a:cubicBezTo>
                    <a:cubicBezTo>
                      <a:pt x="49316" y="3084"/>
                      <a:pt x="49542" y="3239"/>
                      <a:pt x="49792" y="3323"/>
                    </a:cubicBezTo>
                    <a:cubicBezTo>
                      <a:pt x="49899" y="3370"/>
                      <a:pt x="50018" y="3418"/>
                      <a:pt x="50042" y="3549"/>
                    </a:cubicBezTo>
                    <a:cubicBezTo>
                      <a:pt x="50066" y="3632"/>
                      <a:pt x="50114" y="3715"/>
                      <a:pt x="50185" y="3775"/>
                    </a:cubicBezTo>
                    <a:cubicBezTo>
                      <a:pt x="50221" y="3811"/>
                      <a:pt x="50256" y="3835"/>
                      <a:pt x="50292" y="3870"/>
                    </a:cubicBezTo>
                    <a:cubicBezTo>
                      <a:pt x="50316" y="3918"/>
                      <a:pt x="50340" y="3954"/>
                      <a:pt x="50352" y="4001"/>
                    </a:cubicBezTo>
                    <a:cubicBezTo>
                      <a:pt x="50399" y="4168"/>
                      <a:pt x="50697" y="4227"/>
                      <a:pt x="50649" y="4466"/>
                    </a:cubicBezTo>
                    <a:cubicBezTo>
                      <a:pt x="50637" y="4573"/>
                      <a:pt x="50685" y="4668"/>
                      <a:pt x="50780" y="4728"/>
                    </a:cubicBezTo>
                    <a:cubicBezTo>
                      <a:pt x="50852" y="4787"/>
                      <a:pt x="50923" y="4858"/>
                      <a:pt x="50959" y="4954"/>
                    </a:cubicBezTo>
                    <a:cubicBezTo>
                      <a:pt x="50983" y="4989"/>
                      <a:pt x="50995" y="5025"/>
                      <a:pt x="51007" y="5061"/>
                    </a:cubicBezTo>
                    <a:cubicBezTo>
                      <a:pt x="51018" y="5132"/>
                      <a:pt x="51018" y="5216"/>
                      <a:pt x="50995" y="5299"/>
                    </a:cubicBezTo>
                    <a:cubicBezTo>
                      <a:pt x="50935" y="5454"/>
                      <a:pt x="50840" y="5609"/>
                      <a:pt x="50888" y="5751"/>
                    </a:cubicBezTo>
                    <a:lnTo>
                      <a:pt x="50971" y="6109"/>
                    </a:lnTo>
                    <a:cubicBezTo>
                      <a:pt x="50983" y="6168"/>
                      <a:pt x="50995" y="6228"/>
                      <a:pt x="51007" y="6287"/>
                    </a:cubicBezTo>
                    <a:lnTo>
                      <a:pt x="51018" y="6466"/>
                    </a:lnTo>
                    <a:cubicBezTo>
                      <a:pt x="51030" y="6585"/>
                      <a:pt x="51054" y="6704"/>
                      <a:pt x="51066" y="6835"/>
                    </a:cubicBezTo>
                    <a:lnTo>
                      <a:pt x="51090" y="7264"/>
                    </a:lnTo>
                    <a:cubicBezTo>
                      <a:pt x="51447" y="7835"/>
                      <a:pt x="51340" y="8454"/>
                      <a:pt x="51340" y="9061"/>
                    </a:cubicBezTo>
                    <a:cubicBezTo>
                      <a:pt x="51340" y="9240"/>
                      <a:pt x="51304" y="9407"/>
                      <a:pt x="51221" y="9573"/>
                    </a:cubicBezTo>
                    <a:cubicBezTo>
                      <a:pt x="51042" y="9835"/>
                      <a:pt x="51054" y="10192"/>
                      <a:pt x="51245" y="10443"/>
                    </a:cubicBezTo>
                    <a:cubicBezTo>
                      <a:pt x="51352" y="10597"/>
                      <a:pt x="51376" y="10776"/>
                      <a:pt x="51328" y="10954"/>
                    </a:cubicBezTo>
                    <a:cubicBezTo>
                      <a:pt x="51292" y="11121"/>
                      <a:pt x="51126" y="11264"/>
                      <a:pt x="51233" y="11443"/>
                    </a:cubicBezTo>
                    <a:cubicBezTo>
                      <a:pt x="51340" y="11633"/>
                      <a:pt x="51102" y="11871"/>
                      <a:pt x="51280" y="12074"/>
                    </a:cubicBezTo>
                    <a:cubicBezTo>
                      <a:pt x="51233" y="12276"/>
                      <a:pt x="51090" y="12478"/>
                      <a:pt x="51221" y="12705"/>
                    </a:cubicBezTo>
                    <a:cubicBezTo>
                      <a:pt x="51340" y="12931"/>
                      <a:pt x="51138" y="13205"/>
                      <a:pt x="51328" y="13455"/>
                    </a:cubicBezTo>
                    <a:cubicBezTo>
                      <a:pt x="51399" y="13574"/>
                      <a:pt x="51411" y="13717"/>
                      <a:pt x="51352" y="13836"/>
                    </a:cubicBezTo>
                    <a:cubicBezTo>
                      <a:pt x="51209" y="14110"/>
                      <a:pt x="51292" y="14348"/>
                      <a:pt x="51376" y="14598"/>
                    </a:cubicBezTo>
                    <a:cubicBezTo>
                      <a:pt x="51447" y="14812"/>
                      <a:pt x="51423" y="15038"/>
                      <a:pt x="51316" y="15241"/>
                    </a:cubicBezTo>
                    <a:cubicBezTo>
                      <a:pt x="51018" y="15788"/>
                      <a:pt x="51173" y="16348"/>
                      <a:pt x="51269" y="16908"/>
                    </a:cubicBezTo>
                    <a:cubicBezTo>
                      <a:pt x="51590" y="17372"/>
                      <a:pt x="51340" y="17943"/>
                      <a:pt x="51697" y="18420"/>
                    </a:cubicBezTo>
                    <a:cubicBezTo>
                      <a:pt x="51745" y="18479"/>
                      <a:pt x="51709" y="18598"/>
                      <a:pt x="51661" y="18670"/>
                    </a:cubicBezTo>
                    <a:cubicBezTo>
                      <a:pt x="51519" y="18896"/>
                      <a:pt x="51459" y="19158"/>
                      <a:pt x="51495" y="19432"/>
                    </a:cubicBezTo>
                    <a:cubicBezTo>
                      <a:pt x="51519" y="19646"/>
                      <a:pt x="51471" y="19872"/>
                      <a:pt x="51364" y="20063"/>
                    </a:cubicBezTo>
                    <a:cubicBezTo>
                      <a:pt x="51269" y="20194"/>
                      <a:pt x="51352" y="20325"/>
                      <a:pt x="51376" y="20432"/>
                    </a:cubicBezTo>
                    <a:cubicBezTo>
                      <a:pt x="51411" y="20551"/>
                      <a:pt x="51388" y="20682"/>
                      <a:pt x="51304" y="20777"/>
                    </a:cubicBezTo>
                    <a:cubicBezTo>
                      <a:pt x="51280" y="20813"/>
                      <a:pt x="51269" y="20849"/>
                      <a:pt x="51245" y="20884"/>
                    </a:cubicBezTo>
                    <a:cubicBezTo>
                      <a:pt x="51221" y="20920"/>
                      <a:pt x="51209" y="20956"/>
                      <a:pt x="51185" y="20991"/>
                    </a:cubicBezTo>
                    <a:cubicBezTo>
                      <a:pt x="51149" y="21063"/>
                      <a:pt x="51126" y="21134"/>
                      <a:pt x="51114" y="21206"/>
                    </a:cubicBezTo>
                    <a:cubicBezTo>
                      <a:pt x="51102" y="21289"/>
                      <a:pt x="51090" y="21361"/>
                      <a:pt x="51090" y="21444"/>
                    </a:cubicBezTo>
                    <a:cubicBezTo>
                      <a:pt x="51090" y="21515"/>
                      <a:pt x="51102" y="21599"/>
                      <a:pt x="51126" y="21670"/>
                    </a:cubicBezTo>
                    <a:cubicBezTo>
                      <a:pt x="51149" y="21765"/>
                      <a:pt x="51161" y="21861"/>
                      <a:pt x="51173" y="21956"/>
                    </a:cubicBezTo>
                    <a:cubicBezTo>
                      <a:pt x="51173" y="22051"/>
                      <a:pt x="51161" y="22134"/>
                      <a:pt x="51149" y="22230"/>
                    </a:cubicBezTo>
                    <a:cubicBezTo>
                      <a:pt x="51126" y="22313"/>
                      <a:pt x="51102" y="22396"/>
                      <a:pt x="51078" y="22492"/>
                    </a:cubicBezTo>
                    <a:cubicBezTo>
                      <a:pt x="51042" y="22575"/>
                      <a:pt x="50995" y="22646"/>
                      <a:pt x="50947" y="22730"/>
                    </a:cubicBezTo>
                    <a:cubicBezTo>
                      <a:pt x="50661" y="23230"/>
                      <a:pt x="50328" y="23658"/>
                      <a:pt x="50090" y="24218"/>
                    </a:cubicBezTo>
                    <a:cubicBezTo>
                      <a:pt x="50066" y="24301"/>
                      <a:pt x="50030" y="24373"/>
                      <a:pt x="49923" y="24385"/>
                    </a:cubicBezTo>
                    <a:cubicBezTo>
                      <a:pt x="49625" y="24409"/>
                      <a:pt x="49518" y="24659"/>
                      <a:pt x="49292" y="24766"/>
                    </a:cubicBezTo>
                    <a:cubicBezTo>
                      <a:pt x="49030" y="24873"/>
                      <a:pt x="48768" y="24968"/>
                      <a:pt x="48494" y="25028"/>
                    </a:cubicBezTo>
                    <a:cubicBezTo>
                      <a:pt x="48447" y="25040"/>
                      <a:pt x="48411" y="25051"/>
                      <a:pt x="48387" y="25075"/>
                    </a:cubicBezTo>
                    <a:cubicBezTo>
                      <a:pt x="48268" y="25171"/>
                      <a:pt x="48161" y="25313"/>
                      <a:pt x="48006" y="25361"/>
                    </a:cubicBezTo>
                    <a:cubicBezTo>
                      <a:pt x="47949" y="25380"/>
                      <a:pt x="47886" y="25384"/>
                      <a:pt x="47821" y="25384"/>
                    </a:cubicBezTo>
                    <a:cubicBezTo>
                      <a:pt x="47778" y="25384"/>
                      <a:pt x="47734" y="25382"/>
                      <a:pt x="47690" y="25382"/>
                    </a:cubicBezTo>
                    <a:cubicBezTo>
                      <a:pt x="47636" y="25382"/>
                      <a:pt x="47582" y="25385"/>
                      <a:pt x="47530" y="25397"/>
                    </a:cubicBezTo>
                    <a:cubicBezTo>
                      <a:pt x="47387" y="25432"/>
                      <a:pt x="47268" y="25444"/>
                      <a:pt x="47137" y="25480"/>
                    </a:cubicBezTo>
                    <a:lnTo>
                      <a:pt x="47042" y="25504"/>
                    </a:lnTo>
                    <a:lnTo>
                      <a:pt x="46935" y="25516"/>
                    </a:lnTo>
                    <a:lnTo>
                      <a:pt x="46732" y="25563"/>
                    </a:lnTo>
                    <a:cubicBezTo>
                      <a:pt x="46542" y="25611"/>
                      <a:pt x="46351" y="25706"/>
                      <a:pt x="46196" y="25837"/>
                    </a:cubicBezTo>
                    <a:cubicBezTo>
                      <a:pt x="45970" y="25980"/>
                      <a:pt x="45946" y="26087"/>
                      <a:pt x="46137" y="26433"/>
                    </a:cubicBezTo>
                    <a:cubicBezTo>
                      <a:pt x="46316" y="26706"/>
                      <a:pt x="46327" y="26706"/>
                      <a:pt x="46196" y="26825"/>
                    </a:cubicBezTo>
                    <a:lnTo>
                      <a:pt x="45994" y="27040"/>
                    </a:lnTo>
                    <a:cubicBezTo>
                      <a:pt x="46077" y="27075"/>
                      <a:pt x="46161" y="27147"/>
                      <a:pt x="46244" y="27147"/>
                    </a:cubicBezTo>
                    <a:cubicBezTo>
                      <a:pt x="46887" y="27123"/>
                      <a:pt x="47578" y="27040"/>
                      <a:pt x="48066" y="26587"/>
                    </a:cubicBezTo>
                    <a:cubicBezTo>
                      <a:pt x="48197" y="26444"/>
                      <a:pt x="48411" y="26433"/>
                      <a:pt x="48625" y="26433"/>
                    </a:cubicBezTo>
                    <a:cubicBezTo>
                      <a:pt x="48756" y="26433"/>
                      <a:pt x="48875" y="26421"/>
                      <a:pt x="49006" y="26397"/>
                    </a:cubicBezTo>
                    <a:cubicBezTo>
                      <a:pt x="49125" y="26361"/>
                      <a:pt x="49233" y="26314"/>
                      <a:pt x="49340" y="26254"/>
                    </a:cubicBezTo>
                    <a:cubicBezTo>
                      <a:pt x="49435" y="26183"/>
                      <a:pt x="49530" y="26111"/>
                      <a:pt x="49614" y="26016"/>
                    </a:cubicBezTo>
                    <a:cubicBezTo>
                      <a:pt x="49661" y="25968"/>
                      <a:pt x="49697" y="25921"/>
                      <a:pt x="49733" y="25861"/>
                    </a:cubicBezTo>
                    <a:cubicBezTo>
                      <a:pt x="49768" y="25813"/>
                      <a:pt x="49792" y="25754"/>
                      <a:pt x="49816" y="25682"/>
                    </a:cubicBezTo>
                    <a:cubicBezTo>
                      <a:pt x="49893" y="25561"/>
                      <a:pt x="50022" y="25491"/>
                      <a:pt x="50154" y="25491"/>
                    </a:cubicBezTo>
                    <a:cubicBezTo>
                      <a:pt x="50164" y="25491"/>
                      <a:pt x="50175" y="25491"/>
                      <a:pt x="50185" y="25492"/>
                    </a:cubicBezTo>
                    <a:cubicBezTo>
                      <a:pt x="50387" y="25468"/>
                      <a:pt x="50566" y="25361"/>
                      <a:pt x="50685" y="25194"/>
                    </a:cubicBezTo>
                    <a:cubicBezTo>
                      <a:pt x="50780" y="25075"/>
                      <a:pt x="50840" y="24932"/>
                      <a:pt x="50911" y="24813"/>
                    </a:cubicBezTo>
                    <a:cubicBezTo>
                      <a:pt x="50995" y="24694"/>
                      <a:pt x="51114" y="24599"/>
                      <a:pt x="51245" y="24539"/>
                    </a:cubicBezTo>
                    <a:lnTo>
                      <a:pt x="51507" y="24182"/>
                    </a:lnTo>
                    <a:cubicBezTo>
                      <a:pt x="51590" y="24051"/>
                      <a:pt x="51673" y="23932"/>
                      <a:pt x="51745" y="23801"/>
                    </a:cubicBezTo>
                    <a:cubicBezTo>
                      <a:pt x="51900" y="23551"/>
                      <a:pt x="52042" y="23277"/>
                      <a:pt x="52161" y="23004"/>
                    </a:cubicBezTo>
                    <a:cubicBezTo>
                      <a:pt x="52221" y="22861"/>
                      <a:pt x="52173" y="22694"/>
                      <a:pt x="52054" y="22599"/>
                    </a:cubicBezTo>
                    <a:cubicBezTo>
                      <a:pt x="51971" y="22527"/>
                      <a:pt x="51911" y="22444"/>
                      <a:pt x="51888" y="22337"/>
                    </a:cubicBezTo>
                    <a:cubicBezTo>
                      <a:pt x="51888" y="22253"/>
                      <a:pt x="51923" y="22170"/>
                      <a:pt x="51983" y="22111"/>
                    </a:cubicBezTo>
                    <a:cubicBezTo>
                      <a:pt x="52197" y="21813"/>
                      <a:pt x="52304" y="21658"/>
                      <a:pt x="52352" y="21480"/>
                    </a:cubicBezTo>
                    <a:cubicBezTo>
                      <a:pt x="52388" y="21384"/>
                      <a:pt x="52412" y="21277"/>
                      <a:pt x="52423" y="21182"/>
                    </a:cubicBezTo>
                    <a:cubicBezTo>
                      <a:pt x="52435" y="21110"/>
                      <a:pt x="52447" y="21051"/>
                      <a:pt x="52459" y="20980"/>
                    </a:cubicBezTo>
                    <a:cubicBezTo>
                      <a:pt x="52459" y="20908"/>
                      <a:pt x="52459" y="20813"/>
                      <a:pt x="52471" y="20718"/>
                    </a:cubicBezTo>
                    <a:cubicBezTo>
                      <a:pt x="52471" y="20646"/>
                      <a:pt x="52483" y="20563"/>
                      <a:pt x="52507" y="20479"/>
                    </a:cubicBezTo>
                    <a:lnTo>
                      <a:pt x="52542" y="20360"/>
                    </a:lnTo>
                    <a:cubicBezTo>
                      <a:pt x="52554" y="20325"/>
                      <a:pt x="52566" y="20289"/>
                      <a:pt x="52578" y="20253"/>
                    </a:cubicBezTo>
                    <a:cubicBezTo>
                      <a:pt x="52626" y="20110"/>
                      <a:pt x="52602" y="19944"/>
                      <a:pt x="52531" y="19813"/>
                    </a:cubicBezTo>
                    <a:cubicBezTo>
                      <a:pt x="52590" y="19598"/>
                      <a:pt x="52638" y="19384"/>
                      <a:pt x="52662" y="19170"/>
                    </a:cubicBezTo>
                    <a:cubicBezTo>
                      <a:pt x="52650" y="18967"/>
                      <a:pt x="52507" y="18753"/>
                      <a:pt x="52483" y="18539"/>
                    </a:cubicBezTo>
                    <a:cubicBezTo>
                      <a:pt x="52447" y="18289"/>
                      <a:pt x="52388" y="18015"/>
                      <a:pt x="52519" y="17765"/>
                    </a:cubicBezTo>
                    <a:cubicBezTo>
                      <a:pt x="52650" y="17515"/>
                      <a:pt x="52423" y="17265"/>
                      <a:pt x="52614" y="17015"/>
                    </a:cubicBezTo>
                    <a:cubicBezTo>
                      <a:pt x="52757" y="16836"/>
                      <a:pt x="52471" y="16610"/>
                      <a:pt x="52602" y="16396"/>
                    </a:cubicBezTo>
                    <a:cubicBezTo>
                      <a:pt x="52745" y="16146"/>
                      <a:pt x="52673" y="15872"/>
                      <a:pt x="52685" y="15610"/>
                    </a:cubicBezTo>
                    <a:cubicBezTo>
                      <a:pt x="52721" y="15300"/>
                      <a:pt x="52638" y="14991"/>
                      <a:pt x="52459" y="14729"/>
                    </a:cubicBezTo>
                    <a:cubicBezTo>
                      <a:pt x="52340" y="14574"/>
                      <a:pt x="52483" y="14395"/>
                      <a:pt x="52554" y="14241"/>
                    </a:cubicBezTo>
                    <a:cubicBezTo>
                      <a:pt x="52578" y="14157"/>
                      <a:pt x="52519" y="14086"/>
                      <a:pt x="52400" y="14038"/>
                    </a:cubicBezTo>
                    <a:cubicBezTo>
                      <a:pt x="52281" y="13991"/>
                      <a:pt x="52233" y="13931"/>
                      <a:pt x="52257" y="13848"/>
                    </a:cubicBezTo>
                    <a:cubicBezTo>
                      <a:pt x="52281" y="13717"/>
                      <a:pt x="52376" y="13562"/>
                      <a:pt x="52316" y="13467"/>
                    </a:cubicBezTo>
                    <a:cubicBezTo>
                      <a:pt x="52173" y="13193"/>
                      <a:pt x="52245" y="12990"/>
                      <a:pt x="52471" y="12764"/>
                    </a:cubicBezTo>
                    <a:cubicBezTo>
                      <a:pt x="52721" y="12502"/>
                      <a:pt x="52673" y="12181"/>
                      <a:pt x="52602" y="11883"/>
                    </a:cubicBezTo>
                    <a:cubicBezTo>
                      <a:pt x="52578" y="11812"/>
                      <a:pt x="52483" y="11728"/>
                      <a:pt x="52400" y="11693"/>
                    </a:cubicBezTo>
                    <a:cubicBezTo>
                      <a:pt x="52316" y="11645"/>
                      <a:pt x="52209" y="11574"/>
                      <a:pt x="52245" y="11502"/>
                    </a:cubicBezTo>
                    <a:cubicBezTo>
                      <a:pt x="52435" y="11157"/>
                      <a:pt x="52376" y="10835"/>
                      <a:pt x="52161" y="10502"/>
                    </a:cubicBezTo>
                    <a:cubicBezTo>
                      <a:pt x="52090" y="10395"/>
                      <a:pt x="52161" y="10240"/>
                      <a:pt x="52316" y="10169"/>
                    </a:cubicBezTo>
                    <a:cubicBezTo>
                      <a:pt x="52531" y="10073"/>
                      <a:pt x="52662" y="9835"/>
                      <a:pt x="52602" y="9597"/>
                    </a:cubicBezTo>
                    <a:cubicBezTo>
                      <a:pt x="52566" y="9395"/>
                      <a:pt x="52423" y="9192"/>
                      <a:pt x="52542" y="8966"/>
                    </a:cubicBezTo>
                    <a:cubicBezTo>
                      <a:pt x="52554" y="8942"/>
                      <a:pt x="52507" y="8883"/>
                      <a:pt x="52471" y="8859"/>
                    </a:cubicBezTo>
                    <a:cubicBezTo>
                      <a:pt x="52316" y="8764"/>
                      <a:pt x="52054" y="8692"/>
                      <a:pt x="52412" y="8538"/>
                    </a:cubicBezTo>
                    <a:cubicBezTo>
                      <a:pt x="52459" y="8514"/>
                      <a:pt x="52519" y="8454"/>
                      <a:pt x="52507" y="8442"/>
                    </a:cubicBezTo>
                    <a:cubicBezTo>
                      <a:pt x="52364" y="8145"/>
                      <a:pt x="52590" y="7835"/>
                      <a:pt x="52483" y="7561"/>
                    </a:cubicBezTo>
                    <a:cubicBezTo>
                      <a:pt x="52412" y="7395"/>
                      <a:pt x="52376" y="7216"/>
                      <a:pt x="52352" y="7049"/>
                    </a:cubicBezTo>
                    <a:cubicBezTo>
                      <a:pt x="52340" y="6954"/>
                      <a:pt x="52328" y="6871"/>
                      <a:pt x="52316" y="6787"/>
                    </a:cubicBezTo>
                    <a:cubicBezTo>
                      <a:pt x="52316" y="6692"/>
                      <a:pt x="52304" y="6597"/>
                      <a:pt x="52304" y="6513"/>
                    </a:cubicBezTo>
                    <a:cubicBezTo>
                      <a:pt x="52245" y="5573"/>
                      <a:pt x="51995" y="4668"/>
                      <a:pt x="51578" y="3835"/>
                    </a:cubicBezTo>
                    <a:cubicBezTo>
                      <a:pt x="51519" y="3704"/>
                      <a:pt x="51447" y="3585"/>
                      <a:pt x="51388" y="3454"/>
                    </a:cubicBezTo>
                    <a:cubicBezTo>
                      <a:pt x="51340" y="3323"/>
                      <a:pt x="51292" y="3192"/>
                      <a:pt x="51245" y="3061"/>
                    </a:cubicBezTo>
                    <a:cubicBezTo>
                      <a:pt x="51173" y="2775"/>
                      <a:pt x="50959" y="2549"/>
                      <a:pt x="50685" y="2465"/>
                    </a:cubicBezTo>
                    <a:cubicBezTo>
                      <a:pt x="50423" y="2370"/>
                      <a:pt x="50173" y="2239"/>
                      <a:pt x="49947" y="2084"/>
                    </a:cubicBezTo>
                    <a:cubicBezTo>
                      <a:pt x="49804" y="1989"/>
                      <a:pt x="49768" y="1775"/>
                      <a:pt x="49637" y="1644"/>
                    </a:cubicBezTo>
                    <a:cubicBezTo>
                      <a:pt x="49554" y="1560"/>
                      <a:pt x="49459" y="1489"/>
                      <a:pt x="49352" y="1441"/>
                    </a:cubicBezTo>
                    <a:cubicBezTo>
                      <a:pt x="49244" y="1382"/>
                      <a:pt x="49149" y="1322"/>
                      <a:pt x="49054" y="1251"/>
                    </a:cubicBezTo>
                    <a:cubicBezTo>
                      <a:pt x="48899" y="1144"/>
                      <a:pt x="48816" y="929"/>
                      <a:pt x="48649" y="858"/>
                    </a:cubicBezTo>
                    <a:cubicBezTo>
                      <a:pt x="48542" y="810"/>
                      <a:pt x="48423" y="775"/>
                      <a:pt x="48304" y="775"/>
                    </a:cubicBezTo>
                    <a:cubicBezTo>
                      <a:pt x="48185" y="763"/>
                      <a:pt x="48066" y="763"/>
                      <a:pt x="47947" y="751"/>
                    </a:cubicBezTo>
                    <a:cubicBezTo>
                      <a:pt x="47816" y="620"/>
                      <a:pt x="47625" y="560"/>
                      <a:pt x="47435" y="560"/>
                    </a:cubicBezTo>
                    <a:cubicBezTo>
                      <a:pt x="47396" y="555"/>
                      <a:pt x="47356" y="554"/>
                      <a:pt x="47317" y="554"/>
                    </a:cubicBezTo>
                    <a:cubicBezTo>
                      <a:pt x="47188" y="554"/>
                      <a:pt x="47060" y="574"/>
                      <a:pt x="46937" y="574"/>
                    </a:cubicBezTo>
                    <a:cubicBezTo>
                      <a:pt x="46916" y="574"/>
                      <a:pt x="46896" y="574"/>
                      <a:pt x="46875" y="572"/>
                    </a:cubicBezTo>
                    <a:cubicBezTo>
                      <a:pt x="46649" y="560"/>
                      <a:pt x="46423" y="537"/>
                      <a:pt x="46196" y="477"/>
                    </a:cubicBezTo>
                    <a:cubicBezTo>
                      <a:pt x="46068" y="443"/>
                      <a:pt x="45957" y="390"/>
                      <a:pt x="45834" y="390"/>
                    </a:cubicBezTo>
                    <a:cubicBezTo>
                      <a:pt x="45787" y="390"/>
                      <a:pt x="45738" y="398"/>
                      <a:pt x="45684" y="417"/>
                    </a:cubicBezTo>
                    <a:cubicBezTo>
                      <a:pt x="45482" y="477"/>
                      <a:pt x="45268" y="525"/>
                      <a:pt x="45042" y="525"/>
                    </a:cubicBezTo>
                    <a:cubicBezTo>
                      <a:pt x="44490" y="550"/>
                      <a:pt x="43938" y="559"/>
                      <a:pt x="43386" y="559"/>
                    </a:cubicBezTo>
                    <a:cubicBezTo>
                      <a:pt x="42414" y="559"/>
                      <a:pt x="41442" y="532"/>
                      <a:pt x="40470" y="525"/>
                    </a:cubicBezTo>
                    <a:cubicBezTo>
                      <a:pt x="40339" y="513"/>
                      <a:pt x="40208" y="489"/>
                      <a:pt x="40077" y="453"/>
                    </a:cubicBezTo>
                    <a:cubicBezTo>
                      <a:pt x="39850" y="406"/>
                      <a:pt x="39618" y="382"/>
                      <a:pt x="39385" y="382"/>
                    </a:cubicBezTo>
                    <a:cubicBezTo>
                      <a:pt x="39151" y="382"/>
                      <a:pt x="38916" y="406"/>
                      <a:pt x="38684" y="453"/>
                    </a:cubicBezTo>
                    <a:cubicBezTo>
                      <a:pt x="38455" y="492"/>
                      <a:pt x="38225" y="511"/>
                      <a:pt x="37995" y="511"/>
                    </a:cubicBezTo>
                    <a:cubicBezTo>
                      <a:pt x="37661" y="511"/>
                      <a:pt x="37329" y="471"/>
                      <a:pt x="37005" y="394"/>
                    </a:cubicBezTo>
                    <a:cubicBezTo>
                      <a:pt x="36667" y="304"/>
                      <a:pt x="36321" y="260"/>
                      <a:pt x="35976" y="260"/>
                    </a:cubicBezTo>
                    <a:cubicBezTo>
                      <a:pt x="35493" y="260"/>
                      <a:pt x="35010" y="346"/>
                      <a:pt x="34552" y="513"/>
                    </a:cubicBezTo>
                    <a:cubicBezTo>
                      <a:pt x="34475" y="546"/>
                      <a:pt x="34392" y="564"/>
                      <a:pt x="34311" y="564"/>
                    </a:cubicBezTo>
                    <a:cubicBezTo>
                      <a:pt x="34216" y="564"/>
                      <a:pt x="34123" y="540"/>
                      <a:pt x="34040" y="489"/>
                    </a:cubicBezTo>
                    <a:cubicBezTo>
                      <a:pt x="33850" y="370"/>
                      <a:pt x="33635" y="310"/>
                      <a:pt x="33409" y="310"/>
                    </a:cubicBezTo>
                    <a:cubicBezTo>
                      <a:pt x="33377" y="311"/>
                      <a:pt x="33345" y="312"/>
                      <a:pt x="33312" y="312"/>
                    </a:cubicBezTo>
                    <a:cubicBezTo>
                      <a:pt x="32952" y="312"/>
                      <a:pt x="32593" y="250"/>
                      <a:pt x="32254" y="108"/>
                    </a:cubicBezTo>
                    <a:cubicBezTo>
                      <a:pt x="32231" y="97"/>
                      <a:pt x="32206" y="93"/>
                      <a:pt x="32179" y="93"/>
                    </a:cubicBezTo>
                    <a:cubicBezTo>
                      <a:pt x="32085" y="93"/>
                      <a:pt x="31976" y="146"/>
                      <a:pt x="31873" y="156"/>
                    </a:cubicBezTo>
                    <a:cubicBezTo>
                      <a:pt x="31787" y="181"/>
                      <a:pt x="31695" y="201"/>
                      <a:pt x="31602" y="201"/>
                    </a:cubicBezTo>
                    <a:cubicBezTo>
                      <a:pt x="31565" y="201"/>
                      <a:pt x="31529" y="198"/>
                      <a:pt x="31492" y="191"/>
                    </a:cubicBezTo>
                    <a:cubicBezTo>
                      <a:pt x="31349" y="146"/>
                      <a:pt x="31212" y="107"/>
                      <a:pt x="31075" y="107"/>
                    </a:cubicBezTo>
                    <a:cubicBezTo>
                      <a:pt x="30962" y="107"/>
                      <a:pt x="30849" y="133"/>
                      <a:pt x="30730" y="203"/>
                    </a:cubicBezTo>
                    <a:cubicBezTo>
                      <a:pt x="30683" y="235"/>
                      <a:pt x="30624" y="251"/>
                      <a:pt x="30566" y="251"/>
                    </a:cubicBezTo>
                    <a:cubicBezTo>
                      <a:pt x="30537" y="251"/>
                      <a:pt x="30508" y="247"/>
                      <a:pt x="30480" y="239"/>
                    </a:cubicBezTo>
                    <a:cubicBezTo>
                      <a:pt x="30244" y="100"/>
                      <a:pt x="30005" y="53"/>
                      <a:pt x="29765" y="53"/>
                    </a:cubicBezTo>
                    <a:cubicBezTo>
                      <a:pt x="29532" y="53"/>
                      <a:pt x="29298" y="97"/>
                      <a:pt x="29063" y="144"/>
                    </a:cubicBezTo>
                    <a:cubicBezTo>
                      <a:pt x="29022" y="151"/>
                      <a:pt x="28981" y="154"/>
                      <a:pt x="28940" y="154"/>
                    </a:cubicBezTo>
                    <a:cubicBezTo>
                      <a:pt x="28763" y="154"/>
                      <a:pt x="28590" y="97"/>
                      <a:pt x="28413" y="97"/>
                    </a:cubicBezTo>
                    <a:cubicBezTo>
                      <a:pt x="28372" y="97"/>
                      <a:pt x="28331" y="100"/>
                      <a:pt x="28289" y="108"/>
                    </a:cubicBezTo>
                    <a:cubicBezTo>
                      <a:pt x="28028" y="167"/>
                      <a:pt x="27777" y="263"/>
                      <a:pt x="27527" y="322"/>
                    </a:cubicBezTo>
                    <a:cubicBezTo>
                      <a:pt x="27444" y="334"/>
                      <a:pt x="27349" y="346"/>
                      <a:pt x="27266" y="346"/>
                    </a:cubicBezTo>
                    <a:lnTo>
                      <a:pt x="25563" y="370"/>
                    </a:lnTo>
                    <a:cubicBezTo>
                      <a:pt x="25548" y="371"/>
                      <a:pt x="25533" y="371"/>
                      <a:pt x="25517" y="371"/>
                    </a:cubicBezTo>
                    <a:cubicBezTo>
                      <a:pt x="25354" y="371"/>
                      <a:pt x="25194" y="314"/>
                      <a:pt x="25063" y="227"/>
                    </a:cubicBezTo>
                    <a:cubicBezTo>
                      <a:pt x="24984" y="173"/>
                      <a:pt x="24912" y="150"/>
                      <a:pt x="24842" y="150"/>
                    </a:cubicBezTo>
                    <a:cubicBezTo>
                      <a:pt x="24711" y="150"/>
                      <a:pt x="24592" y="233"/>
                      <a:pt x="24468" y="358"/>
                    </a:cubicBezTo>
                    <a:cubicBezTo>
                      <a:pt x="24360" y="441"/>
                      <a:pt x="24241" y="501"/>
                      <a:pt x="24122" y="560"/>
                    </a:cubicBezTo>
                    <a:cubicBezTo>
                      <a:pt x="23915" y="387"/>
                      <a:pt x="23691" y="351"/>
                      <a:pt x="23465" y="351"/>
                    </a:cubicBezTo>
                    <a:cubicBezTo>
                      <a:pt x="23302" y="351"/>
                      <a:pt x="23139" y="370"/>
                      <a:pt x="22979" y="370"/>
                    </a:cubicBezTo>
                    <a:cubicBezTo>
                      <a:pt x="21491" y="370"/>
                      <a:pt x="20015" y="406"/>
                      <a:pt x="18526" y="417"/>
                    </a:cubicBezTo>
                    <a:cubicBezTo>
                      <a:pt x="17967" y="417"/>
                      <a:pt x="17395" y="417"/>
                      <a:pt x="16824" y="406"/>
                    </a:cubicBezTo>
                    <a:cubicBezTo>
                      <a:pt x="16797" y="407"/>
                      <a:pt x="16769" y="408"/>
                      <a:pt x="16742" y="408"/>
                    </a:cubicBezTo>
                    <a:cubicBezTo>
                      <a:pt x="16599" y="408"/>
                      <a:pt x="16451" y="382"/>
                      <a:pt x="16312" y="322"/>
                    </a:cubicBezTo>
                    <a:cubicBezTo>
                      <a:pt x="16191" y="250"/>
                      <a:pt x="16070" y="230"/>
                      <a:pt x="15949" y="230"/>
                    </a:cubicBezTo>
                    <a:cubicBezTo>
                      <a:pt x="15808" y="230"/>
                      <a:pt x="15667" y="257"/>
                      <a:pt x="15526" y="257"/>
                    </a:cubicBezTo>
                    <a:cubicBezTo>
                      <a:pt x="15490" y="257"/>
                      <a:pt x="15455" y="255"/>
                      <a:pt x="15419" y="251"/>
                    </a:cubicBezTo>
                    <a:cubicBezTo>
                      <a:pt x="15379" y="245"/>
                      <a:pt x="15340" y="243"/>
                      <a:pt x="15301" y="243"/>
                    </a:cubicBezTo>
                    <a:cubicBezTo>
                      <a:pt x="15147" y="243"/>
                      <a:pt x="14994" y="276"/>
                      <a:pt x="14848" y="276"/>
                    </a:cubicBezTo>
                    <a:cubicBezTo>
                      <a:pt x="14783" y="276"/>
                      <a:pt x="14719" y="269"/>
                      <a:pt x="14657" y="251"/>
                    </a:cubicBezTo>
                    <a:cubicBezTo>
                      <a:pt x="14359" y="179"/>
                      <a:pt x="14050" y="132"/>
                      <a:pt x="13752" y="108"/>
                    </a:cubicBezTo>
                    <a:cubicBezTo>
                      <a:pt x="13701" y="105"/>
                      <a:pt x="13649" y="103"/>
                      <a:pt x="13598" y="103"/>
                    </a:cubicBezTo>
                    <a:cubicBezTo>
                      <a:pt x="13326" y="103"/>
                      <a:pt x="13053" y="142"/>
                      <a:pt x="12781" y="142"/>
                    </a:cubicBezTo>
                    <a:cubicBezTo>
                      <a:pt x="12543" y="142"/>
                      <a:pt x="12306" y="112"/>
                      <a:pt x="12073" y="1"/>
                    </a:cubicBezTo>
                    <a:close/>
                  </a:path>
                </a:pathLst>
              </a:custGeom>
              <a:solidFill>
                <a:srgbClr val="67C2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15;p27">
                <a:extLst>
                  <a:ext uri="{FF2B5EF4-FFF2-40B4-BE49-F238E27FC236}">
                    <a16:creationId xmlns:a16="http://schemas.microsoft.com/office/drawing/2014/main" id="{1DE7FC98-A540-49EF-BEED-BE1979F11644}"/>
                  </a:ext>
                </a:extLst>
              </p:cNvPr>
              <p:cNvSpPr txBox="1"/>
              <p:nvPr/>
            </p:nvSpPr>
            <p:spPr>
              <a:xfrm>
                <a:off x="6633121" y="3761244"/>
                <a:ext cx="1608236" cy="3720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300" b="1" kern="0" dirty="0">
                    <a:solidFill>
                      <a:srgbClr val="00B0F0"/>
                    </a:solidFill>
                    <a:latin typeface="Arial Narrow" panose="020B0606020202030204" pitchFamily="34" charset="0"/>
                    <a:ea typeface="Roboto"/>
                    <a:sym typeface="Fira Sans Extra Condensed Medium"/>
                  </a:rPr>
                  <a:t>Para </a:t>
                </a:r>
                <a:r>
                  <a:rPr lang="en" sz="1300" b="1" kern="0" dirty="0" err="1">
                    <a:solidFill>
                      <a:srgbClr val="00B0F0"/>
                    </a:solidFill>
                    <a:latin typeface="Arial Narrow" panose="020B0606020202030204" pitchFamily="34" charset="0"/>
                    <a:ea typeface="Roboto"/>
                    <a:sym typeface="Fira Sans Extra Condensed Medium"/>
                  </a:rPr>
                  <a:t>justificar</a:t>
                </a:r>
                <a:r>
                  <a:rPr lang="en" sz="1300" b="1" kern="0" dirty="0">
                    <a:solidFill>
                      <a:srgbClr val="00B0F0"/>
                    </a:solidFill>
                    <a:latin typeface="Arial Narrow" panose="020B0606020202030204" pitchFamily="34" charset="0"/>
                    <a:ea typeface="Roboto"/>
                    <a:sym typeface="Fira Sans Extra Condensed Medium"/>
                  </a:rPr>
                  <a:t> que no se </a:t>
                </a:r>
                <a:r>
                  <a:rPr lang="en" sz="1300" b="1" kern="0" dirty="0" err="1">
                    <a:solidFill>
                      <a:srgbClr val="00B0F0"/>
                    </a:solidFill>
                    <a:latin typeface="Arial Narrow" panose="020B0606020202030204" pitchFamily="34" charset="0"/>
                    <a:ea typeface="Roboto"/>
                    <a:sym typeface="Fira Sans Extra Condensed Medium"/>
                  </a:rPr>
                  <a:t>ejerció</a:t>
                </a:r>
                <a:r>
                  <a:rPr lang="en" sz="1300" b="1" kern="0" dirty="0">
                    <a:solidFill>
                      <a:srgbClr val="00B0F0"/>
                    </a:solidFill>
                    <a:latin typeface="Arial Narrow" panose="020B0606020202030204" pitchFamily="34" charset="0"/>
                    <a:ea typeface="Roboto"/>
                    <a:sym typeface="Fira Sans Extra Condensed Medium"/>
                  </a:rPr>
                  <a:t>  se debe </a:t>
                </a:r>
                <a:r>
                  <a:rPr lang="en" sz="1300" b="1" kern="0" dirty="0" err="1">
                    <a:solidFill>
                      <a:srgbClr val="00B0F0"/>
                    </a:solidFill>
                    <a:latin typeface="Arial Narrow" panose="020B0606020202030204" pitchFamily="34" charset="0"/>
                    <a:ea typeface="Roboto"/>
                    <a:sym typeface="Fira Sans Extra Condensed Medium"/>
                  </a:rPr>
                  <a:t>demostra</a:t>
                </a:r>
                <a:r>
                  <a:rPr lang="en" sz="1300" b="1" kern="0" dirty="0">
                    <a:solidFill>
                      <a:srgbClr val="00B0F0"/>
                    </a:solidFill>
                    <a:latin typeface="Arial Narrow" panose="020B0606020202030204" pitchFamily="34" charset="0"/>
                    <a:ea typeface="Roboto"/>
                    <a:sym typeface="Fira Sans Extra Condensed Medium"/>
                  </a:rPr>
                  <a:t> que se trata de alguna excepción contenida en la ley</a:t>
                </a:r>
                <a:endParaRPr sz="1300" b="1" kern="0" dirty="0">
                  <a:solidFill>
                    <a:srgbClr val="00B0F0"/>
                  </a:solidFill>
                  <a:latin typeface="Arial Narrow" panose="020B0606020202030204" pitchFamily="34" charset="0"/>
                  <a:ea typeface="Roboto"/>
                  <a:sym typeface="Fira Sans Extra Condensed Medium"/>
                </a:endParaRPr>
              </a:p>
            </p:txBody>
          </p:sp>
        </p:grpSp>
      </p:grpSp>
      <p:sp>
        <p:nvSpPr>
          <p:cNvPr id="67" name="Google Shape;553;p27">
            <a:extLst>
              <a:ext uri="{FF2B5EF4-FFF2-40B4-BE49-F238E27FC236}">
                <a16:creationId xmlns:a16="http://schemas.microsoft.com/office/drawing/2014/main" id="{1563F346-BDA6-4880-9861-B5591A7B9164}"/>
              </a:ext>
            </a:extLst>
          </p:cNvPr>
          <p:cNvSpPr txBox="1">
            <a:spLocks/>
          </p:cNvSpPr>
          <p:nvPr/>
        </p:nvSpPr>
        <p:spPr>
          <a:xfrm>
            <a:off x="2512102" y="952790"/>
            <a:ext cx="7167795" cy="5045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ira Sans Extra Condensed Medium"/>
              <a:buNone/>
              <a:defRPr sz="22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22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rPr>
              <a:t>El tercer párrafo del Art. 29, disminuye la excepción</a:t>
            </a:r>
          </a:p>
        </p:txBody>
      </p:sp>
      <p:sp>
        <p:nvSpPr>
          <p:cNvPr id="68" name="Google Shape;597;p27">
            <a:extLst>
              <a:ext uri="{FF2B5EF4-FFF2-40B4-BE49-F238E27FC236}">
                <a16:creationId xmlns:a16="http://schemas.microsoft.com/office/drawing/2014/main" id="{6DF4923E-E679-4A24-A340-91A084F2C31D}"/>
              </a:ext>
            </a:extLst>
          </p:cNvPr>
          <p:cNvSpPr txBox="1"/>
          <p:nvPr/>
        </p:nvSpPr>
        <p:spPr>
          <a:xfrm>
            <a:off x="6305359" y="4939922"/>
            <a:ext cx="2113661" cy="601463"/>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400" b="1" kern="0" dirty="0">
                <a:solidFill>
                  <a:srgbClr val="70AD47">
                    <a:lumMod val="75000"/>
                  </a:srgbClr>
                </a:solidFill>
                <a:latin typeface="Arial Narrow" panose="020B0606020202030204" pitchFamily="34" charset="0"/>
                <a:ea typeface="Roboto"/>
                <a:sym typeface="Roboto"/>
              </a:rPr>
              <a:t>F</a:t>
            </a:r>
            <a:r>
              <a:rPr kumimoji="0" lang="en" sz="1400" b="1" i="0" u="none" strike="noStrike" kern="0" cap="none" spc="0" normalizeH="0" baseline="0" noProof="0" dirty="0">
                <a:ln>
                  <a:noFill/>
                </a:ln>
                <a:solidFill>
                  <a:srgbClr val="70AD47">
                    <a:lumMod val="75000"/>
                  </a:srgbClr>
                </a:solidFill>
                <a:effectLst/>
                <a:uLnTx/>
                <a:uFillTx/>
                <a:latin typeface="Arial Narrow" panose="020B0606020202030204" pitchFamily="34" charset="0"/>
                <a:ea typeface="Roboto"/>
                <a:cs typeface="+mn-cs"/>
                <a:sym typeface="Roboto"/>
              </a:rPr>
              <a:t>acultades, </a:t>
            </a:r>
            <a:r>
              <a:rPr kumimoji="0" lang="es-MX" sz="1400" b="1" i="0" u="none" strike="noStrike" kern="0" cap="none" spc="0" normalizeH="0" baseline="0" noProof="0" dirty="0">
                <a:ln>
                  <a:noFill/>
                </a:ln>
                <a:solidFill>
                  <a:srgbClr val="70AD47">
                    <a:lumMod val="75000"/>
                  </a:srgbClr>
                </a:solidFill>
                <a:effectLst/>
                <a:uLnTx/>
                <a:uFillTx/>
                <a:latin typeface="Arial Narrow" panose="020B0606020202030204" pitchFamily="34" charset="0"/>
                <a:ea typeface="Roboto"/>
                <a:cs typeface="+mn-cs"/>
                <a:sym typeface="Roboto"/>
              </a:rPr>
              <a:t>c</a:t>
            </a:r>
            <a:r>
              <a:rPr kumimoji="0" lang="en" sz="1400" b="1" i="0" u="none" strike="noStrike" kern="0" cap="none" spc="0" normalizeH="0" baseline="0" noProof="0" dirty="0">
                <a:ln>
                  <a:noFill/>
                </a:ln>
                <a:solidFill>
                  <a:srgbClr val="70AD47">
                    <a:lumMod val="75000"/>
                  </a:srgbClr>
                </a:solidFill>
                <a:effectLst/>
                <a:uLnTx/>
                <a:uFillTx/>
                <a:latin typeface="Arial Narrow" panose="020B0606020202030204" pitchFamily="34" charset="0"/>
                <a:ea typeface="Roboto"/>
                <a:cs typeface="+mn-cs"/>
                <a:sym typeface="Roboto"/>
              </a:rPr>
              <a:t>ompetencias o funciones.</a:t>
            </a:r>
            <a:endParaRPr sz="1400" b="1" kern="0" dirty="0">
              <a:solidFill>
                <a:schemeClr val="accent6">
                  <a:lumMod val="75000"/>
                </a:schemeClr>
              </a:solidFill>
              <a:latin typeface="Arial Narrow" panose="020B0606020202030204" pitchFamily="34" charset="0"/>
              <a:ea typeface="Roboto"/>
              <a:sym typeface="Fira Sans"/>
            </a:endParaRPr>
          </a:p>
        </p:txBody>
      </p:sp>
      <p:grpSp>
        <p:nvGrpSpPr>
          <p:cNvPr id="69" name="Google Shape;668;p29">
            <a:extLst>
              <a:ext uri="{FF2B5EF4-FFF2-40B4-BE49-F238E27FC236}">
                <a16:creationId xmlns:a16="http://schemas.microsoft.com/office/drawing/2014/main" id="{1D398CAB-3F23-43A0-AC76-A0E9EEE7607D}"/>
              </a:ext>
            </a:extLst>
          </p:cNvPr>
          <p:cNvGrpSpPr/>
          <p:nvPr/>
        </p:nvGrpSpPr>
        <p:grpSpPr>
          <a:xfrm>
            <a:off x="5664514" y="6132546"/>
            <a:ext cx="3361293" cy="643304"/>
            <a:chOff x="4641884" y="1481181"/>
            <a:chExt cx="1673769" cy="643304"/>
          </a:xfrm>
        </p:grpSpPr>
        <p:sp>
          <p:nvSpPr>
            <p:cNvPr id="70" name="Google Shape;669;p29">
              <a:extLst>
                <a:ext uri="{FF2B5EF4-FFF2-40B4-BE49-F238E27FC236}">
                  <a16:creationId xmlns:a16="http://schemas.microsoft.com/office/drawing/2014/main" id="{B39E04ED-0E0F-4B4F-A537-B2CDE528F85D}"/>
                </a:ext>
              </a:extLst>
            </p:cNvPr>
            <p:cNvSpPr/>
            <p:nvPr/>
          </p:nvSpPr>
          <p:spPr>
            <a:xfrm>
              <a:off x="4641884" y="1481181"/>
              <a:ext cx="1673769" cy="643304"/>
            </a:xfrm>
            <a:custGeom>
              <a:avLst/>
              <a:gdLst/>
              <a:ahLst/>
              <a:cxnLst/>
              <a:rect l="l" t="t" r="r" b="b"/>
              <a:pathLst>
                <a:path w="53936" h="20730" extrusionOk="0">
                  <a:moveTo>
                    <a:pt x="0" y="1"/>
                  </a:moveTo>
                  <a:lnTo>
                    <a:pt x="596" y="953"/>
                  </a:lnTo>
                  <a:lnTo>
                    <a:pt x="4644" y="7454"/>
                  </a:lnTo>
                  <a:lnTo>
                    <a:pt x="5953" y="9541"/>
                  </a:lnTo>
                  <a:lnTo>
                    <a:pt x="5953" y="9541"/>
                  </a:lnTo>
                  <a:cubicBezTo>
                    <a:pt x="4143" y="12941"/>
                    <a:pt x="2334" y="16341"/>
                    <a:pt x="524" y="19741"/>
                  </a:cubicBezTo>
                  <a:lnTo>
                    <a:pt x="0" y="20729"/>
                  </a:lnTo>
                  <a:lnTo>
                    <a:pt x="4299" y="20729"/>
                  </a:lnTo>
                  <a:cubicBezTo>
                    <a:pt x="6989" y="20718"/>
                    <a:pt x="9680" y="20658"/>
                    <a:pt x="12371" y="20658"/>
                  </a:cubicBezTo>
                  <a:cubicBezTo>
                    <a:pt x="17038" y="20658"/>
                    <a:pt x="21658" y="20539"/>
                    <a:pt x="26266" y="20468"/>
                  </a:cubicBezTo>
                  <a:cubicBezTo>
                    <a:pt x="28147" y="20432"/>
                    <a:pt x="30004" y="20384"/>
                    <a:pt x="31873" y="20372"/>
                  </a:cubicBezTo>
                  <a:lnTo>
                    <a:pt x="44470" y="20301"/>
                  </a:lnTo>
                  <a:lnTo>
                    <a:pt x="51102" y="20218"/>
                  </a:lnTo>
                  <a:cubicBezTo>
                    <a:pt x="52114" y="20206"/>
                    <a:pt x="52662" y="20110"/>
                    <a:pt x="53388" y="20051"/>
                  </a:cubicBezTo>
                  <a:cubicBezTo>
                    <a:pt x="53471" y="20039"/>
                    <a:pt x="53495" y="20015"/>
                    <a:pt x="53448" y="19991"/>
                  </a:cubicBezTo>
                  <a:cubicBezTo>
                    <a:pt x="53340" y="19967"/>
                    <a:pt x="53233" y="19956"/>
                    <a:pt x="53126" y="19944"/>
                  </a:cubicBezTo>
                  <a:cubicBezTo>
                    <a:pt x="52840" y="19932"/>
                    <a:pt x="52543" y="19920"/>
                    <a:pt x="52257" y="19920"/>
                  </a:cubicBezTo>
                  <a:lnTo>
                    <a:pt x="46399" y="19860"/>
                  </a:lnTo>
                  <a:cubicBezTo>
                    <a:pt x="44232" y="19837"/>
                    <a:pt x="42065" y="19801"/>
                    <a:pt x="39874" y="19682"/>
                  </a:cubicBezTo>
                  <a:cubicBezTo>
                    <a:pt x="38400" y="19614"/>
                    <a:pt x="36894" y="19538"/>
                    <a:pt x="35453" y="19538"/>
                  </a:cubicBezTo>
                  <a:cubicBezTo>
                    <a:pt x="35125" y="19538"/>
                    <a:pt x="34801" y="19542"/>
                    <a:pt x="34481" y="19551"/>
                  </a:cubicBezTo>
                  <a:cubicBezTo>
                    <a:pt x="33630" y="19575"/>
                    <a:pt x="32766" y="19584"/>
                    <a:pt x="31897" y="19584"/>
                  </a:cubicBezTo>
                  <a:cubicBezTo>
                    <a:pt x="31028" y="19584"/>
                    <a:pt x="30153" y="19575"/>
                    <a:pt x="29278" y="19563"/>
                  </a:cubicBezTo>
                  <a:cubicBezTo>
                    <a:pt x="28040" y="19546"/>
                    <a:pt x="26803" y="19529"/>
                    <a:pt x="25578" y="19529"/>
                  </a:cubicBezTo>
                  <a:cubicBezTo>
                    <a:pt x="25070" y="19529"/>
                    <a:pt x="24565" y="19532"/>
                    <a:pt x="24063" y="19539"/>
                  </a:cubicBezTo>
                  <a:cubicBezTo>
                    <a:pt x="23997" y="19541"/>
                    <a:pt x="23930" y="19542"/>
                    <a:pt x="23863" y="19542"/>
                  </a:cubicBezTo>
                  <a:cubicBezTo>
                    <a:pt x="23577" y="19542"/>
                    <a:pt x="23280" y="19525"/>
                    <a:pt x="22991" y="19515"/>
                  </a:cubicBezTo>
                  <a:cubicBezTo>
                    <a:pt x="22381" y="19482"/>
                    <a:pt x="21782" y="19467"/>
                    <a:pt x="21185" y="19467"/>
                  </a:cubicBezTo>
                  <a:cubicBezTo>
                    <a:pt x="20723" y="19467"/>
                    <a:pt x="20263" y="19476"/>
                    <a:pt x="19801" y="19491"/>
                  </a:cubicBezTo>
                  <a:cubicBezTo>
                    <a:pt x="18979" y="19515"/>
                    <a:pt x="18122" y="19527"/>
                    <a:pt x="17264" y="19527"/>
                  </a:cubicBezTo>
                  <a:lnTo>
                    <a:pt x="3144" y="19527"/>
                  </a:lnTo>
                  <a:lnTo>
                    <a:pt x="1971" y="19534"/>
                  </a:lnTo>
                  <a:lnTo>
                    <a:pt x="1971" y="19534"/>
                  </a:lnTo>
                  <a:lnTo>
                    <a:pt x="2334" y="18848"/>
                  </a:lnTo>
                  <a:lnTo>
                    <a:pt x="4358" y="15026"/>
                  </a:lnTo>
                  <a:cubicBezTo>
                    <a:pt x="5132" y="13574"/>
                    <a:pt x="5870" y="12086"/>
                    <a:pt x="6644" y="10633"/>
                  </a:cubicBezTo>
                  <a:lnTo>
                    <a:pt x="7132" y="9728"/>
                  </a:lnTo>
                  <a:lnTo>
                    <a:pt x="7251" y="9502"/>
                  </a:lnTo>
                  <a:lnTo>
                    <a:pt x="7108" y="9276"/>
                  </a:lnTo>
                  <a:cubicBezTo>
                    <a:pt x="6346" y="8037"/>
                    <a:pt x="5584" y="6799"/>
                    <a:pt x="4822" y="5561"/>
                  </a:cubicBezTo>
                  <a:cubicBezTo>
                    <a:pt x="3947" y="4112"/>
                    <a:pt x="2973" y="2713"/>
                    <a:pt x="2141" y="1246"/>
                  </a:cubicBezTo>
                  <a:lnTo>
                    <a:pt x="2141" y="1246"/>
                  </a:lnTo>
                  <a:cubicBezTo>
                    <a:pt x="2420" y="1253"/>
                    <a:pt x="2699" y="1257"/>
                    <a:pt x="2978" y="1257"/>
                  </a:cubicBezTo>
                  <a:cubicBezTo>
                    <a:pt x="3599" y="1257"/>
                    <a:pt x="4221" y="1239"/>
                    <a:pt x="4846" y="1203"/>
                  </a:cubicBezTo>
                  <a:cubicBezTo>
                    <a:pt x="5089" y="1189"/>
                    <a:pt x="5341" y="1184"/>
                    <a:pt x="5596" y="1184"/>
                  </a:cubicBezTo>
                  <a:cubicBezTo>
                    <a:pt x="5991" y="1184"/>
                    <a:pt x="6392" y="1196"/>
                    <a:pt x="6775" y="1203"/>
                  </a:cubicBezTo>
                  <a:cubicBezTo>
                    <a:pt x="7599" y="1232"/>
                    <a:pt x="8420" y="1247"/>
                    <a:pt x="9241" y="1247"/>
                  </a:cubicBezTo>
                  <a:cubicBezTo>
                    <a:pt x="10141" y="1247"/>
                    <a:pt x="11040" y="1229"/>
                    <a:pt x="11942" y="1191"/>
                  </a:cubicBezTo>
                  <a:cubicBezTo>
                    <a:pt x="12659" y="1169"/>
                    <a:pt x="13396" y="1160"/>
                    <a:pt x="14130" y="1160"/>
                  </a:cubicBezTo>
                  <a:cubicBezTo>
                    <a:pt x="14554" y="1160"/>
                    <a:pt x="14977" y="1163"/>
                    <a:pt x="15395" y="1168"/>
                  </a:cubicBezTo>
                  <a:cubicBezTo>
                    <a:pt x="16907" y="1179"/>
                    <a:pt x="18419" y="1227"/>
                    <a:pt x="19931" y="1227"/>
                  </a:cubicBezTo>
                  <a:lnTo>
                    <a:pt x="28575" y="1227"/>
                  </a:lnTo>
                  <a:lnTo>
                    <a:pt x="28587" y="1287"/>
                  </a:lnTo>
                  <a:lnTo>
                    <a:pt x="40029" y="1179"/>
                  </a:lnTo>
                  <a:cubicBezTo>
                    <a:pt x="41238" y="1172"/>
                    <a:pt x="42456" y="1155"/>
                    <a:pt x="43669" y="1155"/>
                  </a:cubicBezTo>
                  <a:cubicBezTo>
                    <a:pt x="44403" y="1155"/>
                    <a:pt x="45136" y="1162"/>
                    <a:pt x="45863" y="1179"/>
                  </a:cubicBezTo>
                  <a:cubicBezTo>
                    <a:pt x="47881" y="1236"/>
                    <a:pt x="49892" y="1255"/>
                    <a:pt x="51907" y="1255"/>
                  </a:cubicBezTo>
                  <a:cubicBezTo>
                    <a:pt x="52156" y="1255"/>
                    <a:pt x="52404" y="1255"/>
                    <a:pt x="52653" y="1254"/>
                  </a:cubicBezTo>
                  <a:lnTo>
                    <a:pt x="52653" y="1254"/>
                  </a:lnTo>
                  <a:lnTo>
                    <a:pt x="52495" y="1680"/>
                  </a:lnTo>
                  <a:cubicBezTo>
                    <a:pt x="52138" y="2680"/>
                    <a:pt x="51816" y="3692"/>
                    <a:pt x="51483" y="4704"/>
                  </a:cubicBezTo>
                  <a:cubicBezTo>
                    <a:pt x="51304" y="5251"/>
                    <a:pt x="51150" y="5799"/>
                    <a:pt x="50947" y="6323"/>
                  </a:cubicBezTo>
                  <a:lnTo>
                    <a:pt x="49459" y="10145"/>
                  </a:lnTo>
                  <a:lnTo>
                    <a:pt x="49388" y="10323"/>
                  </a:lnTo>
                  <a:lnTo>
                    <a:pt x="49459" y="10502"/>
                  </a:lnTo>
                  <a:cubicBezTo>
                    <a:pt x="49804" y="11478"/>
                    <a:pt x="50138" y="12431"/>
                    <a:pt x="50483" y="13395"/>
                  </a:cubicBezTo>
                  <a:cubicBezTo>
                    <a:pt x="51102" y="15122"/>
                    <a:pt x="51828" y="16765"/>
                    <a:pt x="52626" y="18539"/>
                  </a:cubicBezTo>
                  <a:cubicBezTo>
                    <a:pt x="52769" y="18860"/>
                    <a:pt x="52924" y="19182"/>
                    <a:pt x="53067" y="19503"/>
                  </a:cubicBezTo>
                  <a:cubicBezTo>
                    <a:pt x="53172" y="19722"/>
                    <a:pt x="53254" y="19845"/>
                    <a:pt x="53288" y="19845"/>
                  </a:cubicBezTo>
                  <a:cubicBezTo>
                    <a:pt x="53307" y="19845"/>
                    <a:pt x="53310" y="19805"/>
                    <a:pt x="53293" y="19717"/>
                  </a:cubicBezTo>
                  <a:cubicBezTo>
                    <a:pt x="53090" y="18979"/>
                    <a:pt x="52852" y="18265"/>
                    <a:pt x="52567" y="17551"/>
                  </a:cubicBezTo>
                  <a:cubicBezTo>
                    <a:pt x="51713" y="15178"/>
                    <a:pt x="50870" y="12771"/>
                    <a:pt x="50016" y="10340"/>
                  </a:cubicBezTo>
                  <a:lnTo>
                    <a:pt x="50016" y="10340"/>
                  </a:lnTo>
                  <a:lnTo>
                    <a:pt x="50019" y="10335"/>
                  </a:lnTo>
                  <a:cubicBezTo>
                    <a:pt x="51019" y="7799"/>
                    <a:pt x="52043" y="5275"/>
                    <a:pt x="53031" y="2727"/>
                  </a:cubicBezTo>
                  <a:lnTo>
                    <a:pt x="53793" y="715"/>
                  </a:lnTo>
                  <a:lnTo>
                    <a:pt x="53936" y="358"/>
                  </a:lnTo>
                  <a:lnTo>
                    <a:pt x="53555" y="358"/>
                  </a:lnTo>
                  <a:cubicBezTo>
                    <a:pt x="49519" y="334"/>
                    <a:pt x="45470" y="346"/>
                    <a:pt x="41446" y="287"/>
                  </a:cubicBezTo>
                  <a:cubicBezTo>
                    <a:pt x="38422" y="227"/>
                    <a:pt x="35386" y="263"/>
                    <a:pt x="32362" y="227"/>
                  </a:cubicBezTo>
                  <a:cubicBezTo>
                    <a:pt x="27397" y="191"/>
                    <a:pt x="22432" y="84"/>
                    <a:pt x="17455" y="84"/>
                  </a:cubicBezTo>
                  <a:cubicBezTo>
                    <a:pt x="12014" y="84"/>
                    <a:pt x="6561" y="36"/>
                    <a:pt x="1120" y="1"/>
                  </a:cubicBezTo>
                  <a:close/>
                </a:path>
              </a:pathLst>
            </a:custGeom>
            <a:solidFill>
              <a:srgbClr val="699D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670;p29">
              <a:extLst>
                <a:ext uri="{FF2B5EF4-FFF2-40B4-BE49-F238E27FC236}">
                  <a16:creationId xmlns:a16="http://schemas.microsoft.com/office/drawing/2014/main" id="{5DFC4DB0-ADD5-4D0F-AFC0-A2D7830C4716}"/>
                </a:ext>
              </a:extLst>
            </p:cNvPr>
            <p:cNvSpPr txBox="1"/>
            <p:nvPr/>
          </p:nvSpPr>
          <p:spPr>
            <a:xfrm>
              <a:off x="4898127" y="1635425"/>
              <a:ext cx="1230900" cy="3171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70C0"/>
                  </a:solidFill>
                  <a:effectLst/>
                  <a:uLnTx/>
                  <a:uFillTx/>
                  <a:latin typeface="Arial Narrow" panose="020B0606020202030204" pitchFamily="34" charset="0"/>
                  <a:ea typeface="Fira Sans Extra Condensed Medium"/>
                  <a:cs typeface="Fira Sans Extra Condensed Medium"/>
                  <a:sym typeface="Fira Sans Extra Condensed Medium"/>
                </a:rPr>
                <a:t>¿Donde encontramos las excepciones?</a:t>
              </a:r>
              <a:endParaRPr kumimoji="0" sz="1800" b="1" i="0" u="none" strike="noStrike" kern="0" cap="none" spc="0" normalizeH="0" baseline="0" noProof="0" dirty="0">
                <a:ln>
                  <a:noFill/>
                </a:ln>
                <a:solidFill>
                  <a:srgbClr val="0070C0"/>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539986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7F92E-D4EC-4EB4-B505-1D552364CDE0}"/>
              </a:ext>
            </a:extLst>
          </p:cNvPr>
          <p:cNvSpPr/>
          <p:nvPr/>
        </p:nvSpPr>
        <p:spPr>
          <a:xfrm>
            <a:off x="1588" y="1"/>
            <a:ext cx="2782044" cy="6857999"/>
          </a:xfrm>
          <a:prstGeom prst="rect">
            <a:avLst/>
          </a:prstGeom>
          <a:gradFill>
            <a:gsLst>
              <a:gs pos="62000">
                <a:schemeClr val="accent2">
                  <a:lumMod val="75000"/>
                </a:schemeClr>
              </a:gs>
              <a:gs pos="100000">
                <a:schemeClr val="accent3">
                  <a:lumMod val="7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95" name="Rectangle 94">
            <a:extLst>
              <a:ext uri="{FF2B5EF4-FFF2-40B4-BE49-F238E27FC236}">
                <a16:creationId xmlns:a16="http://schemas.microsoft.com/office/drawing/2014/main" id="{8321E10D-80D9-421D-A715-2606DB450890}"/>
              </a:ext>
            </a:extLst>
          </p:cNvPr>
          <p:cNvSpPr/>
          <p:nvPr/>
        </p:nvSpPr>
        <p:spPr>
          <a:xfrm>
            <a:off x="1588" y="0"/>
            <a:ext cx="2782044" cy="32129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26967E47-55B0-4E67-BC11-C7F4708B1A28}"/>
              </a:ext>
            </a:extLst>
          </p:cNvPr>
          <p:cNvSpPr/>
          <p:nvPr/>
        </p:nvSpPr>
        <p:spPr>
          <a:xfrm>
            <a:off x="2927648" y="232802"/>
            <a:ext cx="2782044" cy="6392396"/>
          </a:xfrm>
          <a:prstGeom prst="roundRect">
            <a:avLst>
              <a:gd name="adj" fmla="val 2278"/>
            </a:avLst>
          </a:prstGeom>
          <a:solidFill>
            <a:schemeClr val="bg1"/>
          </a:solidFill>
          <a:ln>
            <a:noFill/>
          </a:ln>
          <a:effectLst>
            <a:outerShdw blurRad="50800" dist="254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Segoe UI"/>
              <a:ea typeface="+mn-ea"/>
              <a:cs typeface="+mn-cs"/>
            </a:endParaRPr>
          </a:p>
        </p:txBody>
      </p:sp>
      <p:sp>
        <p:nvSpPr>
          <p:cNvPr id="79" name="TextBox 78">
            <a:extLst>
              <a:ext uri="{FF2B5EF4-FFF2-40B4-BE49-F238E27FC236}">
                <a16:creationId xmlns:a16="http://schemas.microsoft.com/office/drawing/2014/main" id="{AA4DE579-CAD6-4AB8-8526-63DC29726235}"/>
              </a:ext>
            </a:extLst>
          </p:cNvPr>
          <p:cNvSpPr txBox="1"/>
          <p:nvPr/>
        </p:nvSpPr>
        <p:spPr>
          <a:xfrm>
            <a:off x="407221" y="2383622"/>
            <a:ext cx="1970781" cy="276999"/>
          </a:xfrm>
          <a:prstGeom prst="rect">
            <a:avLst/>
          </a:prstGeom>
          <a:noFill/>
        </p:spPr>
        <p:txBody>
          <a:bodyPr wrap="square" lIns="0" tIns="0" rIns="0" bIns="0"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00"/>
                </a:solidFill>
                <a:effectLst/>
                <a:uLnTx/>
                <a:uFillTx/>
                <a:latin typeface="Arial Narrow" panose="020B0606020202030204" pitchFamily="34" charset="0"/>
                <a:cs typeface="Segoe UI Light" panose="020B0502040204020203" pitchFamily="34" charset="0"/>
              </a:rPr>
              <a:t>Titular del </a:t>
            </a:r>
            <a:r>
              <a:rPr kumimoji="0" lang="en-IN" sz="1800" b="1" i="0" u="none" strike="noStrike" kern="1200" cap="none" spc="0" normalizeH="0" baseline="0" noProof="0" dirty="0" err="1">
                <a:ln>
                  <a:noFill/>
                </a:ln>
                <a:solidFill>
                  <a:srgbClr val="FFFF00"/>
                </a:solidFill>
                <a:effectLst/>
                <a:uLnTx/>
                <a:uFillTx/>
                <a:latin typeface="Arial Narrow" panose="020B0606020202030204" pitchFamily="34" charset="0"/>
                <a:cs typeface="Segoe UI Light" panose="020B0502040204020203" pitchFamily="34" charset="0"/>
              </a:rPr>
              <a:t>derecho</a:t>
            </a:r>
            <a:endParaRPr kumimoji="0" lang="en-IN" sz="1800" b="1" i="0" u="none" strike="noStrike" kern="1200" cap="none" spc="0" normalizeH="0" baseline="0" noProof="0" dirty="0">
              <a:ln>
                <a:noFill/>
              </a:ln>
              <a:solidFill>
                <a:srgbClr val="FFFF00"/>
              </a:solidFill>
              <a:effectLst/>
              <a:uLnTx/>
              <a:uFillTx/>
              <a:latin typeface="Arial Narrow" panose="020B0606020202030204" pitchFamily="34" charset="0"/>
              <a:cs typeface="Segoe UI Light" panose="020B0502040204020203" pitchFamily="34" charset="0"/>
            </a:endParaRPr>
          </a:p>
        </p:txBody>
      </p:sp>
      <p:sp>
        <p:nvSpPr>
          <p:cNvPr id="81" name="TextBox 80">
            <a:extLst>
              <a:ext uri="{FF2B5EF4-FFF2-40B4-BE49-F238E27FC236}">
                <a16:creationId xmlns:a16="http://schemas.microsoft.com/office/drawing/2014/main" id="{165F7846-DA45-443B-9FDB-100654BC6218}"/>
              </a:ext>
            </a:extLst>
          </p:cNvPr>
          <p:cNvSpPr txBox="1"/>
          <p:nvPr/>
        </p:nvSpPr>
        <p:spPr>
          <a:xfrm>
            <a:off x="407221" y="2674501"/>
            <a:ext cx="1970780" cy="276999"/>
          </a:xfrm>
          <a:prstGeom prst="rect">
            <a:avLst/>
          </a:prstGeom>
          <a:noFill/>
        </p:spPr>
        <p:txBody>
          <a:bodyPr wrap="square" lIns="0" tIns="0" rIns="0" bIns="0"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b="0" i="0" u="none" strike="noStrike" kern="1200" cap="none" spc="0" normalizeH="0" baseline="0" noProof="0" dirty="0" err="1">
                <a:ln>
                  <a:noFill/>
                </a:ln>
                <a:solidFill>
                  <a:prstClr val="white"/>
                </a:solidFill>
                <a:effectLst/>
                <a:uLnTx/>
                <a:uFillTx/>
                <a:latin typeface="Arial Narrow" panose="020B0606020202030204" pitchFamily="34" charset="0"/>
                <a:cs typeface="Segoe UI Light" panose="020B0502040204020203" pitchFamily="34" charset="0"/>
              </a:rPr>
              <a:t>Solicita</a:t>
            </a:r>
            <a:r>
              <a:rPr kumimoji="0" lang="en-IN" b="0" i="0" u="none" strike="noStrike" kern="1200" cap="none" spc="0" normalizeH="0" baseline="0" noProof="0" dirty="0">
                <a:ln>
                  <a:noFill/>
                </a:ln>
                <a:solidFill>
                  <a:prstClr val="white"/>
                </a:solidFill>
                <a:effectLst/>
                <a:uLnTx/>
                <a:uFillTx/>
                <a:latin typeface="Arial Narrow" panose="020B0606020202030204" pitchFamily="34" charset="0"/>
                <a:cs typeface="Segoe UI Light" panose="020B0502040204020203" pitchFamily="34" charset="0"/>
              </a:rPr>
              <a:t> “A”</a:t>
            </a:r>
          </a:p>
        </p:txBody>
      </p:sp>
      <p:cxnSp>
        <p:nvCxnSpPr>
          <p:cNvPr id="5" name="Straight Connector 4">
            <a:extLst>
              <a:ext uri="{FF2B5EF4-FFF2-40B4-BE49-F238E27FC236}">
                <a16:creationId xmlns:a16="http://schemas.microsoft.com/office/drawing/2014/main" id="{26A29A41-E796-4F0B-AF10-0E09A86D8F31}"/>
              </a:ext>
            </a:extLst>
          </p:cNvPr>
          <p:cNvCxnSpPr/>
          <p:nvPr/>
        </p:nvCxnSpPr>
        <p:spPr>
          <a:xfrm flipH="1">
            <a:off x="1821751" y="289840"/>
            <a:ext cx="318904" cy="318904"/>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0E7EA3F-2F13-49F5-BA73-13CC2C87B8F3}"/>
              </a:ext>
            </a:extLst>
          </p:cNvPr>
          <p:cNvCxnSpPr>
            <a:cxnSpLocks/>
          </p:cNvCxnSpPr>
          <p:nvPr/>
        </p:nvCxnSpPr>
        <p:spPr>
          <a:xfrm flipH="1">
            <a:off x="1980509" y="522161"/>
            <a:ext cx="72703" cy="7270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ED02D6E-95C0-4E84-8257-186051F9AE34}"/>
              </a:ext>
            </a:extLst>
          </p:cNvPr>
          <p:cNvCxnSpPr>
            <a:cxnSpLocks/>
          </p:cNvCxnSpPr>
          <p:nvPr/>
        </p:nvCxnSpPr>
        <p:spPr>
          <a:xfrm flipH="1">
            <a:off x="807870" y="1924701"/>
            <a:ext cx="263673" cy="26367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0FF1E35-D34A-4ACB-8AF2-26D82112812F}"/>
              </a:ext>
            </a:extLst>
          </p:cNvPr>
          <p:cNvCxnSpPr>
            <a:cxnSpLocks/>
          </p:cNvCxnSpPr>
          <p:nvPr/>
        </p:nvCxnSpPr>
        <p:spPr>
          <a:xfrm flipH="1">
            <a:off x="817567" y="1924701"/>
            <a:ext cx="96300" cy="96299"/>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3886F537-795C-4E5D-B69A-8022009C853D}"/>
              </a:ext>
            </a:extLst>
          </p:cNvPr>
          <p:cNvSpPr/>
          <p:nvPr/>
        </p:nvSpPr>
        <p:spPr>
          <a:xfrm>
            <a:off x="3094534" y="376720"/>
            <a:ext cx="2448272" cy="585076"/>
          </a:xfrm>
          <a:prstGeom prst="roundRect">
            <a:avLst>
              <a:gd name="adj" fmla="val 12074"/>
            </a:avLst>
          </a:prstGeom>
          <a:gradFill>
            <a:gsLst>
              <a:gs pos="62000">
                <a:schemeClr val="accent2">
                  <a:lumMod val="75000"/>
                </a:schemeClr>
              </a:gs>
              <a:gs pos="100000">
                <a:schemeClr val="accent3">
                  <a:lumMod val="7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12600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002060"/>
                </a:solidFill>
                <a:effectLst/>
                <a:uLnTx/>
                <a:uFillTx/>
                <a:latin typeface="Arial Narrow" panose="020B0606020202030204" pitchFamily="34" charset="0"/>
                <a:cs typeface="Segoe UI Light" panose="020B0502040204020203" pitchFamily="34" charset="0"/>
              </a:rPr>
              <a:t>No se </a:t>
            </a:r>
            <a:r>
              <a:rPr kumimoji="0" lang="en-IN" b="1" i="0" u="none" strike="noStrike" kern="1200" cap="none" spc="0" normalizeH="0" baseline="0" noProof="0" dirty="0" err="1">
                <a:ln>
                  <a:noFill/>
                </a:ln>
                <a:solidFill>
                  <a:srgbClr val="002060"/>
                </a:solidFill>
                <a:effectLst/>
                <a:uLnTx/>
                <a:uFillTx/>
                <a:latin typeface="Arial Narrow" panose="020B0606020202030204" pitchFamily="34" charset="0"/>
                <a:cs typeface="Segoe UI Light" panose="020B0502040204020203" pitchFamily="34" charset="0"/>
              </a:rPr>
              <a:t>encuentra</a:t>
            </a:r>
            <a:r>
              <a:rPr kumimoji="0" lang="en-IN" b="1" i="0" u="none" strike="noStrike" kern="1200" cap="none" spc="0" normalizeH="0" baseline="0" noProof="0" dirty="0">
                <a:ln>
                  <a:noFill/>
                </a:ln>
                <a:solidFill>
                  <a:srgbClr val="002060"/>
                </a:solidFill>
                <a:effectLst/>
                <a:uLnTx/>
                <a:uFillTx/>
                <a:latin typeface="Arial Narrow" panose="020B0606020202030204" pitchFamily="34" charset="0"/>
                <a:cs typeface="Segoe UI Light" panose="020B0502040204020203" pitchFamily="34" charset="0"/>
              </a:rPr>
              <a:t> la </a:t>
            </a:r>
            <a:r>
              <a:rPr kumimoji="0" lang="en-IN" b="1" i="0" u="none" strike="noStrike" kern="1200" cap="none" spc="0" normalizeH="0" baseline="0" noProof="0" dirty="0" err="1">
                <a:ln>
                  <a:noFill/>
                </a:ln>
                <a:solidFill>
                  <a:srgbClr val="002060"/>
                </a:solidFill>
                <a:effectLst/>
                <a:uLnTx/>
                <a:uFillTx/>
                <a:latin typeface="Arial Narrow" panose="020B0606020202030204" pitchFamily="34" charset="0"/>
                <a:cs typeface="Segoe UI Light" panose="020B0502040204020203" pitchFamily="34" charset="0"/>
              </a:rPr>
              <a:t>información</a:t>
            </a:r>
            <a:endParaRPr kumimoji="0" lang="en-IN" b="1" i="0" u="none" strike="noStrike" kern="1200" cap="none" spc="0" normalizeH="0" baseline="0" noProof="0" dirty="0">
              <a:ln>
                <a:noFill/>
              </a:ln>
              <a:solidFill>
                <a:srgbClr val="002060"/>
              </a:solidFill>
              <a:effectLst/>
              <a:uLnTx/>
              <a:uFillTx/>
              <a:latin typeface="Arial Narrow" panose="020B0606020202030204" pitchFamily="34" charset="0"/>
              <a:cs typeface="Segoe UI Light" panose="020B0502040204020203" pitchFamily="34" charset="0"/>
            </a:endParaRPr>
          </a:p>
        </p:txBody>
      </p:sp>
      <p:sp>
        <p:nvSpPr>
          <p:cNvPr id="97" name="Rectangle: Rounded Corners 96">
            <a:extLst>
              <a:ext uri="{FF2B5EF4-FFF2-40B4-BE49-F238E27FC236}">
                <a16:creationId xmlns:a16="http://schemas.microsoft.com/office/drawing/2014/main" id="{E627C83D-5630-46D9-9E7F-2E5DFDFFF9DA}"/>
              </a:ext>
            </a:extLst>
          </p:cNvPr>
          <p:cNvSpPr/>
          <p:nvPr/>
        </p:nvSpPr>
        <p:spPr>
          <a:xfrm>
            <a:off x="5797848" y="232802"/>
            <a:ext cx="6170947" cy="3647822"/>
          </a:xfrm>
          <a:prstGeom prst="roundRect">
            <a:avLst>
              <a:gd name="adj" fmla="val 2278"/>
            </a:avLst>
          </a:prstGeom>
          <a:solidFill>
            <a:schemeClr val="bg1"/>
          </a:solidFill>
          <a:ln>
            <a:noFill/>
          </a:ln>
          <a:effectLst>
            <a:outerShdw blurRad="50800" dist="254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98" name="Rectangle: Rounded Corners 97">
            <a:extLst>
              <a:ext uri="{FF2B5EF4-FFF2-40B4-BE49-F238E27FC236}">
                <a16:creationId xmlns:a16="http://schemas.microsoft.com/office/drawing/2014/main" id="{1C977BD1-685C-4C2F-9CB0-AB93A12A9231}"/>
              </a:ext>
            </a:extLst>
          </p:cNvPr>
          <p:cNvSpPr/>
          <p:nvPr/>
        </p:nvSpPr>
        <p:spPr>
          <a:xfrm>
            <a:off x="5946693" y="376720"/>
            <a:ext cx="5873254" cy="562184"/>
          </a:xfrm>
          <a:prstGeom prst="roundRect">
            <a:avLst>
              <a:gd name="adj" fmla="val 12074"/>
            </a:avLst>
          </a:prstGeom>
          <a:gradFill>
            <a:gsLst>
              <a:gs pos="62000">
                <a:schemeClr val="accent2">
                  <a:lumMod val="75000"/>
                </a:schemeClr>
              </a:gs>
              <a:gs pos="100000">
                <a:schemeClr val="accent3">
                  <a:lumMod val="7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12600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err="1">
                <a:ln>
                  <a:noFill/>
                </a:ln>
                <a:solidFill>
                  <a:srgbClr val="FFFF00"/>
                </a:solidFill>
                <a:effectLst/>
                <a:uLnTx/>
                <a:uFillTx/>
                <a:latin typeface="Arial Narrow" panose="020B0606020202030204" pitchFamily="34" charset="0"/>
                <a:cs typeface="Segoe UI Light" panose="020B0502040204020203" pitchFamily="34" charset="0"/>
              </a:rPr>
              <a:t>Resolución</a:t>
            </a:r>
            <a:r>
              <a:rPr kumimoji="0" lang="en-IN" sz="2000" b="1" i="0" u="none" strike="noStrike" kern="1200" cap="none" spc="0" normalizeH="0" baseline="0" noProof="0" dirty="0">
                <a:ln>
                  <a:noFill/>
                </a:ln>
                <a:solidFill>
                  <a:srgbClr val="FFFF00"/>
                </a:solidFill>
                <a:effectLst/>
                <a:uLnTx/>
                <a:uFillTx/>
                <a:latin typeface="Arial Narrow" panose="020B0606020202030204" pitchFamily="34" charset="0"/>
                <a:cs typeface="Segoe UI Light" panose="020B0502040204020203" pitchFamily="34" charset="0"/>
              </a:rPr>
              <a:t> de </a:t>
            </a:r>
            <a:r>
              <a:rPr kumimoji="0" lang="en-IN" sz="2000" b="1" i="0" u="none" strike="noStrike" kern="1200" cap="none" spc="0" normalizeH="0" baseline="0" noProof="0" dirty="0" err="1">
                <a:ln>
                  <a:noFill/>
                </a:ln>
                <a:solidFill>
                  <a:srgbClr val="FFFF00"/>
                </a:solidFill>
                <a:effectLst/>
                <a:uLnTx/>
                <a:uFillTx/>
                <a:latin typeface="Arial Narrow" panose="020B0606020202030204" pitchFamily="34" charset="0"/>
                <a:cs typeface="Segoe UI Light" panose="020B0502040204020203" pitchFamily="34" charset="0"/>
              </a:rPr>
              <a:t>Inexistencia</a:t>
            </a:r>
            <a:endParaRPr kumimoji="0" lang="en-IN" sz="2000" b="1" i="0" u="none" strike="noStrike" kern="1200" cap="none" spc="0" normalizeH="0" baseline="0" noProof="0" dirty="0">
              <a:ln>
                <a:noFill/>
              </a:ln>
              <a:solidFill>
                <a:srgbClr val="FFFF00"/>
              </a:solidFill>
              <a:effectLst/>
              <a:uLnTx/>
              <a:uFillTx/>
              <a:latin typeface="Arial Narrow" panose="020B0606020202030204" pitchFamily="34" charset="0"/>
              <a:cs typeface="Segoe UI Light" panose="020B0502040204020203" pitchFamily="34" charset="0"/>
            </a:endParaRPr>
          </a:p>
        </p:txBody>
      </p:sp>
      <p:sp>
        <p:nvSpPr>
          <p:cNvPr id="99" name="Rectangle: Rounded Corners 98">
            <a:extLst>
              <a:ext uri="{FF2B5EF4-FFF2-40B4-BE49-F238E27FC236}">
                <a16:creationId xmlns:a16="http://schemas.microsoft.com/office/drawing/2014/main" id="{4CCA6109-D452-4AFC-83C5-FBD40138610F}"/>
              </a:ext>
            </a:extLst>
          </p:cNvPr>
          <p:cNvSpPr/>
          <p:nvPr/>
        </p:nvSpPr>
        <p:spPr>
          <a:xfrm>
            <a:off x="5797848" y="3980986"/>
            <a:ext cx="6170947" cy="2644212"/>
          </a:xfrm>
          <a:prstGeom prst="roundRect">
            <a:avLst>
              <a:gd name="adj" fmla="val 2278"/>
            </a:avLst>
          </a:prstGeom>
          <a:solidFill>
            <a:schemeClr val="bg1"/>
          </a:solidFill>
          <a:ln>
            <a:noFill/>
          </a:ln>
          <a:effectLst>
            <a:outerShdw blurRad="50800" dist="25400" dir="2700000" algn="tl"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8987">
              <a:defRPr/>
            </a:pPr>
            <a:r>
              <a:rPr lang="es-ES_tradnl" dirty="0"/>
              <a:t>artículos 113 fracción VI de la Ley General y 140 fracción V de la </a:t>
            </a:r>
            <a:r>
              <a:rPr lang="es-ES_tradnl" dirty="0" err="1"/>
              <a:t>Legislac</a:t>
            </a:r>
            <a:endParaRPr kumimoji="0" lang="en-IN" sz="24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0" name="Rectangle: Rounded Corners 99">
            <a:extLst>
              <a:ext uri="{FF2B5EF4-FFF2-40B4-BE49-F238E27FC236}">
                <a16:creationId xmlns:a16="http://schemas.microsoft.com/office/drawing/2014/main" id="{BEF9B919-EB8C-488F-89B4-96DF8EC37257}"/>
              </a:ext>
            </a:extLst>
          </p:cNvPr>
          <p:cNvSpPr/>
          <p:nvPr/>
        </p:nvSpPr>
        <p:spPr>
          <a:xfrm>
            <a:off x="7638386" y="2813000"/>
            <a:ext cx="4100768" cy="468812"/>
          </a:xfrm>
          <a:prstGeom prst="roundRect">
            <a:avLst>
              <a:gd name="adj" fmla="val 12074"/>
            </a:avLst>
          </a:prstGeom>
          <a:gradFill>
            <a:gsLst>
              <a:gs pos="62000">
                <a:schemeClr val="accent2">
                  <a:lumMod val="75000"/>
                </a:schemeClr>
              </a:gs>
              <a:gs pos="100000">
                <a:schemeClr val="accent3">
                  <a:lumMod val="7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12600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IN" sz="2000" b="1" dirty="0" err="1">
                <a:solidFill>
                  <a:prstClr val="white"/>
                </a:solidFill>
                <a:latin typeface="Arial Narrow" panose="020B0606020202030204" pitchFamily="34" charset="0"/>
                <a:cs typeface="Segoe UI Light" panose="020B0502040204020203" pitchFamily="34" charset="0"/>
              </a:rPr>
              <a:t>Medidas</a:t>
            </a:r>
            <a:r>
              <a:rPr lang="en-IN" sz="2000" b="1" dirty="0">
                <a:solidFill>
                  <a:prstClr val="white"/>
                </a:solidFill>
                <a:latin typeface="Arial Narrow" panose="020B0606020202030204" pitchFamily="34" charset="0"/>
                <a:cs typeface="Segoe UI Light" panose="020B0502040204020203" pitchFamily="34" charset="0"/>
              </a:rPr>
              <a:t> de </a:t>
            </a:r>
            <a:r>
              <a:rPr lang="en-IN" sz="2000" b="1" dirty="0" err="1">
                <a:solidFill>
                  <a:prstClr val="white"/>
                </a:solidFill>
                <a:latin typeface="Arial Narrow" panose="020B0606020202030204" pitchFamily="34" charset="0"/>
                <a:cs typeface="Segoe UI Light" panose="020B0502040204020203" pitchFamily="34" charset="0"/>
              </a:rPr>
              <a:t>Reparación</a:t>
            </a:r>
            <a:endParaRPr lang="en-IN" sz="2000" b="1" dirty="0">
              <a:solidFill>
                <a:prstClr val="white"/>
              </a:solidFill>
              <a:latin typeface="Arial Narrow" panose="020B0606020202030204" pitchFamily="34" charset="0"/>
              <a:cs typeface="Segoe UI Light" panose="020B0502040204020203" pitchFamily="34" charset="0"/>
            </a:endParaRPr>
          </a:p>
        </p:txBody>
      </p:sp>
      <p:cxnSp>
        <p:nvCxnSpPr>
          <p:cNvPr id="17" name="Straight Connector 16">
            <a:extLst>
              <a:ext uri="{FF2B5EF4-FFF2-40B4-BE49-F238E27FC236}">
                <a16:creationId xmlns:a16="http://schemas.microsoft.com/office/drawing/2014/main" id="{04B764A6-B778-4646-861E-D219A6F7514F}"/>
              </a:ext>
            </a:extLst>
          </p:cNvPr>
          <p:cNvCxnSpPr>
            <a:cxnSpLocks/>
            <a:stCxn id="140" idx="0"/>
          </p:cNvCxnSpPr>
          <p:nvPr/>
        </p:nvCxnSpPr>
        <p:spPr>
          <a:xfrm flipV="1">
            <a:off x="3821733" y="1420619"/>
            <a:ext cx="0" cy="4037266"/>
          </a:xfrm>
          <a:prstGeom prst="line">
            <a:avLst/>
          </a:prstGeom>
          <a:ln w="1905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CBCA253B-9967-4FB6-8DB9-969522B5C526}"/>
              </a:ext>
            </a:extLst>
          </p:cNvPr>
          <p:cNvSpPr/>
          <p:nvPr/>
        </p:nvSpPr>
        <p:spPr>
          <a:xfrm flipH="1">
            <a:off x="3974873" y="1146224"/>
            <a:ext cx="1448032" cy="738664"/>
          </a:xfrm>
          <a:prstGeom prst="rect">
            <a:avLst/>
          </a:prstGeom>
        </p:spPr>
        <p:txBody>
          <a:bodyPr wrap="square" lIns="0" tIns="0" rIns="0" bIns="0" anchor="t">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Open Sans" panose="020B0606030504020204" pitchFamily="34" charset="0"/>
                <a:cs typeface="Open Sans" panose="020B0606030504020204" pitchFamily="34" charset="0"/>
              </a:rPr>
              <a:t>El </a:t>
            </a:r>
            <a:r>
              <a:rPr kumimoji="0" lang="en-IN" sz="1600" b="1" i="0" u="none" strike="noStrike" kern="1200" cap="none" spc="0" normalizeH="0" baseline="0" noProof="0" dirty="0" err="1">
                <a:ln>
                  <a:noFill/>
                </a:ln>
                <a:solidFill>
                  <a:prstClr val="black">
                    <a:lumMod val="75000"/>
                    <a:lumOff val="25000"/>
                  </a:prstClr>
                </a:solidFill>
                <a:effectLst/>
                <a:uLnTx/>
                <a:uFillTx/>
                <a:latin typeface="Arial Narrow" panose="020B0606020202030204" pitchFamily="34" charset="0"/>
                <a:ea typeface="Open Sans" panose="020B0606030504020204" pitchFamily="34" charset="0"/>
                <a:cs typeface="Open Sans" panose="020B0606030504020204" pitchFamily="34" charset="0"/>
              </a:rPr>
              <a:t>Comité</a:t>
            </a:r>
            <a:r>
              <a:rPr kumimoji="0" lang="en-IN" sz="16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Open Sans" panose="020B0606030504020204" pitchFamily="34" charset="0"/>
                <a:cs typeface="Open Sans" panose="020B0606030504020204" pitchFamily="34" charset="0"/>
              </a:rPr>
              <a:t> de </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T</a:t>
            </a:r>
            <a:r>
              <a:rPr kumimoji="0" lang="en-IN" sz="1600" b="1" i="0" u="none" strike="noStrike" kern="1200" cap="none" spc="0" normalizeH="0" baseline="0" noProof="0" dirty="0" err="1">
                <a:ln>
                  <a:noFill/>
                </a:ln>
                <a:solidFill>
                  <a:prstClr val="black">
                    <a:lumMod val="75000"/>
                    <a:lumOff val="25000"/>
                  </a:prstClr>
                </a:solidFill>
                <a:effectLst/>
                <a:uLnTx/>
                <a:uFillTx/>
                <a:latin typeface="Arial Narrow" panose="020B0606020202030204" pitchFamily="34" charset="0"/>
                <a:ea typeface="Open Sans" panose="020B0606030504020204" pitchFamily="34" charset="0"/>
                <a:cs typeface="Open Sans" panose="020B0606030504020204" pitchFamily="34" charset="0"/>
              </a:rPr>
              <a:t>ransparencia</a:t>
            </a:r>
            <a:r>
              <a:rPr kumimoji="0" lang="en-IN" sz="16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Open Sans" panose="020B0606030504020204" pitchFamily="34" charset="0"/>
                <a:cs typeface="Open Sans" panose="020B0606030504020204" pitchFamily="34" charset="0"/>
              </a:rPr>
              <a:t> </a:t>
            </a:r>
            <a:r>
              <a:rPr kumimoji="0" lang="en-IN" sz="1600" b="1" i="0" u="none" strike="noStrike" kern="1200" cap="none" spc="0" normalizeH="0" baseline="0" noProof="0" dirty="0" err="1">
                <a:ln>
                  <a:noFill/>
                </a:ln>
                <a:solidFill>
                  <a:prstClr val="black">
                    <a:lumMod val="75000"/>
                    <a:lumOff val="25000"/>
                  </a:prstClr>
                </a:solidFill>
                <a:effectLst/>
                <a:uLnTx/>
                <a:uFillTx/>
                <a:latin typeface="Arial Narrow" panose="020B0606020202030204" pitchFamily="34" charset="0"/>
                <a:ea typeface="Open Sans" panose="020B0606030504020204" pitchFamily="34" charset="0"/>
                <a:cs typeface="Open Sans" panose="020B0606030504020204" pitchFamily="34" charset="0"/>
              </a:rPr>
              <a:t>conoce</a:t>
            </a:r>
            <a:r>
              <a:rPr kumimoji="0" lang="en-IN" sz="16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Open Sans" panose="020B0606030504020204" pitchFamily="34" charset="0"/>
                <a:cs typeface="Open Sans" panose="020B0606030504020204" pitchFamily="34" charset="0"/>
              </a:rPr>
              <a:t> el </a:t>
            </a:r>
            <a:r>
              <a:rPr kumimoji="0" lang="en-IN" sz="1600" b="1" i="0" u="none" strike="noStrike" kern="1200" cap="none" spc="0" normalizeH="0" baseline="0" noProof="0" dirty="0" err="1">
                <a:ln>
                  <a:noFill/>
                </a:ln>
                <a:solidFill>
                  <a:prstClr val="black">
                    <a:lumMod val="75000"/>
                    <a:lumOff val="25000"/>
                  </a:prstClr>
                </a:solidFill>
                <a:effectLst/>
                <a:uLnTx/>
                <a:uFillTx/>
                <a:latin typeface="Arial Narrow" panose="020B0606020202030204" pitchFamily="34" charset="0"/>
                <a:ea typeface="Open Sans" panose="020B0606030504020204" pitchFamily="34" charset="0"/>
                <a:cs typeface="Open Sans" panose="020B0606030504020204" pitchFamily="34" charset="0"/>
              </a:rPr>
              <a:t>caso</a:t>
            </a:r>
            <a:endParaRPr kumimoji="0" lang="en-IN" sz="16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id="{2C7F9110-2E3E-4FE9-8DDA-83ABB90003EC}"/>
              </a:ext>
            </a:extLst>
          </p:cNvPr>
          <p:cNvSpPr/>
          <p:nvPr/>
        </p:nvSpPr>
        <p:spPr>
          <a:xfrm>
            <a:off x="3763369" y="1364858"/>
            <a:ext cx="116729" cy="116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117" name="Oval 116">
            <a:extLst>
              <a:ext uri="{FF2B5EF4-FFF2-40B4-BE49-F238E27FC236}">
                <a16:creationId xmlns:a16="http://schemas.microsoft.com/office/drawing/2014/main" id="{E9A6DF66-05BD-4493-B4D7-3FC4D6FC78AD}"/>
              </a:ext>
            </a:extLst>
          </p:cNvPr>
          <p:cNvSpPr/>
          <p:nvPr/>
        </p:nvSpPr>
        <p:spPr>
          <a:xfrm>
            <a:off x="3763369" y="2729201"/>
            <a:ext cx="116729" cy="116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118" name="TextBox 117">
            <a:extLst>
              <a:ext uri="{FF2B5EF4-FFF2-40B4-BE49-F238E27FC236}">
                <a16:creationId xmlns:a16="http://schemas.microsoft.com/office/drawing/2014/main" id="{59BEA6E9-1BD0-4671-BC59-38F2CD0026F3}"/>
              </a:ext>
            </a:extLst>
          </p:cNvPr>
          <p:cNvSpPr txBox="1"/>
          <p:nvPr/>
        </p:nvSpPr>
        <p:spPr>
          <a:xfrm>
            <a:off x="3505455" y="2649066"/>
            <a:ext cx="168316" cy="276999"/>
          </a:xfrm>
          <a:prstGeom prst="rect">
            <a:avLst/>
          </a:prstGeom>
          <a:noFill/>
        </p:spPr>
        <p:txBody>
          <a:bodyPr wrap="none" lIns="0" tIns="0" rIns="0" bIns="0" rtlCol="0">
            <a:spAutoFit/>
          </a:bodyPr>
          <a:lstStyle/>
          <a:p>
            <a:pPr algn="r" defTabSz="1218987"/>
            <a:r>
              <a:rPr lang="en-IN" b="1" dirty="0">
                <a:solidFill>
                  <a:prstClr val="black">
                    <a:lumMod val="75000"/>
                    <a:lumOff val="25000"/>
                  </a:prstClr>
                </a:solidFill>
                <a:latin typeface="Arial Narrow" panose="020B0606020202030204" pitchFamily="34" charset="0"/>
              </a:rPr>
              <a:t>a)</a:t>
            </a:r>
          </a:p>
        </p:txBody>
      </p:sp>
      <p:sp>
        <p:nvSpPr>
          <p:cNvPr id="124" name="Oval 123">
            <a:extLst>
              <a:ext uri="{FF2B5EF4-FFF2-40B4-BE49-F238E27FC236}">
                <a16:creationId xmlns:a16="http://schemas.microsoft.com/office/drawing/2014/main" id="{A15ABEDE-566F-4E7A-A5B9-6393276428A2}"/>
              </a:ext>
            </a:extLst>
          </p:cNvPr>
          <p:cNvSpPr/>
          <p:nvPr/>
        </p:nvSpPr>
        <p:spPr>
          <a:xfrm>
            <a:off x="3763369" y="4093544"/>
            <a:ext cx="116729" cy="116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125" name="TextBox 124">
            <a:extLst>
              <a:ext uri="{FF2B5EF4-FFF2-40B4-BE49-F238E27FC236}">
                <a16:creationId xmlns:a16="http://schemas.microsoft.com/office/drawing/2014/main" id="{5B0DD04A-5EA8-40A2-A36B-746424E889D6}"/>
              </a:ext>
            </a:extLst>
          </p:cNvPr>
          <p:cNvSpPr txBox="1"/>
          <p:nvPr/>
        </p:nvSpPr>
        <p:spPr>
          <a:xfrm>
            <a:off x="3495837" y="4013409"/>
            <a:ext cx="177934" cy="276999"/>
          </a:xfrm>
          <a:prstGeom prst="rect">
            <a:avLst/>
          </a:prstGeom>
          <a:noFill/>
        </p:spPr>
        <p:txBody>
          <a:bodyPr wrap="none" lIns="0" tIns="0" rIns="0" bIns="0" rtlCol="0">
            <a:spAutoFit/>
          </a:bodyPr>
          <a:lstStyle/>
          <a:p>
            <a:pPr algn="r" defTabSz="1218987"/>
            <a:r>
              <a:rPr lang="en-IN" b="1" dirty="0">
                <a:solidFill>
                  <a:prstClr val="black">
                    <a:lumMod val="75000"/>
                    <a:lumOff val="25000"/>
                  </a:prstClr>
                </a:solidFill>
                <a:latin typeface="Arial Narrow" panose="020B0606020202030204" pitchFamily="34" charset="0"/>
              </a:rPr>
              <a:t>b)</a:t>
            </a:r>
          </a:p>
        </p:txBody>
      </p:sp>
      <p:sp>
        <p:nvSpPr>
          <p:cNvPr id="140" name="Oval 139">
            <a:extLst>
              <a:ext uri="{FF2B5EF4-FFF2-40B4-BE49-F238E27FC236}">
                <a16:creationId xmlns:a16="http://schemas.microsoft.com/office/drawing/2014/main" id="{C98081E5-7DC3-4B1E-BA12-59DBA4BCE62C}"/>
              </a:ext>
            </a:extLst>
          </p:cNvPr>
          <p:cNvSpPr/>
          <p:nvPr/>
        </p:nvSpPr>
        <p:spPr>
          <a:xfrm>
            <a:off x="3763369" y="5457886"/>
            <a:ext cx="116729" cy="116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141" name="TextBox 140">
            <a:extLst>
              <a:ext uri="{FF2B5EF4-FFF2-40B4-BE49-F238E27FC236}">
                <a16:creationId xmlns:a16="http://schemas.microsoft.com/office/drawing/2014/main" id="{CDE278F4-33FF-44A4-B78D-F81D488FD8E2}"/>
              </a:ext>
            </a:extLst>
          </p:cNvPr>
          <p:cNvSpPr txBox="1"/>
          <p:nvPr/>
        </p:nvSpPr>
        <p:spPr>
          <a:xfrm>
            <a:off x="3505455" y="5377751"/>
            <a:ext cx="168316" cy="276999"/>
          </a:xfrm>
          <a:prstGeom prst="rect">
            <a:avLst/>
          </a:prstGeom>
          <a:noFill/>
        </p:spPr>
        <p:txBody>
          <a:bodyPr wrap="none" lIns="0" tIns="0" rIns="0" bIns="0" rtlCol="0">
            <a:spAutoFit/>
          </a:bodyPr>
          <a:lstStyle/>
          <a:p>
            <a:pPr algn="r" defTabSz="1218987"/>
            <a:r>
              <a:rPr lang="en-IN" b="1" dirty="0">
                <a:solidFill>
                  <a:prstClr val="black">
                    <a:lumMod val="75000"/>
                    <a:lumOff val="25000"/>
                  </a:prstClr>
                </a:solidFill>
                <a:latin typeface="Arial Narrow" panose="020B0606020202030204" pitchFamily="34" charset="0"/>
              </a:rPr>
              <a:t>c)</a:t>
            </a:r>
          </a:p>
        </p:txBody>
      </p:sp>
      <p:cxnSp>
        <p:nvCxnSpPr>
          <p:cNvPr id="147" name="Straight Connector 146">
            <a:extLst>
              <a:ext uri="{FF2B5EF4-FFF2-40B4-BE49-F238E27FC236}">
                <a16:creationId xmlns:a16="http://schemas.microsoft.com/office/drawing/2014/main" id="{33F2ACE9-1F94-4398-BADA-3D0A245B6114}"/>
              </a:ext>
            </a:extLst>
          </p:cNvPr>
          <p:cNvCxnSpPr>
            <a:cxnSpLocks/>
          </p:cNvCxnSpPr>
          <p:nvPr/>
        </p:nvCxnSpPr>
        <p:spPr>
          <a:xfrm flipV="1">
            <a:off x="7550229" y="1370169"/>
            <a:ext cx="0" cy="1871901"/>
          </a:xfrm>
          <a:prstGeom prst="line">
            <a:avLst/>
          </a:prstGeom>
          <a:ln w="1905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3807174-95CF-499A-B5DA-55F362A40A8F}"/>
              </a:ext>
            </a:extLst>
          </p:cNvPr>
          <p:cNvSpPr/>
          <p:nvPr/>
        </p:nvSpPr>
        <p:spPr>
          <a:xfrm>
            <a:off x="5946694" y="1208329"/>
            <a:ext cx="1229427" cy="450697"/>
          </a:xfrm>
          <a:prstGeom prst="roundRect">
            <a:avLst>
              <a:gd name="adj" fmla="val 1968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IN" b="1" dirty="0" err="1">
                <a:solidFill>
                  <a:prstClr val="black">
                    <a:lumMod val="75000"/>
                    <a:lumOff val="25000"/>
                  </a:prstClr>
                </a:solidFill>
                <a:latin typeface="Arial Narrow" panose="020B0606020202030204" pitchFamily="34" charset="0"/>
              </a:rPr>
              <a:t>Generar</a:t>
            </a:r>
            <a:endParaRPr kumimoji="0" lang="en-IN" sz="18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ndParaRPr>
          </a:p>
        </p:txBody>
      </p:sp>
      <p:sp>
        <p:nvSpPr>
          <p:cNvPr id="146" name="Rectangle 145">
            <a:extLst>
              <a:ext uri="{FF2B5EF4-FFF2-40B4-BE49-F238E27FC236}">
                <a16:creationId xmlns:a16="http://schemas.microsoft.com/office/drawing/2014/main" id="{7D5474FB-CC64-4CB8-BDAD-9035F8AEB4E8}"/>
              </a:ext>
            </a:extLst>
          </p:cNvPr>
          <p:cNvSpPr/>
          <p:nvPr/>
        </p:nvSpPr>
        <p:spPr>
          <a:xfrm>
            <a:off x="7951990" y="1146224"/>
            <a:ext cx="3528541" cy="584775"/>
          </a:xfrm>
          <a:prstGeom prst="rect">
            <a:avLst/>
          </a:prstGeom>
        </p:spPr>
        <p:txBody>
          <a:bodyPr wrap="square" lIns="0" rIns="0" anchor="t">
            <a:spAutoFit/>
          </a:bodyPr>
          <a:lstStyle/>
          <a:p>
            <a:pPr algn="ctr" defTabSz="1218987"/>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Si es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posible</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generar</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la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información</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ejercer</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la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atribución</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y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documentar</a:t>
            </a:r>
            <a:endPar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endParaRPr>
          </a:p>
        </p:txBody>
      </p:sp>
      <p:sp>
        <p:nvSpPr>
          <p:cNvPr id="151" name="Oval 150">
            <a:extLst>
              <a:ext uri="{FF2B5EF4-FFF2-40B4-BE49-F238E27FC236}">
                <a16:creationId xmlns:a16="http://schemas.microsoft.com/office/drawing/2014/main" id="{C8221D70-330B-48BC-8750-60958637077A}"/>
              </a:ext>
            </a:extLst>
          </p:cNvPr>
          <p:cNvSpPr/>
          <p:nvPr/>
        </p:nvSpPr>
        <p:spPr>
          <a:xfrm>
            <a:off x="7491866" y="1375313"/>
            <a:ext cx="116729" cy="116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155" name="Rectangle: Rounded Corners 154">
            <a:extLst>
              <a:ext uri="{FF2B5EF4-FFF2-40B4-BE49-F238E27FC236}">
                <a16:creationId xmlns:a16="http://schemas.microsoft.com/office/drawing/2014/main" id="{A6242FD6-989D-4E63-912B-F46952701F32}"/>
              </a:ext>
            </a:extLst>
          </p:cNvPr>
          <p:cNvSpPr/>
          <p:nvPr/>
        </p:nvSpPr>
        <p:spPr>
          <a:xfrm>
            <a:off x="5946694" y="2134451"/>
            <a:ext cx="1229427" cy="450697"/>
          </a:xfrm>
          <a:prstGeom prst="roundRect">
            <a:avLst>
              <a:gd name="adj" fmla="val 1618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IN" b="1" dirty="0" err="1">
                <a:solidFill>
                  <a:prstClr val="black">
                    <a:lumMod val="75000"/>
                    <a:lumOff val="25000"/>
                  </a:prstClr>
                </a:solidFill>
                <a:latin typeface="Arial Narrow" panose="020B0606020202030204" pitchFamily="34" charset="0"/>
              </a:rPr>
              <a:t>Reponer</a:t>
            </a:r>
            <a:endParaRPr lang="en-IN" b="1" dirty="0">
              <a:solidFill>
                <a:prstClr val="black">
                  <a:lumMod val="75000"/>
                  <a:lumOff val="25000"/>
                </a:prstClr>
              </a:solidFill>
              <a:latin typeface="Arial Narrow" panose="020B0606020202030204" pitchFamily="34" charset="0"/>
            </a:endParaRPr>
          </a:p>
        </p:txBody>
      </p:sp>
      <p:sp>
        <p:nvSpPr>
          <p:cNvPr id="158" name="Rectangle 157">
            <a:extLst>
              <a:ext uri="{FF2B5EF4-FFF2-40B4-BE49-F238E27FC236}">
                <a16:creationId xmlns:a16="http://schemas.microsoft.com/office/drawing/2014/main" id="{68672307-0DEF-4374-BC51-FC073AA9D4FB}"/>
              </a:ext>
            </a:extLst>
          </p:cNvPr>
          <p:cNvSpPr/>
          <p:nvPr/>
        </p:nvSpPr>
        <p:spPr>
          <a:xfrm>
            <a:off x="7951990" y="2082926"/>
            <a:ext cx="3528541" cy="338554"/>
          </a:xfrm>
          <a:prstGeom prst="rect">
            <a:avLst/>
          </a:prstGeom>
        </p:spPr>
        <p:txBody>
          <a:bodyPr wrap="square" lIns="0" rIns="0" anchor="t">
            <a:spAutoFit/>
          </a:bodyPr>
          <a:lstStyle/>
          <a:p>
            <a:pPr marR="0" lvl="0" indent="0" algn="ctr" defTabSz="1218987" fontAlgn="auto">
              <a:lnSpc>
                <a:spcPct val="100000"/>
              </a:lnSpc>
              <a:spcBef>
                <a:spcPts val="0"/>
              </a:spcBef>
              <a:spcAft>
                <a:spcPts val="0"/>
              </a:spcAft>
              <a:buClrTx/>
              <a:buSzTx/>
              <a:buFontTx/>
              <a:buNone/>
              <a:tabLst/>
              <a:defRPr/>
            </a:pP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Reponer</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la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información</a:t>
            </a:r>
            <a:endPar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endParaRPr>
          </a:p>
        </p:txBody>
      </p:sp>
      <p:sp>
        <p:nvSpPr>
          <p:cNvPr id="154" name="Oval 153">
            <a:extLst>
              <a:ext uri="{FF2B5EF4-FFF2-40B4-BE49-F238E27FC236}">
                <a16:creationId xmlns:a16="http://schemas.microsoft.com/office/drawing/2014/main" id="{424B17DA-E10A-41FC-8CDF-6DEBD99F8992}"/>
              </a:ext>
            </a:extLst>
          </p:cNvPr>
          <p:cNvSpPr/>
          <p:nvPr/>
        </p:nvSpPr>
        <p:spPr>
          <a:xfrm>
            <a:off x="7491866" y="2301435"/>
            <a:ext cx="116729" cy="116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162" name="Rectangle: Rounded Corners 161">
            <a:extLst>
              <a:ext uri="{FF2B5EF4-FFF2-40B4-BE49-F238E27FC236}">
                <a16:creationId xmlns:a16="http://schemas.microsoft.com/office/drawing/2014/main" id="{C2BA8002-6811-4657-8533-C3823B7B4966}"/>
              </a:ext>
            </a:extLst>
          </p:cNvPr>
          <p:cNvSpPr/>
          <p:nvPr/>
        </p:nvSpPr>
        <p:spPr>
          <a:xfrm>
            <a:off x="6056946" y="4987236"/>
            <a:ext cx="1229427" cy="450697"/>
          </a:xfrm>
          <a:prstGeom prst="roundRect">
            <a:avLst>
              <a:gd name="adj" fmla="val 1844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IN" b="1" dirty="0" err="1">
                <a:solidFill>
                  <a:prstClr val="black">
                    <a:lumMod val="75000"/>
                    <a:lumOff val="25000"/>
                  </a:prstClr>
                </a:solidFill>
                <a:latin typeface="Arial Narrow" panose="020B0606020202030204" pitchFamily="34" charset="0"/>
              </a:rPr>
              <a:t>Informar</a:t>
            </a:r>
            <a:endParaRPr lang="en-IN" b="1" dirty="0">
              <a:solidFill>
                <a:prstClr val="black">
                  <a:lumMod val="75000"/>
                  <a:lumOff val="25000"/>
                </a:prstClr>
              </a:solidFill>
              <a:latin typeface="Arial Narrow" panose="020B0606020202030204" pitchFamily="34" charset="0"/>
            </a:endParaRPr>
          </a:p>
        </p:txBody>
      </p:sp>
      <p:sp>
        <p:nvSpPr>
          <p:cNvPr id="165" name="Rectangle 164">
            <a:extLst>
              <a:ext uri="{FF2B5EF4-FFF2-40B4-BE49-F238E27FC236}">
                <a16:creationId xmlns:a16="http://schemas.microsoft.com/office/drawing/2014/main" id="{502ADB01-5ABB-484D-A31E-562B0AC27715}"/>
              </a:ext>
            </a:extLst>
          </p:cNvPr>
          <p:cNvSpPr/>
          <p:nvPr/>
        </p:nvSpPr>
        <p:spPr>
          <a:xfrm>
            <a:off x="7774567" y="4670745"/>
            <a:ext cx="3528541" cy="1077218"/>
          </a:xfrm>
          <a:prstGeom prst="rect">
            <a:avLst/>
          </a:prstGeom>
        </p:spPr>
        <p:txBody>
          <a:bodyPr wrap="square" lIns="0" rIns="0" anchor="t">
            <a:spAutoFit/>
          </a:bodyPr>
          <a:lstStyle/>
          <a:p>
            <a:pPr algn="ctr" defTabSz="1218987"/>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Previa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acreditación</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de la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imposibilidad</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exponer</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de forma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fundada</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y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motivada</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las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razones</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por las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cuales</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en</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el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caso</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particular, no se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ejercieron</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a:t>
            </a:r>
          </a:p>
        </p:txBody>
      </p:sp>
      <p:sp>
        <p:nvSpPr>
          <p:cNvPr id="161" name="Oval 160">
            <a:extLst>
              <a:ext uri="{FF2B5EF4-FFF2-40B4-BE49-F238E27FC236}">
                <a16:creationId xmlns:a16="http://schemas.microsoft.com/office/drawing/2014/main" id="{281E54D7-D710-47F7-9781-6299AA05B5CD}"/>
              </a:ext>
            </a:extLst>
          </p:cNvPr>
          <p:cNvSpPr/>
          <p:nvPr/>
        </p:nvSpPr>
        <p:spPr>
          <a:xfrm>
            <a:off x="7478218" y="5110949"/>
            <a:ext cx="116729" cy="116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166" name="Rectangle 165">
            <a:extLst>
              <a:ext uri="{FF2B5EF4-FFF2-40B4-BE49-F238E27FC236}">
                <a16:creationId xmlns:a16="http://schemas.microsoft.com/office/drawing/2014/main" id="{C1492452-6E9E-4CBB-8381-5F06333EC60A}"/>
              </a:ext>
            </a:extLst>
          </p:cNvPr>
          <p:cNvSpPr/>
          <p:nvPr/>
        </p:nvSpPr>
        <p:spPr>
          <a:xfrm>
            <a:off x="221044" y="5497151"/>
            <a:ext cx="2338809" cy="830997"/>
          </a:xfrm>
          <a:prstGeom prst="rect">
            <a:avLst/>
          </a:prstGeom>
        </p:spPr>
        <p:txBody>
          <a:bodyPr wrap="square" lIns="0" rIns="0" anchor="t">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IN" sz="1600" b="1" dirty="0">
                <a:solidFill>
                  <a:srgbClr val="FFFF00"/>
                </a:solidFill>
                <a:latin typeface="Arial Narrow" panose="020B0606020202030204" pitchFamily="34" charset="0"/>
                <a:cs typeface="Segoe UI Light" panose="020B0502040204020203" pitchFamily="34" charset="0"/>
              </a:rPr>
              <a:t>Las </a:t>
            </a:r>
            <a:r>
              <a:rPr lang="en-IN" sz="1600" b="1" dirty="0" err="1">
                <a:solidFill>
                  <a:srgbClr val="FFFF00"/>
                </a:solidFill>
                <a:latin typeface="Arial Narrow" panose="020B0606020202030204" pitchFamily="34" charset="0"/>
                <a:cs typeface="Segoe UI Light" panose="020B0502040204020203" pitchFamily="34" charset="0"/>
              </a:rPr>
              <a:t>áreas</a:t>
            </a:r>
            <a:r>
              <a:rPr lang="en-IN" sz="1600" b="1" dirty="0">
                <a:solidFill>
                  <a:srgbClr val="FFFF00"/>
                </a:solidFill>
                <a:latin typeface="Arial Narrow" panose="020B0606020202030204" pitchFamily="34" charset="0"/>
                <a:cs typeface="Segoe UI Light" panose="020B0502040204020203" pitchFamily="34" charset="0"/>
              </a:rPr>
              <a:t> </a:t>
            </a:r>
            <a:r>
              <a:rPr lang="en-IN" sz="1600" b="1" dirty="0" err="1">
                <a:solidFill>
                  <a:srgbClr val="FFFF00"/>
                </a:solidFill>
                <a:latin typeface="Arial Narrow" panose="020B0606020202030204" pitchFamily="34" charset="0"/>
                <a:cs typeface="Segoe UI Light" panose="020B0502040204020203" pitchFamily="34" charset="0"/>
              </a:rPr>
              <a:t>hacen</a:t>
            </a:r>
            <a:r>
              <a:rPr lang="en-IN" sz="1600" b="1" dirty="0">
                <a:solidFill>
                  <a:srgbClr val="FFFF00"/>
                </a:solidFill>
                <a:latin typeface="Arial Narrow" panose="020B0606020202030204" pitchFamily="34" charset="0"/>
                <a:cs typeface="Segoe UI Light" panose="020B0502040204020203" pitchFamily="34" charset="0"/>
              </a:rPr>
              <a:t> una </a:t>
            </a:r>
            <a:r>
              <a:rPr lang="en-IN" sz="1600" b="1" dirty="0" err="1">
                <a:solidFill>
                  <a:srgbClr val="FFFF00"/>
                </a:solidFill>
                <a:latin typeface="Arial Narrow" panose="020B0606020202030204" pitchFamily="34" charset="0"/>
                <a:cs typeface="Segoe UI Light" panose="020B0502040204020203" pitchFamily="34" charset="0"/>
              </a:rPr>
              <a:t>búsqueda</a:t>
            </a:r>
            <a:r>
              <a:rPr lang="en-IN" sz="1600" b="1" dirty="0">
                <a:solidFill>
                  <a:srgbClr val="FFFF00"/>
                </a:solidFill>
                <a:latin typeface="Arial Narrow" panose="020B0606020202030204" pitchFamily="34" charset="0"/>
                <a:cs typeface="Segoe UI Light" panose="020B0502040204020203" pitchFamily="34" charset="0"/>
              </a:rPr>
              <a:t> </a:t>
            </a:r>
            <a:r>
              <a:rPr lang="en-IN" sz="1600" b="1" dirty="0" err="1">
                <a:solidFill>
                  <a:srgbClr val="FFFF00"/>
                </a:solidFill>
                <a:latin typeface="Arial Narrow" panose="020B0606020202030204" pitchFamily="34" charset="0"/>
                <a:cs typeface="Segoe UI Light" panose="020B0502040204020203" pitchFamily="34" charset="0"/>
              </a:rPr>
              <a:t>exhaustiva</a:t>
            </a:r>
            <a:r>
              <a:rPr lang="en-IN" sz="1600" b="1" dirty="0">
                <a:solidFill>
                  <a:srgbClr val="FFFF00"/>
                </a:solidFill>
                <a:latin typeface="Arial Narrow" panose="020B0606020202030204" pitchFamily="34" charset="0"/>
                <a:cs typeface="Segoe UI Light" panose="020B0502040204020203" pitchFamily="34" charset="0"/>
              </a:rPr>
              <a:t> y </a:t>
            </a:r>
            <a:r>
              <a:rPr lang="en-IN" sz="1600" b="1" dirty="0" err="1">
                <a:solidFill>
                  <a:srgbClr val="FFFF00"/>
                </a:solidFill>
                <a:latin typeface="Arial Narrow" panose="020B0606020202030204" pitchFamily="34" charset="0"/>
                <a:cs typeface="Segoe UI Light" panose="020B0502040204020203" pitchFamily="34" charset="0"/>
              </a:rPr>
              <a:t>razonable</a:t>
            </a:r>
            <a:endParaRPr kumimoji="0" lang="en-IN" sz="1400" b="0" i="0" u="none" strike="noStrike" kern="1200" cap="none" spc="0" normalizeH="0" baseline="0" noProof="0" dirty="0">
              <a:ln>
                <a:noFill/>
              </a:ln>
              <a:solidFill>
                <a:srgbClr val="FFFF00"/>
              </a:solidFill>
              <a:effectLst/>
              <a:uLnTx/>
              <a:uFillTx/>
              <a:latin typeface="Segoe UI"/>
              <a:ea typeface="Open Sans Light" panose="020B0306030504020204" pitchFamily="34" charset="0"/>
              <a:cs typeface="Open Sans Light" panose="020B0306030504020204" pitchFamily="34" charset="0"/>
            </a:endParaRPr>
          </a:p>
        </p:txBody>
      </p:sp>
      <p:sp>
        <p:nvSpPr>
          <p:cNvPr id="167" name="Rectangle 166">
            <a:extLst>
              <a:ext uri="{FF2B5EF4-FFF2-40B4-BE49-F238E27FC236}">
                <a16:creationId xmlns:a16="http://schemas.microsoft.com/office/drawing/2014/main" id="{5CC61569-F902-430D-8F20-40FA589F0C5A}"/>
              </a:ext>
            </a:extLst>
          </p:cNvPr>
          <p:cNvSpPr/>
          <p:nvPr/>
        </p:nvSpPr>
        <p:spPr>
          <a:xfrm>
            <a:off x="234939" y="3621269"/>
            <a:ext cx="2338809" cy="861774"/>
          </a:xfrm>
          <a:prstGeom prst="rect">
            <a:avLst/>
          </a:prstGeom>
        </p:spPr>
        <p:txBody>
          <a:bodyPr wrap="square" lIns="0" rIns="0" anchor="t">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IN" b="1" dirty="0" err="1">
                <a:solidFill>
                  <a:prstClr val="white"/>
                </a:solidFill>
                <a:latin typeface="Arial Narrow" panose="020B0606020202030204" pitchFamily="34" charset="0"/>
                <a:cs typeface="Segoe UI Light" panose="020B0502040204020203" pitchFamily="34" charset="0"/>
              </a:rPr>
              <a:t>verifica</a:t>
            </a:r>
            <a:r>
              <a:rPr lang="en-IN" b="1" dirty="0">
                <a:solidFill>
                  <a:prstClr val="white"/>
                </a:solidFill>
                <a:latin typeface="Arial Narrow" panose="020B0606020202030204" pitchFamily="34" charset="0"/>
                <a:cs typeface="Segoe UI Light" panose="020B0502040204020203" pitchFamily="34" charset="0"/>
              </a:rPr>
              <a:t> “A”</a:t>
            </a:r>
            <a:br>
              <a:rPr kumimoji="0" lang="en-IN" sz="1600" b="1" i="0" u="none" strike="noStrike" kern="1200" cap="none" spc="0" normalizeH="0" baseline="0" noProof="0" dirty="0">
                <a:ln>
                  <a:noFill/>
                </a:ln>
                <a:solidFill>
                  <a:prstClr val="white"/>
                </a:solidFill>
                <a:effectLst/>
                <a:uLnTx/>
                <a:uFillTx/>
                <a:latin typeface="Segoe UI"/>
                <a:ea typeface="Open Sans Light" panose="020B0306030504020204" pitchFamily="34" charset="0"/>
                <a:cs typeface="Open Sans Light" panose="020B0306030504020204" pitchFamily="34" charset="0"/>
              </a:rPr>
            </a:br>
            <a:r>
              <a:rPr kumimoji="0" lang="en-IN" sz="1600" b="0" i="0" u="none" strike="noStrike" kern="1200" cap="none" spc="0" normalizeH="0" baseline="0" noProof="0" dirty="0">
                <a:ln>
                  <a:noFill/>
                </a:ln>
                <a:solidFill>
                  <a:prstClr val="white"/>
                </a:solidFill>
                <a:effectLst/>
                <a:uLnTx/>
                <a:uFillTx/>
                <a:latin typeface="Arial Narrow" panose="020B0606020202030204" pitchFamily="34" charset="0"/>
                <a:ea typeface="Open Sans Light" panose="020B0306030504020204" pitchFamily="34" charset="0"/>
                <a:cs typeface="Open Sans Light" panose="020B0306030504020204" pitchFamily="34" charset="0"/>
              </a:rPr>
              <a:t>es una </a:t>
            </a:r>
            <a:r>
              <a:rPr lang="en-IN" sz="1600" dirty="0">
                <a:solidFill>
                  <a:prstClr val="white"/>
                </a:solidFill>
                <a:latin typeface="Arial Narrow" panose="020B0606020202030204" pitchFamily="34" charset="0"/>
                <a:ea typeface="Open Sans Light" panose="020B0306030504020204" pitchFamily="34" charset="0"/>
                <a:cs typeface="Open Sans Light" panose="020B0306030504020204" pitchFamily="34" charset="0"/>
              </a:rPr>
              <a:t>f</a:t>
            </a:r>
            <a:r>
              <a:rPr kumimoji="0" lang="en-IN" sz="1600" b="0" i="0" u="none" strike="noStrike" kern="1200" cap="none" spc="0" normalizeH="0" baseline="0" noProof="0" dirty="0" err="1">
                <a:ln>
                  <a:noFill/>
                </a:ln>
                <a:solidFill>
                  <a:prstClr val="white"/>
                </a:solidFill>
                <a:effectLst/>
                <a:uLnTx/>
                <a:uFillTx/>
                <a:latin typeface="Arial Narrow" panose="020B0606020202030204" pitchFamily="34" charset="0"/>
                <a:ea typeface="Open Sans Light" panose="020B0306030504020204" pitchFamily="34" charset="0"/>
                <a:cs typeface="Open Sans Light" panose="020B0306030504020204" pitchFamily="34" charset="0"/>
              </a:rPr>
              <a:t>acultad</a:t>
            </a:r>
            <a:r>
              <a:rPr kumimoji="0" lang="en-IN" sz="1600" b="0" i="0" u="none" strike="noStrike" kern="1200" cap="none" spc="0" normalizeH="0" baseline="0" noProof="0" dirty="0">
                <a:ln>
                  <a:noFill/>
                </a:ln>
                <a:solidFill>
                  <a:prstClr val="white"/>
                </a:solidFill>
                <a:effectLst/>
                <a:uLnTx/>
                <a:uFillTx/>
                <a:latin typeface="Arial Narrow" panose="020B0606020202030204" pitchFamily="34" charset="0"/>
                <a:ea typeface="Open Sans Light" panose="020B0306030504020204" pitchFamily="34" charset="0"/>
                <a:cs typeface="Open Sans Light" panose="020B0306030504020204" pitchFamily="34" charset="0"/>
              </a:rPr>
              <a:t>, </a:t>
            </a:r>
            <a:r>
              <a:rPr kumimoji="0" lang="en-IN" sz="1600" b="0" i="0" u="none" strike="noStrike" kern="1200" cap="none" spc="0" normalizeH="0" baseline="0" noProof="0" dirty="0" err="1">
                <a:ln>
                  <a:noFill/>
                </a:ln>
                <a:solidFill>
                  <a:prstClr val="white"/>
                </a:solidFill>
                <a:effectLst/>
                <a:uLnTx/>
                <a:uFillTx/>
                <a:latin typeface="Arial Narrow" panose="020B0606020202030204" pitchFamily="34" charset="0"/>
                <a:ea typeface="Open Sans Light" panose="020B0306030504020204" pitchFamily="34" charset="0"/>
                <a:cs typeface="Open Sans Light" panose="020B0306030504020204" pitchFamily="34" charset="0"/>
              </a:rPr>
              <a:t>competencia</a:t>
            </a:r>
            <a:r>
              <a:rPr kumimoji="0" lang="en-IN" sz="1600" b="0" i="0" u="none" strike="noStrike" kern="1200" cap="none" spc="0" normalizeH="0" baseline="0" noProof="0" dirty="0">
                <a:ln>
                  <a:noFill/>
                </a:ln>
                <a:solidFill>
                  <a:prstClr val="white"/>
                </a:solidFill>
                <a:effectLst/>
                <a:uLnTx/>
                <a:uFillTx/>
                <a:latin typeface="Arial Narrow" panose="020B0606020202030204" pitchFamily="34" charset="0"/>
                <a:ea typeface="Open Sans Light" panose="020B0306030504020204" pitchFamily="34" charset="0"/>
                <a:cs typeface="Open Sans Light" panose="020B0306030504020204" pitchFamily="34" charset="0"/>
              </a:rPr>
              <a:t> , </a:t>
            </a:r>
            <a:r>
              <a:rPr kumimoji="0" lang="en-IN" sz="1600" b="0" i="0" u="none" strike="noStrike" kern="1200" cap="none" spc="0" normalizeH="0" baseline="0" noProof="0" dirty="0" err="1">
                <a:ln>
                  <a:noFill/>
                </a:ln>
                <a:solidFill>
                  <a:prstClr val="white"/>
                </a:solidFill>
                <a:effectLst/>
                <a:uLnTx/>
                <a:uFillTx/>
                <a:latin typeface="Arial Narrow" panose="020B0606020202030204" pitchFamily="34" charset="0"/>
                <a:ea typeface="Open Sans Light" panose="020B0306030504020204" pitchFamily="34" charset="0"/>
                <a:cs typeface="Open Sans Light" panose="020B0306030504020204" pitchFamily="34" charset="0"/>
              </a:rPr>
              <a:t>función</a:t>
            </a:r>
            <a:r>
              <a:rPr kumimoji="0" lang="en-IN" sz="1600" b="0" i="0" u="none" strike="noStrike" kern="1200" cap="none" spc="0" normalizeH="0" baseline="0" noProof="0" dirty="0">
                <a:ln>
                  <a:noFill/>
                </a:ln>
                <a:solidFill>
                  <a:prstClr val="white"/>
                </a:solidFill>
                <a:effectLst/>
                <a:uLnTx/>
                <a:uFillTx/>
                <a:latin typeface="Arial Narrow" panose="020B0606020202030204" pitchFamily="34" charset="0"/>
                <a:ea typeface="Open Sans Light" panose="020B0306030504020204" pitchFamily="34" charset="0"/>
                <a:cs typeface="Open Sans Light" panose="020B0306030504020204" pitchFamily="34" charset="0"/>
              </a:rPr>
              <a:t> </a:t>
            </a:r>
          </a:p>
        </p:txBody>
      </p:sp>
      <p:sp>
        <p:nvSpPr>
          <p:cNvPr id="168" name="Rectangle 167">
            <a:extLst>
              <a:ext uri="{FF2B5EF4-FFF2-40B4-BE49-F238E27FC236}">
                <a16:creationId xmlns:a16="http://schemas.microsoft.com/office/drawing/2014/main" id="{E15A975E-2CB5-491C-8A94-7EF86333D523}"/>
              </a:ext>
            </a:extLst>
          </p:cNvPr>
          <p:cNvSpPr/>
          <p:nvPr/>
        </p:nvSpPr>
        <p:spPr>
          <a:xfrm>
            <a:off x="247057" y="4513453"/>
            <a:ext cx="2338809" cy="1107996"/>
          </a:xfrm>
          <a:prstGeom prst="rect">
            <a:avLst/>
          </a:prstGeom>
        </p:spPr>
        <p:txBody>
          <a:bodyPr wrap="square" lIns="0" rIns="0" anchor="t">
            <a:spAutoFit/>
          </a:bodyPr>
          <a:lstStyle/>
          <a:p>
            <a:pPr algn="ctr" defTabSz="1218987"/>
            <a:r>
              <a:rPr lang="en-IN" sz="1600" b="1" dirty="0">
                <a:solidFill>
                  <a:srgbClr val="002060"/>
                </a:solidFill>
                <a:latin typeface="Arial Narrow" panose="020B0606020202030204" pitchFamily="34" charset="0"/>
                <a:cs typeface="Segoe UI Light" panose="020B0502040204020203" pitchFamily="34" charset="0"/>
              </a:rPr>
              <a:t>Se </a:t>
            </a:r>
            <a:r>
              <a:rPr lang="en-IN" sz="1600" b="1" dirty="0" err="1">
                <a:solidFill>
                  <a:srgbClr val="002060"/>
                </a:solidFill>
                <a:latin typeface="Arial Narrow" panose="020B0606020202030204" pitchFamily="34" charset="0"/>
                <a:cs typeface="Segoe UI Light" panose="020B0502040204020203" pitchFamily="34" charset="0"/>
              </a:rPr>
              <a:t>garantiza</a:t>
            </a:r>
            <a:r>
              <a:rPr lang="en-IN" sz="1600" b="1" dirty="0">
                <a:solidFill>
                  <a:srgbClr val="002060"/>
                </a:solidFill>
                <a:latin typeface="Arial Narrow" panose="020B0606020202030204" pitchFamily="34" charset="0"/>
                <a:cs typeface="Segoe UI Light" panose="020B0502040204020203" pitchFamily="34" charset="0"/>
              </a:rPr>
              <a:t> el </a:t>
            </a:r>
            <a:r>
              <a:rPr lang="en-IN" sz="1600" b="1" dirty="0" err="1">
                <a:solidFill>
                  <a:srgbClr val="002060"/>
                </a:solidFill>
                <a:latin typeface="Arial Narrow" panose="020B0606020202030204" pitchFamily="34" charset="0"/>
                <a:cs typeface="Segoe UI Light" panose="020B0502040204020203" pitchFamily="34" charset="0"/>
              </a:rPr>
              <a:t>turno</a:t>
            </a:r>
            <a:r>
              <a:rPr lang="en-IN" sz="1600" b="1" dirty="0">
                <a:solidFill>
                  <a:srgbClr val="002060"/>
                </a:solidFill>
                <a:latin typeface="Arial Narrow" panose="020B0606020202030204" pitchFamily="34" charset="0"/>
                <a:cs typeface="Segoe UI Light" panose="020B0502040204020203" pitchFamily="34" charset="0"/>
              </a:rPr>
              <a:t> a </a:t>
            </a:r>
            <a:r>
              <a:rPr lang="en-IN" sz="1600" b="1" dirty="0" err="1">
                <a:solidFill>
                  <a:srgbClr val="002060"/>
                </a:solidFill>
                <a:latin typeface="Arial Narrow" panose="020B0606020202030204" pitchFamily="34" charset="0"/>
                <a:cs typeface="Segoe UI Light" panose="020B0502040204020203" pitchFamily="34" charset="0"/>
              </a:rPr>
              <a:t>todas</a:t>
            </a:r>
            <a:r>
              <a:rPr lang="en-IN" sz="1600" b="1" dirty="0">
                <a:solidFill>
                  <a:srgbClr val="002060"/>
                </a:solidFill>
                <a:latin typeface="Arial Narrow" panose="020B0606020202030204" pitchFamily="34" charset="0"/>
                <a:cs typeface="Segoe UI Light" panose="020B0502040204020203" pitchFamily="34" charset="0"/>
              </a:rPr>
              <a:t> las </a:t>
            </a:r>
            <a:r>
              <a:rPr lang="en-IN" sz="1600" b="1" dirty="0" err="1">
                <a:solidFill>
                  <a:srgbClr val="002060"/>
                </a:solidFill>
                <a:latin typeface="Arial Narrow" panose="020B0606020202030204" pitchFamily="34" charset="0"/>
                <a:cs typeface="Segoe UI Light" panose="020B0502040204020203" pitchFamily="34" charset="0"/>
              </a:rPr>
              <a:t>áreas</a:t>
            </a:r>
            <a:r>
              <a:rPr lang="en-IN" sz="1600" b="1" dirty="0">
                <a:solidFill>
                  <a:srgbClr val="002060"/>
                </a:solidFill>
                <a:latin typeface="Arial Narrow" panose="020B0606020202030204" pitchFamily="34" charset="0"/>
                <a:cs typeface="Segoe UI Light" panose="020B0502040204020203" pitchFamily="34" charset="0"/>
              </a:rPr>
              <a:t> que </a:t>
            </a:r>
            <a:r>
              <a:rPr lang="en-IN" sz="1600" b="1" dirty="0" err="1">
                <a:solidFill>
                  <a:srgbClr val="002060"/>
                </a:solidFill>
                <a:latin typeface="Arial Narrow" panose="020B0606020202030204" pitchFamily="34" charset="0"/>
                <a:cs typeface="Segoe UI Light" panose="020B0502040204020203" pitchFamily="34" charset="0"/>
              </a:rPr>
              <a:t>puedan</a:t>
            </a:r>
            <a:r>
              <a:rPr lang="en-IN" sz="1600" b="1" dirty="0">
                <a:solidFill>
                  <a:srgbClr val="002060"/>
                </a:solidFill>
                <a:latin typeface="Arial Narrow" panose="020B0606020202030204" pitchFamily="34" charset="0"/>
                <a:cs typeface="Segoe UI Light" panose="020B0502040204020203" pitchFamily="34" charset="0"/>
              </a:rPr>
              <a:t> </a:t>
            </a:r>
            <a:r>
              <a:rPr lang="en-IN" sz="1600" b="1" dirty="0" err="1">
                <a:solidFill>
                  <a:srgbClr val="002060"/>
                </a:solidFill>
                <a:latin typeface="Arial Narrow" panose="020B0606020202030204" pitchFamily="34" charset="0"/>
                <a:cs typeface="Segoe UI Light" panose="020B0502040204020203" pitchFamily="34" charset="0"/>
              </a:rPr>
              <a:t>tener</a:t>
            </a:r>
            <a:r>
              <a:rPr lang="en-IN" sz="1600" b="1" dirty="0">
                <a:solidFill>
                  <a:srgbClr val="002060"/>
                </a:solidFill>
                <a:latin typeface="Arial Narrow" panose="020B0606020202030204" pitchFamily="34" charset="0"/>
                <a:cs typeface="Segoe UI Light" panose="020B0502040204020203" pitchFamily="34" charset="0"/>
              </a:rPr>
              <a:t> la </a:t>
            </a:r>
            <a:r>
              <a:rPr lang="en-IN" sz="1600" b="1" dirty="0" err="1">
                <a:solidFill>
                  <a:srgbClr val="002060"/>
                </a:solidFill>
                <a:latin typeface="Arial Narrow" panose="020B0606020202030204" pitchFamily="34" charset="0"/>
                <a:cs typeface="Segoe UI Light" panose="020B0502040204020203" pitchFamily="34" charset="0"/>
              </a:rPr>
              <a:t>información</a:t>
            </a:r>
            <a:br>
              <a:rPr lang="en-IN" b="1" dirty="0">
                <a:solidFill>
                  <a:prstClr val="white"/>
                </a:solidFill>
                <a:latin typeface="Arial Narrow" panose="020B0606020202030204" pitchFamily="34" charset="0"/>
                <a:cs typeface="Segoe UI Light" panose="020B0502040204020203" pitchFamily="34" charset="0"/>
              </a:rPr>
            </a:br>
            <a:endParaRPr lang="en-IN" b="1" dirty="0">
              <a:solidFill>
                <a:prstClr val="white"/>
              </a:solidFill>
              <a:latin typeface="Arial Narrow" panose="020B0606020202030204"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2029B92D-CA4A-4305-9137-9E542B4164A6}"/>
              </a:ext>
            </a:extLst>
          </p:cNvPr>
          <p:cNvCxnSpPr>
            <a:cxnSpLocks/>
          </p:cNvCxnSpPr>
          <p:nvPr/>
        </p:nvCxnSpPr>
        <p:spPr>
          <a:xfrm>
            <a:off x="238108" y="5359479"/>
            <a:ext cx="23356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233EBA4-6CEF-40DB-803A-72E184CBE0EE}"/>
              </a:ext>
            </a:extLst>
          </p:cNvPr>
          <p:cNvCxnSpPr>
            <a:cxnSpLocks/>
          </p:cNvCxnSpPr>
          <p:nvPr/>
        </p:nvCxnSpPr>
        <p:spPr>
          <a:xfrm>
            <a:off x="221044" y="4439411"/>
            <a:ext cx="23356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D7B755DF-B950-4745-BC47-C5243D6AF1CF}"/>
              </a:ext>
            </a:extLst>
          </p:cNvPr>
          <p:cNvSpPr/>
          <p:nvPr/>
        </p:nvSpPr>
        <p:spPr>
          <a:xfrm flipH="1">
            <a:off x="3974873" y="2551278"/>
            <a:ext cx="1448032" cy="984885"/>
          </a:xfrm>
          <a:prstGeom prst="rect">
            <a:avLst/>
          </a:prstGeom>
        </p:spPr>
        <p:txBody>
          <a:bodyPr wrap="square" lIns="0" tIns="0" rIns="0" bIns="0" anchor="t">
            <a:spAutoFit/>
          </a:bodyPr>
          <a:lstStyle/>
          <a:p>
            <a:pPr algn="ctr" defTabSz="1218987"/>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Confirma</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que sea una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facultad</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competencia</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función</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a:t>
            </a:r>
          </a:p>
        </p:txBody>
      </p:sp>
      <p:sp>
        <p:nvSpPr>
          <p:cNvPr id="184" name="Rectangle 183">
            <a:extLst>
              <a:ext uri="{FF2B5EF4-FFF2-40B4-BE49-F238E27FC236}">
                <a16:creationId xmlns:a16="http://schemas.microsoft.com/office/drawing/2014/main" id="{AE82EE51-41B2-4D18-A517-35749CDD5AD3}"/>
              </a:ext>
            </a:extLst>
          </p:cNvPr>
          <p:cNvSpPr/>
          <p:nvPr/>
        </p:nvSpPr>
        <p:spPr>
          <a:xfrm flipH="1">
            <a:off x="3965750" y="3945726"/>
            <a:ext cx="1448032" cy="492443"/>
          </a:xfrm>
          <a:prstGeom prst="rect">
            <a:avLst/>
          </a:prstGeom>
        </p:spPr>
        <p:txBody>
          <a:bodyPr wrap="square" lIns="0" tIns="0" rIns="0" bIns="0" anchor="t">
            <a:spAutoFit/>
          </a:bodyPr>
          <a:lstStyle/>
          <a:p>
            <a:pPr algn="ctr" defTabSz="1218987"/>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La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búsqueda</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fue</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correcta</a:t>
            </a:r>
            <a:endPar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endParaRPr>
          </a:p>
        </p:txBody>
      </p:sp>
      <p:sp>
        <p:nvSpPr>
          <p:cNvPr id="185" name="Rectangle 184">
            <a:extLst>
              <a:ext uri="{FF2B5EF4-FFF2-40B4-BE49-F238E27FC236}">
                <a16:creationId xmlns:a16="http://schemas.microsoft.com/office/drawing/2014/main" id="{A61E2748-4A0B-4E90-AAA8-8F71A8F7ECC6}"/>
              </a:ext>
            </a:extLst>
          </p:cNvPr>
          <p:cNvSpPr/>
          <p:nvPr/>
        </p:nvSpPr>
        <p:spPr>
          <a:xfrm flipH="1">
            <a:off x="3974873" y="5249873"/>
            <a:ext cx="1448032" cy="492443"/>
          </a:xfrm>
          <a:prstGeom prst="rect">
            <a:avLst/>
          </a:prstGeom>
        </p:spPr>
        <p:txBody>
          <a:bodyPr wrap="square" lIns="0" tIns="0" rIns="0" bIns="0" anchor="t">
            <a:spAutoFit/>
          </a:bodyPr>
          <a:lstStyle/>
          <a:p>
            <a:pPr algn="ctr" defTabSz="1218987"/>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No se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ejerció</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la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atribución</a:t>
            </a:r>
            <a:endPar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endParaRPr>
          </a:p>
        </p:txBody>
      </p:sp>
      <p:sp>
        <p:nvSpPr>
          <p:cNvPr id="61" name="TextBox 78">
            <a:extLst>
              <a:ext uri="{FF2B5EF4-FFF2-40B4-BE49-F238E27FC236}">
                <a16:creationId xmlns:a16="http://schemas.microsoft.com/office/drawing/2014/main" id="{EF8ED77A-3683-44C5-98F0-5F716949C3E5}"/>
              </a:ext>
            </a:extLst>
          </p:cNvPr>
          <p:cNvSpPr txBox="1"/>
          <p:nvPr/>
        </p:nvSpPr>
        <p:spPr>
          <a:xfrm>
            <a:off x="164844" y="3354552"/>
            <a:ext cx="2388696" cy="276999"/>
          </a:xfrm>
          <a:prstGeom prst="rect">
            <a:avLst/>
          </a:prstGeom>
          <a:noFill/>
        </p:spPr>
        <p:txBody>
          <a:bodyPr wrap="square" lIns="0" tIns="0" rIns="0" bIns="0"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Arial Narrow" panose="020B0606020202030204" pitchFamily="34" charset="0"/>
                <a:cs typeface="Segoe UI Light" panose="020B0502040204020203" pitchFamily="34" charset="0"/>
              </a:rPr>
              <a:t>Titular de la </a:t>
            </a:r>
            <a:r>
              <a:rPr kumimoji="0" lang="en-IN" sz="1800" b="1" i="0" u="none" strike="noStrike" kern="1200" cap="none" spc="0" normalizeH="0" baseline="0" noProof="0" dirty="0" err="1">
                <a:ln>
                  <a:noFill/>
                </a:ln>
                <a:solidFill>
                  <a:srgbClr val="002060"/>
                </a:solidFill>
                <a:effectLst/>
                <a:uLnTx/>
                <a:uFillTx/>
                <a:latin typeface="Arial Narrow" panose="020B0606020202030204" pitchFamily="34" charset="0"/>
                <a:cs typeface="Segoe UI Light" panose="020B0502040204020203" pitchFamily="34" charset="0"/>
              </a:rPr>
              <a:t>obligación</a:t>
            </a:r>
            <a:endParaRPr kumimoji="0" lang="en-IN" sz="1800" b="1" i="0" u="none" strike="noStrike" kern="1200" cap="none" spc="0" normalizeH="0" baseline="0" noProof="0" dirty="0">
              <a:ln>
                <a:noFill/>
              </a:ln>
              <a:solidFill>
                <a:srgbClr val="002060"/>
              </a:solidFill>
              <a:effectLst/>
              <a:uLnTx/>
              <a:uFillTx/>
              <a:latin typeface="Arial Narrow" panose="020B0606020202030204" pitchFamily="34" charset="0"/>
              <a:cs typeface="Segoe UI Light" panose="020B0502040204020203" pitchFamily="34" charset="0"/>
            </a:endParaRPr>
          </a:p>
        </p:txBody>
      </p:sp>
      <p:sp>
        <p:nvSpPr>
          <p:cNvPr id="9" name="Elipse 8">
            <a:extLst>
              <a:ext uri="{FF2B5EF4-FFF2-40B4-BE49-F238E27FC236}">
                <a16:creationId xmlns:a16="http://schemas.microsoft.com/office/drawing/2014/main" id="{52E10BFF-8FD6-457B-AF23-B3E995F94DF7}"/>
              </a:ext>
            </a:extLst>
          </p:cNvPr>
          <p:cNvSpPr/>
          <p:nvPr/>
        </p:nvSpPr>
        <p:spPr>
          <a:xfrm>
            <a:off x="389816" y="391105"/>
            <a:ext cx="1828527" cy="1613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grpSp>
        <p:nvGrpSpPr>
          <p:cNvPr id="115" name="Google Shape;2361;p57">
            <a:extLst>
              <a:ext uri="{FF2B5EF4-FFF2-40B4-BE49-F238E27FC236}">
                <a16:creationId xmlns:a16="http://schemas.microsoft.com/office/drawing/2014/main" id="{AD9B9916-325E-4079-A5F4-B6F2F9167B2C}"/>
              </a:ext>
            </a:extLst>
          </p:cNvPr>
          <p:cNvGrpSpPr/>
          <p:nvPr/>
        </p:nvGrpSpPr>
        <p:grpSpPr>
          <a:xfrm flipH="1">
            <a:off x="684063" y="624224"/>
            <a:ext cx="618571" cy="1031871"/>
            <a:chOff x="3040575" y="816275"/>
            <a:chExt cx="1283875" cy="2141700"/>
          </a:xfrm>
        </p:grpSpPr>
        <p:sp>
          <p:nvSpPr>
            <p:cNvPr id="116" name="Google Shape;2362;p57">
              <a:extLst>
                <a:ext uri="{FF2B5EF4-FFF2-40B4-BE49-F238E27FC236}">
                  <a16:creationId xmlns:a16="http://schemas.microsoft.com/office/drawing/2014/main" id="{5735C0DF-A527-4564-BD80-0C93D1A0EA32}"/>
                </a:ext>
              </a:extLst>
            </p:cNvPr>
            <p:cNvSpPr/>
            <p:nvPr/>
          </p:nvSpPr>
          <p:spPr>
            <a:xfrm>
              <a:off x="3040575" y="816275"/>
              <a:ext cx="1247125" cy="1350750"/>
            </a:xfrm>
            <a:custGeom>
              <a:avLst/>
              <a:gdLst/>
              <a:ahLst/>
              <a:cxnLst/>
              <a:rect l="l" t="t" r="r" b="b"/>
              <a:pathLst>
                <a:path w="49885" h="54030" extrusionOk="0">
                  <a:moveTo>
                    <a:pt x="37217" y="0"/>
                  </a:moveTo>
                  <a:cubicBezTo>
                    <a:pt x="24305" y="0"/>
                    <a:pt x="12195" y="7514"/>
                    <a:pt x="9627" y="10171"/>
                  </a:cubicBezTo>
                  <a:cubicBezTo>
                    <a:pt x="6573" y="13324"/>
                    <a:pt x="0" y="32413"/>
                    <a:pt x="782" y="51174"/>
                  </a:cubicBezTo>
                  <a:cubicBezTo>
                    <a:pt x="1750" y="52055"/>
                    <a:pt x="4196" y="52769"/>
                    <a:pt x="7467" y="53259"/>
                  </a:cubicBezTo>
                  <a:lnTo>
                    <a:pt x="8043" y="48469"/>
                  </a:lnTo>
                  <a:lnTo>
                    <a:pt x="8043" y="53347"/>
                  </a:lnTo>
                  <a:cubicBezTo>
                    <a:pt x="9011" y="53476"/>
                    <a:pt x="10042" y="53594"/>
                    <a:pt x="11128" y="53688"/>
                  </a:cubicBezTo>
                  <a:lnTo>
                    <a:pt x="11363" y="51174"/>
                  </a:lnTo>
                  <a:lnTo>
                    <a:pt x="11779" y="53743"/>
                  </a:lnTo>
                  <a:cubicBezTo>
                    <a:pt x="13760" y="53905"/>
                    <a:pt x="15894" y="53998"/>
                    <a:pt x="18091" y="54023"/>
                  </a:cubicBezTo>
                  <a:lnTo>
                    <a:pt x="18091" y="49710"/>
                  </a:lnTo>
                  <a:lnTo>
                    <a:pt x="18991" y="54029"/>
                  </a:lnTo>
                  <a:cubicBezTo>
                    <a:pt x="19106" y="54029"/>
                    <a:pt x="19222" y="54030"/>
                    <a:pt x="19338" y="54030"/>
                  </a:cubicBezTo>
                  <a:cubicBezTo>
                    <a:pt x="24522" y="54030"/>
                    <a:pt x="29979" y="53637"/>
                    <a:pt x="34630" y="52781"/>
                  </a:cubicBezTo>
                  <a:lnTo>
                    <a:pt x="34922" y="48797"/>
                  </a:lnTo>
                  <a:lnTo>
                    <a:pt x="35133" y="52688"/>
                  </a:lnTo>
                  <a:cubicBezTo>
                    <a:pt x="35580" y="52595"/>
                    <a:pt x="36019" y="52502"/>
                    <a:pt x="36454" y="52408"/>
                  </a:cubicBezTo>
                  <a:lnTo>
                    <a:pt x="36727" y="47389"/>
                  </a:lnTo>
                  <a:lnTo>
                    <a:pt x="37285" y="52216"/>
                  </a:lnTo>
                  <a:cubicBezTo>
                    <a:pt x="39266" y="51726"/>
                    <a:pt x="41028" y="51136"/>
                    <a:pt x="42461" y="50435"/>
                  </a:cubicBezTo>
                  <a:lnTo>
                    <a:pt x="42549" y="47389"/>
                  </a:lnTo>
                  <a:lnTo>
                    <a:pt x="43237" y="50025"/>
                  </a:lnTo>
                  <a:cubicBezTo>
                    <a:pt x="44007" y="49592"/>
                    <a:pt x="44658" y="49114"/>
                    <a:pt x="45167" y="48593"/>
                  </a:cubicBezTo>
                  <a:cubicBezTo>
                    <a:pt x="45167" y="48593"/>
                    <a:pt x="49884" y="16297"/>
                    <a:pt x="44560" y="887"/>
                  </a:cubicBezTo>
                  <a:cubicBezTo>
                    <a:pt x="42123" y="268"/>
                    <a:pt x="39656" y="0"/>
                    <a:pt x="37217" y="0"/>
                  </a:cubicBezTo>
                  <a:close/>
                </a:path>
              </a:pathLst>
            </a:custGeom>
            <a:solidFill>
              <a:srgbClr val="9DA1FD"/>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19" name="Google Shape;2363;p57">
              <a:extLst>
                <a:ext uri="{FF2B5EF4-FFF2-40B4-BE49-F238E27FC236}">
                  <a16:creationId xmlns:a16="http://schemas.microsoft.com/office/drawing/2014/main" id="{2D1C8652-F110-4F42-8D5C-058D4A9B2305}"/>
                </a:ext>
              </a:extLst>
            </p:cNvPr>
            <p:cNvSpPr/>
            <p:nvPr/>
          </p:nvSpPr>
          <p:spPr>
            <a:xfrm>
              <a:off x="3065400" y="1417400"/>
              <a:ext cx="250750" cy="246350"/>
            </a:xfrm>
            <a:custGeom>
              <a:avLst/>
              <a:gdLst/>
              <a:ahLst/>
              <a:cxnLst/>
              <a:rect l="l" t="t" r="r" b="b"/>
              <a:pathLst>
                <a:path w="10030" h="9854" extrusionOk="0">
                  <a:moveTo>
                    <a:pt x="4337" y="1"/>
                  </a:moveTo>
                  <a:cubicBezTo>
                    <a:pt x="3919" y="1"/>
                    <a:pt x="3490" y="85"/>
                    <a:pt x="3054" y="276"/>
                  </a:cubicBezTo>
                  <a:cubicBezTo>
                    <a:pt x="0" y="1612"/>
                    <a:pt x="2513" y="9853"/>
                    <a:pt x="6923" y="9853"/>
                  </a:cubicBezTo>
                  <a:cubicBezTo>
                    <a:pt x="7881" y="9853"/>
                    <a:pt x="8929" y="9464"/>
                    <a:pt x="10029" y="8530"/>
                  </a:cubicBezTo>
                  <a:lnTo>
                    <a:pt x="10029" y="4807"/>
                  </a:lnTo>
                  <a:cubicBezTo>
                    <a:pt x="10029" y="4807"/>
                    <a:pt x="7494" y="1"/>
                    <a:pt x="4337" y="1"/>
                  </a:cubicBezTo>
                  <a:close/>
                </a:path>
              </a:pathLst>
            </a:custGeom>
            <a:solidFill>
              <a:srgbClr val="A35D4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20" name="Google Shape;2364;p57">
              <a:extLst>
                <a:ext uri="{FF2B5EF4-FFF2-40B4-BE49-F238E27FC236}">
                  <a16:creationId xmlns:a16="http://schemas.microsoft.com/office/drawing/2014/main" id="{97DDADD6-1FB9-4F05-97DE-2E1051C7FE2C}"/>
                </a:ext>
              </a:extLst>
            </p:cNvPr>
            <p:cNvSpPr/>
            <p:nvPr/>
          </p:nvSpPr>
          <p:spPr>
            <a:xfrm>
              <a:off x="3231700" y="1446925"/>
              <a:ext cx="84450" cy="216600"/>
            </a:xfrm>
            <a:custGeom>
              <a:avLst/>
              <a:gdLst/>
              <a:ahLst/>
              <a:cxnLst/>
              <a:rect l="l" t="t" r="r" b="b"/>
              <a:pathLst>
                <a:path w="3378" h="8664" extrusionOk="0">
                  <a:moveTo>
                    <a:pt x="479" y="0"/>
                  </a:moveTo>
                  <a:cubicBezTo>
                    <a:pt x="318" y="2018"/>
                    <a:pt x="32" y="5834"/>
                    <a:pt x="1" y="8652"/>
                  </a:cubicBezTo>
                  <a:cubicBezTo>
                    <a:pt x="93" y="8660"/>
                    <a:pt x="185" y="8663"/>
                    <a:pt x="279" y="8663"/>
                  </a:cubicBezTo>
                  <a:cubicBezTo>
                    <a:pt x="1236" y="8663"/>
                    <a:pt x="2281" y="8281"/>
                    <a:pt x="3377" y="7349"/>
                  </a:cubicBezTo>
                  <a:lnTo>
                    <a:pt x="3377" y="3626"/>
                  </a:lnTo>
                  <a:cubicBezTo>
                    <a:pt x="3377" y="3626"/>
                    <a:pt x="2217" y="1423"/>
                    <a:pt x="479" y="0"/>
                  </a:cubicBezTo>
                  <a:close/>
                </a:path>
              </a:pathLst>
            </a:custGeom>
            <a:solidFill>
              <a:srgbClr val="673926"/>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21" name="Google Shape;2365;p57">
              <a:extLst>
                <a:ext uri="{FF2B5EF4-FFF2-40B4-BE49-F238E27FC236}">
                  <a16:creationId xmlns:a16="http://schemas.microsoft.com/office/drawing/2014/main" id="{69092981-E7A2-4F2A-B76D-9FEF2F16B0E4}"/>
                </a:ext>
              </a:extLst>
            </p:cNvPr>
            <p:cNvSpPr/>
            <p:nvPr/>
          </p:nvSpPr>
          <p:spPr>
            <a:xfrm>
              <a:off x="3173700" y="1513950"/>
              <a:ext cx="115600" cy="87525"/>
            </a:xfrm>
            <a:custGeom>
              <a:avLst/>
              <a:gdLst/>
              <a:ahLst/>
              <a:cxnLst/>
              <a:rect l="l" t="t" r="r" b="b"/>
              <a:pathLst>
                <a:path w="4624" h="3501" extrusionOk="0">
                  <a:moveTo>
                    <a:pt x="0" y="0"/>
                  </a:moveTo>
                  <a:cubicBezTo>
                    <a:pt x="404" y="169"/>
                    <a:pt x="782" y="361"/>
                    <a:pt x="1160" y="553"/>
                  </a:cubicBezTo>
                  <a:cubicBezTo>
                    <a:pt x="1539" y="745"/>
                    <a:pt x="1905" y="956"/>
                    <a:pt x="2260" y="1180"/>
                  </a:cubicBezTo>
                  <a:cubicBezTo>
                    <a:pt x="2613" y="1403"/>
                    <a:pt x="2948" y="1652"/>
                    <a:pt x="3265" y="1919"/>
                  </a:cubicBezTo>
                  <a:cubicBezTo>
                    <a:pt x="3508" y="2120"/>
                    <a:pt x="3727" y="2339"/>
                    <a:pt x="3932" y="2574"/>
                  </a:cubicBezTo>
                  <a:lnTo>
                    <a:pt x="3932" y="2574"/>
                  </a:lnTo>
                  <a:cubicBezTo>
                    <a:pt x="3655" y="2648"/>
                    <a:pt x="3387" y="2738"/>
                    <a:pt x="3122" y="2850"/>
                  </a:cubicBezTo>
                  <a:cubicBezTo>
                    <a:pt x="2761" y="3004"/>
                    <a:pt x="2403" y="3203"/>
                    <a:pt x="2142" y="3500"/>
                  </a:cubicBezTo>
                  <a:cubicBezTo>
                    <a:pt x="2470" y="3290"/>
                    <a:pt x="2836" y="3185"/>
                    <a:pt x="3202" y="3091"/>
                  </a:cubicBezTo>
                  <a:cubicBezTo>
                    <a:pt x="3569" y="2999"/>
                    <a:pt x="3947" y="2930"/>
                    <a:pt x="4313" y="2881"/>
                  </a:cubicBezTo>
                  <a:lnTo>
                    <a:pt x="4623" y="2844"/>
                  </a:lnTo>
                  <a:lnTo>
                    <a:pt x="4443" y="2577"/>
                  </a:lnTo>
                  <a:cubicBezTo>
                    <a:pt x="4190" y="2211"/>
                    <a:pt x="3892" y="1875"/>
                    <a:pt x="3557" y="1584"/>
                  </a:cubicBezTo>
                  <a:cubicBezTo>
                    <a:pt x="3214" y="1298"/>
                    <a:pt x="2855" y="1037"/>
                    <a:pt x="2464" y="833"/>
                  </a:cubicBezTo>
                  <a:cubicBezTo>
                    <a:pt x="2085" y="621"/>
                    <a:pt x="1682" y="441"/>
                    <a:pt x="1266" y="298"/>
                  </a:cubicBezTo>
                  <a:cubicBezTo>
                    <a:pt x="856" y="163"/>
                    <a:pt x="435" y="57"/>
                    <a:pt x="0" y="0"/>
                  </a:cubicBezTo>
                  <a:close/>
                </a:path>
              </a:pathLst>
            </a:custGeom>
            <a:solidFill>
              <a:srgbClr val="673926"/>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22" name="Google Shape;2366;p57">
              <a:extLst>
                <a:ext uri="{FF2B5EF4-FFF2-40B4-BE49-F238E27FC236}">
                  <a16:creationId xmlns:a16="http://schemas.microsoft.com/office/drawing/2014/main" id="{62593D72-59FA-4DA4-A160-C76D3C3C9E83}"/>
                </a:ext>
              </a:extLst>
            </p:cNvPr>
            <p:cNvSpPr/>
            <p:nvPr/>
          </p:nvSpPr>
          <p:spPr>
            <a:xfrm>
              <a:off x="4065775" y="1417400"/>
              <a:ext cx="250800" cy="246350"/>
            </a:xfrm>
            <a:custGeom>
              <a:avLst/>
              <a:gdLst/>
              <a:ahLst/>
              <a:cxnLst/>
              <a:rect l="l" t="t" r="r" b="b"/>
              <a:pathLst>
                <a:path w="10032" h="9854" extrusionOk="0">
                  <a:moveTo>
                    <a:pt x="5695" y="1"/>
                  </a:moveTo>
                  <a:cubicBezTo>
                    <a:pt x="2537" y="1"/>
                    <a:pt x="1" y="4807"/>
                    <a:pt x="1" y="4807"/>
                  </a:cubicBezTo>
                  <a:lnTo>
                    <a:pt x="1" y="8530"/>
                  </a:lnTo>
                  <a:cubicBezTo>
                    <a:pt x="1100" y="9464"/>
                    <a:pt x="2148" y="9853"/>
                    <a:pt x="3106" y="9853"/>
                  </a:cubicBezTo>
                  <a:cubicBezTo>
                    <a:pt x="7515" y="9853"/>
                    <a:pt x="10031" y="1612"/>
                    <a:pt x="6977" y="276"/>
                  </a:cubicBezTo>
                  <a:cubicBezTo>
                    <a:pt x="6542" y="85"/>
                    <a:pt x="6113" y="1"/>
                    <a:pt x="5695" y="1"/>
                  </a:cubicBezTo>
                  <a:close/>
                </a:path>
              </a:pathLst>
            </a:custGeom>
            <a:solidFill>
              <a:srgbClr val="A35D4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23" name="Google Shape;2367;p57">
              <a:extLst>
                <a:ext uri="{FF2B5EF4-FFF2-40B4-BE49-F238E27FC236}">
                  <a16:creationId xmlns:a16="http://schemas.microsoft.com/office/drawing/2014/main" id="{834A524A-0887-43FC-9774-8EC688DC7691}"/>
                </a:ext>
              </a:extLst>
            </p:cNvPr>
            <p:cNvSpPr/>
            <p:nvPr/>
          </p:nvSpPr>
          <p:spPr>
            <a:xfrm>
              <a:off x="4065775" y="1451750"/>
              <a:ext cx="81500" cy="211650"/>
            </a:xfrm>
            <a:custGeom>
              <a:avLst/>
              <a:gdLst/>
              <a:ahLst/>
              <a:cxnLst/>
              <a:rect l="l" t="t" r="r" b="b"/>
              <a:pathLst>
                <a:path w="3260" h="8466" extrusionOk="0">
                  <a:moveTo>
                    <a:pt x="2670" y="1"/>
                  </a:moveTo>
                  <a:cubicBezTo>
                    <a:pt x="1063" y="1422"/>
                    <a:pt x="1" y="3433"/>
                    <a:pt x="1" y="3433"/>
                  </a:cubicBezTo>
                  <a:lnTo>
                    <a:pt x="1" y="7156"/>
                  </a:lnTo>
                  <a:cubicBezTo>
                    <a:pt x="1051" y="8050"/>
                    <a:pt x="2056" y="8434"/>
                    <a:pt x="2980" y="8465"/>
                  </a:cubicBezTo>
                  <a:cubicBezTo>
                    <a:pt x="3260" y="5326"/>
                    <a:pt x="2913" y="2024"/>
                    <a:pt x="2670" y="1"/>
                  </a:cubicBezTo>
                  <a:close/>
                </a:path>
              </a:pathLst>
            </a:custGeom>
            <a:solidFill>
              <a:srgbClr val="673926"/>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26" name="Google Shape;2368;p57">
              <a:extLst>
                <a:ext uri="{FF2B5EF4-FFF2-40B4-BE49-F238E27FC236}">
                  <a16:creationId xmlns:a16="http://schemas.microsoft.com/office/drawing/2014/main" id="{8DE14B66-26C6-43C8-99B9-6974AF913C05}"/>
                </a:ext>
              </a:extLst>
            </p:cNvPr>
            <p:cNvSpPr/>
            <p:nvPr/>
          </p:nvSpPr>
          <p:spPr>
            <a:xfrm>
              <a:off x="4092625" y="1513950"/>
              <a:ext cx="115600" cy="87525"/>
            </a:xfrm>
            <a:custGeom>
              <a:avLst/>
              <a:gdLst/>
              <a:ahLst/>
              <a:cxnLst/>
              <a:rect l="l" t="t" r="r" b="b"/>
              <a:pathLst>
                <a:path w="4624" h="3501" extrusionOk="0">
                  <a:moveTo>
                    <a:pt x="4624" y="0"/>
                  </a:moveTo>
                  <a:lnTo>
                    <a:pt x="4624" y="0"/>
                  </a:lnTo>
                  <a:cubicBezTo>
                    <a:pt x="4191" y="57"/>
                    <a:pt x="3768" y="163"/>
                    <a:pt x="3352" y="298"/>
                  </a:cubicBezTo>
                  <a:cubicBezTo>
                    <a:pt x="2942" y="441"/>
                    <a:pt x="2539" y="621"/>
                    <a:pt x="2154" y="833"/>
                  </a:cubicBezTo>
                  <a:cubicBezTo>
                    <a:pt x="1770" y="1037"/>
                    <a:pt x="1410" y="1298"/>
                    <a:pt x="1069" y="1584"/>
                  </a:cubicBezTo>
                  <a:cubicBezTo>
                    <a:pt x="734" y="1875"/>
                    <a:pt x="436" y="2211"/>
                    <a:pt x="181" y="2577"/>
                  </a:cubicBezTo>
                  <a:lnTo>
                    <a:pt x="1" y="2844"/>
                  </a:lnTo>
                  <a:lnTo>
                    <a:pt x="312" y="2881"/>
                  </a:lnTo>
                  <a:cubicBezTo>
                    <a:pt x="677" y="2930"/>
                    <a:pt x="1057" y="2999"/>
                    <a:pt x="1422" y="3091"/>
                  </a:cubicBezTo>
                  <a:cubicBezTo>
                    <a:pt x="1788" y="3185"/>
                    <a:pt x="2154" y="3290"/>
                    <a:pt x="2484" y="3500"/>
                  </a:cubicBezTo>
                  <a:cubicBezTo>
                    <a:pt x="2223" y="3203"/>
                    <a:pt x="1863" y="3004"/>
                    <a:pt x="1504" y="2850"/>
                  </a:cubicBezTo>
                  <a:cubicBezTo>
                    <a:pt x="1239" y="2738"/>
                    <a:pt x="971" y="2648"/>
                    <a:pt x="693" y="2574"/>
                  </a:cubicBezTo>
                  <a:lnTo>
                    <a:pt x="693" y="2574"/>
                  </a:lnTo>
                  <a:cubicBezTo>
                    <a:pt x="898" y="2340"/>
                    <a:pt x="1116" y="2120"/>
                    <a:pt x="1361" y="1919"/>
                  </a:cubicBezTo>
                  <a:cubicBezTo>
                    <a:pt x="1670" y="1652"/>
                    <a:pt x="2012" y="1403"/>
                    <a:pt x="2366" y="1180"/>
                  </a:cubicBezTo>
                  <a:cubicBezTo>
                    <a:pt x="2719" y="956"/>
                    <a:pt x="3085" y="745"/>
                    <a:pt x="3464" y="553"/>
                  </a:cubicBezTo>
                  <a:cubicBezTo>
                    <a:pt x="3842" y="361"/>
                    <a:pt x="4222" y="169"/>
                    <a:pt x="4624" y="0"/>
                  </a:cubicBezTo>
                  <a:close/>
                </a:path>
              </a:pathLst>
            </a:custGeom>
            <a:solidFill>
              <a:srgbClr val="673926"/>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27" name="Google Shape;2369;p57">
              <a:extLst>
                <a:ext uri="{FF2B5EF4-FFF2-40B4-BE49-F238E27FC236}">
                  <a16:creationId xmlns:a16="http://schemas.microsoft.com/office/drawing/2014/main" id="{E1E0D860-4C6F-475F-8936-FA6D2614980E}"/>
                </a:ext>
              </a:extLst>
            </p:cNvPr>
            <p:cNvSpPr/>
            <p:nvPr/>
          </p:nvSpPr>
          <p:spPr>
            <a:xfrm>
              <a:off x="3152900" y="1825975"/>
              <a:ext cx="1171550" cy="1132000"/>
            </a:xfrm>
            <a:custGeom>
              <a:avLst/>
              <a:gdLst/>
              <a:ahLst/>
              <a:cxnLst/>
              <a:rect l="l" t="t" r="r" b="b"/>
              <a:pathLst>
                <a:path w="46862" h="45280" extrusionOk="0">
                  <a:moveTo>
                    <a:pt x="21584" y="1"/>
                  </a:moveTo>
                  <a:lnTo>
                    <a:pt x="21584" y="1"/>
                  </a:lnTo>
                  <a:cubicBezTo>
                    <a:pt x="21584" y="1"/>
                    <a:pt x="22807" y="14076"/>
                    <a:pt x="19401" y="26785"/>
                  </a:cubicBezTo>
                  <a:cubicBezTo>
                    <a:pt x="15999" y="39489"/>
                    <a:pt x="1" y="45280"/>
                    <a:pt x="1" y="45280"/>
                  </a:cubicBezTo>
                  <a:lnTo>
                    <a:pt x="46861" y="45280"/>
                  </a:lnTo>
                  <a:cubicBezTo>
                    <a:pt x="46861" y="45280"/>
                    <a:pt x="36312" y="41419"/>
                    <a:pt x="30640" y="32569"/>
                  </a:cubicBezTo>
                  <a:cubicBezTo>
                    <a:pt x="24961" y="23720"/>
                    <a:pt x="27462" y="5337"/>
                    <a:pt x="27462" y="5337"/>
                  </a:cubicBezTo>
                  <a:lnTo>
                    <a:pt x="21584" y="1"/>
                  </a:lnTo>
                  <a:close/>
                </a:path>
              </a:pathLst>
            </a:custGeom>
            <a:solidFill>
              <a:srgbClr val="A35D4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28" name="Google Shape;2370;p57">
              <a:extLst>
                <a:ext uri="{FF2B5EF4-FFF2-40B4-BE49-F238E27FC236}">
                  <a16:creationId xmlns:a16="http://schemas.microsoft.com/office/drawing/2014/main" id="{5D5E9A43-72D5-47FF-A5E8-72D85A11A85E}"/>
                </a:ext>
              </a:extLst>
            </p:cNvPr>
            <p:cNvSpPr/>
            <p:nvPr/>
          </p:nvSpPr>
          <p:spPr>
            <a:xfrm>
              <a:off x="3684450" y="1825975"/>
              <a:ext cx="155000" cy="449325"/>
            </a:xfrm>
            <a:custGeom>
              <a:avLst/>
              <a:gdLst/>
              <a:ahLst/>
              <a:cxnLst/>
              <a:rect l="l" t="t" r="r" b="b"/>
              <a:pathLst>
                <a:path w="6200" h="17973" extrusionOk="0">
                  <a:moveTo>
                    <a:pt x="322" y="1"/>
                  </a:moveTo>
                  <a:cubicBezTo>
                    <a:pt x="322" y="1"/>
                    <a:pt x="975" y="7509"/>
                    <a:pt x="1" y="16514"/>
                  </a:cubicBezTo>
                  <a:cubicBezTo>
                    <a:pt x="1496" y="17004"/>
                    <a:pt x="3581" y="17625"/>
                    <a:pt x="5735" y="17972"/>
                  </a:cubicBezTo>
                  <a:cubicBezTo>
                    <a:pt x="5400" y="11239"/>
                    <a:pt x="6200" y="5337"/>
                    <a:pt x="6200" y="5337"/>
                  </a:cubicBezTo>
                  <a:lnTo>
                    <a:pt x="322" y="1"/>
                  </a:lnTo>
                  <a:close/>
                </a:path>
              </a:pathLst>
            </a:custGeom>
            <a:solidFill>
              <a:srgbClr val="673926"/>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29" name="Google Shape;2371;p57">
              <a:extLst>
                <a:ext uri="{FF2B5EF4-FFF2-40B4-BE49-F238E27FC236}">
                  <a16:creationId xmlns:a16="http://schemas.microsoft.com/office/drawing/2014/main" id="{B2BA5CCD-7C5D-4DBE-ABD6-BB2C4A1E9FF9}"/>
                </a:ext>
              </a:extLst>
            </p:cNvPr>
            <p:cNvSpPr/>
            <p:nvPr/>
          </p:nvSpPr>
          <p:spPr>
            <a:xfrm>
              <a:off x="3275450" y="932350"/>
              <a:ext cx="840025" cy="1163275"/>
            </a:xfrm>
            <a:custGeom>
              <a:avLst/>
              <a:gdLst/>
              <a:ahLst/>
              <a:cxnLst/>
              <a:rect l="l" t="t" r="r" b="b"/>
              <a:pathLst>
                <a:path w="33601" h="46531" extrusionOk="0">
                  <a:moveTo>
                    <a:pt x="18068" y="0"/>
                  </a:moveTo>
                  <a:cubicBezTo>
                    <a:pt x="10447" y="0"/>
                    <a:pt x="3646" y="5018"/>
                    <a:pt x="1974" y="10145"/>
                  </a:cubicBezTo>
                  <a:cubicBezTo>
                    <a:pt x="1974" y="10145"/>
                    <a:pt x="1" y="17581"/>
                    <a:pt x="232" y="27001"/>
                  </a:cubicBezTo>
                  <a:cubicBezTo>
                    <a:pt x="467" y="36416"/>
                    <a:pt x="12557" y="45253"/>
                    <a:pt x="15579" y="46531"/>
                  </a:cubicBezTo>
                  <a:cubicBezTo>
                    <a:pt x="22324" y="44322"/>
                    <a:pt x="33601" y="38513"/>
                    <a:pt x="33135" y="21887"/>
                  </a:cubicBezTo>
                  <a:cubicBezTo>
                    <a:pt x="32670" y="5261"/>
                    <a:pt x="27090" y="495"/>
                    <a:pt x="19065" y="29"/>
                  </a:cubicBezTo>
                  <a:cubicBezTo>
                    <a:pt x="18732" y="10"/>
                    <a:pt x="18399" y="0"/>
                    <a:pt x="18068" y="0"/>
                  </a:cubicBezTo>
                  <a:close/>
                </a:path>
              </a:pathLst>
            </a:custGeom>
            <a:solidFill>
              <a:srgbClr val="A35D4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30" name="Google Shape;2372;p57">
              <a:extLst>
                <a:ext uri="{FF2B5EF4-FFF2-40B4-BE49-F238E27FC236}">
                  <a16:creationId xmlns:a16="http://schemas.microsoft.com/office/drawing/2014/main" id="{360D40CE-0BA3-4170-B45B-C778952B7C11}"/>
                </a:ext>
              </a:extLst>
            </p:cNvPr>
            <p:cNvSpPr/>
            <p:nvPr/>
          </p:nvSpPr>
          <p:spPr>
            <a:xfrm>
              <a:off x="3198200" y="872900"/>
              <a:ext cx="948300" cy="584625"/>
            </a:xfrm>
            <a:custGeom>
              <a:avLst/>
              <a:gdLst/>
              <a:ahLst/>
              <a:cxnLst/>
              <a:rect l="l" t="t" r="r" b="b"/>
              <a:pathLst>
                <a:path w="37932" h="23385" extrusionOk="0">
                  <a:moveTo>
                    <a:pt x="23000" y="0"/>
                  </a:moveTo>
                  <a:cubicBezTo>
                    <a:pt x="17987" y="0"/>
                    <a:pt x="9429" y="4642"/>
                    <a:pt x="7063" y="6640"/>
                  </a:cubicBezTo>
                  <a:cubicBezTo>
                    <a:pt x="4649" y="8685"/>
                    <a:pt x="0" y="20827"/>
                    <a:pt x="1167" y="20827"/>
                  </a:cubicBezTo>
                  <a:cubicBezTo>
                    <a:pt x="1215" y="20827"/>
                    <a:pt x="1273" y="20807"/>
                    <a:pt x="1341" y="20764"/>
                  </a:cubicBezTo>
                  <a:cubicBezTo>
                    <a:pt x="3067" y="19698"/>
                    <a:pt x="9681" y="14727"/>
                    <a:pt x="9681" y="14726"/>
                  </a:cubicBezTo>
                  <a:lnTo>
                    <a:pt x="9681" y="14726"/>
                  </a:lnTo>
                  <a:cubicBezTo>
                    <a:pt x="9681" y="14727"/>
                    <a:pt x="6095" y="18544"/>
                    <a:pt x="4258" y="20764"/>
                  </a:cubicBezTo>
                  <a:cubicBezTo>
                    <a:pt x="13548" y="19704"/>
                    <a:pt x="25482" y="4612"/>
                    <a:pt x="25483" y="4611"/>
                  </a:cubicBezTo>
                  <a:lnTo>
                    <a:pt x="25483" y="4611"/>
                  </a:lnTo>
                  <a:cubicBezTo>
                    <a:pt x="22616" y="15347"/>
                    <a:pt x="31738" y="18544"/>
                    <a:pt x="31738" y="18544"/>
                  </a:cubicBezTo>
                  <a:cubicBezTo>
                    <a:pt x="31738" y="18544"/>
                    <a:pt x="31831" y="18060"/>
                    <a:pt x="31254" y="13672"/>
                  </a:cubicBezTo>
                  <a:lnTo>
                    <a:pt x="31254" y="13672"/>
                  </a:lnTo>
                  <a:cubicBezTo>
                    <a:pt x="32315" y="19257"/>
                    <a:pt x="36244" y="23384"/>
                    <a:pt x="36244" y="23384"/>
                  </a:cubicBezTo>
                  <a:cubicBezTo>
                    <a:pt x="36244" y="23384"/>
                    <a:pt x="37931" y="11283"/>
                    <a:pt x="36963" y="7800"/>
                  </a:cubicBezTo>
                  <a:cubicBezTo>
                    <a:pt x="35995" y="4320"/>
                    <a:pt x="28740" y="739"/>
                    <a:pt x="23931" y="61"/>
                  </a:cubicBezTo>
                  <a:cubicBezTo>
                    <a:pt x="23637" y="20"/>
                    <a:pt x="23326" y="0"/>
                    <a:pt x="23000" y="0"/>
                  </a:cubicBezTo>
                  <a:close/>
                </a:path>
              </a:pathLst>
            </a:custGeom>
            <a:solidFill>
              <a:srgbClr val="9DA1FD"/>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31" name="Google Shape;2373;p57">
              <a:extLst>
                <a:ext uri="{FF2B5EF4-FFF2-40B4-BE49-F238E27FC236}">
                  <a16:creationId xmlns:a16="http://schemas.microsoft.com/office/drawing/2014/main" id="{78581A6E-86C1-46DE-959A-9361B1D7472D}"/>
                </a:ext>
              </a:extLst>
            </p:cNvPr>
            <p:cNvSpPr/>
            <p:nvPr/>
          </p:nvSpPr>
          <p:spPr>
            <a:xfrm>
              <a:off x="3421800" y="2783550"/>
              <a:ext cx="22800" cy="174425"/>
            </a:xfrm>
            <a:custGeom>
              <a:avLst/>
              <a:gdLst/>
              <a:ahLst/>
              <a:cxnLst/>
              <a:rect l="l" t="t" r="r" b="b"/>
              <a:pathLst>
                <a:path w="912" h="6977" extrusionOk="0">
                  <a:moveTo>
                    <a:pt x="912" y="0"/>
                  </a:moveTo>
                  <a:cubicBezTo>
                    <a:pt x="608" y="261"/>
                    <a:pt x="304" y="515"/>
                    <a:pt x="0" y="758"/>
                  </a:cubicBezTo>
                  <a:lnTo>
                    <a:pt x="0" y="6977"/>
                  </a:lnTo>
                  <a:lnTo>
                    <a:pt x="912" y="6977"/>
                  </a:lnTo>
                  <a:lnTo>
                    <a:pt x="912" y="0"/>
                  </a:lnTo>
                  <a:close/>
                </a:path>
              </a:pathLst>
            </a:custGeom>
            <a:solidFill>
              <a:srgbClr val="F3F3F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32" name="Google Shape;2374;p57">
              <a:extLst>
                <a:ext uri="{FF2B5EF4-FFF2-40B4-BE49-F238E27FC236}">
                  <a16:creationId xmlns:a16="http://schemas.microsoft.com/office/drawing/2014/main" id="{952E9D4B-3E18-4C32-9E70-7DC3279C2FC9}"/>
                </a:ext>
              </a:extLst>
            </p:cNvPr>
            <p:cNvSpPr/>
            <p:nvPr/>
          </p:nvSpPr>
          <p:spPr>
            <a:xfrm>
              <a:off x="4054325" y="2793925"/>
              <a:ext cx="22850" cy="164050"/>
            </a:xfrm>
            <a:custGeom>
              <a:avLst/>
              <a:gdLst/>
              <a:ahLst/>
              <a:cxnLst/>
              <a:rect l="l" t="t" r="r" b="b"/>
              <a:pathLst>
                <a:path w="914" h="6562" extrusionOk="0">
                  <a:moveTo>
                    <a:pt x="0" y="1"/>
                  </a:moveTo>
                  <a:lnTo>
                    <a:pt x="0" y="6562"/>
                  </a:lnTo>
                  <a:lnTo>
                    <a:pt x="913" y="6562"/>
                  </a:lnTo>
                  <a:lnTo>
                    <a:pt x="913" y="765"/>
                  </a:lnTo>
                  <a:cubicBezTo>
                    <a:pt x="608" y="516"/>
                    <a:pt x="304" y="261"/>
                    <a:pt x="0" y="1"/>
                  </a:cubicBezTo>
                  <a:close/>
                </a:path>
              </a:pathLst>
            </a:custGeom>
            <a:solidFill>
              <a:srgbClr val="F3F3F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33" name="Google Shape;2375;p57">
              <a:extLst>
                <a:ext uri="{FF2B5EF4-FFF2-40B4-BE49-F238E27FC236}">
                  <a16:creationId xmlns:a16="http://schemas.microsoft.com/office/drawing/2014/main" id="{CCA8B4C7-E63E-4949-910B-570C78297FAD}"/>
                </a:ext>
              </a:extLst>
            </p:cNvPr>
            <p:cNvSpPr/>
            <p:nvPr/>
          </p:nvSpPr>
          <p:spPr>
            <a:xfrm>
              <a:off x="3515800" y="2793925"/>
              <a:ext cx="442950" cy="93450"/>
            </a:xfrm>
            <a:custGeom>
              <a:avLst/>
              <a:gdLst/>
              <a:ahLst/>
              <a:cxnLst/>
              <a:rect l="l" t="t" r="r" b="b"/>
              <a:pathLst>
                <a:path w="17718" h="3738" extrusionOk="0">
                  <a:moveTo>
                    <a:pt x="1" y="1"/>
                  </a:moveTo>
                  <a:cubicBezTo>
                    <a:pt x="1105" y="312"/>
                    <a:pt x="2216" y="604"/>
                    <a:pt x="3327" y="870"/>
                  </a:cubicBezTo>
                  <a:cubicBezTo>
                    <a:pt x="4405" y="1141"/>
                    <a:pt x="5489" y="1407"/>
                    <a:pt x="6574" y="1648"/>
                  </a:cubicBezTo>
                  <a:lnTo>
                    <a:pt x="6574" y="1648"/>
                  </a:lnTo>
                  <a:cubicBezTo>
                    <a:pt x="6787" y="2102"/>
                    <a:pt x="7036" y="2523"/>
                    <a:pt x="7360" y="2912"/>
                  </a:cubicBezTo>
                  <a:cubicBezTo>
                    <a:pt x="7701" y="3309"/>
                    <a:pt x="8168" y="3732"/>
                    <a:pt x="8806" y="3738"/>
                  </a:cubicBezTo>
                  <a:cubicBezTo>
                    <a:pt x="8814" y="3738"/>
                    <a:pt x="8822" y="3738"/>
                    <a:pt x="8830" y="3738"/>
                  </a:cubicBezTo>
                  <a:cubicBezTo>
                    <a:pt x="9126" y="3738"/>
                    <a:pt x="9414" y="3628"/>
                    <a:pt x="9645" y="3477"/>
                  </a:cubicBezTo>
                  <a:cubicBezTo>
                    <a:pt x="9886" y="3322"/>
                    <a:pt x="10073" y="3111"/>
                    <a:pt x="10247" y="2912"/>
                  </a:cubicBezTo>
                  <a:cubicBezTo>
                    <a:pt x="10560" y="2517"/>
                    <a:pt x="10804" y="2084"/>
                    <a:pt x="11017" y="1643"/>
                  </a:cubicBezTo>
                  <a:lnTo>
                    <a:pt x="11017" y="1643"/>
                  </a:lnTo>
                  <a:cubicBezTo>
                    <a:pt x="12116" y="1487"/>
                    <a:pt x="13218" y="1318"/>
                    <a:pt x="14317" y="1155"/>
                  </a:cubicBezTo>
                  <a:cubicBezTo>
                    <a:pt x="14882" y="1069"/>
                    <a:pt x="15454" y="969"/>
                    <a:pt x="16018" y="882"/>
                  </a:cubicBezTo>
                  <a:lnTo>
                    <a:pt x="17718" y="590"/>
                  </a:lnTo>
                  <a:lnTo>
                    <a:pt x="15999" y="745"/>
                  </a:lnTo>
                  <a:cubicBezTo>
                    <a:pt x="15429" y="802"/>
                    <a:pt x="14858" y="845"/>
                    <a:pt x="14286" y="914"/>
                  </a:cubicBezTo>
                  <a:cubicBezTo>
                    <a:pt x="13145" y="1037"/>
                    <a:pt x="12003" y="1149"/>
                    <a:pt x="10860" y="1286"/>
                  </a:cubicBezTo>
                  <a:lnTo>
                    <a:pt x="10762" y="1298"/>
                  </a:lnTo>
                  <a:lnTo>
                    <a:pt x="10717" y="1392"/>
                  </a:lnTo>
                  <a:cubicBezTo>
                    <a:pt x="10494" y="1839"/>
                    <a:pt x="10247" y="2279"/>
                    <a:pt x="9935" y="2652"/>
                  </a:cubicBezTo>
                  <a:cubicBezTo>
                    <a:pt x="9632" y="3009"/>
                    <a:pt x="9245" y="3309"/>
                    <a:pt x="8839" y="3309"/>
                  </a:cubicBezTo>
                  <a:cubicBezTo>
                    <a:pt x="8830" y="3309"/>
                    <a:pt x="8821" y="3309"/>
                    <a:pt x="8812" y="3309"/>
                  </a:cubicBezTo>
                  <a:cubicBezTo>
                    <a:pt x="8397" y="3297"/>
                    <a:pt x="7999" y="2987"/>
                    <a:pt x="7683" y="2632"/>
                  </a:cubicBezTo>
                  <a:cubicBezTo>
                    <a:pt x="7374" y="2266"/>
                    <a:pt x="7106" y="1833"/>
                    <a:pt x="6902" y="1392"/>
                  </a:cubicBezTo>
                  <a:lnTo>
                    <a:pt x="6858" y="1298"/>
                  </a:lnTo>
                  <a:lnTo>
                    <a:pt x="6759" y="1274"/>
                  </a:lnTo>
                  <a:cubicBezTo>
                    <a:pt x="5635" y="1031"/>
                    <a:pt x="4512" y="814"/>
                    <a:pt x="3389" y="604"/>
                  </a:cubicBezTo>
                  <a:cubicBezTo>
                    <a:pt x="2259" y="380"/>
                    <a:pt x="1130" y="187"/>
                    <a:pt x="1" y="1"/>
                  </a:cubicBezTo>
                  <a:close/>
                </a:path>
              </a:pathLst>
            </a:custGeom>
            <a:solidFill>
              <a:srgbClr val="673926"/>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grpSp>
      <p:grpSp>
        <p:nvGrpSpPr>
          <p:cNvPr id="134" name="Google Shape;2347;p57">
            <a:extLst>
              <a:ext uri="{FF2B5EF4-FFF2-40B4-BE49-F238E27FC236}">
                <a16:creationId xmlns:a16="http://schemas.microsoft.com/office/drawing/2014/main" id="{24DBE833-2FB6-46A1-B706-78B68484D9D7}"/>
              </a:ext>
            </a:extLst>
          </p:cNvPr>
          <p:cNvGrpSpPr/>
          <p:nvPr/>
        </p:nvGrpSpPr>
        <p:grpSpPr>
          <a:xfrm flipH="1">
            <a:off x="1421535" y="627301"/>
            <a:ext cx="560154" cy="1031725"/>
            <a:chOff x="2968400" y="238175"/>
            <a:chExt cx="1312450" cy="2417350"/>
          </a:xfrm>
        </p:grpSpPr>
        <p:sp>
          <p:nvSpPr>
            <p:cNvPr id="135" name="Google Shape;2348;p57">
              <a:extLst>
                <a:ext uri="{FF2B5EF4-FFF2-40B4-BE49-F238E27FC236}">
                  <a16:creationId xmlns:a16="http://schemas.microsoft.com/office/drawing/2014/main" id="{7E061924-377A-4509-B531-1AEBDA0B5264}"/>
                </a:ext>
              </a:extLst>
            </p:cNvPr>
            <p:cNvSpPr/>
            <p:nvPr/>
          </p:nvSpPr>
          <p:spPr>
            <a:xfrm>
              <a:off x="2970450" y="238175"/>
              <a:ext cx="1212500" cy="1229975"/>
            </a:xfrm>
            <a:custGeom>
              <a:avLst/>
              <a:gdLst/>
              <a:ahLst/>
              <a:cxnLst/>
              <a:rect l="l" t="t" r="r" b="b"/>
              <a:pathLst>
                <a:path w="48500" h="49199" extrusionOk="0">
                  <a:moveTo>
                    <a:pt x="31764" y="1"/>
                  </a:moveTo>
                  <a:cubicBezTo>
                    <a:pt x="31531" y="1"/>
                    <a:pt x="31291" y="10"/>
                    <a:pt x="31042" y="29"/>
                  </a:cubicBezTo>
                  <a:cubicBezTo>
                    <a:pt x="22846" y="658"/>
                    <a:pt x="17203" y="10221"/>
                    <a:pt x="12606" y="10221"/>
                  </a:cubicBezTo>
                  <a:cubicBezTo>
                    <a:pt x="11902" y="10221"/>
                    <a:pt x="11223" y="9996"/>
                    <a:pt x="10562" y="9481"/>
                  </a:cubicBezTo>
                  <a:cubicBezTo>
                    <a:pt x="8990" y="8255"/>
                    <a:pt x="7338" y="7513"/>
                    <a:pt x="5831" y="7513"/>
                  </a:cubicBezTo>
                  <a:cubicBezTo>
                    <a:pt x="2574" y="7513"/>
                    <a:pt x="1" y="10979"/>
                    <a:pt x="403" y="20509"/>
                  </a:cubicBezTo>
                  <a:cubicBezTo>
                    <a:pt x="1713" y="16270"/>
                    <a:pt x="2682" y="14695"/>
                    <a:pt x="2682" y="14694"/>
                  </a:cubicBezTo>
                  <a:lnTo>
                    <a:pt x="2682" y="14694"/>
                  </a:lnTo>
                  <a:cubicBezTo>
                    <a:pt x="2682" y="14695"/>
                    <a:pt x="428" y="21489"/>
                    <a:pt x="5480" y="25152"/>
                  </a:cubicBezTo>
                  <a:cubicBezTo>
                    <a:pt x="10531" y="28813"/>
                    <a:pt x="12710" y="29253"/>
                    <a:pt x="8763" y="33083"/>
                  </a:cubicBezTo>
                  <a:cubicBezTo>
                    <a:pt x="4990" y="36750"/>
                    <a:pt x="8589" y="37563"/>
                    <a:pt x="8365" y="40430"/>
                  </a:cubicBezTo>
                  <a:cubicBezTo>
                    <a:pt x="8148" y="43303"/>
                    <a:pt x="3531" y="42745"/>
                    <a:pt x="3289" y="49198"/>
                  </a:cubicBezTo>
                  <a:lnTo>
                    <a:pt x="46557" y="49198"/>
                  </a:lnTo>
                  <a:cubicBezTo>
                    <a:pt x="46557" y="49198"/>
                    <a:pt x="42920" y="43825"/>
                    <a:pt x="44739" y="43017"/>
                  </a:cubicBezTo>
                  <a:cubicBezTo>
                    <a:pt x="46557" y="42206"/>
                    <a:pt x="48500" y="41169"/>
                    <a:pt x="44013" y="35205"/>
                  </a:cubicBezTo>
                  <a:cubicBezTo>
                    <a:pt x="39526" y="29234"/>
                    <a:pt x="39285" y="26745"/>
                    <a:pt x="41952" y="23811"/>
                  </a:cubicBezTo>
                  <a:cubicBezTo>
                    <a:pt x="44173" y="21368"/>
                    <a:pt x="47902" y="11389"/>
                    <a:pt x="42459" y="11389"/>
                  </a:cubicBezTo>
                  <a:cubicBezTo>
                    <a:pt x="41361" y="11389"/>
                    <a:pt x="39889" y="11795"/>
                    <a:pt x="37956" y="12752"/>
                  </a:cubicBezTo>
                  <a:cubicBezTo>
                    <a:pt x="37956" y="12752"/>
                    <a:pt x="40368" y="1"/>
                    <a:pt x="31764" y="1"/>
                  </a:cubicBezTo>
                  <a:close/>
                </a:path>
              </a:pathLst>
            </a:custGeom>
            <a:solidFill>
              <a:srgbClr val="19133B"/>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36" name="Google Shape;2349;p57">
              <a:extLst>
                <a:ext uri="{FF2B5EF4-FFF2-40B4-BE49-F238E27FC236}">
                  <a16:creationId xmlns:a16="http://schemas.microsoft.com/office/drawing/2014/main" id="{9AED674C-6EDA-4685-AFB0-E7C31332283E}"/>
                </a:ext>
              </a:extLst>
            </p:cNvPr>
            <p:cNvSpPr/>
            <p:nvPr/>
          </p:nvSpPr>
          <p:spPr>
            <a:xfrm>
              <a:off x="3780925" y="1123025"/>
              <a:ext cx="236700" cy="251950"/>
            </a:xfrm>
            <a:custGeom>
              <a:avLst/>
              <a:gdLst/>
              <a:ahLst/>
              <a:cxnLst/>
              <a:rect l="l" t="t" r="r" b="b"/>
              <a:pathLst>
                <a:path w="9468" h="10078" extrusionOk="0">
                  <a:moveTo>
                    <a:pt x="5603" y="0"/>
                  </a:moveTo>
                  <a:cubicBezTo>
                    <a:pt x="3181" y="0"/>
                    <a:pt x="932" y="3590"/>
                    <a:pt x="932" y="3590"/>
                  </a:cubicBezTo>
                  <a:lnTo>
                    <a:pt x="1" y="8740"/>
                  </a:lnTo>
                  <a:cubicBezTo>
                    <a:pt x="1113" y="9684"/>
                    <a:pt x="2154" y="10077"/>
                    <a:pt x="3094" y="10077"/>
                  </a:cubicBezTo>
                  <a:cubicBezTo>
                    <a:pt x="7281" y="10077"/>
                    <a:pt x="9468" y="2272"/>
                    <a:pt x="7101" y="519"/>
                  </a:cubicBezTo>
                  <a:cubicBezTo>
                    <a:pt x="6606" y="152"/>
                    <a:pt x="6101" y="0"/>
                    <a:pt x="5603" y="0"/>
                  </a:cubicBezTo>
                  <a:close/>
                </a:path>
              </a:pathLst>
            </a:custGeom>
            <a:solidFill>
              <a:srgbClr val="FE828D"/>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37" name="Google Shape;2350;p57">
              <a:extLst>
                <a:ext uri="{FF2B5EF4-FFF2-40B4-BE49-F238E27FC236}">
                  <a16:creationId xmlns:a16="http://schemas.microsoft.com/office/drawing/2014/main" id="{4F625E21-94A3-4845-B5F7-3583A60B0413}"/>
                </a:ext>
              </a:extLst>
            </p:cNvPr>
            <p:cNvSpPr/>
            <p:nvPr/>
          </p:nvSpPr>
          <p:spPr>
            <a:xfrm>
              <a:off x="3780925" y="1148075"/>
              <a:ext cx="80725" cy="219725"/>
            </a:xfrm>
            <a:custGeom>
              <a:avLst/>
              <a:gdLst/>
              <a:ahLst/>
              <a:cxnLst/>
              <a:rect l="l" t="t" r="r" b="b"/>
              <a:pathLst>
                <a:path w="3229" h="8789" extrusionOk="0">
                  <a:moveTo>
                    <a:pt x="3228" y="1"/>
                  </a:moveTo>
                  <a:lnTo>
                    <a:pt x="3228" y="1"/>
                  </a:lnTo>
                  <a:cubicBezTo>
                    <a:pt x="1888" y="1061"/>
                    <a:pt x="932" y="2588"/>
                    <a:pt x="932" y="2588"/>
                  </a:cubicBezTo>
                  <a:lnTo>
                    <a:pt x="1" y="7738"/>
                  </a:lnTo>
                  <a:cubicBezTo>
                    <a:pt x="585" y="8236"/>
                    <a:pt x="1143" y="8577"/>
                    <a:pt x="1682" y="8788"/>
                  </a:cubicBezTo>
                  <a:cubicBezTo>
                    <a:pt x="2223" y="5902"/>
                    <a:pt x="2837" y="2123"/>
                    <a:pt x="3228" y="1"/>
                  </a:cubicBezTo>
                  <a:close/>
                </a:path>
              </a:pathLst>
            </a:custGeom>
            <a:solidFill>
              <a:srgbClr val="EC5E6B"/>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38" name="Google Shape;2351;p57">
              <a:extLst>
                <a:ext uri="{FF2B5EF4-FFF2-40B4-BE49-F238E27FC236}">
                  <a16:creationId xmlns:a16="http://schemas.microsoft.com/office/drawing/2014/main" id="{749D454F-71B7-4BEA-BFE5-ACBA43E22D8A}"/>
                </a:ext>
              </a:extLst>
            </p:cNvPr>
            <p:cNvSpPr/>
            <p:nvPr/>
          </p:nvSpPr>
          <p:spPr>
            <a:xfrm>
              <a:off x="3101775" y="1123025"/>
              <a:ext cx="236700" cy="251950"/>
            </a:xfrm>
            <a:custGeom>
              <a:avLst/>
              <a:gdLst/>
              <a:ahLst/>
              <a:cxnLst/>
              <a:rect l="l" t="t" r="r" b="b"/>
              <a:pathLst>
                <a:path w="9468" h="10078" extrusionOk="0">
                  <a:moveTo>
                    <a:pt x="3864" y="0"/>
                  </a:moveTo>
                  <a:cubicBezTo>
                    <a:pt x="3366" y="0"/>
                    <a:pt x="2861" y="152"/>
                    <a:pt x="2368" y="519"/>
                  </a:cubicBezTo>
                  <a:cubicBezTo>
                    <a:pt x="1" y="2272"/>
                    <a:pt x="2183" y="10077"/>
                    <a:pt x="6372" y="10077"/>
                  </a:cubicBezTo>
                  <a:cubicBezTo>
                    <a:pt x="7313" y="10077"/>
                    <a:pt x="8354" y="9684"/>
                    <a:pt x="9468" y="8740"/>
                  </a:cubicBezTo>
                  <a:lnTo>
                    <a:pt x="8537" y="3590"/>
                  </a:lnTo>
                  <a:cubicBezTo>
                    <a:pt x="8537" y="3590"/>
                    <a:pt x="6283" y="0"/>
                    <a:pt x="3864" y="0"/>
                  </a:cubicBezTo>
                  <a:close/>
                </a:path>
              </a:pathLst>
            </a:custGeom>
            <a:solidFill>
              <a:srgbClr val="FE828D"/>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39" name="Google Shape;2352;p57">
              <a:extLst>
                <a:ext uri="{FF2B5EF4-FFF2-40B4-BE49-F238E27FC236}">
                  <a16:creationId xmlns:a16="http://schemas.microsoft.com/office/drawing/2014/main" id="{7D887BE9-2594-4BAE-8EE6-1A9D823BE7C9}"/>
                </a:ext>
              </a:extLst>
            </p:cNvPr>
            <p:cNvSpPr/>
            <p:nvPr/>
          </p:nvSpPr>
          <p:spPr>
            <a:xfrm>
              <a:off x="3254525" y="1145450"/>
              <a:ext cx="83950" cy="229475"/>
            </a:xfrm>
            <a:custGeom>
              <a:avLst/>
              <a:gdLst/>
              <a:ahLst/>
              <a:cxnLst/>
              <a:rect l="l" t="t" r="r" b="b"/>
              <a:pathLst>
                <a:path w="3358" h="9179" extrusionOk="0">
                  <a:moveTo>
                    <a:pt x="1" y="0"/>
                  </a:moveTo>
                  <a:lnTo>
                    <a:pt x="926" y="5654"/>
                  </a:lnTo>
                  <a:lnTo>
                    <a:pt x="211" y="9178"/>
                  </a:lnTo>
                  <a:cubicBezTo>
                    <a:pt x="233" y="9178"/>
                    <a:pt x="256" y="9179"/>
                    <a:pt x="278" y="9179"/>
                  </a:cubicBezTo>
                  <a:cubicBezTo>
                    <a:pt x="1216" y="9179"/>
                    <a:pt x="2248" y="8783"/>
                    <a:pt x="3358" y="7843"/>
                  </a:cubicBezTo>
                  <a:lnTo>
                    <a:pt x="2427" y="2693"/>
                  </a:lnTo>
                  <a:cubicBezTo>
                    <a:pt x="2427" y="2693"/>
                    <a:pt x="1402" y="1066"/>
                    <a:pt x="1" y="0"/>
                  </a:cubicBezTo>
                  <a:close/>
                </a:path>
              </a:pathLst>
            </a:custGeom>
            <a:solidFill>
              <a:srgbClr val="EC5E6B"/>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42" name="Google Shape;2353;p57">
              <a:extLst>
                <a:ext uri="{FF2B5EF4-FFF2-40B4-BE49-F238E27FC236}">
                  <a16:creationId xmlns:a16="http://schemas.microsoft.com/office/drawing/2014/main" id="{CC6F589E-842C-4558-AE00-F7FD6EFF2A99}"/>
                </a:ext>
              </a:extLst>
            </p:cNvPr>
            <p:cNvSpPr/>
            <p:nvPr/>
          </p:nvSpPr>
          <p:spPr>
            <a:xfrm>
              <a:off x="2968400" y="1495600"/>
              <a:ext cx="1312450" cy="1159925"/>
            </a:xfrm>
            <a:custGeom>
              <a:avLst/>
              <a:gdLst/>
              <a:ahLst/>
              <a:cxnLst/>
              <a:rect l="l" t="t" r="r" b="b"/>
              <a:pathLst>
                <a:path w="52498" h="46397" extrusionOk="0">
                  <a:moveTo>
                    <a:pt x="30783" y="1"/>
                  </a:moveTo>
                  <a:lnTo>
                    <a:pt x="23579" y="6274"/>
                  </a:lnTo>
                  <a:cubicBezTo>
                    <a:pt x="23579" y="6274"/>
                    <a:pt x="21797" y="19847"/>
                    <a:pt x="18321" y="32482"/>
                  </a:cubicBezTo>
                  <a:cubicBezTo>
                    <a:pt x="14840" y="45125"/>
                    <a:pt x="1" y="46397"/>
                    <a:pt x="1" y="46397"/>
                  </a:cubicBezTo>
                  <a:lnTo>
                    <a:pt x="52497" y="46397"/>
                  </a:lnTo>
                  <a:cubicBezTo>
                    <a:pt x="46118" y="45403"/>
                    <a:pt x="38591" y="42493"/>
                    <a:pt x="34432" y="32657"/>
                  </a:cubicBezTo>
                  <a:cubicBezTo>
                    <a:pt x="30274" y="22814"/>
                    <a:pt x="30783" y="1"/>
                    <a:pt x="30783" y="1"/>
                  </a:cubicBezTo>
                  <a:close/>
                </a:path>
              </a:pathLst>
            </a:custGeom>
            <a:solidFill>
              <a:srgbClr val="FE828D"/>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43" name="Google Shape;2354;p57">
              <a:extLst>
                <a:ext uri="{FF2B5EF4-FFF2-40B4-BE49-F238E27FC236}">
                  <a16:creationId xmlns:a16="http://schemas.microsoft.com/office/drawing/2014/main" id="{942BB440-3DAA-454E-BFC3-91CC33F782E1}"/>
                </a:ext>
              </a:extLst>
            </p:cNvPr>
            <p:cNvSpPr/>
            <p:nvPr/>
          </p:nvSpPr>
          <p:spPr>
            <a:xfrm>
              <a:off x="3509900" y="1495600"/>
              <a:ext cx="254775" cy="538525"/>
            </a:xfrm>
            <a:custGeom>
              <a:avLst/>
              <a:gdLst/>
              <a:ahLst/>
              <a:cxnLst/>
              <a:rect l="l" t="t" r="r" b="b"/>
              <a:pathLst>
                <a:path w="10191" h="21541" extrusionOk="0">
                  <a:moveTo>
                    <a:pt x="9123" y="1"/>
                  </a:moveTo>
                  <a:lnTo>
                    <a:pt x="1919" y="6274"/>
                  </a:lnTo>
                  <a:cubicBezTo>
                    <a:pt x="1919" y="6274"/>
                    <a:pt x="1272" y="11189"/>
                    <a:pt x="0" y="17862"/>
                  </a:cubicBezTo>
                  <a:cubicBezTo>
                    <a:pt x="2762" y="18873"/>
                    <a:pt x="6722" y="20300"/>
                    <a:pt x="10191" y="21541"/>
                  </a:cubicBezTo>
                  <a:cubicBezTo>
                    <a:pt x="8874" y="11389"/>
                    <a:pt x="9123" y="1"/>
                    <a:pt x="9123" y="1"/>
                  </a:cubicBezTo>
                  <a:close/>
                </a:path>
              </a:pathLst>
            </a:custGeom>
            <a:solidFill>
              <a:srgbClr val="EC5E6B"/>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44" name="Google Shape;2355;p57">
              <a:extLst>
                <a:ext uri="{FF2B5EF4-FFF2-40B4-BE49-F238E27FC236}">
                  <a16:creationId xmlns:a16="http://schemas.microsoft.com/office/drawing/2014/main" id="{85143E7A-8812-49BA-A5A1-DDD09234E316}"/>
                </a:ext>
              </a:extLst>
            </p:cNvPr>
            <p:cNvSpPr/>
            <p:nvPr/>
          </p:nvSpPr>
          <p:spPr>
            <a:xfrm>
              <a:off x="3790400" y="1212750"/>
              <a:ext cx="149450" cy="100875"/>
            </a:xfrm>
            <a:custGeom>
              <a:avLst/>
              <a:gdLst/>
              <a:ahLst/>
              <a:cxnLst/>
              <a:rect l="l" t="t" r="r" b="b"/>
              <a:pathLst>
                <a:path w="5978" h="4035" extrusionOk="0">
                  <a:moveTo>
                    <a:pt x="5977" y="1"/>
                  </a:moveTo>
                  <a:lnTo>
                    <a:pt x="5977" y="1"/>
                  </a:lnTo>
                  <a:cubicBezTo>
                    <a:pt x="5003" y="367"/>
                    <a:pt x="4059" y="783"/>
                    <a:pt x="3128" y="1230"/>
                  </a:cubicBezTo>
                  <a:cubicBezTo>
                    <a:pt x="2197" y="1677"/>
                    <a:pt x="1274" y="2143"/>
                    <a:pt x="372" y="2639"/>
                  </a:cubicBezTo>
                  <a:lnTo>
                    <a:pt x="0" y="2843"/>
                  </a:lnTo>
                  <a:lnTo>
                    <a:pt x="380" y="2999"/>
                  </a:lnTo>
                  <a:cubicBezTo>
                    <a:pt x="1311" y="3377"/>
                    <a:pt x="2254" y="3730"/>
                    <a:pt x="3216" y="4034"/>
                  </a:cubicBezTo>
                  <a:cubicBezTo>
                    <a:pt x="2466" y="3597"/>
                    <a:pt x="1695" y="3195"/>
                    <a:pt x="916" y="2818"/>
                  </a:cubicBezTo>
                  <a:lnTo>
                    <a:pt x="916" y="2818"/>
                  </a:lnTo>
                  <a:cubicBezTo>
                    <a:pt x="1723" y="2429"/>
                    <a:pt x="2521" y="2015"/>
                    <a:pt x="3308" y="1584"/>
                  </a:cubicBezTo>
                  <a:cubicBezTo>
                    <a:pt x="4215" y="1093"/>
                    <a:pt x="5109" y="571"/>
                    <a:pt x="5977" y="1"/>
                  </a:cubicBezTo>
                  <a:close/>
                </a:path>
              </a:pathLst>
            </a:custGeom>
            <a:solidFill>
              <a:srgbClr val="EC5E6B"/>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48" name="Google Shape;2356;p57">
              <a:extLst>
                <a:ext uri="{FF2B5EF4-FFF2-40B4-BE49-F238E27FC236}">
                  <a16:creationId xmlns:a16="http://schemas.microsoft.com/office/drawing/2014/main" id="{516BE01E-A2F9-456C-9FE6-2F18700EF00C}"/>
                </a:ext>
              </a:extLst>
            </p:cNvPr>
            <p:cNvSpPr/>
            <p:nvPr/>
          </p:nvSpPr>
          <p:spPr>
            <a:xfrm>
              <a:off x="3179575" y="1212750"/>
              <a:ext cx="149450" cy="100875"/>
            </a:xfrm>
            <a:custGeom>
              <a:avLst/>
              <a:gdLst/>
              <a:ahLst/>
              <a:cxnLst/>
              <a:rect l="l" t="t" r="r" b="b"/>
              <a:pathLst>
                <a:path w="5978" h="4035" extrusionOk="0">
                  <a:moveTo>
                    <a:pt x="0" y="1"/>
                  </a:moveTo>
                  <a:lnTo>
                    <a:pt x="0" y="1"/>
                  </a:lnTo>
                  <a:cubicBezTo>
                    <a:pt x="870" y="571"/>
                    <a:pt x="1764" y="1093"/>
                    <a:pt x="2669" y="1584"/>
                  </a:cubicBezTo>
                  <a:cubicBezTo>
                    <a:pt x="3457" y="2015"/>
                    <a:pt x="4254" y="2428"/>
                    <a:pt x="5060" y="2818"/>
                  </a:cubicBezTo>
                  <a:lnTo>
                    <a:pt x="5060" y="2818"/>
                  </a:lnTo>
                  <a:cubicBezTo>
                    <a:pt x="4279" y="3194"/>
                    <a:pt x="3511" y="3597"/>
                    <a:pt x="2756" y="4034"/>
                  </a:cubicBezTo>
                  <a:cubicBezTo>
                    <a:pt x="3724" y="3730"/>
                    <a:pt x="4668" y="3377"/>
                    <a:pt x="5599" y="2999"/>
                  </a:cubicBezTo>
                  <a:lnTo>
                    <a:pt x="5978" y="2843"/>
                  </a:lnTo>
                  <a:lnTo>
                    <a:pt x="5605" y="2639"/>
                  </a:lnTo>
                  <a:cubicBezTo>
                    <a:pt x="4698" y="2143"/>
                    <a:pt x="3781" y="1677"/>
                    <a:pt x="2850" y="1230"/>
                  </a:cubicBezTo>
                  <a:cubicBezTo>
                    <a:pt x="1919" y="783"/>
                    <a:pt x="974" y="367"/>
                    <a:pt x="0" y="1"/>
                  </a:cubicBezTo>
                  <a:close/>
                </a:path>
              </a:pathLst>
            </a:custGeom>
            <a:solidFill>
              <a:srgbClr val="EC5E6B"/>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49" name="Google Shape;2357;p57">
              <a:extLst>
                <a:ext uri="{FF2B5EF4-FFF2-40B4-BE49-F238E27FC236}">
                  <a16:creationId xmlns:a16="http://schemas.microsoft.com/office/drawing/2014/main" id="{5A2F9EC7-59E3-4363-9CC2-9B7487E9FAFB}"/>
                </a:ext>
              </a:extLst>
            </p:cNvPr>
            <p:cNvSpPr/>
            <p:nvPr/>
          </p:nvSpPr>
          <p:spPr>
            <a:xfrm>
              <a:off x="3157075" y="537050"/>
              <a:ext cx="775625" cy="1351275"/>
            </a:xfrm>
            <a:custGeom>
              <a:avLst/>
              <a:gdLst/>
              <a:ahLst/>
              <a:cxnLst/>
              <a:rect l="l" t="t" r="r" b="b"/>
              <a:pathLst>
                <a:path w="31025" h="54051" extrusionOk="0">
                  <a:moveTo>
                    <a:pt x="15950" y="1"/>
                  </a:moveTo>
                  <a:cubicBezTo>
                    <a:pt x="5379" y="1"/>
                    <a:pt x="1" y="4427"/>
                    <a:pt x="1" y="4427"/>
                  </a:cubicBezTo>
                  <a:cubicBezTo>
                    <a:pt x="1118" y="12278"/>
                    <a:pt x="5139" y="21902"/>
                    <a:pt x="6170" y="29381"/>
                  </a:cubicBezTo>
                  <a:cubicBezTo>
                    <a:pt x="5512" y="34799"/>
                    <a:pt x="4202" y="51152"/>
                    <a:pt x="4202" y="51152"/>
                  </a:cubicBezTo>
                  <a:lnTo>
                    <a:pt x="19624" y="54050"/>
                  </a:lnTo>
                  <a:cubicBezTo>
                    <a:pt x="19624" y="54050"/>
                    <a:pt x="31024" y="17044"/>
                    <a:pt x="29529" y="2181"/>
                  </a:cubicBezTo>
                  <a:cubicBezTo>
                    <a:pt x="24322" y="586"/>
                    <a:pt x="19793" y="1"/>
                    <a:pt x="15950" y="1"/>
                  </a:cubicBezTo>
                  <a:close/>
                </a:path>
              </a:pathLst>
            </a:custGeom>
            <a:solidFill>
              <a:srgbClr val="FE828D"/>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50" name="Google Shape;2358;p57">
              <a:extLst>
                <a:ext uri="{FF2B5EF4-FFF2-40B4-BE49-F238E27FC236}">
                  <a16:creationId xmlns:a16="http://schemas.microsoft.com/office/drawing/2014/main" id="{25A6154F-D3A2-4A9C-8F9D-6370F6E1FBE9}"/>
                </a:ext>
              </a:extLst>
            </p:cNvPr>
            <p:cNvSpPr/>
            <p:nvPr/>
          </p:nvSpPr>
          <p:spPr>
            <a:xfrm>
              <a:off x="3262125" y="1102600"/>
              <a:ext cx="550175" cy="785725"/>
            </a:xfrm>
            <a:custGeom>
              <a:avLst/>
              <a:gdLst/>
              <a:ahLst/>
              <a:cxnLst/>
              <a:rect l="l" t="t" r="r" b="b"/>
              <a:pathLst>
                <a:path w="22007" h="31429" extrusionOk="0">
                  <a:moveTo>
                    <a:pt x="10504" y="1"/>
                  </a:moveTo>
                  <a:cubicBezTo>
                    <a:pt x="10069" y="1"/>
                    <a:pt x="9627" y="31"/>
                    <a:pt x="9178" y="94"/>
                  </a:cubicBezTo>
                  <a:cubicBezTo>
                    <a:pt x="5114" y="658"/>
                    <a:pt x="2521" y="2731"/>
                    <a:pt x="1433" y="3786"/>
                  </a:cubicBezTo>
                  <a:cubicBezTo>
                    <a:pt x="1651" y="4805"/>
                    <a:pt x="1831" y="5797"/>
                    <a:pt x="1968" y="6759"/>
                  </a:cubicBezTo>
                  <a:cubicBezTo>
                    <a:pt x="1310" y="12177"/>
                    <a:pt x="0" y="28530"/>
                    <a:pt x="0" y="28530"/>
                  </a:cubicBezTo>
                  <a:lnTo>
                    <a:pt x="15422" y="31428"/>
                  </a:lnTo>
                  <a:cubicBezTo>
                    <a:pt x="15422" y="31428"/>
                    <a:pt x="19102" y="19482"/>
                    <a:pt x="22007" y="6430"/>
                  </a:cubicBezTo>
                  <a:cubicBezTo>
                    <a:pt x="18711" y="3151"/>
                    <a:pt x="14957" y="1"/>
                    <a:pt x="10504" y="1"/>
                  </a:cubicBezTo>
                  <a:close/>
                </a:path>
              </a:pathLst>
            </a:custGeom>
            <a:solidFill>
              <a:srgbClr val="19133B"/>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52" name="Google Shape;2359;p57">
              <a:extLst>
                <a:ext uri="{FF2B5EF4-FFF2-40B4-BE49-F238E27FC236}">
                  <a16:creationId xmlns:a16="http://schemas.microsoft.com/office/drawing/2014/main" id="{B5498068-132A-4131-B3E7-644ABB509E3B}"/>
                </a:ext>
              </a:extLst>
            </p:cNvPr>
            <p:cNvSpPr/>
            <p:nvPr/>
          </p:nvSpPr>
          <p:spPr>
            <a:xfrm>
              <a:off x="2968400" y="2273050"/>
              <a:ext cx="1312450" cy="382475"/>
            </a:xfrm>
            <a:custGeom>
              <a:avLst/>
              <a:gdLst/>
              <a:ahLst/>
              <a:cxnLst/>
              <a:rect l="l" t="t" r="r" b="b"/>
              <a:pathLst>
                <a:path w="52498" h="15299" extrusionOk="0">
                  <a:moveTo>
                    <a:pt x="33848" y="1"/>
                  </a:moveTo>
                  <a:cubicBezTo>
                    <a:pt x="31279" y="1875"/>
                    <a:pt x="27464" y="3965"/>
                    <a:pt x="23237" y="3965"/>
                  </a:cubicBezTo>
                  <a:cubicBezTo>
                    <a:pt x="21502" y="3965"/>
                    <a:pt x="19698" y="3613"/>
                    <a:pt x="17881" y="2750"/>
                  </a:cubicBezTo>
                  <a:cubicBezTo>
                    <a:pt x="13748" y="14113"/>
                    <a:pt x="1" y="15299"/>
                    <a:pt x="1" y="15299"/>
                  </a:cubicBezTo>
                  <a:lnTo>
                    <a:pt x="52497" y="15299"/>
                  </a:lnTo>
                  <a:cubicBezTo>
                    <a:pt x="46118" y="14305"/>
                    <a:pt x="38591" y="11395"/>
                    <a:pt x="34432" y="1559"/>
                  </a:cubicBezTo>
                  <a:cubicBezTo>
                    <a:pt x="34228" y="1069"/>
                    <a:pt x="34034" y="547"/>
                    <a:pt x="33848" y="1"/>
                  </a:cubicBezTo>
                  <a:close/>
                </a:path>
              </a:pathLst>
            </a:custGeom>
            <a:solidFill>
              <a:srgbClr val="9DA1FD"/>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53" name="Google Shape;2360;p57">
              <a:extLst>
                <a:ext uri="{FF2B5EF4-FFF2-40B4-BE49-F238E27FC236}">
                  <a16:creationId xmlns:a16="http://schemas.microsoft.com/office/drawing/2014/main" id="{86C64495-E016-4540-911A-66A45B15129A}"/>
                </a:ext>
              </a:extLst>
            </p:cNvPr>
            <p:cNvSpPr/>
            <p:nvPr/>
          </p:nvSpPr>
          <p:spPr>
            <a:xfrm>
              <a:off x="3378775" y="2341800"/>
              <a:ext cx="469700" cy="135000"/>
            </a:xfrm>
            <a:custGeom>
              <a:avLst/>
              <a:gdLst/>
              <a:ahLst/>
              <a:cxnLst/>
              <a:rect l="l" t="t" r="r" b="b"/>
              <a:pathLst>
                <a:path w="18788" h="5400" extrusionOk="0">
                  <a:moveTo>
                    <a:pt x="18483" y="0"/>
                  </a:moveTo>
                  <a:cubicBezTo>
                    <a:pt x="18409" y="64"/>
                    <a:pt x="13247" y="4953"/>
                    <a:pt x="7042" y="4953"/>
                  </a:cubicBezTo>
                  <a:cubicBezTo>
                    <a:pt x="4853" y="4953"/>
                    <a:pt x="2533" y="4344"/>
                    <a:pt x="262" y="2699"/>
                  </a:cubicBezTo>
                  <a:lnTo>
                    <a:pt x="1" y="3059"/>
                  </a:lnTo>
                  <a:cubicBezTo>
                    <a:pt x="2360" y="4766"/>
                    <a:pt x="4767" y="5399"/>
                    <a:pt x="7038" y="5399"/>
                  </a:cubicBezTo>
                  <a:cubicBezTo>
                    <a:pt x="13425" y="5399"/>
                    <a:pt x="18719" y="390"/>
                    <a:pt x="18787" y="316"/>
                  </a:cubicBezTo>
                  <a:lnTo>
                    <a:pt x="18483" y="0"/>
                  </a:lnTo>
                  <a:close/>
                </a:path>
              </a:pathLst>
            </a:custGeom>
            <a:solidFill>
              <a:srgbClr val="FFD3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grpSp>
      <p:sp>
        <p:nvSpPr>
          <p:cNvPr id="80" name="Rectangle 164">
            <a:extLst>
              <a:ext uri="{FF2B5EF4-FFF2-40B4-BE49-F238E27FC236}">
                <a16:creationId xmlns:a16="http://schemas.microsoft.com/office/drawing/2014/main" id="{292DCA35-1F20-3D42-A4D6-C080003A33C3}"/>
              </a:ext>
            </a:extLst>
          </p:cNvPr>
          <p:cNvSpPr/>
          <p:nvPr/>
        </p:nvSpPr>
        <p:spPr>
          <a:xfrm>
            <a:off x="7981559" y="6037804"/>
            <a:ext cx="3528541" cy="338554"/>
          </a:xfrm>
          <a:prstGeom prst="rect">
            <a:avLst/>
          </a:prstGeom>
        </p:spPr>
        <p:txBody>
          <a:bodyPr wrap="square" lIns="0" rIns="0" anchor="t">
            <a:spAutoFit/>
          </a:bodyPr>
          <a:lstStyle/>
          <a:p>
            <a:pPr algn="ctr" defTabSz="1218987"/>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Art. 138 </a:t>
            </a:r>
            <a:r>
              <a:rPr lang="en-IN" sz="1600" b="1" dirty="0" err="1">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fracción</a:t>
            </a:r>
            <a:r>
              <a:rPr lang="en-IN" sz="1600" b="1" dirty="0">
                <a:solidFill>
                  <a:prstClr val="black">
                    <a:lumMod val="75000"/>
                    <a:lumOff val="25000"/>
                  </a:prstClr>
                </a:solidFill>
                <a:latin typeface="Arial Narrow" panose="020B0606020202030204" pitchFamily="34" charset="0"/>
                <a:ea typeface="Open Sans" panose="020B0606030504020204" pitchFamily="34" charset="0"/>
                <a:cs typeface="Open Sans" panose="020B0606030504020204" pitchFamily="34" charset="0"/>
              </a:rPr>
              <a:t> III </a:t>
            </a:r>
          </a:p>
        </p:txBody>
      </p:sp>
    </p:spTree>
    <p:extLst>
      <p:ext uri="{BB962C8B-B14F-4D97-AF65-F5344CB8AC3E}">
        <p14:creationId xmlns:p14="http://schemas.microsoft.com/office/powerpoint/2010/main" val="1932801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50" name="Grupo 49">
            <a:extLst>
              <a:ext uri="{FF2B5EF4-FFF2-40B4-BE49-F238E27FC236}">
                <a16:creationId xmlns:a16="http://schemas.microsoft.com/office/drawing/2014/main" id="{88F24927-5B76-4095-8C91-AF401BE63E8F}"/>
              </a:ext>
            </a:extLst>
          </p:cNvPr>
          <p:cNvGrpSpPr/>
          <p:nvPr/>
        </p:nvGrpSpPr>
        <p:grpSpPr>
          <a:xfrm>
            <a:off x="1906831" y="1818992"/>
            <a:ext cx="8378338" cy="4207339"/>
            <a:chOff x="1722913" y="1064671"/>
            <a:chExt cx="5698675" cy="2715943"/>
          </a:xfrm>
        </p:grpSpPr>
        <p:sp>
          <p:nvSpPr>
            <p:cNvPr id="4" name="Google Shape;68;p16">
              <a:extLst>
                <a:ext uri="{FF2B5EF4-FFF2-40B4-BE49-F238E27FC236}">
                  <a16:creationId xmlns:a16="http://schemas.microsoft.com/office/drawing/2014/main" id="{B01E3783-CC7D-4171-A444-7BF53B263533}"/>
                </a:ext>
              </a:extLst>
            </p:cNvPr>
            <p:cNvSpPr/>
            <p:nvPr/>
          </p:nvSpPr>
          <p:spPr>
            <a:xfrm>
              <a:off x="2090272" y="1064671"/>
              <a:ext cx="1889438" cy="919228"/>
            </a:xfrm>
            <a:custGeom>
              <a:avLst/>
              <a:gdLst/>
              <a:ahLst/>
              <a:cxnLst/>
              <a:rect l="l" t="t" r="r" b="b"/>
              <a:pathLst>
                <a:path w="23147" h="11887" extrusionOk="0">
                  <a:moveTo>
                    <a:pt x="1" y="1"/>
                  </a:moveTo>
                  <a:lnTo>
                    <a:pt x="1" y="7704"/>
                  </a:lnTo>
                  <a:lnTo>
                    <a:pt x="11552" y="11886"/>
                  </a:lnTo>
                  <a:lnTo>
                    <a:pt x="23146" y="7704"/>
                  </a:lnTo>
                  <a:lnTo>
                    <a:pt x="23146" y="1"/>
                  </a:lnTo>
                  <a:close/>
                </a:path>
              </a:pathLst>
            </a:custGeom>
            <a:solidFill>
              <a:srgbClr val="1C3B6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69;p16">
              <a:extLst>
                <a:ext uri="{FF2B5EF4-FFF2-40B4-BE49-F238E27FC236}">
                  <a16:creationId xmlns:a16="http://schemas.microsoft.com/office/drawing/2014/main" id="{D2F22AE1-36CB-463E-BEDD-B73921925625}"/>
                </a:ext>
              </a:extLst>
            </p:cNvPr>
            <p:cNvSpPr/>
            <p:nvPr/>
          </p:nvSpPr>
          <p:spPr>
            <a:xfrm>
              <a:off x="2091965" y="1078852"/>
              <a:ext cx="933961" cy="907793"/>
            </a:xfrm>
            <a:custGeom>
              <a:avLst/>
              <a:gdLst/>
              <a:ahLst/>
              <a:cxnLst/>
              <a:rect l="l" t="t" r="r" b="b"/>
              <a:pathLst>
                <a:path w="11552" h="11887" extrusionOk="0">
                  <a:moveTo>
                    <a:pt x="1" y="1"/>
                  </a:moveTo>
                  <a:lnTo>
                    <a:pt x="1" y="7704"/>
                  </a:lnTo>
                  <a:lnTo>
                    <a:pt x="11552" y="11886"/>
                  </a:lnTo>
                  <a:lnTo>
                    <a:pt x="11552" y="1"/>
                  </a:lnTo>
                  <a:close/>
                </a:path>
              </a:pathLst>
            </a:custGeom>
            <a:solidFill>
              <a:srgbClr val="2B4B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70;p16">
              <a:extLst>
                <a:ext uri="{FF2B5EF4-FFF2-40B4-BE49-F238E27FC236}">
                  <a16:creationId xmlns:a16="http://schemas.microsoft.com/office/drawing/2014/main" id="{BCDCC0B4-4750-46C4-90FF-1D2C6362D6E5}"/>
                </a:ext>
              </a:extLst>
            </p:cNvPr>
            <p:cNvSpPr/>
            <p:nvPr/>
          </p:nvSpPr>
          <p:spPr>
            <a:xfrm>
              <a:off x="1876434" y="2225007"/>
              <a:ext cx="2161715" cy="620905"/>
            </a:xfrm>
            <a:custGeom>
              <a:avLst/>
              <a:gdLst/>
              <a:ahLst/>
              <a:cxnLst/>
              <a:rect l="l" t="t" r="r" b="b"/>
              <a:pathLst>
                <a:path w="33597" h="9650" extrusionOk="0">
                  <a:moveTo>
                    <a:pt x="33306" y="291"/>
                  </a:moveTo>
                  <a:lnTo>
                    <a:pt x="33306" y="9350"/>
                  </a:lnTo>
                  <a:lnTo>
                    <a:pt x="291" y="9350"/>
                  </a:lnTo>
                  <a:lnTo>
                    <a:pt x="291" y="291"/>
                  </a:lnTo>
                  <a:close/>
                  <a:moveTo>
                    <a:pt x="0" y="1"/>
                  </a:moveTo>
                  <a:lnTo>
                    <a:pt x="0" y="9650"/>
                  </a:lnTo>
                  <a:lnTo>
                    <a:pt x="33596" y="9650"/>
                  </a:lnTo>
                  <a:lnTo>
                    <a:pt x="33596" y="1"/>
                  </a:lnTo>
                  <a:close/>
                </a:path>
              </a:pathLst>
            </a:custGeom>
            <a:solidFill>
              <a:srgbClr val="1C3B6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71;p16">
              <a:extLst>
                <a:ext uri="{FF2B5EF4-FFF2-40B4-BE49-F238E27FC236}">
                  <a16:creationId xmlns:a16="http://schemas.microsoft.com/office/drawing/2014/main" id="{2440FD78-A37C-431B-9D2A-48D6DE4D5D54}"/>
                </a:ext>
              </a:extLst>
            </p:cNvPr>
            <p:cNvSpPr/>
            <p:nvPr/>
          </p:nvSpPr>
          <p:spPr>
            <a:xfrm>
              <a:off x="2400438" y="2118520"/>
              <a:ext cx="1121104" cy="243086"/>
            </a:xfrm>
            <a:custGeom>
              <a:avLst/>
              <a:gdLst/>
              <a:ahLst/>
              <a:cxnLst/>
              <a:rect l="l" t="t" r="r" b="b"/>
              <a:pathLst>
                <a:path w="17424" h="3778" extrusionOk="0">
                  <a:moveTo>
                    <a:pt x="0" y="1"/>
                  </a:moveTo>
                  <a:lnTo>
                    <a:pt x="0" y="3777"/>
                  </a:lnTo>
                  <a:lnTo>
                    <a:pt x="17423" y="3777"/>
                  </a:lnTo>
                  <a:lnTo>
                    <a:pt x="17423" y="1"/>
                  </a:lnTo>
                  <a:close/>
                </a:path>
              </a:pathLst>
            </a:custGeom>
            <a:solidFill>
              <a:srgbClr val="1C3B6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72;p16">
              <a:extLst>
                <a:ext uri="{FF2B5EF4-FFF2-40B4-BE49-F238E27FC236}">
                  <a16:creationId xmlns:a16="http://schemas.microsoft.com/office/drawing/2014/main" id="{E8EB3572-448E-49E0-BDEA-62C61DC437EC}"/>
                </a:ext>
              </a:extLst>
            </p:cNvPr>
            <p:cNvSpPr/>
            <p:nvPr/>
          </p:nvSpPr>
          <p:spPr>
            <a:xfrm>
              <a:off x="2400438" y="2118520"/>
              <a:ext cx="559136" cy="243086"/>
            </a:xfrm>
            <a:custGeom>
              <a:avLst/>
              <a:gdLst/>
              <a:ahLst/>
              <a:cxnLst/>
              <a:rect l="l" t="t" r="r" b="b"/>
              <a:pathLst>
                <a:path w="8690" h="3778" extrusionOk="0">
                  <a:moveTo>
                    <a:pt x="0" y="1"/>
                  </a:moveTo>
                  <a:lnTo>
                    <a:pt x="0" y="3777"/>
                  </a:lnTo>
                  <a:lnTo>
                    <a:pt x="8690" y="3777"/>
                  </a:lnTo>
                  <a:lnTo>
                    <a:pt x="8690" y="1"/>
                  </a:lnTo>
                  <a:close/>
                </a:path>
              </a:pathLst>
            </a:custGeom>
            <a:solidFill>
              <a:srgbClr val="2B4B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73;p16">
              <a:extLst>
                <a:ext uri="{FF2B5EF4-FFF2-40B4-BE49-F238E27FC236}">
                  <a16:creationId xmlns:a16="http://schemas.microsoft.com/office/drawing/2014/main" id="{7E4CE1C1-1488-4752-95FD-58D3DEAA62ED}"/>
                </a:ext>
              </a:extLst>
            </p:cNvPr>
            <p:cNvSpPr/>
            <p:nvPr/>
          </p:nvSpPr>
          <p:spPr>
            <a:xfrm>
              <a:off x="1876434" y="3159709"/>
              <a:ext cx="2161715" cy="620905"/>
            </a:xfrm>
            <a:custGeom>
              <a:avLst/>
              <a:gdLst/>
              <a:ahLst/>
              <a:cxnLst/>
              <a:rect l="l" t="t" r="r" b="b"/>
              <a:pathLst>
                <a:path w="33597" h="9650" extrusionOk="0">
                  <a:moveTo>
                    <a:pt x="33306" y="291"/>
                  </a:moveTo>
                  <a:lnTo>
                    <a:pt x="33306" y="9350"/>
                  </a:lnTo>
                  <a:lnTo>
                    <a:pt x="291" y="9350"/>
                  </a:lnTo>
                  <a:lnTo>
                    <a:pt x="291" y="291"/>
                  </a:lnTo>
                  <a:close/>
                  <a:moveTo>
                    <a:pt x="0" y="0"/>
                  </a:moveTo>
                  <a:lnTo>
                    <a:pt x="0" y="9649"/>
                  </a:lnTo>
                  <a:lnTo>
                    <a:pt x="33596" y="9649"/>
                  </a:lnTo>
                  <a:lnTo>
                    <a:pt x="33596" y="0"/>
                  </a:lnTo>
                  <a:close/>
                </a:path>
              </a:pathLst>
            </a:custGeom>
            <a:solidFill>
              <a:srgbClr val="1C3B6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74;p16">
              <a:extLst>
                <a:ext uri="{FF2B5EF4-FFF2-40B4-BE49-F238E27FC236}">
                  <a16:creationId xmlns:a16="http://schemas.microsoft.com/office/drawing/2014/main" id="{EF947EB9-EFFE-4DBC-8C0D-7A3069113D85}"/>
                </a:ext>
              </a:extLst>
            </p:cNvPr>
            <p:cNvSpPr/>
            <p:nvPr/>
          </p:nvSpPr>
          <p:spPr>
            <a:xfrm>
              <a:off x="2400438" y="3053158"/>
              <a:ext cx="1121104" cy="243086"/>
            </a:xfrm>
            <a:custGeom>
              <a:avLst/>
              <a:gdLst/>
              <a:ahLst/>
              <a:cxnLst/>
              <a:rect l="l" t="t" r="r" b="b"/>
              <a:pathLst>
                <a:path w="17424" h="3778" extrusionOk="0">
                  <a:moveTo>
                    <a:pt x="0" y="1"/>
                  </a:moveTo>
                  <a:lnTo>
                    <a:pt x="0" y="3778"/>
                  </a:lnTo>
                  <a:lnTo>
                    <a:pt x="17423" y="3778"/>
                  </a:lnTo>
                  <a:lnTo>
                    <a:pt x="17423" y="1"/>
                  </a:lnTo>
                  <a:close/>
                </a:path>
              </a:pathLst>
            </a:custGeom>
            <a:solidFill>
              <a:srgbClr val="1C3B6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75;p16">
              <a:extLst>
                <a:ext uri="{FF2B5EF4-FFF2-40B4-BE49-F238E27FC236}">
                  <a16:creationId xmlns:a16="http://schemas.microsoft.com/office/drawing/2014/main" id="{6FD0620A-A06F-4977-B3B8-8AD77C23F028}"/>
                </a:ext>
              </a:extLst>
            </p:cNvPr>
            <p:cNvSpPr/>
            <p:nvPr/>
          </p:nvSpPr>
          <p:spPr>
            <a:xfrm>
              <a:off x="2400438" y="3053158"/>
              <a:ext cx="559136" cy="243086"/>
            </a:xfrm>
            <a:custGeom>
              <a:avLst/>
              <a:gdLst/>
              <a:ahLst/>
              <a:cxnLst/>
              <a:rect l="l" t="t" r="r" b="b"/>
              <a:pathLst>
                <a:path w="8690" h="3778" extrusionOk="0">
                  <a:moveTo>
                    <a:pt x="0" y="1"/>
                  </a:moveTo>
                  <a:lnTo>
                    <a:pt x="0" y="3778"/>
                  </a:lnTo>
                  <a:lnTo>
                    <a:pt x="8690" y="3778"/>
                  </a:lnTo>
                  <a:lnTo>
                    <a:pt x="8690" y="1"/>
                  </a:lnTo>
                  <a:close/>
                </a:path>
              </a:pathLst>
            </a:custGeom>
            <a:solidFill>
              <a:srgbClr val="2B4B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79;p16">
              <a:extLst>
                <a:ext uri="{FF2B5EF4-FFF2-40B4-BE49-F238E27FC236}">
                  <a16:creationId xmlns:a16="http://schemas.microsoft.com/office/drawing/2014/main" id="{3AB0B2A7-A149-42D7-B8D4-E4DC5E4A58E1}"/>
                </a:ext>
              </a:extLst>
            </p:cNvPr>
            <p:cNvSpPr/>
            <p:nvPr/>
          </p:nvSpPr>
          <p:spPr>
            <a:xfrm>
              <a:off x="1722913" y="2380780"/>
              <a:ext cx="309359" cy="309359"/>
            </a:xfrm>
            <a:custGeom>
              <a:avLst/>
              <a:gdLst/>
              <a:ahLst/>
              <a:cxnLst/>
              <a:rect l="l" t="t" r="r" b="b"/>
              <a:pathLst>
                <a:path w="4808" h="4808" extrusionOk="0">
                  <a:moveTo>
                    <a:pt x="2386" y="1"/>
                  </a:moveTo>
                  <a:cubicBezTo>
                    <a:pt x="1066" y="1"/>
                    <a:pt x="0" y="1066"/>
                    <a:pt x="0" y="2422"/>
                  </a:cubicBezTo>
                  <a:cubicBezTo>
                    <a:pt x="0" y="3742"/>
                    <a:pt x="1066" y="4808"/>
                    <a:pt x="2386" y="4808"/>
                  </a:cubicBezTo>
                  <a:cubicBezTo>
                    <a:pt x="3707" y="4808"/>
                    <a:pt x="4807" y="3742"/>
                    <a:pt x="4807" y="2422"/>
                  </a:cubicBezTo>
                  <a:cubicBezTo>
                    <a:pt x="4807" y="1066"/>
                    <a:pt x="3707" y="1"/>
                    <a:pt x="2386" y="1"/>
                  </a:cubicBezTo>
                  <a:close/>
                </a:path>
              </a:pathLst>
            </a:custGeom>
            <a:solidFill>
              <a:srgbClr val="1C3B6A"/>
            </a:solidFill>
            <a:ln>
              <a:noFill/>
            </a:ln>
          </p:spPr>
          <p:txBody>
            <a:bodyPr spcFirstLastPara="1" wrap="square" lIns="91425" tIns="91425" rIns="91425" bIns="91425" anchor="ctr" anchorCtr="0">
              <a:noAutofit/>
            </a:bodyPr>
            <a:lstStyle/>
            <a:p>
              <a:pPr algn="ctr">
                <a:buClr>
                  <a:srgbClr val="000000"/>
                </a:buClr>
                <a:buFont typeface="Arial"/>
                <a:buNone/>
              </a:pPr>
              <a:r>
                <a:rPr lang="es" sz="1400" kern="0">
                  <a:solidFill>
                    <a:srgbClr val="C8DDA4"/>
                  </a:solidFill>
                  <a:latin typeface="Fira Sans Extra Condensed"/>
                  <a:ea typeface="Fira Sans Extra Condensed"/>
                  <a:cs typeface="Fira Sans Extra Condensed"/>
                  <a:sym typeface="Fira Sans Extra Condensed"/>
                </a:rPr>
                <a:t>1</a:t>
              </a:r>
              <a:endParaRPr sz="1400" kern="0">
                <a:solidFill>
                  <a:srgbClr val="C8DDA4"/>
                </a:solidFill>
                <a:latin typeface="Fira Sans Extra Condensed"/>
                <a:ea typeface="Fira Sans Extra Condensed"/>
                <a:cs typeface="Fira Sans Extra Condensed"/>
                <a:sym typeface="Fira Sans Extra Condensed"/>
              </a:endParaRPr>
            </a:p>
          </p:txBody>
        </p:sp>
        <p:sp>
          <p:nvSpPr>
            <p:cNvPr id="16" name="Google Shape;80;p16">
              <a:extLst>
                <a:ext uri="{FF2B5EF4-FFF2-40B4-BE49-F238E27FC236}">
                  <a16:creationId xmlns:a16="http://schemas.microsoft.com/office/drawing/2014/main" id="{74D533C7-EE38-4762-BC61-E282C7646634}"/>
                </a:ext>
              </a:extLst>
            </p:cNvPr>
            <p:cNvSpPr/>
            <p:nvPr/>
          </p:nvSpPr>
          <p:spPr>
            <a:xfrm>
              <a:off x="1722913" y="3315481"/>
              <a:ext cx="309359" cy="309359"/>
            </a:xfrm>
            <a:custGeom>
              <a:avLst/>
              <a:gdLst/>
              <a:ahLst/>
              <a:cxnLst/>
              <a:rect l="l" t="t" r="r" b="b"/>
              <a:pathLst>
                <a:path w="4808" h="4808" extrusionOk="0">
                  <a:moveTo>
                    <a:pt x="2386" y="0"/>
                  </a:moveTo>
                  <a:cubicBezTo>
                    <a:pt x="1066" y="0"/>
                    <a:pt x="0" y="1065"/>
                    <a:pt x="0" y="2421"/>
                  </a:cubicBezTo>
                  <a:cubicBezTo>
                    <a:pt x="0" y="3742"/>
                    <a:pt x="1066" y="4807"/>
                    <a:pt x="2386" y="4807"/>
                  </a:cubicBezTo>
                  <a:cubicBezTo>
                    <a:pt x="3707" y="4807"/>
                    <a:pt x="4807" y="3742"/>
                    <a:pt x="4807" y="2421"/>
                  </a:cubicBezTo>
                  <a:cubicBezTo>
                    <a:pt x="4807" y="1065"/>
                    <a:pt x="3707" y="0"/>
                    <a:pt x="2386" y="0"/>
                  </a:cubicBezTo>
                  <a:close/>
                </a:path>
              </a:pathLst>
            </a:custGeom>
            <a:solidFill>
              <a:srgbClr val="1C3B6A"/>
            </a:solidFill>
            <a:ln>
              <a:noFill/>
            </a:ln>
          </p:spPr>
          <p:txBody>
            <a:bodyPr spcFirstLastPara="1" wrap="square" lIns="91425" tIns="91425" rIns="91425" bIns="91425" anchor="ctr" anchorCtr="0">
              <a:noAutofit/>
            </a:bodyPr>
            <a:lstStyle/>
            <a:p>
              <a:pPr algn="ctr">
                <a:buClr>
                  <a:srgbClr val="000000"/>
                </a:buClr>
                <a:buSzPts val="1100"/>
                <a:buFont typeface="Arial"/>
                <a:buNone/>
              </a:pPr>
              <a:r>
                <a:rPr lang="es" sz="1400" kern="0" dirty="0">
                  <a:solidFill>
                    <a:srgbClr val="C8DDA4"/>
                  </a:solidFill>
                  <a:latin typeface="Fira Sans Extra Condensed"/>
                  <a:ea typeface="Fira Sans Extra Condensed"/>
                  <a:cs typeface="Fira Sans Extra Condensed"/>
                  <a:sym typeface="Fira Sans Extra Condensed"/>
                </a:rPr>
                <a:t>3</a:t>
              </a:r>
              <a:endParaRPr sz="1400" kern="0" dirty="0">
                <a:solidFill>
                  <a:srgbClr val="000000"/>
                </a:solidFill>
                <a:latin typeface="Fira Sans Extra Condensed"/>
                <a:ea typeface="Fira Sans Extra Condensed"/>
                <a:cs typeface="Fira Sans Extra Condensed"/>
                <a:sym typeface="Fira Sans Extra Condensed"/>
              </a:endParaRPr>
            </a:p>
          </p:txBody>
        </p:sp>
        <p:sp>
          <p:nvSpPr>
            <p:cNvPr id="18" name="Google Shape;82;p16">
              <a:extLst>
                <a:ext uri="{FF2B5EF4-FFF2-40B4-BE49-F238E27FC236}">
                  <a16:creationId xmlns:a16="http://schemas.microsoft.com/office/drawing/2014/main" id="{2B8B783E-4D86-4D60-824B-1720DDBF27F4}"/>
                </a:ext>
              </a:extLst>
            </p:cNvPr>
            <p:cNvSpPr/>
            <p:nvPr/>
          </p:nvSpPr>
          <p:spPr>
            <a:xfrm>
              <a:off x="5251024" y="1067016"/>
              <a:ext cx="1861204" cy="873696"/>
            </a:xfrm>
            <a:custGeom>
              <a:avLst/>
              <a:gdLst/>
              <a:ahLst/>
              <a:cxnLst/>
              <a:rect l="l" t="t" r="r" b="b"/>
              <a:pathLst>
                <a:path w="23147" h="11887" extrusionOk="0">
                  <a:moveTo>
                    <a:pt x="1" y="1"/>
                  </a:moveTo>
                  <a:lnTo>
                    <a:pt x="1" y="7704"/>
                  </a:lnTo>
                  <a:lnTo>
                    <a:pt x="11560" y="11886"/>
                  </a:lnTo>
                  <a:lnTo>
                    <a:pt x="23146" y="7704"/>
                  </a:lnTo>
                  <a:lnTo>
                    <a:pt x="23146" y="1"/>
                  </a:lnTo>
                  <a:close/>
                </a:path>
              </a:pathLst>
            </a:custGeom>
            <a:solidFill>
              <a:srgbClr val="87BC9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83;p16">
              <a:extLst>
                <a:ext uri="{FF2B5EF4-FFF2-40B4-BE49-F238E27FC236}">
                  <a16:creationId xmlns:a16="http://schemas.microsoft.com/office/drawing/2014/main" id="{0939ACB1-C9AA-45A0-BC44-B0DD993C6DC5}"/>
                </a:ext>
              </a:extLst>
            </p:cNvPr>
            <p:cNvSpPr/>
            <p:nvPr/>
          </p:nvSpPr>
          <p:spPr>
            <a:xfrm>
              <a:off x="5251025" y="1067016"/>
              <a:ext cx="929597" cy="873696"/>
            </a:xfrm>
            <a:custGeom>
              <a:avLst/>
              <a:gdLst/>
              <a:ahLst/>
              <a:cxnLst/>
              <a:rect l="l" t="t" r="r" b="b"/>
              <a:pathLst>
                <a:path w="11561" h="11887" extrusionOk="0">
                  <a:moveTo>
                    <a:pt x="1" y="1"/>
                  </a:moveTo>
                  <a:lnTo>
                    <a:pt x="1" y="7704"/>
                  </a:lnTo>
                  <a:lnTo>
                    <a:pt x="11560" y="11886"/>
                  </a:lnTo>
                  <a:lnTo>
                    <a:pt x="11560" y="1"/>
                  </a:lnTo>
                  <a:close/>
                </a:path>
              </a:pathLst>
            </a:custGeom>
            <a:solidFill>
              <a:srgbClr val="B2D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 name="Google Shape;84;p16">
              <a:extLst>
                <a:ext uri="{FF2B5EF4-FFF2-40B4-BE49-F238E27FC236}">
                  <a16:creationId xmlns:a16="http://schemas.microsoft.com/office/drawing/2014/main" id="{14092403-0AA9-4ECA-8AEF-69A98CCA6AFC}"/>
                </a:ext>
              </a:extLst>
            </p:cNvPr>
            <p:cNvSpPr/>
            <p:nvPr/>
          </p:nvSpPr>
          <p:spPr>
            <a:xfrm>
              <a:off x="5105839" y="2225007"/>
              <a:ext cx="2162294" cy="620905"/>
            </a:xfrm>
            <a:custGeom>
              <a:avLst/>
              <a:gdLst/>
              <a:ahLst/>
              <a:cxnLst/>
              <a:rect l="l" t="t" r="r" b="b"/>
              <a:pathLst>
                <a:path w="33606" h="9650" extrusionOk="0">
                  <a:moveTo>
                    <a:pt x="33315" y="291"/>
                  </a:moveTo>
                  <a:lnTo>
                    <a:pt x="33315" y="9350"/>
                  </a:lnTo>
                  <a:lnTo>
                    <a:pt x="300" y="9350"/>
                  </a:lnTo>
                  <a:lnTo>
                    <a:pt x="300" y="291"/>
                  </a:lnTo>
                  <a:close/>
                  <a:moveTo>
                    <a:pt x="0" y="1"/>
                  </a:moveTo>
                  <a:lnTo>
                    <a:pt x="0" y="9650"/>
                  </a:lnTo>
                  <a:lnTo>
                    <a:pt x="33605" y="9650"/>
                  </a:lnTo>
                  <a:lnTo>
                    <a:pt x="33605" y="1"/>
                  </a:lnTo>
                  <a:close/>
                </a:path>
              </a:pathLst>
            </a:custGeom>
            <a:solidFill>
              <a:srgbClr val="87BC9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85;p16">
              <a:extLst>
                <a:ext uri="{FF2B5EF4-FFF2-40B4-BE49-F238E27FC236}">
                  <a16:creationId xmlns:a16="http://schemas.microsoft.com/office/drawing/2014/main" id="{C839677A-65B8-4E35-B083-EE44E4B9A7F2}"/>
                </a:ext>
              </a:extLst>
            </p:cNvPr>
            <p:cNvSpPr/>
            <p:nvPr/>
          </p:nvSpPr>
          <p:spPr>
            <a:xfrm>
              <a:off x="5629844" y="2118520"/>
              <a:ext cx="1121104" cy="243086"/>
            </a:xfrm>
            <a:custGeom>
              <a:avLst/>
              <a:gdLst/>
              <a:ahLst/>
              <a:cxnLst/>
              <a:rect l="l" t="t" r="r" b="b"/>
              <a:pathLst>
                <a:path w="17424" h="3778" extrusionOk="0">
                  <a:moveTo>
                    <a:pt x="0" y="1"/>
                  </a:moveTo>
                  <a:lnTo>
                    <a:pt x="0" y="3777"/>
                  </a:lnTo>
                  <a:lnTo>
                    <a:pt x="17423" y="3777"/>
                  </a:lnTo>
                  <a:lnTo>
                    <a:pt x="17423" y="1"/>
                  </a:lnTo>
                  <a:close/>
                </a:path>
              </a:pathLst>
            </a:custGeom>
            <a:solidFill>
              <a:srgbClr val="87BC9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86;p16">
              <a:extLst>
                <a:ext uri="{FF2B5EF4-FFF2-40B4-BE49-F238E27FC236}">
                  <a16:creationId xmlns:a16="http://schemas.microsoft.com/office/drawing/2014/main" id="{E0CF4CBF-FBC2-423C-AF57-6A8B030791A9}"/>
                </a:ext>
              </a:extLst>
            </p:cNvPr>
            <p:cNvSpPr/>
            <p:nvPr/>
          </p:nvSpPr>
          <p:spPr>
            <a:xfrm>
              <a:off x="5629844" y="2118520"/>
              <a:ext cx="559715" cy="243086"/>
            </a:xfrm>
            <a:custGeom>
              <a:avLst/>
              <a:gdLst/>
              <a:ahLst/>
              <a:cxnLst/>
              <a:rect l="l" t="t" r="r" b="b"/>
              <a:pathLst>
                <a:path w="8699" h="3778" extrusionOk="0">
                  <a:moveTo>
                    <a:pt x="0" y="1"/>
                  </a:moveTo>
                  <a:lnTo>
                    <a:pt x="0" y="3777"/>
                  </a:lnTo>
                  <a:lnTo>
                    <a:pt x="8698" y="3777"/>
                  </a:lnTo>
                  <a:lnTo>
                    <a:pt x="8698" y="1"/>
                  </a:lnTo>
                  <a:close/>
                </a:path>
              </a:pathLst>
            </a:custGeom>
            <a:solidFill>
              <a:srgbClr val="A5D0A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87;p16">
              <a:extLst>
                <a:ext uri="{FF2B5EF4-FFF2-40B4-BE49-F238E27FC236}">
                  <a16:creationId xmlns:a16="http://schemas.microsoft.com/office/drawing/2014/main" id="{38DDDF38-299F-47E9-890E-6EB152D18171}"/>
                </a:ext>
              </a:extLst>
            </p:cNvPr>
            <p:cNvSpPr/>
            <p:nvPr/>
          </p:nvSpPr>
          <p:spPr>
            <a:xfrm>
              <a:off x="5105839" y="3159709"/>
              <a:ext cx="2162294" cy="620905"/>
            </a:xfrm>
            <a:custGeom>
              <a:avLst/>
              <a:gdLst/>
              <a:ahLst/>
              <a:cxnLst/>
              <a:rect l="l" t="t" r="r" b="b"/>
              <a:pathLst>
                <a:path w="33606" h="9650" extrusionOk="0">
                  <a:moveTo>
                    <a:pt x="33315" y="291"/>
                  </a:moveTo>
                  <a:lnTo>
                    <a:pt x="33315" y="9350"/>
                  </a:lnTo>
                  <a:lnTo>
                    <a:pt x="300" y="9350"/>
                  </a:lnTo>
                  <a:lnTo>
                    <a:pt x="300" y="291"/>
                  </a:lnTo>
                  <a:close/>
                  <a:moveTo>
                    <a:pt x="0" y="0"/>
                  </a:moveTo>
                  <a:lnTo>
                    <a:pt x="0" y="9649"/>
                  </a:lnTo>
                  <a:lnTo>
                    <a:pt x="33605" y="9649"/>
                  </a:lnTo>
                  <a:lnTo>
                    <a:pt x="33605" y="0"/>
                  </a:lnTo>
                  <a:close/>
                </a:path>
              </a:pathLst>
            </a:custGeom>
            <a:solidFill>
              <a:srgbClr val="87BC9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88;p16">
              <a:extLst>
                <a:ext uri="{FF2B5EF4-FFF2-40B4-BE49-F238E27FC236}">
                  <a16:creationId xmlns:a16="http://schemas.microsoft.com/office/drawing/2014/main" id="{9BE72FED-D5CF-426E-AFB1-1AC1B1C31001}"/>
                </a:ext>
              </a:extLst>
            </p:cNvPr>
            <p:cNvSpPr/>
            <p:nvPr/>
          </p:nvSpPr>
          <p:spPr>
            <a:xfrm>
              <a:off x="5629844" y="3053158"/>
              <a:ext cx="1121104" cy="243086"/>
            </a:xfrm>
            <a:custGeom>
              <a:avLst/>
              <a:gdLst/>
              <a:ahLst/>
              <a:cxnLst/>
              <a:rect l="l" t="t" r="r" b="b"/>
              <a:pathLst>
                <a:path w="17424" h="3778" extrusionOk="0">
                  <a:moveTo>
                    <a:pt x="0" y="1"/>
                  </a:moveTo>
                  <a:lnTo>
                    <a:pt x="0" y="3778"/>
                  </a:lnTo>
                  <a:lnTo>
                    <a:pt x="17423" y="3778"/>
                  </a:lnTo>
                  <a:lnTo>
                    <a:pt x="17423" y="1"/>
                  </a:lnTo>
                  <a:close/>
                </a:path>
              </a:pathLst>
            </a:custGeom>
            <a:solidFill>
              <a:srgbClr val="87BC9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89;p16">
              <a:extLst>
                <a:ext uri="{FF2B5EF4-FFF2-40B4-BE49-F238E27FC236}">
                  <a16:creationId xmlns:a16="http://schemas.microsoft.com/office/drawing/2014/main" id="{FAAA0643-9A40-4040-A1FB-922AEE9E42E4}"/>
                </a:ext>
              </a:extLst>
            </p:cNvPr>
            <p:cNvSpPr/>
            <p:nvPr/>
          </p:nvSpPr>
          <p:spPr>
            <a:xfrm>
              <a:off x="5629844" y="3053158"/>
              <a:ext cx="559715" cy="243086"/>
            </a:xfrm>
            <a:custGeom>
              <a:avLst/>
              <a:gdLst/>
              <a:ahLst/>
              <a:cxnLst/>
              <a:rect l="l" t="t" r="r" b="b"/>
              <a:pathLst>
                <a:path w="8699" h="3778" extrusionOk="0">
                  <a:moveTo>
                    <a:pt x="0" y="1"/>
                  </a:moveTo>
                  <a:lnTo>
                    <a:pt x="0" y="3778"/>
                  </a:lnTo>
                  <a:lnTo>
                    <a:pt x="8698" y="3778"/>
                  </a:lnTo>
                  <a:lnTo>
                    <a:pt x="8698" y="1"/>
                  </a:lnTo>
                  <a:close/>
                </a:path>
              </a:pathLst>
            </a:custGeom>
            <a:solidFill>
              <a:srgbClr val="A5D0A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93;p16">
              <a:extLst>
                <a:ext uri="{FF2B5EF4-FFF2-40B4-BE49-F238E27FC236}">
                  <a16:creationId xmlns:a16="http://schemas.microsoft.com/office/drawing/2014/main" id="{3C72F69D-991B-48C2-AE8F-5D6491324630}"/>
                </a:ext>
              </a:extLst>
            </p:cNvPr>
            <p:cNvSpPr/>
            <p:nvPr/>
          </p:nvSpPr>
          <p:spPr>
            <a:xfrm>
              <a:off x="7112229" y="2380780"/>
              <a:ext cx="309359" cy="309359"/>
            </a:xfrm>
            <a:custGeom>
              <a:avLst/>
              <a:gdLst/>
              <a:ahLst/>
              <a:cxnLst/>
              <a:rect l="l" t="t" r="r" b="b"/>
              <a:pathLst>
                <a:path w="4808" h="4808" extrusionOk="0">
                  <a:moveTo>
                    <a:pt x="2422" y="1"/>
                  </a:moveTo>
                  <a:cubicBezTo>
                    <a:pt x="1066" y="1"/>
                    <a:pt x="1" y="1066"/>
                    <a:pt x="1" y="2422"/>
                  </a:cubicBezTo>
                  <a:cubicBezTo>
                    <a:pt x="1" y="3742"/>
                    <a:pt x="1066" y="4808"/>
                    <a:pt x="2422" y="4808"/>
                  </a:cubicBezTo>
                  <a:cubicBezTo>
                    <a:pt x="3743" y="4808"/>
                    <a:pt x="4808" y="3742"/>
                    <a:pt x="4808" y="2422"/>
                  </a:cubicBezTo>
                  <a:cubicBezTo>
                    <a:pt x="4808" y="1066"/>
                    <a:pt x="3743" y="1"/>
                    <a:pt x="2422" y="1"/>
                  </a:cubicBezTo>
                  <a:close/>
                </a:path>
              </a:pathLst>
            </a:custGeom>
            <a:solidFill>
              <a:srgbClr val="87BC9E"/>
            </a:solidFill>
            <a:ln>
              <a:noFill/>
            </a:ln>
          </p:spPr>
          <p:txBody>
            <a:bodyPr spcFirstLastPara="1" wrap="square" lIns="91425" tIns="91425" rIns="91425" bIns="91425" anchor="ctr" anchorCtr="0">
              <a:noAutofit/>
            </a:bodyPr>
            <a:lstStyle/>
            <a:p>
              <a:pPr algn="ctr">
                <a:buClr>
                  <a:srgbClr val="000000"/>
                </a:buClr>
                <a:buSzPts val="1100"/>
                <a:buFont typeface="Arial"/>
                <a:buNone/>
              </a:pPr>
              <a:r>
                <a:rPr lang="es" sz="1400" b="1" kern="0" dirty="0">
                  <a:solidFill>
                    <a:srgbClr val="395B8E"/>
                  </a:solidFill>
                  <a:latin typeface="Fira Sans Extra Condensed"/>
                  <a:ea typeface="Fira Sans Extra Condensed"/>
                  <a:cs typeface="Fira Sans Extra Condensed"/>
                  <a:sym typeface="Fira Sans Extra Condensed"/>
                </a:rPr>
                <a:t>2</a:t>
              </a:r>
              <a:endParaRPr sz="1400" b="1" kern="0" dirty="0">
                <a:solidFill>
                  <a:srgbClr val="395B8E"/>
                </a:solidFill>
                <a:latin typeface="Fira Sans Extra Condensed"/>
                <a:ea typeface="Fira Sans Extra Condensed"/>
                <a:cs typeface="Fira Sans Extra Condensed"/>
                <a:sym typeface="Fira Sans Extra Condensed"/>
              </a:endParaRPr>
            </a:p>
          </p:txBody>
        </p:sp>
        <p:sp>
          <p:nvSpPr>
            <p:cNvPr id="30" name="Google Shape;94;p16">
              <a:extLst>
                <a:ext uri="{FF2B5EF4-FFF2-40B4-BE49-F238E27FC236}">
                  <a16:creationId xmlns:a16="http://schemas.microsoft.com/office/drawing/2014/main" id="{02971233-8E74-4B19-A70A-32E95CB19C74}"/>
                </a:ext>
              </a:extLst>
            </p:cNvPr>
            <p:cNvSpPr/>
            <p:nvPr/>
          </p:nvSpPr>
          <p:spPr>
            <a:xfrm>
              <a:off x="7112229" y="3315481"/>
              <a:ext cx="309359" cy="309359"/>
            </a:xfrm>
            <a:custGeom>
              <a:avLst/>
              <a:gdLst/>
              <a:ahLst/>
              <a:cxnLst/>
              <a:rect l="l" t="t" r="r" b="b"/>
              <a:pathLst>
                <a:path w="4808" h="4808" extrusionOk="0">
                  <a:moveTo>
                    <a:pt x="2422" y="0"/>
                  </a:moveTo>
                  <a:cubicBezTo>
                    <a:pt x="1066" y="0"/>
                    <a:pt x="1" y="1065"/>
                    <a:pt x="1" y="2421"/>
                  </a:cubicBezTo>
                  <a:cubicBezTo>
                    <a:pt x="1" y="3742"/>
                    <a:pt x="1066" y="4807"/>
                    <a:pt x="2422" y="4807"/>
                  </a:cubicBezTo>
                  <a:cubicBezTo>
                    <a:pt x="3743" y="4807"/>
                    <a:pt x="4808" y="3742"/>
                    <a:pt x="4808" y="2421"/>
                  </a:cubicBezTo>
                  <a:cubicBezTo>
                    <a:pt x="4808" y="1065"/>
                    <a:pt x="3743" y="0"/>
                    <a:pt x="2422" y="0"/>
                  </a:cubicBezTo>
                  <a:close/>
                </a:path>
              </a:pathLst>
            </a:custGeom>
            <a:solidFill>
              <a:srgbClr val="87BC9E"/>
            </a:solidFill>
            <a:ln>
              <a:noFill/>
            </a:ln>
          </p:spPr>
          <p:txBody>
            <a:bodyPr spcFirstLastPara="1" wrap="square" lIns="91425" tIns="91425" rIns="91425" bIns="91425" anchor="ctr" anchorCtr="0">
              <a:noAutofit/>
            </a:bodyPr>
            <a:lstStyle/>
            <a:p>
              <a:pPr algn="ctr">
                <a:buClr>
                  <a:srgbClr val="000000"/>
                </a:buClr>
                <a:buSzPts val="1100"/>
                <a:buFont typeface="Arial"/>
                <a:buNone/>
              </a:pPr>
              <a:r>
                <a:rPr lang="es" sz="1400" kern="0" dirty="0">
                  <a:solidFill>
                    <a:srgbClr val="395B8E"/>
                  </a:solidFill>
                  <a:latin typeface="Fira Sans Extra Condensed"/>
                  <a:ea typeface="Fira Sans Extra Condensed"/>
                  <a:cs typeface="Fira Sans Extra Condensed"/>
                  <a:sym typeface="Fira Sans Extra Condensed"/>
                </a:rPr>
                <a:t>4</a:t>
              </a:r>
              <a:endParaRPr sz="1400" kern="0" dirty="0">
                <a:solidFill>
                  <a:srgbClr val="000000"/>
                </a:solidFill>
                <a:latin typeface="Fira Sans Extra Condensed"/>
                <a:ea typeface="Fira Sans Extra Condensed"/>
                <a:cs typeface="Fira Sans Extra Condensed"/>
                <a:sym typeface="Fira Sans Extra Condensed"/>
              </a:endParaRPr>
            </a:p>
          </p:txBody>
        </p:sp>
        <p:sp>
          <p:nvSpPr>
            <p:cNvPr id="32" name="Google Shape;96;p16">
              <a:extLst>
                <a:ext uri="{FF2B5EF4-FFF2-40B4-BE49-F238E27FC236}">
                  <a16:creationId xmlns:a16="http://schemas.microsoft.com/office/drawing/2014/main" id="{F110B552-49E6-4900-8D56-B8B06E1695C6}"/>
                </a:ext>
              </a:extLst>
            </p:cNvPr>
            <p:cNvSpPr/>
            <p:nvPr/>
          </p:nvSpPr>
          <p:spPr>
            <a:xfrm>
              <a:off x="4452741" y="2361541"/>
              <a:ext cx="238518" cy="323514"/>
            </a:xfrm>
            <a:custGeom>
              <a:avLst/>
              <a:gdLst/>
              <a:ahLst/>
              <a:cxnLst/>
              <a:rect l="l" t="t" r="r" b="b"/>
              <a:pathLst>
                <a:path w="3707" h="5028" extrusionOk="0">
                  <a:moveTo>
                    <a:pt x="0" y="0"/>
                  </a:moveTo>
                  <a:lnTo>
                    <a:pt x="2017" y="2501"/>
                  </a:lnTo>
                  <a:lnTo>
                    <a:pt x="0" y="5027"/>
                  </a:lnTo>
                  <a:lnTo>
                    <a:pt x="1691" y="5027"/>
                  </a:lnTo>
                  <a:lnTo>
                    <a:pt x="3707" y="2501"/>
                  </a:lnTo>
                  <a:lnTo>
                    <a:pt x="1691" y="0"/>
                  </a:lnTo>
                  <a:close/>
                </a:path>
              </a:pathLst>
            </a:custGeom>
            <a:solidFill>
              <a:srgbClr val="D5EA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97;p16">
              <a:extLst>
                <a:ext uri="{FF2B5EF4-FFF2-40B4-BE49-F238E27FC236}">
                  <a16:creationId xmlns:a16="http://schemas.microsoft.com/office/drawing/2014/main" id="{E10EA4F6-0A07-4A29-8C11-1E750BCACFA5}"/>
                </a:ext>
              </a:extLst>
            </p:cNvPr>
            <p:cNvSpPr/>
            <p:nvPr/>
          </p:nvSpPr>
          <p:spPr>
            <a:xfrm>
              <a:off x="4452741" y="3308082"/>
              <a:ext cx="238518" cy="323514"/>
            </a:xfrm>
            <a:custGeom>
              <a:avLst/>
              <a:gdLst/>
              <a:ahLst/>
              <a:cxnLst/>
              <a:rect l="l" t="t" r="r" b="b"/>
              <a:pathLst>
                <a:path w="3707" h="5028" extrusionOk="0">
                  <a:moveTo>
                    <a:pt x="0" y="1"/>
                  </a:moveTo>
                  <a:lnTo>
                    <a:pt x="2017" y="2501"/>
                  </a:lnTo>
                  <a:lnTo>
                    <a:pt x="0" y="5028"/>
                  </a:lnTo>
                  <a:lnTo>
                    <a:pt x="1691" y="5028"/>
                  </a:lnTo>
                  <a:lnTo>
                    <a:pt x="3707" y="2501"/>
                  </a:lnTo>
                  <a:lnTo>
                    <a:pt x="1691" y="1"/>
                  </a:lnTo>
                  <a:close/>
                </a:path>
              </a:pathLst>
            </a:custGeom>
            <a:solidFill>
              <a:srgbClr val="D5EA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99;p16">
              <a:extLst>
                <a:ext uri="{FF2B5EF4-FFF2-40B4-BE49-F238E27FC236}">
                  <a16:creationId xmlns:a16="http://schemas.microsoft.com/office/drawing/2014/main" id="{4BD96E62-7B5B-449C-824B-30357E6187F2}"/>
                </a:ext>
              </a:extLst>
            </p:cNvPr>
            <p:cNvSpPr txBox="1"/>
            <p:nvPr/>
          </p:nvSpPr>
          <p:spPr>
            <a:xfrm>
              <a:off x="2087489" y="1117880"/>
              <a:ext cx="1889438" cy="58556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Fira Sans Extra Condensed"/>
                <a:buNone/>
                <a:tabLst/>
                <a:defRPr/>
              </a:pP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sym typeface="Fira Sans Extra Condensed"/>
                </a:rPr>
                <a:t>¿</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sym typeface="Fira Sans Extra Condensed"/>
                </a:rPr>
                <a:t>En</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sym typeface="Fira Sans Extra Condensed"/>
                </a:rPr>
                <a:t>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sym typeface="Fira Sans Extra Condensed"/>
                </a:rPr>
                <a:t>qué</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sym typeface="Fira Sans Extra Condensed"/>
                </a:rPr>
                <a:t>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sym typeface="Fira Sans Extra Condensed"/>
                </a:rPr>
                <a:t>casos</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sym typeface="Fira Sans Extra Condensed"/>
                </a:rPr>
                <a:t> es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sym typeface="Fira Sans Extra Condensed"/>
                </a:rPr>
                <a:t>imposible</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sym typeface="Fira Sans Extra Condensed"/>
                </a:rPr>
                <a:t>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sym typeface="Fira Sans Extra Condensed"/>
                </a:rPr>
                <a:t>generar</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sym typeface="Fira Sans Extra Condensed"/>
                </a:rPr>
                <a:t> la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sym typeface="Fira Sans Extra Condensed"/>
                </a:rPr>
                <a:t>información</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rPr>
                <a:t>,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rPr>
                <a:t>pero</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rPr>
                <a:t> es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rPr>
                <a:t>posible</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rPr>
                <a:t>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rPr>
                <a:t>motivar</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rPr>
                <a:t>  por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rPr>
                <a:t>qué</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rPr>
                <a:t> no se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rPr>
                <a:t>ejercieron</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rPr>
                <a:t> las </a:t>
              </a:r>
              <a:r>
                <a:rPr kumimoji="0" lang="en-US" sz="1400" b="1" i="0" u="none" strike="noStrike" kern="0" cap="none" spc="0" normalizeH="0" baseline="0" noProof="0" dirty="0" err="1">
                  <a:ln>
                    <a:noFill/>
                  </a:ln>
                  <a:solidFill>
                    <a:schemeClr val="bg1"/>
                  </a:solidFill>
                  <a:effectLst/>
                  <a:uLnTx/>
                  <a:uFillTx/>
                  <a:latin typeface="Arial Narrow" panose="020B0606020202030204" pitchFamily="34" charset="0"/>
                  <a:ea typeface="+mn-ea"/>
                  <a:cs typeface="+mn-cs"/>
                </a:rPr>
                <a:t>atribuciones</a:t>
              </a: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rPr>
                <a:t>?</a:t>
              </a:r>
              <a:endParaRPr kumimoji="0" lang="en-US" sz="1400" b="1" i="0" u="none" strike="noStrike" kern="0" cap="none" spc="0" normalizeH="0" baseline="0" noProof="0" dirty="0">
                <a:ln>
                  <a:noFill/>
                </a:ln>
                <a:solidFill>
                  <a:schemeClr val="bg1"/>
                </a:solidFill>
                <a:effectLst/>
                <a:uLnTx/>
                <a:uFillTx/>
                <a:latin typeface="Arial Narrow" panose="020B0606020202030204" pitchFamily="34" charset="0"/>
                <a:ea typeface="+mn-ea"/>
                <a:cs typeface="+mn-cs"/>
                <a:sym typeface="Fira Sans Extra Condensed"/>
              </a:endParaRPr>
            </a:p>
          </p:txBody>
        </p:sp>
        <p:sp>
          <p:nvSpPr>
            <p:cNvPr id="36" name="Google Shape;100;p16">
              <a:extLst>
                <a:ext uri="{FF2B5EF4-FFF2-40B4-BE49-F238E27FC236}">
                  <a16:creationId xmlns:a16="http://schemas.microsoft.com/office/drawing/2014/main" id="{C1629671-C10F-4372-A003-BCB1B5EFADC6}"/>
                </a:ext>
              </a:extLst>
            </p:cNvPr>
            <p:cNvSpPr txBox="1"/>
            <p:nvPr/>
          </p:nvSpPr>
          <p:spPr>
            <a:xfrm>
              <a:off x="5251024" y="1134675"/>
              <a:ext cx="1861204" cy="574816"/>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 sz="1600" b="1" kern="0" dirty="0">
                  <a:solidFill>
                    <a:srgbClr val="006600"/>
                  </a:solidFill>
                  <a:latin typeface="Arial Narrow" panose="020B0606020202030204" pitchFamily="34" charset="0"/>
                  <a:ea typeface="Fira Sans Extra Condensed Medium"/>
                  <a:cs typeface="Fira Sans Extra Condensed Medium"/>
                  <a:sym typeface="Fira Sans Extra Condensed Medium"/>
                </a:rPr>
                <a:t>¿En qué casos no es una afectación al derecho que deba ser reparada?</a:t>
              </a:r>
              <a:endParaRPr sz="1600" b="1" kern="0" dirty="0">
                <a:solidFill>
                  <a:srgbClr val="006600"/>
                </a:solidFill>
                <a:latin typeface="Arial Narrow" panose="020B0606020202030204" pitchFamily="34" charset="0"/>
                <a:ea typeface="Fira Sans Extra Condensed Medium"/>
                <a:cs typeface="Fira Sans Extra Condensed Medium"/>
                <a:sym typeface="Fira Sans Extra Condensed Medium"/>
              </a:endParaRPr>
            </a:p>
          </p:txBody>
        </p:sp>
        <p:sp>
          <p:nvSpPr>
            <p:cNvPr id="40" name="Google Shape;104;p16">
              <a:extLst>
                <a:ext uri="{FF2B5EF4-FFF2-40B4-BE49-F238E27FC236}">
                  <a16:creationId xmlns:a16="http://schemas.microsoft.com/office/drawing/2014/main" id="{0DF91B31-B79B-498F-B8FB-298344E0C20A}"/>
                </a:ext>
              </a:extLst>
            </p:cNvPr>
            <p:cNvSpPr txBox="1"/>
            <p:nvPr/>
          </p:nvSpPr>
          <p:spPr>
            <a:xfrm>
              <a:off x="2021574" y="2017238"/>
              <a:ext cx="1871400" cy="429600"/>
            </a:xfrm>
            <a:prstGeom prst="rect">
              <a:avLst/>
            </a:prstGeom>
            <a:noFill/>
            <a:ln>
              <a:noFill/>
            </a:ln>
          </p:spPr>
          <p:txBody>
            <a:bodyPr spcFirstLastPara="1" wrap="square" lIns="91425" tIns="91425" rIns="91425" bIns="91425" anchor="ctr" anchorCtr="0">
              <a:noAutofit/>
            </a:bodyPr>
            <a:lstStyle/>
            <a:p>
              <a:pPr algn="ctr">
                <a:buClr>
                  <a:srgbClr val="000000"/>
                </a:buClr>
              </a:pPr>
              <a:r>
                <a:rPr lang="es" sz="1700" b="1" kern="0" dirty="0">
                  <a:solidFill>
                    <a:schemeClr val="bg1"/>
                  </a:solidFill>
                  <a:latin typeface="Arial Narrow" panose="020B0606020202030204" pitchFamily="34" charset="0"/>
                  <a:sym typeface="Fira Sans Extra Condensed Medium"/>
                </a:rPr>
                <a:t>Todas…</a:t>
              </a:r>
              <a:endParaRPr sz="1700" b="1" kern="0" dirty="0">
                <a:solidFill>
                  <a:schemeClr val="bg1"/>
                </a:solidFill>
                <a:latin typeface="Arial Narrow" panose="020B0606020202030204" pitchFamily="34" charset="0"/>
                <a:sym typeface="Fira Sans Extra Condensed Medium"/>
              </a:endParaRPr>
            </a:p>
          </p:txBody>
        </p:sp>
        <p:sp>
          <p:nvSpPr>
            <p:cNvPr id="41" name="Google Shape;105;p16">
              <a:extLst>
                <a:ext uri="{FF2B5EF4-FFF2-40B4-BE49-F238E27FC236}">
                  <a16:creationId xmlns:a16="http://schemas.microsoft.com/office/drawing/2014/main" id="{DE4E01A5-D4FD-4B3E-9FCF-85A711427194}"/>
                </a:ext>
              </a:extLst>
            </p:cNvPr>
            <p:cNvSpPr txBox="1"/>
            <p:nvPr/>
          </p:nvSpPr>
          <p:spPr>
            <a:xfrm>
              <a:off x="2017899" y="2341590"/>
              <a:ext cx="1871400" cy="5349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 sz="1600" b="1" kern="0" dirty="0">
                  <a:solidFill>
                    <a:srgbClr val="000000"/>
                  </a:solidFill>
                  <a:latin typeface="Arial Narrow" panose="020B0606020202030204" pitchFamily="34" charset="0"/>
                  <a:ea typeface="Roboto"/>
                  <a:cs typeface="Roboto"/>
                  <a:sym typeface="Roboto"/>
                </a:rPr>
                <a:t>Todas las facultades, competencias o funciones</a:t>
              </a:r>
              <a:endParaRPr sz="1600" b="1" kern="0" dirty="0">
                <a:solidFill>
                  <a:srgbClr val="000000"/>
                </a:solidFill>
                <a:latin typeface="Arial Narrow" panose="020B0606020202030204" pitchFamily="34" charset="0"/>
                <a:ea typeface="Roboto"/>
                <a:cs typeface="Roboto"/>
                <a:sym typeface="Roboto"/>
              </a:endParaRPr>
            </a:p>
          </p:txBody>
        </p:sp>
        <p:sp>
          <p:nvSpPr>
            <p:cNvPr id="42" name="Google Shape;106;p16">
              <a:extLst>
                <a:ext uri="{FF2B5EF4-FFF2-40B4-BE49-F238E27FC236}">
                  <a16:creationId xmlns:a16="http://schemas.microsoft.com/office/drawing/2014/main" id="{10816C2C-AE33-4FD3-931F-138BE85596DE}"/>
                </a:ext>
              </a:extLst>
            </p:cNvPr>
            <p:cNvSpPr txBox="1"/>
            <p:nvPr/>
          </p:nvSpPr>
          <p:spPr>
            <a:xfrm>
              <a:off x="2021574" y="2950799"/>
              <a:ext cx="1871400" cy="429600"/>
            </a:xfrm>
            <a:prstGeom prst="rect">
              <a:avLst/>
            </a:prstGeom>
            <a:noFill/>
            <a:ln>
              <a:noFill/>
            </a:ln>
          </p:spPr>
          <p:txBody>
            <a:bodyPr spcFirstLastPara="1" wrap="square" lIns="91425" tIns="91425" rIns="91425" bIns="91425" anchor="ctr" anchorCtr="0">
              <a:noAutofit/>
            </a:bodyPr>
            <a:lstStyle/>
            <a:p>
              <a:pPr algn="ctr">
                <a:buClr>
                  <a:srgbClr val="000000"/>
                </a:buClr>
              </a:pPr>
              <a:r>
                <a:rPr lang="es" sz="1700" b="1" kern="0" dirty="0">
                  <a:solidFill>
                    <a:schemeClr val="bg1"/>
                  </a:solidFill>
                  <a:latin typeface="Arial Narrow" panose="020B0606020202030204" pitchFamily="34" charset="0"/>
                  <a:sym typeface="Fira Sans Extra Condensed Medium"/>
                </a:rPr>
                <a:t>Grado reproche</a:t>
              </a:r>
              <a:endParaRPr sz="1700" b="1" kern="0" dirty="0">
                <a:solidFill>
                  <a:schemeClr val="bg1"/>
                </a:solidFill>
                <a:latin typeface="Arial Narrow" panose="020B0606020202030204" pitchFamily="34" charset="0"/>
                <a:sym typeface="Fira Sans Extra Condensed Medium"/>
              </a:endParaRPr>
            </a:p>
          </p:txBody>
        </p:sp>
        <p:sp>
          <p:nvSpPr>
            <p:cNvPr id="43" name="Google Shape;107;p16">
              <a:extLst>
                <a:ext uri="{FF2B5EF4-FFF2-40B4-BE49-F238E27FC236}">
                  <a16:creationId xmlns:a16="http://schemas.microsoft.com/office/drawing/2014/main" id="{218749D1-5013-4AA5-B6DA-4785CD203886}"/>
                </a:ext>
              </a:extLst>
            </p:cNvPr>
            <p:cNvSpPr txBox="1"/>
            <p:nvPr/>
          </p:nvSpPr>
          <p:spPr>
            <a:xfrm>
              <a:off x="1938069" y="3243396"/>
              <a:ext cx="2100080" cy="534900"/>
            </a:xfrm>
            <a:prstGeom prst="rect">
              <a:avLst/>
            </a:prstGeom>
            <a:noFill/>
            <a:ln>
              <a:noFill/>
            </a:ln>
          </p:spPr>
          <p:txBody>
            <a:bodyPr spcFirstLastPara="1" wrap="square" lIns="91425" tIns="91425" rIns="91425" bIns="91425" anchor="ctr" anchorCtr="0">
              <a:noAutofit/>
            </a:bodyPr>
            <a:lstStyle/>
            <a:p>
              <a:pPr algn="ctr">
                <a:buClr>
                  <a:srgbClr val="000000"/>
                </a:buClr>
              </a:pPr>
              <a:r>
                <a:rPr lang="es" sz="1600" b="1" kern="0" dirty="0">
                  <a:solidFill>
                    <a:srgbClr val="000000"/>
                  </a:solidFill>
                  <a:latin typeface="Arial Narrow" panose="020B0606020202030204" pitchFamily="34" charset="0"/>
                  <a:ea typeface="Roboto"/>
                  <a:sym typeface="Roboto"/>
                </a:rPr>
                <a:t>¿Todas tienen el mismo grado de reproche por su no ejercicio?</a:t>
              </a:r>
              <a:endParaRPr sz="1600" b="1" kern="0" dirty="0">
                <a:solidFill>
                  <a:srgbClr val="000000"/>
                </a:solidFill>
                <a:latin typeface="Arial Narrow" panose="020B0606020202030204" pitchFamily="34" charset="0"/>
                <a:ea typeface="Roboto"/>
                <a:sym typeface="Roboto"/>
              </a:endParaRPr>
            </a:p>
          </p:txBody>
        </p:sp>
        <p:sp>
          <p:nvSpPr>
            <p:cNvPr id="44" name="Google Shape;108;p16">
              <a:extLst>
                <a:ext uri="{FF2B5EF4-FFF2-40B4-BE49-F238E27FC236}">
                  <a16:creationId xmlns:a16="http://schemas.microsoft.com/office/drawing/2014/main" id="{8FFCC1E4-4F0D-4716-8CE2-73296D0563C1}"/>
                </a:ext>
              </a:extLst>
            </p:cNvPr>
            <p:cNvSpPr txBox="1"/>
            <p:nvPr/>
          </p:nvSpPr>
          <p:spPr>
            <a:xfrm>
              <a:off x="5105839" y="2341590"/>
              <a:ext cx="2020261" cy="534900"/>
            </a:xfrm>
            <a:prstGeom prst="rect">
              <a:avLst/>
            </a:prstGeom>
            <a:noFill/>
            <a:ln>
              <a:noFill/>
            </a:ln>
          </p:spPr>
          <p:txBody>
            <a:bodyPr spcFirstLastPara="1" wrap="square" lIns="91425" tIns="91425" rIns="91425" bIns="91425" anchor="ctr" anchorCtr="0">
              <a:noAutofit/>
            </a:bodyPr>
            <a:lstStyle/>
            <a:p>
              <a:pPr algn="ctr">
                <a:buClr>
                  <a:srgbClr val="000000"/>
                </a:buClr>
              </a:pPr>
              <a:r>
                <a:rPr lang="es" sz="1600" b="1" kern="0" dirty="0">
                  <a:solidFill>
                    <a:srgbClr val="000000"/>
                  </a:solidFill>
                  <a:latin typeface="Arial Narrow" panose="020B0606020202030204" pitchFamily="34" charset="0"/>
                  <a:ea typeface="Roboto"/>
                  <a:sym typeface="Roboto"/>
                </a:rPr>
                <a:t>¿Todas cuentan con el mismo grado de exigibilidad?</a:t>
              </a:r>
              <a:endParaRPr sz="1600" b="1" kern="0" dirty="0">
                <a:solidFill>
                  <a:srgbClr val="000000"/>
                </a:solidFill>
                <a:latin typeface="Arial Narrow" panose="020B0606020202030204" pitchFamily="34" charset="0"/>
                <a:ea typeface="Roboto"/>
                <a:sym typeface="Roboto"/>
              </a:endParaRPr>
            </a:p>
          </p:txBody>
        </p:sp>
        <p:sp>
          <p:nvSpPr>
            <p:cNvPr id="45" name="Google Shape;109;p16">
              <a:extLst>
                <a:ext uri="{FF2B5EF4-FFF2-40B4-BE49-F238E27FC236}">
                  <a16:creationId xmlns:a16="http://schemas.microsoft.com/office/drawing/2014/main" id="{A33360FE-277C-4A07-BE44-91C6CC20A3D1}"/>
                </a:ext>
              </a:extLst>
            </p:cNvPr>
            <p:cNvSpPr txBox="1"/>
            <p:nvPr/>
          </p:nvSpPr>
          <p:spPr>
            <a:xfrm>
              <a:off x="5254700" y="2017238"/>
              <a:ext cx="1871400" cy="4296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 sz="1700" b="1" kern="0" dirty="0">
                  <a:solidFill>
                    <a:srgbClr val="395B8E"/>
                  </a:solidFill>
                  <a:latin typeface="Arial Narrow" panose="020B0606020202030204" pitchFamily="34" charset="0"/>
                  <a:ea typeface="Fira Sans Extra Condensed Medium"/>
                  <a:cs typeface="Fira Sans Extra Condensed Medium"/>
                  <a:sym typeface="Fira Sans Extra Condensed Medium"/>
                </a:rPr>
                <a:t>Grado Exigibilidad</a:t>
              </a:r>
              <a:endParaRPr sz="1700" b="1" kern="0" dirty="0">
                <a:solidFill>
                  <a:srgbClr val="395B8E"/>
                </a:solidFill>
                <a:latin typeface="Arial Narrow" panose="020B0606020202030204" pitchFamily="34" charset="0"/>
                <a:ea typeface="Fira Sans Extra Condensed Medium"/>
                <a:cs typeface="Fira Sans Extra Condensed Medium"/>
                <a:sym typeface="Fira Sans Extra Condensed Medium"/>
              </a:endParaRPr>
            </a:p>
          </p:txBody>
        </p:sp>
        <p:sp>
          <p:nvSpPr>
            <p:cNvPr id="46" name="Google Shape;110;p16">
              <a:extLst>
                <a:ext uri="{FF2B5EF4-FFF2-40B4-BE49-F238E27FC236}">
                  <a16:creationId xmlns:a16="http://schemas.microsoft.com/office/drawing/2014/main" id="{7A188BDB-747D-4980-B61E-5772E75ED1FA}"/>
                </a:ext>
              </a:extLst>
            </p:cNvPr>
            <p:cNvSpPr txBox="1"/>
            <p:nvPr/>
          </p:nvSpPr>
          <p:spPr>
            <a:xfrm>
              <a:off x="5251025" y="2951379"/>
              <a:ext cx="1871400" cy="429600"/>
            </a:xfrm>
            <a:prstGeom prst="rect">
              <a:avLst/>
            </a:prstGeom>
            <a:noFill/>
            <a:ln>
              <a:noFill/>
            </a:ln>
          </p:spPr>
          <p:txBody>
            <a:bodyPr spcFirstLastPara="1" wrap="square" lIns="91425" tIns="91425" rIns="91425" bIns="91425" anchor="ctr" anchorCtr="0">
              <a:noAutofit/>
            </a:bodyPr>
            <a:lstStyle/>
            <a:p>
              <a:pPr algn="ctr">
                <a:buClr>
                  <a:srgbClr val="000000"/>
                </a:buClr>
              </a:pPr>
              <a:r>
                <a:rPr lang="es" sz="1700" b="1" kern="0" dirty="0">
                  <a:solidFill>
                    <a:srgbClr val="395B8E"/>
                  </a:solidFill>
                  <a:latin typeface="Arial Narrow" panose="020B0606020202030204" pitchFamily="34" charset="0"/>
                  <a:sym typeface="Fira Sans Extra Condensed Medium"/>
                </a:rPr>
                <a:t>Casos</a:t>
              </a:r>
              <a:endParaRPr sz="1700" b="1" kern="0" dirty="0">
                <a:solidFill>
                  <a:srgbClr val="395B8E"/>
                </a:solidFill>
                <a:latin typeface="Arial Narrow" panose="020B0606020202030204" pitchFamily="34" charset="0"/>
                <a:sym typeface="Fira Sans Extra Condensed Medium"/>
              </a:endParaRPr>
            </a:p>
          </p:txBody>
        </p:sp>
        <p:sp>
          <p:nvSpPr>
            <p:cNvPr id="47" name="Google Shape;111;p16">
              <a:extLst>
                <a:ext uri="{FF2B5EF4-FFF2-40B4-BE49-F238E27FC236}">
                  <a16:creationId xmlns:a16="http://schemas.microsoft.com/office/drawing/2014/main" id="{85CD2F5D-B2E8-44A7-9823-F83AB1823B74}"/>
                </a:ext>
              </a:extLst>
            </p:cNvPr>
            <p:cNvSpPr txBox="1"/>
            <p:nvPr/>
          </p:nvSpPr>
          <p:spPr>
            <a:xfrm>
              <a:off x="5105867" y="3243395"/>
              <a:ext cx="2161715" cy="534900"/>
            </a:xfrm>
            <a:prstGeom prst="rect">
              <a:avLst/>
            </a:prstGeom>
            <a:noFill/>
            <a:ln>
              <a:noFill/>
            </a:ln>
          </p:spPr>
          <p:txBody>
            <a:bodyPr spcFirstLastPara="1" wrap="square" lIns="91425" tIns="91425" rIns="91425" bIns="91425" anchor="ctr" anchorCtr="0">
              <a:noAutofit/>
            </a:bodyPr>
            <a:lstStyle/>
            <a:p>
              <a:pPr algn="ctr">
                <a:buClr>
                  <a:srgbClr val="000000"/>
                </a:buClr>
              </a:pPr>
              <a:r>
                <a:rPr lang="es" sz="1600" b="1" kern="0" dirty="0">
                  <a:solidFill>
                    <a:srgbClr val="000000"/>
                  </a:solidFill>
                  <a:latin typeface="Arial Narrow" panose="020B0606020202030204" pitchFamily="34" charset="0"/>
                  <a:ea typeface="Roboto"/>
                  <a:sym typeface="Roboto"/>
                </a:rPr>
                <a:t>Aprobar un presupuesto</a:t>
              </a:r>
            </a:p>
            <a:p>
              <a:pPr algn="ctr">
                <a:buClr>
                  <a:srgbClr val="000000"/>
                </a:buClr>
              </a:pPr>
              <a:r>
                <a:rPr lang="es" sz="1600" b="1" kern="0" dirty="0">
                  <a:solidFill>
                    <a:srgbClr val="000000"/>
                  </a:solidFill>
                  <a:latin typeface="Arial Narrow" panose="020B0606020202030204" pitchFamily="34" charset="0"/>
                  <a:ea typeface="Roboto"/>
                  <a:sym typeface="Roboto"/>
                </a:rPr>
                <a:t>Elegir autoridades</a:t>
              </a:r>
            </a:p>
            <a:p>
              <a:pPr algn="ctr">
                <a:buClr>
                  <a:srgbClr val="000000"/>
                </a:buClr>
              </a:pPr>
              <a:r>
                <a:rPr lang="es" sz="1400" b="1" kern="0" dirty="0">
                  <a:solidFill>
                    <a:srgbClr val="000000"/>
                  </a:solidFill>
                  <a:latin typeface="Arial Narrow" panose="020B0606020202030204" pitchFamily="34" charset="0"/>
                  <a:ea typeface="Roboto"/>
                  <a:sym typeface="Roboto"/>
                </a:rPr>
                <a:t>(autorizar licencias)</a:t>
              </a:r>
              <a:endParaRPr sz="1400" b="1" kern="0" dirty="0">
                <a:solidFill>
                  <a:srgbClr val="000000"/>
                </a:solidFill>
                <a:latin typeface="Arial Narrow" panose="020B0606020202030204" pitchFamily="34" charset="0"/>
                <a:ea typeface="Roboto"/>
                <a:sym typeface="Roboto"/>
              </a:endParaRPr>
            </a:p>
          </p:txBody>
        </p:sp>
      </p:grpSp>
    </p:spTree>
    <p:extLst>
      <p:ext uri="{BB962C8B-B14F-4D97-AF65-F5344CB8AC3E}">
        <p14:creationId xmlns:p14="http://schemas.microsoft.com/office/powerpoint/2010/main" val="1050079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9" name="Group 21">
            <a:extLst>
              <a:ext uri="{FF2B5EF4-FFF2-40B4-BE49-F238E27FC236}">
                <a16:creationId xmlns:a16="http://schemas.microsoft.com/office/drawing/2014/main" id="{61D3D263-5CF4-48D0-98C3-CEFD07228B17}"/>
              </a:ext>
            </a:extLst>
          </p:cNvPr>
          <p:cNvGrpSpPr/>
          <p:nvPr/>
        </p:nvGrpSpPr>
        <p:grpSpPr>
          <a:xfrm>
            <a:off x="2952608" y="1874713"/>
            <a:ext cx="6283615" cy="4440671"/>
            <a:chOff x="2636838" y="1416050"/>
            <a:chExt cx="6911976" cy="4884738"/>
          </a:xfrm>
        </p:grpSpPr>
        <p:sp>
          <p:nvSpPr>
            <p:cNvPr id="10" name="Freeform 11">
              <a:extLst>
                <a:ext uri="{FF2B5EF4-FFF2-40B4-BE49-F238E27FC236}">
                  <a16:creationId xmlns:a16="http://schemas.microsoft.com/office/drawing/2014/main" id="{DC5E1DE8-55D2-425E-AA78-2B31C2DF54BF}"/>
                </a:ext>
              </a:extLst>
            </p:cNvPr>
            <p:cNvSpPr>
              <a:spLocks/>
            </p:cNvSpPr>
            <p:nvPr/>
          </p:nvSpPr>
          <p:spPr bwMode="auto">
            <a:xfrm>
              <a:off x="2744788" y="4614863"/>
              <a:ext cx="2786063" cy="1584325"/>
            </a:xfrm>
            <a:custGeom>
              <a:avLst/>
              <a:gdLst>
                <a:gd name="T0" fmla="*/ 136 w 739"/>
                <a:gd name="T1" fmla="*/ 51 h 420"/>
                <a:gd name="T2" fmla="*/ 80 w 739"/>
                <a:gd name="T3" fmla="*/ 351 h 420"/>
                <a:gd name="T4" fmla="*/ 279 w 739"/>
                <a:gd name="T5" fmla="*/ 411 h 420"/>
                <a:gd name="T6" fmla="*/ 739 w 739"/>
                <a:gd name="T7" fmla="*/ 356 h 420"/>
                <a:gd name="T8" fmla="*/ 288 w 739"/>
                <a:gd name="T9" fmla="*/ 256 h 420"/>
                <a:gd name="T10" fmla="*/ 192 w 739"/>
                <a:gd name="T11" fmla="*/ 0 h 420"/>
                <a:gd name="T12" fmla="*/ 136 w 739"/>
                <a:gd name="T13" fmla="*/ 51 h 420"/>
              </a:gdLst>
              <a:ahLst/>
              <a:cxnLst>
                <a:cxn ang="0">
                  <a:pos x="T0" y="T1"/>
                </a:cxn>
                <a:cxn ang="0">
                  <a:pos x="T2" y="T3"/>
                </a:cxn>
                <a:cxn ang="0">
                  <a:pos x="T4" y="T5"/>
                </a:cxn>
                <a:cxn ang="0">
                  <a:pos x="T6" y="T7"/>
                </a:cxn>
                <a:cxn ang="0">
                  <a:pos x="T8" y="T9"/>
                </a:cxn>
                <a:cxn ang="0">
                  <a:pos x="T10" y="T11"/>
                </a:cxn>
                <a:cxn ang="0">
                  <a:pos x="T12" y="T13"/>
                </a:cxn>
              </a:cxnLst>
              <a:rect l="0" t="0" r="r" b="b"/>
              <a:pathLst>
                <a:path w="739" h="420">
                  <a:moveTo>
                    <a:pt x="136" y="51"/>
                  </a:moveTo>
                  <a:cubicBezTo>
                    <a:pt x="136" y="51"/>
                    <a:pt x="0" y="224"/>
                    <a:pt x="80" y="351"/>
                  </a:cubicBezTo>
                  <a:cubicBezTo>
                    <a:pt x="80" y="351"/>
                    <a:pt x="143" y="415"/>
                    <a:pt x="279" y="411"/>
                  </a:cubicBezTo>
                  <a:cubicBezTo>
                    <a:pt x="279" y="411"/>
                    <a:pt x="392" y="420"/>
                    <a:pt x="739" y="356"/>
                  </a:cubicBezTo>
                  <a:cubicBezTo>
                    <a:pt x="739" y="356"/>
                    <a:pt x="393" y="345"/>
                    <a:pt x="288" y="256"/>
                  </a:cubicBezTo>
                  <a:cubicBezTo>
                    <a:pt x="183" y="167"/>
                    <a:pt x="196" y="137"/>
                    <a:pt x="192" y="0"/>
                  </a:cubicBezTo>
                  <a:lnTo>
                    <a:pt x="136" y="51"/>
                  </a:lnTo>
                  <a:close/>
                </a:path>
              </a:pathLst>
            </a:custGeom>
            <a:gradFill>
              <a:gsLst>
                <a:gs pos="1000">
                  <a:srgbClr val="1D568E"/>
                </a:gs>
                <a:gs pos="100000">
                  <a:srgbClr val="1D568E">
                    <a:lumMod val="75000"/>
                  </a:srgbClr>
                </a:gs>
                <a:gs pos="76000">
                  <a:srgbClr val="1D568E">
                    <a:lumMod val="60000"/>
                    <a:lumOff val="40000"/>
                  </a:srgbClr>
                </a:gs>
              </a:gsLst>
              <a:lin ang="96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Segoe UI"/>
              </a:endParaRPr>
            </a:p>
          </p:txBody>
        </p:sp>
        <p:sp>
          <p:nvSpPr>
            <p:cNvPr id="11" name="Freeform 12">
              <a:extLst>
                <a:ext uri="{FF2B5EF4-FFF2-40B4-BE49-F238E27FC236}">
                  <a16:creationId xmlns:a16="http://schemas.microsoft.com/office/drawing/2014/main" id="{317049EE-21DF-4A05-B400-9EEA2BE5D5C1}"/>
                </a:ext>
              </a:extLst>
            </p:cNvPr>
            <p:cNvSpPr>
              <a:spLocks/>
            </p:cNvSpPr>
            <p:nvPr/>
          </p:nvSpPr>
          <p:spPr bwMode="auto">
            <a:xfrm>
              <a:off x="2892426" y="2174875"/>
              <a:ext cx="6656388" cy="4125913"/>
            </a:xfrm>
            <a:custGeom>
              <a:avLst/>
              <a:gdLst>
                <a:gd name="T0" fmla="*/ 700 w 1766"/>
                <a:gd name="T1" fmla="*/ 1003 h 1094"/>
                <a:gd name="T2" fmla="*/ 231 w 1766"/>
                <a:gd name="T3" fmla="*/ 1067 h 1094"/>
                <a:gd name="T4" fmla="*/ 5 w 1766"/>
                <a:gd name="T5" fmla="*/ 956 h 1094"/>
                <a:gd name="T6" fmla="*/ 473 w 1766"/>
                <a:gd name="T7" fmla="*/ 615 h 1094"/>
                <a:gd name="T8" fmla="*/ 1057 w 1766"/>
                <a:gd name="T9" fmla="*/ 412 h 1094"/>
                <a:gd name="T10" fmla="*/ 1067 w 1766"/>
                <a:gd name="T11" fmla="*/ 446 h 1094"/>
                <a:gd name="T12" fmla="*/ 1113 w 1766"/>
                <a:gd name="T13" fmla="*/ 544 h 1094"/>
                <a:gd name="T14" fmla="*/ 1735 w 1766"/>
                <a:gd name="T15" fmla="*/ 0 h 1094"/>
                <a:gd name="T16" fmla="*/ 1766 w 1766"/>
                <a:gd name="T17" fmla="*/ 37 h 1094"/>
                <a:gd name="T18" fmla="*/ 1153 w 1766"/>
                <a:gd name="T19" fmla="*/ 614 h 1094"/>
                <a:gd name="T20" fmla="*/ 1107 w 1766"/>
                <a:gd name="T21" fmla="*/ 605 h 1094"/>
                <a:gd name="T22" fmla="*/ 1067 w 1766"/>
                <a:gd name="T23" fmla="*/ 446 h 1094"/>
                <a:gd name="T24" fmla="*/ 719 w 1766"/>
                <a:gd name="T25" fmla="*/ 564 h 1094"/>
                <a:gd name="T26" fmla="*/ 297 w 1766"/>
                <a:gd name="T27" fmla="*/ 736 h 1094"/>
                <a:gd name="T28" fmla="*/ 55 w 1766"/>
                <a:gd name="T29" fmla="*/ 953 h 1094"/>
                <a:gd name="T30" fmla="*/ 700 w 1766"/>
                <a:gd name="T31" fmla="*/ 1003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6" h="1094">
                  <a:moveTo>
                    <a:pt x="700" y="1003"/>
                  </a:moveTo>
                  <a:cubicBezTo>
                    <a:pt x="700" y="1003"/>
                    <a:pt x="375" y="1066"/>
                    <a:pt x="231" y="1067"/>
                  </a:cubicBezTo>
                  <a:cubicBezTo>
                    <a:pt x="93" y="1069"/>
                    <a:pt x="9" y="1034"/>
                    <a:pt x="5" y="956"/>
                  </a:cubicBezTo>
                  <a:cubicBezTo>
                    <a:pt x="0" y="869"/>
                    <a:pt x="89" y="770"/>
                    <a:pt x="473" y="615"/>
                  </a:cubicBezTo>
                  <a:cubicBezTo>
                    <a:pt x="764" y="498"/>
                    <a:pt x="1057" y="412"/>
                    <a:pt x="1057" y="412"/>
                  </a:cubicBezTo>
                  <a:cubicBezTo>
                    <a:pt x="1067" y="446"/>
                    <a:pt x="1067" y="446"/>
                    <a:pt x="1067" y="446"/>
                  </a:cubicBezTo>
                  <a:cubicBezTo>
                    <a:pt x="1113" y="544"/>
                    <a:pt x="1113" y="544"/>
                    <a:pt x="1113" y="544"/>
                  </a:cubicBezTo>
                  <a:cubicBezTo>
                    <a:pt x="1735" y="0"/>
                    <a:pt x="1735" y="0"/>
                    <a:pt x="1735" y="0"/>
                  </a:cubicBezTo>
                  <a:cubicBezTo>
                    <a:pt x="1766" y="37"/>
                    <a:pt x="1766" y="37"/>
                    <a:pt x="1766" y="37"/>
                  </a:cubicBezTo>
                  <a:cubicBezTo>
                    <a:pt x="1153" y="614"/>
                    <a:pt x="1153" y="614"/>
                    <a:pt x="1153" y="614"/>
                  </a:cubicBezTo>
                  <a:cubicBezTo>
                    <a:pt x="1107" y="605"/>
                    <a:pt x="1107" y="605"/>
                    <a:pt x="1107" y="605"/>
                  </a:cubicBezTo>
                  <a:cubicBezTo>
                    <a:pt x="1067" y="446"/>
                    <a:pt x="1067" y="446"/>
                    <a:pt x="1067" y="446"/>
                  </a:cubicBezTo>
                  <a:cubicBezTo>
                    <a:pt x="719" y="564"/>
                    <a:pt x="719" y="564"/>
                    <a:pt x="719" y="564"/>
                  </a:cubicBezTo>
                  <a:cubicBezTo>
                    <a:pt x="719" y="564"/>
                    <a:pt x="391" y="692"/>
                    <a:pt x="297" y="736"/>
                  </a:cubicBezTo>
                  <a:cubicBezTo>
                    <a:pt x="188" y="787"/>
                    <a:pt x="47" y="873"/>
                    <a:pt x="55" y="953"/>
                  </a:cubicBezTo>
                  <a:cubicBezTo>
                    <a:pt x="63" y="1033"/>
                    <a:pt x="181" y="1094"/>
                    <a:pt x="700" y="1003"/>
                  </a:cubicBezTo>
                  <a:close/>
                </a:path>
              </a:pathLst>
            </a:custGeom>
            <a:solidFill>
              <a:srgbClr val="1D568E">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Segoe UI"/>
              </a:endParaRPr>
            </a:p>
          </p:txBody>
        </p:sp>
        <p:sp>
          <p:nvSpPr>
            <p:cNvPr id="12" name="Freeform 13">
              <a:extLst>
                <a:ext uri="{FF2B5EF4-FFF2-40B4-BE49-F238E27FC236}">
                  <a16:creationId xmlns:a16="http://schemas.microsoft.com/office/drawing/2014/main" id="{4CFDA6DB-E75F-476D-85FD-0B612C32EB37}"/>
                </a:ext>
              </a:extLst>
            </p:cNvPr>
            <p:cNvSpPr>
              <a:spLocks/>
            </p:cNvSpPr>
            <p:nvPr/>
          </p:nvSpPr>
          <p:spPr bwMode="auto">
            <a:xfrm>
              <a:off x="2636838" y="1416050"/>
              <a:ext cx="6794500" cy="4391025"/>
            </a:xfrm>
            <a:custGeom>
              <a:avLst/>
              <a:gdLst>
                <a:gd name="T0" fmla="*/ 1803 w 1803"/>
                <a:gd name="T1" fmla="*/ 201 h 1164"/>
                <a:gd name="T2" fmla="*/ 1175 w 1803"/>
                <a:gd name="T3" fmla="*/ 806 h 1164"/>
                <a:gd name="T4" fmla="*/ 1122 w 1803"/>
                <a:gd name="T5" fmla="*/ 617 h 1164"/>
                <a:gd name="T6" fmla="*/ 339 w 1803"/>
                <a:gd name="T7" fmla="*/ 911 h 1164"/>
                <a:gd name="T8" fmla="*/ 74 w 1803"/>
                <a:gd name="T9" fmla="*/ 1164 h 1164"/>
                <a:gd name="T10" fmla="*/ 2 w 1803"/>
                <a:gd name="T11" fmla="*/ 802 h 1164"/>
                <a:gd name="T12" fmla="*/ 44 w 1803"/>
                <a:gd name="T13" fmla="*/ 691 h 1164"/>
                <a:gd name="T14" fmla="*/ 363 w 1803"/>
                <a:gd name="T15" fmla="*/ 448 h 1164"/>
                <a:gd name="T16" fmla="*/ 993 w 1803"/>
                <a:gd name="T17" fmla="*/ 181 h 1164"/>
                <a:gd name="T18" fmla="*/ 937 w 1803"/>
                <a:gd name="T19" fmla="*/ 0 h 1164"/>
                <a:gd name="T20" fmla="*/ 1803 w 1803"/>
                <a:gd name="T21" fmla="*/ 201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3" h="1164">
                  <a:moveTo>
                    <a:pt x="1803" y="201"/>
                  </a:moveTo>
                  <a:cubicBezTo>
                    <a:pt x="1175" y="806"/>
                    <a:pt x="1175" y="806"/>
                    <a:pt x="1175" y="806"/>
                  </a:cubicBezTo>
                  <a:cubicBezTo>
                    <a:pt x="1122" y="617"/>
                    <a:pt x="1122" y="617"/>
                    <a:pt x="1122" y="617"/>
                  </a:cubicBezTo>
                  <a:cubicBezTo>
                    <a:pt x="1122" y="617"/>
                    <a:pt x="683" y="748"/>
                    <a:pt x="339" y="911"/>
                  </a:cubicBezTo>
                  <a:cubicBezTo>
                    <a:pt x="264" y="947"/>
                    <a:pt x="77" y="1032"/>
                    <a:pt x="74" y="1164"/>
                  </a:cubicBezTo>
                  <a:cubicBezTo>
                    <a:pt x="2" y="802"/>
                    <a:pt x="2" y="802"/>
                    <a:pt x="2" y="802"/>
                  </a:cubicBezTo>
                  <a:cubicBezTo>
                    <a:pt x="2" y="802"/>
                    <a:pt x="0" y="750"/>
                    <a:pt x="44" y="691"/>
                  </a:cubicBezTo>
                  <a:cubicBezTo>
                    <a:pt x="88" y="632"/>
                    <a:pt x="205" y="532"/>
                    <a:pt x="363" y="448"/>
                  </a:cubicBezTo>
                  <a:cubicBezTo>
                    <a:pt x="520" y="364"/>
                    <a:pt x="789" y="247"/>
                    <a:pt x="993" y="181"/>
                  </a:cubicBezTo>
                  <a:cubicBezTo>
                    <a:pt x="937" y="0"/>
                    <a:pt x="937" y="0"/>
                    <a:pt x="937" y="0"/>
                  </a:cubicBezTo>
                  <a:lnTo>
                    <a:pt x="1803" y="201"/>
                  </a:lnTo>
                  <a:close/>
                </a:path>
              </a:pathLst>
            </a:custGeom>
            <a:gradFill flip="none" rotWithShape="1">
              <a:gsLst>
                <a:gs pos="3000">
                  <a:srgbClr val="1D568E"/>
                </a:gs>
                <a:gs pos="100000">
                  <a:srgbClr val="1D568E">
                    <a:lumMod val="75000"/>
                  </a:srgbClr>
                </a:gs>
                <a:gs pos="77000">
                  <a:srgbClr val="1D568E">
                    <a:lumMod val="60000"/>
                    <a:lumOff val="40000"/>
                  </a:srgbClr>
                </a:gs>
              </a:gsLst>
              <a:lin ang="9600000" scaled="0"/>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Segoe UI"/>
              </a:endParaRPr>
            </a:p>
          </p:txBody>
        </p:sp>
      </p:grpSp>
      <p:sp>
        <p:nvSpPr>
          <p:cNvPr id="13" name="Oval 23">
            <a:extLst>
              <a:ext uri="{FF2B5EF4-FFF2-40B4-BE49-F238E27FC236}">
                <a16:creationId xmlns:a16="http://schemas.microsoft.com/office/drawing/2014/main" id="{A6B12868-7F76-4F6C-9409-CB9599759AA6}"/>
              </a:ext>
            </a:extLst>
          </p:cNvPr>
          <p:cNvSpPr/>
          <p:nvPr/>
        </p:nvSpPr>
        <p:spPr>
          <a:xfrm>
            <a:off x="6394369" y="3072212"/>
            <a:ext cx="243840" cy="243840"/>
          </a:xfrm>
          <a:prstGeom prst="ellipse">
            <a:avLst/>
          </a:prstGeom>
          <a:solidFill>
            <a:sysClr val="window" lastClr="FFFFFF"/>
          </a:solidFill>
          <a:ln w="76200" cap="flat" cmpd="sng" algn="ctr">
            <a:solidFill>
              <a:srgbClr val="1D568E">
                <a:lumMod val="40000"/>
                <a:lumOff val="60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sp>
        <p:nvSpPr>
          <p:cNvPr id="15" name="Oval 25">
            <a:extLst>
              <a:ext uri="{FF2B5EF4-FFF2-40B4-BE49-F238E27FC236}">
                <a16:creationId xmlns:a16="http://schemas.microsoft.com/office/drawing/2014/main" id="{C6D0AB54-0D6C-4FBA-A190-C05B6BB07384}"/>
              </a:ext>
            </a:extLst>
          </p:cNvPr>
          <p:cNvSpPr/>
          <p:nvPr/>
        </p:nvSpPr>
        <p:spPr>
          <a:xfrm>
            <a:off x="3714248" y="4154675"/>
            <a:ext cx="243840" cy="243840"/>
          </a:xfrm>
          <a:prstGeom prst="ellipse">
            <a:avLst/>
          </a:prstGeom>
          <a:solidFill>
            <a:sysClr val="window" lastClr="FFFFFF"/>
          </a:solidFill>
          <a:ln w="76200" cap="flat" cmpd="sng" algn="ctr">
            <a:solidFill>
              <a:srgbClr val="1D568E">
                <a:lumMod val="40000"/>
                <a:lumOff val="60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sp>
        <p:nvSpPr>
          <p:cNvPr id="16" name="TextBox 29">
            <a:extLst>
              <a:ext uri="{FF2B5EF4-FFF2-40B4-BE49-F238E27FC236}">
                <a16:creationId xmlns:a16="http://schemas.microsoft.com/office/drawing/2014/main" id="{56DC44D4-2C0C-4A23-B6A3-9CC4E4923BB0}"/>
              </a:ext>
            </a:extLst>
          </p:cNvPr>
          <p:cNvSpPr txBox="1"/>
          <p:nvPr/>
        </p:nvSpPr>
        <p:spPr>
          <a:xfrm>
            <a:off x="341000" y="2695480"/>
            <a:ext cx="1989519" cy="307777"/>
          </a:xfrm>
          <a:prstGeom prst="rect">
            <a:avLst/>
          </a:prstGeom>
          <a:noFill/>
        </p:spPr>
        <p:txBody>
          <a:bodyPr wrap="square" lIns="0" tIns="0" rIns="0" bIns="0" rtlCol="0" anchor="t">
            <a:spAutoFit/>
          </a:bodyPr>
          <a:lstStyle/>
          <a:p>
            <a:pPr algn="ctr" defTabSz="1218987"/>
            <a:r>
              <a:rPr lang="en-IN" sz="2000" b="1" dirty="0" err="1">
                <a:solidFill>
                  <a:srgbClr val="16406A"/>
                </a:solidFill>
                <a:latin typeface="Arial Narrow" panose="020B0606020202030204" pitchFamily="34" charset="0"/>
                <a:ea typeface="Open Sans" panose="020B0606030504020204" pitchFamily="34" charset="0"/>
                <a:cs typeface="Arial" panose="020B0604020202020204" pitchFamily="34" charset="0"/>
              </a:rPr>
              <a:t>Menor</a:t>
            </a:r>
            <a:r>
              <a:rPr lang="en-IN" sz="2000" b="1" dirty="0">
                <a:solidFill>
                  <a:srgbClr val="16406A"/>
                </a:solidFill>
                <a:latin typeface="Arial Narrow" panose="020B0606020202030204" pitchFamily="34" charset="0"/>
                <a:ea typeface="Open Sans" panose="020B0606030504020204" pitchFamily="34" charset="0"/>
                <a:cs typeface="Arial" panose="020B0604020202020204" pitchFamily="34" charset="0"/>
              </a:rPr>
              <a:t> </a:t>
            </a:r>
            <a:r>
              <a:rPr lang="en-IN" sz="2000" b="1" dirty="0" err="1">
                <a:solidFill>
                  <a:srgbClr val="16406A"/>
                </a:solidFill>
                <a:latin typeface="Arial Narrow" panose="020B0606020202030204" pitchFamily="34" charset="0"/>
                <a:ea typeface="Open Sans" panose="020B0606030504020204" pitchFamily="34" charset="0"/>
                <a:cs typeface="Arial" panose="020B0604020202020204" pitchFamily="34" charset="0"/>
              </a:rPr>
              <a:t>Exigibilidad</a:t>
            </a:r>
            <a:endParaRPr lang="en-IN" sz="2000" b="1" dirty="0">
              <a:solidFill>
                <a:srgbClr val="16406A"/>
              </a:solidFill>
              <a:latin typeface="Arial Narrow" panose="020B0606020202030204" pitchFamily="34" charset="0"/>
              <a:ea typeface="Open Sans" panose="020B0606030504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9F496624-F71E-4FAC-9D23-C59A04577EDB}"/>
              </a:ext>
            </a:extLst>
          </p:cNvPr>
          <p:cNvSpPr/>
          <p:nvPr/>
        </p:nvSpPr>
        <p:spPr>
          <a:xfrm rot="16200000">
            <a:off x="7284253" y="940819"/>
            <a:ext cx="1322522" cy="2849853"/>
          </a:xfrm>
          <a:custGeom>
            <a:avLst/>
            <a:gdLst>
              <a:gd name="connsiteX0" fmla="*/ 0 w 671026"/>
              <a:gd name="connsiteY0" fmla="*/ 0 h 440204"/>
              <a:gd name="connsiteX1" fmla="*/ 671026 w 671026"/>
              <a:gd name="connsiteY1" fmla="*/ 0 h 440204"/>
              <a:gd name="connsiteX2" fmla="*/ 671026 w 671026"/>
              <a:gd name="connsiteY2" fmla="*/ 440204 h 440204"/>
              <a:gd name="connsiteX3" fmla="*/ 0 w 671026"/>
              <a:gd name="connsiteY3" fmla="*/ 440204 h 440204"/>
              <a:gd name="connsiteX4" fmla="*/ 0 w 671026"/>
              <a:gd name="connsiteY4" fmla="*/ 0 h 440204"/>
              <a:gd name="connsiteX0" fmla="*/ 0 w 671026"/>
              <a:gd name="connsiteY0" fmla="*/ 440204 h 531644"/>
              <a:gd name="connsiteX1" fmla="*/ 0 w 671026"/>
              <a:gd name="connsiteY1" fmla="*/ 0 h 531644"/>
              <a:gd name="connsiteX2" fmla="*/ 671026 w 671026"/>
              <a:gd name="connsiteY2" fmla="*/ 0 h 531644"/>
              <a:gd name="connsiteX3" fmla="*/ 671026 w 671026"/>
              <a:gd name="connsiteY3" fmla="*/ 440204 h 531644"/>
              <a:gd name="connsiteX4" fmla="*/ 91440 w 671026"/>
              <a:gd name="connsiteY4" fmla="*/ 531644 h 531644"/>
              <a:gd name="connsiteX0" fmla="*/ 0 w 671026"/>
              <a:gd name="connsiteY0" fmla="*/ 440204 h 440204"/>
              <a:gd name="connsiteX1" fmla="*/ 0 w 671026"/>
              <a:gd name="connsiteY1" fmla="*/ 0 h 440204"/>
              <a:gd name="connsiteX2" fmla="*/ 671026 w 671026"/>
              <a:gd name="connsiteY2" fmla="*/ 0 h 440204"/>
              <a:gd name="connsiteX3" fmla="*/ 671026 w 671026"/>
              <a:gd name="connsiteY3" fmla="*/ 440204 h 440204"/>
              <a:gd name="connsiteX0" fmla="*/ 0 w 671026"/>
              <a:gd name="connsiteY0" fmla="*/ 0 h 440204"/>
              <a:gd name="connsiteX1" fmla="*/ 671026 w 671026"/>
              <a:gd name="connsiteY1" fmla="*/ 0 h 440204"/>
              <a:gd name="connsiteX2" fmla="*/ 671026 w 671026"/>
              <a:gd name="connsiteY2" fmla="*/ 440204 h 440204"/>
            </a:gdLst>
            <a:ahLst/>
            <a:cxnLst>
              <a:cxn ang="0">
                <a:pos x="connsiteX0" y="connsiteY0"/>
              </a:cxn>
              <a:cxn ang="0">
                <a:pos x="connsiteX1" y="connsiteY1"/>
              </a:cxn>
              <a:cxn ang="0">
                <a:pos x="connsiteX2" y="connsiteY2"/>
              </a:cxn>
            </a:cxnLst>
            <a:rect l="l" t="t" r="r" b="b"/>
            <a:pathLst>
              <a:path w="671026" h="440204">
                <a:moveTo>
                  <a:pt x="0" y="0"/>
                </a:moveTo>
                <a:lnTo>
                  <a:pt x="671026" y="0"/>
                </a:lnTo>
                <a:lnTo>
                  <a:pt x="671026" y="440204"/>
                </a:lnTo>
              </a:path>
            </a:pathLst>
          </a:custGeom>
          <a:noFill/>
          <a:ln w="25400" cap="flat" cmpd="sng" algn="ctr">
            <a:solidFill>
              <a:sysClr val="window" lastClr="FFFFFF">
                <a:lumMod val="75000"/>
              </a:sysClr>
            </a:solidFill>
            <a:prstDash val="dash"/>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sp>
        <p:nvSpPr>
          <p:cNvPr id="19" name="Rectangle 66">
            <a:extLst>
              <a:ext uri="{FF2B5EF4-FFF2-40B4-BE49-F238E27FC236}">
                <a16:creationId xmlns:a16="http://schemas.microsoft.com/office/drawing/2014/main" id="{231CF3AC-F58C-49BB-BBD9-F08F83DA2903}"/>
              </a:ext>
            </a:extLst>
          </p:cNvPr>
          <p:cNvSpPr/>
          <p:nvPr/>
        </p:nvSpPr>
        <p:spPr>
          <a:xfrm>
            <a:off x="2397628" y="2885067"/>
            <a:ext cx="1469714" cy="1322522"/>
          </a:xfrm>
          <a:custGeom>
            <a:avLst/>
            <a:gdLst>
              <a:gd name="connsiteX0" fmla="*/ 0 w 671026"/>
              <a:gd name="connsiteY0" fmla="*/ 0 h 440204"/>
              <a:gd name="connsiteX1" fmla="*/ 671026 w 671026"/>
              <a:gd name="connsiteY1" fmla="*/ 0 h 440204"/>
              <a:gd name="connsiteX2" fmla="*/ 671026 w 671026"/>
              <a:gd name="connsiteY2" fmla="*/ 440204 h 440204"/>
              <a:gd name="connsiteX3" fmla="*/ 0 w 671026"/>
              <a:gd name="connsiteY3" fmla="*/ 440204 h 440204"/>
              <a:gd name="connsiteX4" fmla="*/ 0 w 671026"/>
              <a:gd name="connsiteY4" fmla="*/ 0 h 440204"/>
              <a:gd name="connsiteX0" fmla="*/ 0 w 671026"/>
              <a:gd name="connsiteY0" fmla="*/ 440204 h 531644"/>
              <a:gd name="connsiteX1" fmla="*/ 0 w 671026"/>
              <a:gd name="connsiteY1" fmla="*/ 0 h 531644"/>
              <a:gd name="connsiteX2" fmla="*/ 671026 w 671026"/>
              <a:gd name="connsiteY2" fmla="*/ 0 h 531644"/>
              <a:gd name="connsiteX3" fmla="*/ 671026 w 671026"/>
              <a:gd name="connsiteY3" fmla="*/ 440204 h 531644"/>
              <a:gd name="connsiteX4" fmla="*/ 91440 w 671026"/>
              <a:gd name="connsiteY4" fmla="*/ 531644 h 531644"/>
              <a:gd name="connsiteX0" fmla="*/ 0 w 671026"/>
              <a:gd name="connsiteY0" fmla="*/ 440204 h 440204"/>
              <a:gd name="connsiteX1" fmla="*/ 0 w 671026"/>
              <a:gd name="connsiteY1" fmla="*/ 0 h 440204"/>
              <a:gd name="connsiteX2" fmla="*/ 671026 w 671026"/>
              <a:gd name="connsiteY2" fmla="*/ 0 h 440204"/>
              <a:gd name="connsiteX3" fmla="*/ 671026 w 671026"/>
              <a:gd name="connsiteY3" fmla="*/ 440204 h 440204"/>
              <a:gd name="connsiteX0" fmla="*/ 0 w 671026"/>
              <a:gd name="connsiteY0" fmla="*/ 0 h 440204"/>
              <a:gd name="connsiteX1" fmla="*/ 671026 w 671026"/>
              <a:gd name="connsiteY1" fmla="*/ 0 h 440204"/>
              <a:gd name="connsiteX2" fmla="*/ 671026 w 671026"/>
              <a:gd name="connsiteY2" fmla="*/ 440204 h 440204"/>
            </a:gdLst>
            <a:ahLst/>
            <a:cxnLst>
              <a:cxn ang="0">
                <a:pos x="connsiteX0" y="connsiteY0"/>
              </a:cxn>
              <a:cxn ang="0">
                <a:pos x="connsiteX1" y="connsiteY1"/>
              </a:cxn>
              <a:cxn ang="0">
                <a:pos x="connsiteX2" y="connsiteY2"/>
              </a:cxn>
            </a:cxnLst>
            <a:rect l="l" t="t" r="r" b="b"/>
            <a:pathLst>
              <a:path w="671026" h="440204">
                <a:moveTo>
                  <a:pt x="0" y="0"/>
                </a:moveTo>
                <a:lnTo>
                  <a:pt x="671026" y="0"/>
                </a:lnTo>
                <a:lnTo>
                  <a:pt x="671026" y="440204"/>
                </a:lnTo>
              </a:path>
            </a:pathLst>
          </a:custGeom>
          <a:noFill/>
          <a:ln w="25400" cap="flat" cmpd="sng" algn="ctr">
            <a:solidFill>
              <a:sysClr val="window" lastClr="FFFFFF">
                <a:lumMod val="75000"/>
              </a:sysClr>
            </a:solidFill>
            <a:prstDash val="dash"/>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sp>
        <p:nvSpPr>
          <p:cNvPr id="20" name="TextBox 29">
            <a:extLst>
              <a:ext uri="{FF2B5EF4-FFF2-40B4-BE49-F238E27FC236}">
                <a16:creationId xmlns:a16="http://schemas.microsoft.com/office/drawing/2014/main" id="{43CC184D-EBEC-4160-9025-B9215C9F9AAD}"/>
              </a:ext>
            </a:extLst>
          </p:cNvPr>
          <p:cNvSpPr txBox="1"/>
          <p:nvPr/>
        </p:nvSpPr>
        <p:spPr>
          <a:xfrm>
            <a:off x="9337119" y="1566936"/>
            <a:ext cx="1989519" cy="307777"/>
          </a:xfrm>
          <a:prstGeom prst="rect">
            <a:avLst/>
          </a:prstGeom>
          <a:noFill/>
        </p:spPr>
        <p:txBody>
          <a:bodyPr wrap="square" lIns="0" tIns="0" rIns="0" bIns="0" rtlCol="0" anchor="t">
            <a:spAutoFit/>
          </a:bodyPr>
          <a:lstStyle/>
          <a:p>
            <a:pPr algn="ctr" defTabSz="1218987"/>
            <a:r>
              <a:rPr lang="en-IN" sz="2000" b="1" dirty="0">
                <a:solidFill>
                  <a:srgbClr val="16406A"/>
                </a:solidFill>
                <a:latin typeface="Arial Narrow" panose="020B0606020202030204" pitchFamily="34" charset="0"/>
                <a:ea typeface="Open Sans" panose="020B0606030504020204" pitchFamily="34" charset="0"/>
                <a:cs typeface="Arial" panose="020B0604020202020204" pitchFamily="34" charset="0"/>
              </a:rPr>
              <a:t>Mayor </a:t>
            </a:r>
            <a:r>
              <a:rPr lang="en-IN" sz="2000" b="1" dirty="0" err="1">
                <a:solidFill>
                  <a:srgbClr val="16406A"/>
                </a:solidFill>
                <a:latin typeface="Arial Narrow" panose="020B0606020202030204" pitchFamily="34" charset="0"/>
                <a:ea typeface="Open Sans" panose="020B0606030504020204" pitchFamily="34" charset="0"/>
                <a:cs typeface="Arial" panose="020B0604020202020204" pitchFamily="34" charset="0"/>
              </a:rPr>
              <a:t>Exigibilidad</a:t>
            </a:r>
            <a:endParaRPr lang="en-IN" sz="2000" b="1" dirty="0">
              <a:solidFill>
                <a:srgbClr val="16406A"/>
              </a:solidFill>
              <a:latin typeface="Arial Narrow" panose="020B0606020202030204" pitchFamily="34" charset="0"/>
              <a:ea typeface="Open Sans" panose="020B0606030504020204" pitchFamily="34" charset="0"/>
              <a:cs typeface="Arial" panose="020B0604020202020204" pitchFamily="34" charset="0"/>
            </a:endParaRPr>
          </a:p>
        </p:txBody>
      </p:sp>
      <p:sp>
        <p:nvSpPr>
          <p:cNvPr id="21" name="Google Shape;105;p16">
            <a:extLst>
              <a:ext uri="{FF2B5EF4-FFF2-40B4-BE49-F238E27FC236}">
                <a16:creationId xmlns:a16="http://schemas.microsoft.com/office/drawing/2014/main" id="{AB9A5704-63FA-41C1-9923-AD0B600C5B5A}"/>
              </a:ext>
            </a:extLst>
          </p:cNvPr>
          <p:cNvSpPr txBox="1"/>
          <p:nvPr/>
        </p:nvSpPr>
        <p:spPr>
          <a:xfrm>
            <a:off x="299363" y="3184982"/>
            <a:ext cx="2975059" cy="1322521"/>
          </a:xfrm>
          <a:prstGeom prst="rect">
            <a:avLst/>
          </a:prstGeom>
          <a:noFill/>
          <a:ln>
            <a:noFill/>
          </a:ln>
        </p:spPr>
        <p:txBody>
          <a:bodyPr spcFirstLastPara="1" wrap="square" lIns="91425" tIns="91425" rIns="91425" bIns="91425" anchor="ctr" anchorCtr="0">
            <a:noAutofit/>
          </a:bodyPr>
          <a:lstStyle/>
          <a:p>
            <a:pPr marL="182563" indent="-182563">
              <a:buClr>
                <a:srgbClr val="000000"/>
              </a:buClr>
              <a:buFont typeface="Arial" panose="020B0604020202020204" pitchFamily="34" charset="0"/>
              <a:buChar char="•"/>
            </a:pPr>
            <a:r>
              <a:rPr lang="es" sz="1600" b="1" kern="0" dirty="0">
                <a:solidFill>
                  <a:srgbClr val="000000"/>
                </a:solidFill>
                <a:latin typeface="Arial Narrow" panose="020B0606020202030204" pitchFamily="34" charset="0"/>
                <a:ea typeface="Roboto"/>
                <a:cs typeface="Roboto"/>
                <a:sym typeface="Roboto"/>
              </a:rPr>
              <a:t>Las que su realización depende de un tercero</a:t>
            </a:r>
          </a:p>
          <a:p>
            <a:pPr marL="182563" indent="-182563">
              <a:buClr>
                <a:srgbClr val="000000"/>
              </a:buClr>
              <a:buFont typeface="Arial" panose="020B0604020202020204" pitchFamily="34" charset="0"/>
              <a:buChar char="•"/>
            </a:pPr>
            <a:r>
              <a:rPr lang="es" sz="1600" b="1" kern="0" dirty="0">
                <a:solidFill>
                  <a:srgbClr val="000000"/>
                </a:solidFill>
                <a:latin typeface="Arial Narrow" panose="020B0606020202030204" pitchFamily="34" charset="0"/>
                <a:ea typeface="Roboto"/>
                <a:cs typeface="Roboto"/>
                <a:sym typeface="Roboto"/>
              </a:rPr>
              <a:t>Las de carácter potestativo</a:t>
            </a:r>
          </a:p>
          <a:p>
            <a:pPr marL="182563" indent="-182563">
              <a:buClr>
                <a:srgbClr val="000000"/>
              </a:buClr>
              <a:buFont typeface="Arial" panose="020B0604020202020204" pitchFamily="34" charset="0"/>
              <a:buChar char="•"/>
            </a:pPr>
            <a:r>
              <a:rPr lang="es" sz="1600" b="1" kern="0" dirty="0">
                <a:solidFill>
                  <a:srgbClr val="000000"/>
                </a:solidFill>
                <a:latin typeface="Arial Narrow" panose="020B0606020202030204" pitchFamily="34" charset="0"/>
                <a:ea typeface="Roboto"/>
                <a:cs typeface="Roboto"/>
                <a:sym typeface="Roboto"/>
              </a:rPr>
              <a:t>Los actos de realización futura</a:t>
            </a:r>
            <a:endParaRPr sz="1600" b="1" kern="0" dirty="0">
              <a:solidFill>
                <a:srgbClr val="000000"/>
              </a:solidFill>
              <a:latin typeface="Arial Narrow" panose="020B0606020202030204" pitchFamily="34" charset="0"/>
              <a:ea typeface="Roboto"/>
              <a:cs typeface="Roboto"/>
              <a:sym typeface="Roboto"/>
            </a:endParaRPr>
          </a:p>
        </p:txBody>
      </p:sp>
      <p:sp>
        <p:nvSpPr>
          <p:cNvPr id="22" name="Google Shape;105;p16">
            <a:extLst>
              <a:ext uri="{FF2B5EF4-FFF2-40B4-BE49-F238E27FC236}">
                <a16:creationId xmlns:a16="http://schemas.microsoft.com/office/drawing/2014/main" id="{2C266BDD-412B-43E6-9661-D46E5B8ECEC9}"/>
              </a:ext>
            </a:extLst>
          </p:cNvPr>
          <p:cNvSpPr txBox="1"/>
          <p:nvPr/>
        </p:nvSpPr>
        <p:spPr>
          <a:xfrm>
            <a:off x="9254739" y="2004364"/>
            <a:ext cx="2768947" cy="491032"/>
          </a:xfrm>
          <a:prstGeom prst="rect">
            <a:avLst/>
          </a:prstGeom>
          <a:noFill/>
          <a:ln>
            <a:noFill/>
          </a:ln>
        </p:spPr>
        <p:txBody>
          <a:bodyPr spcFirstLastPara="1" wrap="square" lIns="91425" tIns="91425" rIns="91425" bIns="91425" anchor="ctr" anchorCtr="0">
            <a:noAutofit/>
          </a:bodyPr>
          <a:lstStyle/>
          <a:p>
            <a:pPr marL="182563" indent="-182563">
              <a:buClr>
                <a:srgbClr val="000000"/>
              </a:buClr>
              <a:buFont typeface="Arial" panose="020B0604020202020204" pitchFamily="34" charset="0"/>
              <a:buChar char="•"/>
            </a:pPr>
            <a:r>
              <a:rPr lang="es" sz="1600" b="1" kern="0" dirty="0">
                <a:solidFill>
                  <a:srgbClr val="000000"/>
                </a:solidFill>
                <a:latin typeface="Arial Narrow" panose="020B0606020202030204" pitchFamily="34" charset="0"/>
                <a:ea typeface="Roboto"/>
                <a:cs typeface="Roboto"/>
                <a:sym typeface="Roboto"/>
              </a:rPr>
              <a:t>Las indudablemente exigibles</a:t>
            </a:r>
            <a:endParaRPr sz="1600" b="1" kern="0" dirty="0">
              <a:solidFill>
                <a:srgbClr val="000000"/>
              </a:solidFill>
              <a:latin typeface="Arial Narrow" panose="020B0606020202030204" pitchFamily="34" charset="0"/>
              <a:ea typeface="Roboto"/>
              <a:cs typeface="Roboto"/>
              <a:sym typeface="Roboto"/>
            </a:endParaRPr>
          </a:p>
        </p:txBody>
      </p:sp>
      <p:sp>
        <p:nvSpPr>
          <p:cNvPr id="23" name="CuadroTexto 22">
            <a:extLst>
              <a:ext uri="{FF2B5EF4-FFF2-40B4-BE49-F238E27FC236}">
                <a16:creationId xmlns:a16="http://schemas.microsoft.com/office/drawing/2014/main" id="{B8BF0885-729B-4369-883C-1A9E48BE3307}"/>
              </a:ext>
            </a:extLst>
          </p:cNvPr>
          <p:cNvSpPr txBox="1"/>
          <p:nvPr/>
        </p:nvSpPr>
        <p:spPr>
          <a:xfrm>
            <a:off x="7193297" y="5116696"/>
            <a:ext cx="4354286" cy="1015663"/>
          </a:xfrm>
          <a:prstGeom prst="rect">
            <a:avLst/>
          </a:prstGeom>
          <a:noFill/>
        </p:spPr>
        <p:txBody>
          <a:bodyPr wrap="square" rtlCol="0">
            <a:spAutoFit/>
          </a:bodyPr>
          <a:lstStyle/>
          <a:p>
            <a:pPr algn="ctr"/>
            <a:r>
              <a:rPr lang="es-MX" sz="2000" b="1" dirty="0">
                <a:solidFill>
                  <a:srgbClr val="00B050"/>
                </a:solidFill>
                <a:latin typeface="Arial Narrow" panose="020B0606020202030204" pitchFamily="34" charset="0"/>
              </a:rPr>
              <a:t>Clasificar las facultades, competencias o funciones, según su grado de </a:t>
            </a:r>
            <a:r>
              <a:rPr lang="es-MX" sz="2000" b="1" dirty="0" err="1">
                <a:solidFill>
                  <a:srgbClr val="00B050"/>
                </a:solidFill>
                <a:latin typeface="Arial Narrow" panose="020B0606020202030204" pitchFamily="34" charset="0"/>
              </a:rPr>
              <a:t>ejecutabilidad</a:t>
            </a:r>
            <a:r>
              <a:rPr lang="es-MX" sz="2000" b="1" dirty="0">
                <a:solidFill>
                  <a:srgbClr val="00B050"/>
                </a:solidFill>
                <a:latin typeface="Arial Narrow" panose="020B0606020202030204" pitchFamily="34" charset="0"/>
              </a:rPr>
              <a:t> o exigibilidad</a:t>
            </a:r>
          </a:p>
        </p:txBody>
      </p:sp>
    </p:spTree>
    <p:extLst>
      <p:ext uri="{BB962C8B-B14F-4D97-AF65-F5344CB8AC3E}">
        <p14:creationId xmlns:p14="http://schemas.microsoft.com/office/powerpoint/2010/main" val="108688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CF7061D-E9EF-43AD-8180-8E2493FC77A8}"/>
              </a:ext>
            </a:extLst>
          </p:cNvPr>
          <p:cNvGrpSpPr/>
          <p:nvPr/>
        </p:nvGrpSpPr>
        <p:grpSpPr>
          <a:xfrm>
            <a:off x="3640480" y="1565480"/>
            <a:ext cx="4912858" cy="4917620"/>
            <a:chOff x="3638892" y="1565480"/>
            <a:chExt cx="4912858" cy="4917620"/>
          </a:xfrm>
        </p:grpSpPr>
        <p:sp>
          <p:nvSpPr>
            <p:cNvPr id="5" name="Freeform 5">
              <a:extLst>
                <a:ext uri="{FF2B5EF4-FFF2-40B4-BE49-F238E27FC236}">
                  <a16:creationId xmlns:a16="http://schemas.microsoft.com/office/drawing/2014/main" id="{5ECF17B7-2064-4221-AD5C-CA88F747C499}"/>
                </a:ext>
              </a:extLst>
            </p:cNvPr>
            <p:cNvSpPr>
              <a:spLocks/>
            </p:cNvSpPr>
            <p:nvPr/>
          </p:nvSpPr>
          <p:spPr bwMode="auto">
            <a:xfrm rot="2700000">
              <a:off x="6161251" y="4741338"/>
              <a:ext cx="609741" cy="1663219"/>
            </a:xfrm>
            <a:custGeom>
              <a:avLst/>
              <a:gdLst>
                <a:gd name="T0" fmla="*/ 0 w 573"/>
                <a:gd name="T1" fmla="*/ 0 h 1563"/>
                <a:gd name="T2" fmla="*/ 0 w 573"/>
                <a:gd name="T3" fmla="*/ 1563 h 1563"/>
                <a:gd name="T4" fmla="*/ 573 w 573"/>
                <a:gd name="T5" fmla="*/ 988 h 1563"/>
                <a:gd name="T6" fmla="*/ 573 w 573"/>
                <a:gd name="T7" fmla="*/ 0 h 1563"/>
                <a:gd name="T8" fmla="*/ 0 w 573"/>
                <a:gd name="T9" fmla="*/ 0 h 1563"/>
              </a:gdLst>
              <a:ahLst/>
              <a:cxnLst>
                <a:cxn ang="0">
                  <a:pos x="T0" y="T1"/>
                </a:cxn>
                <a:cxn ang="0">
                  <a:pos x="T2" y="T3"/>
                </a:cxn>
                <a:cxn ang="0">
                  <a:pos x="T4" y="T5"/>
                </a:cxn>
                <a:cxn ang="0">
                  <a:pos x="T6" y="T7"/>
                </a:cxn>
                <a:cxn ang="0">
                  <a:pos x="T8" y="T9"/>
                </a:cxn>
              </a:cxnLst>
              <a:rect l="0" t="0" r="r" b="b"/>
              <a:pathLst>
                <a:path w="573" h="1563">
                  <a:moveTo>
                    <a:pt x="0" y="0"/>
                  </a:moveTo>
                  <a:lnTo>
                    <a:pt x="0" y="1563"/>
                  </a:lnTo>
                  <a:lnTo>
                    <a:pt x="573" y="988"/>
                  </a:lnTo>
                  <a:lnTo>
                    <a:pt x="573" y="0"/>
                  </a:lnTo>
                  <a:lnTo>
                    <a:pt x="0"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6" name="Freeform 6">
              <a:extLst>
                <a:ext uri="{FF2B5EF4-FFF2-40B4-BE49-F238E27FC236}">
                  <a16:creationId xmlns:a16="http://schemas.microsoft.com/office/drawing/2014/main" id="{169001F0-9DBA-4684-B480-66005127F20D}"/>
                </a:ext>
              </a:extLst>
            </p:cNvPr>
            <p:cNvSpPr>
              <a:spLocks/>
            </p:cNvSpPr>
            <p:nvPr/>
          </p:nvSpPr>
          <p:spPr bwMode="auto">
            <a:xfrm rot="2700000">
              <a:off x="5415641" y="1645930"/>
              <a:ext cx="611869" cy="1662155"/>
            </a:xfrm>
            <a:custGeom>
              <a:avLst/>
              <a:gdLst>
                <a:gd name="T0" fmla="*/ 0 w 575"/>
                <a:gd name="T1" fmla="*/ 572 h 1562"/>
                <a:gd name="T2" fmla="*/ 0 w 575"/>
                <a:gd name="T3" fmla="*/ 1562 h 1562"/>
                <a:gd name="T4" fmla="*/ 575 w 575"/>
                <a:gd name="T5" fmla="*/ 1562 h 1562"/>
                <a:gd name="T6" fmla="*/ 575 w 575"/>
                <a:gd name="T7" fmla="*/ 0 h 1562"/>
                <a:gd name="T8" fmla="*/ 0 w 575"/>
                <a:gd name="T9" fmla="*/ 572 h 1562"/>
              </a:gdLst>
              <a:ahLst/>
              <a:cxnLst>
                <a:cxn ang="0">
                  <a:pos x="T0" y="T1"/>
                </a:cxn>
                <a:cxn ang="0">
                  <a:pos x="T2" y="T3"/>
                </a:cxn>
                <a:cxn ang="0">
                  <a:pos x="T4" y="T5"/>
                </a:cxn>
                <a:cxn ang="0">
                  <a:pos x="T6" y="T7"/>
                </a:cxn>
                <a:cxn ang="0">
                  <a:pos x="T8" y="T9"/>
                </a:cxn>
              </a:cxnLst>
              <a:rect l="0" t="0" r="r" b="b"/>
              <a:pathLst>
                <a:path w="575" h="1562">
                  <a:moveTo>
                    <a:pt x="0" y="572"/>
                  </a:moveTo>
                  <a:lnTo>
                    <a:pt x="0" y="1562"/>
                  </a:lnTo>
                  <a:lnTo>
                    <a:pt x="575" y="1562"/>
                  </a:lnTo>
                  <a:lnTo>
                    <a:pt x="575" y="0"/>
                  </a:lnTo>
                  <a:lnTo>
                    <a:pt x="0" y="572"/>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7" name="Freeform 7">
              <a:extLst>
                <a:ext uri="{FF2B5EF4-FFF2-40B4-BE49-F238E27FC236}">
                  <a16:creationId xmlns:a16="http://schemas.microsoft.com/office/drawing/2014/main" id="{4021EB61-C694-464F-AFC3-B75EDFECB4BC}"/>
                </a:ext>
              </a:extLst>
            </p:cNvPr>
            <p:cNvSpPr>
              <a:spLocks/>
            </p:cNvSpPr>
            <p:nvPr/>
          </p:nvSpPr>
          <p:spPr bwMode="auto">
            <a:xfrm rot="2700000">
              <a:off x="3712451" y="4089435"/>
              <a:ext cx="1665348" cy="611869"/>
            </a:xfrm>
            <a:custGeom>
              <a:avLst/>
              <a:gdLst>
                <a:gd name="T0" fmla="*/ 0 w 1565"/>
                <a:gd name="T1" fmla="*/ 0 h 575"/>
                <a:gd name="T2" fmla="*/ 577 w 1565"/>
                <a:gd name="T3" fmla="*/ 575 h 575"/>
                <a:gd name="T4" fmla="*/ 1565 w 1565"/>
                <a:gd name="T5" fmla="*/ 575 h 575"/>
                <a:gd name="T6" fmla="*/ 1565 w 1565"/>
                <a:gd name="T7" fmla="*/ 0 h 575"/>
                <a:gd name="T8" fmla="*/ 0 w 1565"/>
                <a:gd name="T9" fmla="*/ 0 h 575"/>
              </a:gdLst>
              <a:ahLst/>
              <a:cxnLst>
                <a:cxn ang="0">
                  <a:pos x="T0" y="T1"/>
                </a:cxn>
                <a:cxn ang="0">
                  <a:pos x="T2" y="T3"/>
                </a:cxn>
                <a:cxn ang="0">
                  <a:pos x="T4" y="T5"/>
                </a:cxn>
                <a:cxn ang="0">
                  <a:pos x="T6" y="T7"/>
                </a:cxn>
                <a:cxn ang="0">
                  <a:pos x="T8" y="T9"/>
                </a:cxn>
              </a:cxnLst>
              <a:rect l="0" t="0" r="r" b="b"/>
              <a:pathLst>
                <a:path w="1565" h="575">
                  <a:moveTo>
                    <a:pt x="0" y="0"/>
                  </a:moveTo>
                  <a:lnTo>
                    <a:pt x="577" y="575"/>
                  </a:lnTo>
                  <a:lnTo>
                    <a:pt x="1565" y="575"/>
                  </a:lnTo>
                  <a:lnTo>
                    <a:pt x="1565" y="0"/>
                  </a:lnTo>
                  <a:lnTo>
                    <a:pt x="0" y="0"/>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8" name="Freeform 8">
              <a:extLst>
                <a:ext uri="{FF2B5EF4-FFF2-40B4-BE49-F238E27FC236}">
                  <a16:creationId xmlns:a16="http://schemas.microsoft.com/office/drawing/2014/main" id="{B1BEDA30-B44C-4D4E-9670-172C61F61AC8}"/>
                </a:ext>
              </a:extLst>
            </p:cNvPr>
            <p:cNvSpPr>
              <a:spLocks/>
            </p:cNvSpPr>
            <p:nvPr/>
          </p:nvSpPr>
          <p:spPr bwMode="auto">
            <a:xfrm rot="2700000">
              <a:off x="6810209" y="3347991"/>
              <a:ext cx="1663220" cy="608676"/>
            </a:xfrm>
            <a:custGeom>
              <a:avLst/>
              <a:gdLst>
                <a:gd name="T0" fmla="*/ 990 w 1563"/>
                <a:gd name="T1" fmla="*/ 0 h 572"/>
                <a:gd name="T2" fmla="*/ 0 w 1563"/>
                <a:gd name="T3" fmla="*/ 0 h 572"/>
                <a:gd name="T4" fmla="*/ 0 w 1563"/>
                <a:gd name="T5" fmla="*/ 572 h 572"/>
                <a:gd name="T6" fmla="*/ 1563 w 1563"/>
                <a:gd name="T7" fmla="*/ 572 h 572"/>
                <a:gd name="T8" fmla="*/ 990 w 1563"/>
                <a:gd name="T9" fmla="*/ 0 h 572"/>
              </a:gdLst>
              <a:ahLst/>
              <a:cxnLst>
                <a:cxn ang="0">
                  <a:pos x="T0" y="T1"/>
                </a:cxn>
                <a:cxn ang="0">
                  <a:pos x="T2" y="T3"/>
                </a:cxn>
                <a:cxn ang="0">
                  <a:pos x="T4" y="T5"/>
                </a:cxn>
                <a:cxn ang="0">
                  <a:pos x="T6" y="T7"/>
                </a:cxn>
                <a:cxn ang="0">
                  <a:pos x="T8" y="T9"/>
                </a:cxn>
              </a:cxnLst>
              <a:rect l="0" t="0" r="r" b="b"/>
              <a:pathLst>
                <a:path w="1563" h="572">
                  <a:moveTo>
                    <a:pt x="990" y="0"/>
                  </a:moveTo>
                  <a:lnTo>
                    <a:pt x="0" y="0"/>
                  </a:lnTo>
                  <a:lnTo>
                    <a:pt x="0" y="572"/>
                  </a:lnTo>
                  <a:lnTo>
                    <a:pt x="1563" y="572"/>
                  </a:lnTo>
                  <a:lnTo>
                    <a:pt x="990"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9" name="Freeform 15">
              <a:extLst>
                <a:ext uri="{FF2B5EF4-FFF2-40B4-BE49-F238E27FC236}">
                  <a16:creationId xmlns:a16="http://schemas.microsoft.com/office/drawing/2014/main" id="{AFC0BD72-8925-48E3-91AC-29A0365520EB}"/>
                </a:ext>
              </a:extLst>
            </p:cNvPr>
            <p:cNvSpPr>
              <a:spLocks/>
            </p:cNvSpPr>
            <p:nvPr/>
          </p:nvSpPr>
          <p:spPr bwMode="auto">
            <a:xfrm rot="2700000">
              <a:off x="6831777" y="2637637"/>
              <a:ext cx="735961" cy="1155166"/>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9" name="Freeform 9">
              <a:extLst>
                <a:ext uri="{FF2B5EF4-FFF2-40B4-BE49-F238E27FC236}">
                  <a16:creationId xmlns:a16="http://schemas.microsoft.com/office/drawing/2014/main" id="{DDF55FFE-4E7E-4515-BC97-29BB54B767E5}"/>
                </a:ext>
              </a:extLst>
            </p:cNvPr>
            <p:cNvSpPr>
              <a:spLocks/>
            </p:cNvSpPr>
            <p:nvPr/>
          </p:nvSpPr>
          <p:spPr bwMode="auto">
            <a:xfrm rot="2700000">
              <a:off x="5554970" y="2190651"/>
              <a:ext cx="2203793" cy="953451"/>
            </a:xfrm>
            <a:custGeom>
              <a:avLst/>
              <a:gdLst>
                <a:gd name="T0" fmla="*/ 2071 w 2071"/>
                <a:gd name="T1" fmla="*/ 449 h 896"/>
                <a:gd name="T2" fmla="*/ 1501 w 2071"/>
                <a:gd name="T3" fmla="*/ 0 h 896"/>
                <a:gd name="T4" fmla="*/ 1501 w 2071"/>
                <a:gd name="T5" fmla="*/ 162 h 896"/>
                <a:gd name="T6" fmla="*/ 575 w 2071"/>
                <a:gd name="T7" fmla="*/ 162 h 896"/>
                <a:gd name="T8" fmla="*/ 0 w 2071"/>
                <a:gd name="T9" fmla="*/ 734 h 896"/>
                <a:gd name="T10" fmla="*/ 1501 w 2071"/>
                <a:gd name="T11" fmla="*/ 734 h 896"/>
                <a:gd name="T12" fmla="*/ 1501 w 2071"/>
                <a:gd name="T13" fmla="*/ 896 h 896"/>
                <a:gd name="T14" fmla="*/ 2071 w 2071"/>
                <a:gd name="T15" fmla="*/ 449 h 8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1" h="896">
                  <a:moveTo>
                    <a:pt x="2071" y="449"/>
                  </a:moveTo>
                  <a:lnTo>
                    <a:pt x="1501" y="0"/>
                  </a:lnTo>
                  <a:lnTo>
                    <a:pt x="1501" y="162"/>
                  </a:lnTo>
                  <a:lnTo>
                    <a:pt x="575" y="162"/>
                  </a:lnTo>
                  <a:lnTo>
                    <a:pt x="0" y="734"/>
                  </a:lnTo>
                  <a:lnTo>
                    <a:pt x="1501" y="734"/>
                  </a:lnTo>
                  <a:lnTo>
                    <a:pt x="1501" y="896"/>
                  </a:lnTo>
                  <a:lnTo>
                    <a:pt x="2071" y="449"/>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20" name="Freeform 15">
              <a:extLst>
                <a:ext uri="{FF2B5EF4-FFF2-40B4-BE49-F238E27FC236}">
                  <a16:creationId xmlns:a16="http://schemas.microsoft.com/office/drawing/2014/main" id="{055946C9-8E27-4950-B9F1-EEF11561B3B8}"/>
                </a:ext>
              </a:extLst>
            </p:cNvPr>
            <p:cNvSpPr>
              <a:spLocks/>
            </p:cNvSpPr>
            <p:nvPr/>
          </p:nvSpPr>
          <p:spPr bwMode="auto">
            <a:xfrm rot="18900000" flipH="1">
              <a:off x="6541545" y="4559269"/>
              <a:ext cx="735961" cy="1155166"/>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21" name="Freeform 15">
              <a:extLst>
                <a:ext uri="{FF2B5EF4-FFF2-40B4-BE49-F238E27FC236}">
                  <a16:creationId xmlns:a16="http://schemas.microsoft.com/office/drawing/2014/main" id="{72BB6FA9-9CCF-48B9-9B44-912199E36490}"/>
                </a:ext>
              </a:extLst>
            </p:cNvPr>
            <p:cNvSpPr>
              <a:spLocks/>
            </p:cNvSpPr>
            <p:nvPr/>
          </p:nvSpPr>
          <p:spPr bwMode="auto">
            <a:xfrm rot="2700000" flipH="1">
              <a:off x="4622485" y="4249677"/>
              <a:ext cx="735961" cy="1178385"/>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0" name="Freeform 10">
              <a:extLst>
                <a:ext uri="{FF2B5EF4-FFF2-40B4-BE49-F238E27FC236}">
                  <a16:creationId xmlns:a16="http://schemas.microsoft.com/office/drawing/2014/main" id="{1D53282F-EAE2-4CAA-974A-96BBDC98D2D9}"/>
                </a:ext>
              </a:extLst>
            </p:cNvPr>
            <p:cNvSpPr>
              <a:spLocks/>
            </p:cNvSpPr>
            <p:nvPr/>
          </p:nvSpPr>
          <p:spPr bwMode="auto">
            <a:xfrm rot="2700000">
              <a:off x="4431814" y="4907138"/>
              <a:ext cx="2199536" cy="952387"/>
            </a:xfrm>
            <a:custGeom>
              <a:avLst/>
              <a:gdLst>
                <a:gd name="T0" fmla="*/ 2067 w 2067"/>
                <a:gd name="T1" fmla="*/ 159 h 895"/>
                <a:gd name="T2" fmla="*/ 570 w 2067"/>
                <a:gd name="T3" fmla="*/ 159 h 895"/>
                <a:gd name="T4" fmla="*/ 570 w 2067"/>
                <a:gd name="T5" fmla="*/ 0 h 895"/>
                <a:gd name="T6" fmla="*/ 0 w 2067"/>
                <a:gd name="T7" fmla="*/ 446 h 895"/>
                <a:gd name="T8" fmla="*/ 570 w 2067"/>
                <a:gd name="T9" fmla="*/ 895 h 895"/>
                <a:gd name="T10" fmla="*/ 570 w 2067"/>
                <a:gd name="T11" fmla="*/ 734 h 895"/>
                <a:gd name="T12" fmla="*/ 1494 w 2067"/>
                <a:gd name="T13" fmla="*/ 734 h 895"/>
                <a:gd name="T14" fmla="*/ 2067 w 2067"/>
                <a:gd name="T15" fmla="*/ 159 h 8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7" h="895">
                  <a:moveTo>
                    <a:pt x="2067" y="159"/>
                  </a:moveTo>
                  <a:lnTo>
                    <a:pt x="570" y="159"/>
                  </a:lnTo>
                  <a:lnTo>
                    <a:pt x="570" y="0"/>
                  </a:lnTo>
                  <a:lnTo>
                    <a:pt x="0" y="446"/>
                  </a:lnTo>
                  <a:lnTo>
                    <a:pt x="570" y="895"/>
                  </a:lnTo>
                  <a:lnTo>
                    <a:pt x="570" y="734"/>
                  </a:lnTo>
                  <a:lnTo>
                    <a:pt x="1494" y="734"/>
                  </a:lnTo>
                  <a:lnTo>
                    <a:pt x="2067" y="159"/>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4" name="Freeform 15">
              <a:extLst>
                <a:ext uri="{FF2B5EF4-FFF2-40B4-BE49-F238E27FC236}">
                  <a16:creationId xmlns:a16="http://schemas.microsoft.com/office/drawing/2014/main" id="{74D7F1FF-CDB4-47F6-A7DE-A9DAA83758C0}"/>
                </a:ext>
              </a:extLst>
            </p:cNvPr>
            <p:cNvSpPr>
              <a:spLocks/>
            </p:cNvSpPr>
            <p:nvPr/>
          </p:nvSpPr>
          <p:spPr bwMode="auto">
            <a:xfrm rot="18900000">
              <a:off x="4912717" y="2328045"/>
              <a:ext cx="735961" cy="1178385"/>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1" name="Freeform 11">
              <a:extLst>
                <a:ext uri="{FF2B5EF4-FFF2-40B4-BE49-F238E27FC236}">
                  <a16:creationId xmlns:a16="http://schemas.microsoft.com/office/drawing/2014/main" id="{95B61DBD-D8E5-4A6F-B075-838A6D29D36C}"/>
                </a:ext>
              </a:extLst>
            </p:cNvPr>
            <p:cNvSpPr>
              <a:spLocks/>
            </p:cNvSpPr>
            <p:nvPr/>
          </p:nvSpPr>
          <p:spPr bwMode="auto">
            <a:xfrm rot="2700000">
              <a:off x="6975256" y="3487320"/>
              <a:ext cx="952388" cy="2200600"/>
            </a:xfrm>
            <a:custGeom>
              <a:avLst/>
              <a:gdLst>
                <a:gd name="T0" fmla="*/ 734 w 895"/>
                <a:gd name="T1" fmla="*/ 1498 h 2068"/>
                <a:gd name="T2" fmla="*/ 734 w 895"/>
                <a:gd name="T3" fmla="*/ 572 h 2068"/>
                <a:gd name="T4" fmla="*/ 161 w 895"/>
                <a:gd name="T5" fmla="*/ 0 h 2068"/>
                <a:gd name="T6" fmla="*/ 161 w 895"/>
                <a:gd name="T7" fmla="*/ 1498 h 2068"/>
                <a:gd name="T8" fmla="*/ 0 w 895"/>
                <a:gd name="T9" fmla="*/ 1498 h 2068"/>
                <a:gd name="T10" fmla="*/ 449 w 895"/>
                <a:gd name="T11" fmla="*/ 2068 h 2068"/>
                <a:gd name="T12" fmla="*/ 895 w 895"/>
                <a:gd name="T13" fmla="*/ 1498 h 2068"/>
                <a:gd name="T14" fmla="*/ 734 w 895"/>
                <a:gd name="T15" fmla="*/ 1498 h 20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2068">
                  <a:moveTo>
                    <a:pt x="734" y="1498"/>
                  </a:moveTo>
                  <a:lnTo>
                    <a:pt x="734" y="572"/>
                  </a:lnTo>
                  <a:lnTo>
                    <a:pt x="161" y="0"/>
                  </a:lnTo>
                  <a:lnTo>
                    <a:pt x="161" y="1498"/>
                  </a:lnTo>
                  <a:lnTo>
                    <a:pt x="0" y="1498"/>
                  </a:lnTo>
                  <a:lnTo>
                    <a:pt x="449" y="2068"/>
                  </a:lnTo>
                  <a:lnTo>
                    <a:pt x="895" y="1498"/>
                  </a:lnTo>
                  <a:lnTo>
                    <a:pt x="734" y="1498"/>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2" name="Freeform 12">
              <a:extLst>
                <a:ext uri="{FF2B5EF4-FFF2-40B4-BE49-F238E27FC236}">
                  <a16:creationId xmlns:a16="http://schemas.microsoft.com/office/drawing/2014/main" id="{5CCB3BC2-7893-40AE-BFEC-72617CB36451}"/>
                </a:ext>
              </a:extLst>
            </p:cNvPr>
            <p:cNvSpPr>
              <a:spLocks/>
            </p:cNvSpPr>
            <p:nvPr/>
          </p:nvSpPr>
          <p:spPr bwMode="auto">
            <a:xfrm rot="2700000">
              <a:off x="4261934" y="2362724"/>
              <a:ext cx="952388" cy="2198471"/>
            </a:xfrm>
            <a:custGeom>
              <a:avLst/>
              <a:gdLst>
                <a:gd name="T0" fmla="*/ 895 w 895"/>
                <a:gd name="T1" fmla="*/ 570 h 2066"/>
                <a:gd name="T2" fmla="*/ 446 w 895"/>
                <a:gd name="T3" fmla="*/ 0 h 2066"/>
                <a:gd name="T4" fmla="*/ 0 w 895"/>
                <a:gd name="T5" fmla="*/ 570 h 2066"/>
                <a:gd name="T6" fmla="*/ 159 w 895"/>
                <a:gd name="T7" fmla="*/ 570 h 2066"/>
                <a:gd name="T8" fmla="*/ 159 w 895"/>
                <a:gd name="T9" fmla="*/ 1494 h 2066"/>
                <a:gd name="T10" fmla="*/ 734 w 895"/>
                <a:gd name="T11" fmla="*/ 2066 h 2066"/>
                <a:gd name="T12" fmla="*/ 734 w 895"/>
                <a:gd name="T13" fmla="*/ 570 h 2066"/>
                <a:gd name="T14" fmla="*/ 895 w 895"/>
                <a:gd name="T15" fmla="*/ 570 h 20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2066">
                  <a:moveTo>
                    <a:pt x="895" y="570"/>
                  </a:moveTo>
                  <a:lnTo>
                    <a:pt x="446" y="0"/>
                  </a:lnTo>
                  <a:lnTo>
                    <a:pt x="0" y="570"/>
                  </a:lnTo>
                  <a:lnTo>
                    <a:pt x="159" y="570"/>
                  </a:lnTo>
                  <a:lnTo>
                    <a:pt x="159" y="1494"/>
                  </a:lnTo>
                  <a:lnTo>
                    <a:pt x="734" y="2066"/>
                  </a:lnTo>
                  <a:lnTo>
                    <a:pt x="734" y="570"/>
                  </a:lnTo>
                  <a:lnTo>
                    <a:pt x="895" y="57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sp>
          <p:nvSpPr>
            <p:cNvPr id="15" name="TextBox 14">
              <a:extLst>
                <a:ext uri="{FF2B5EF4-FFF2-40B4-BE49-F238E27FC236}">
                  <a16:creationId xmlns:a16="http://schemas.microsoft.com/office/drawing/2014/main" id="{ED26D183-0997-44CD-9D8B-476630E3BE0B}"/>
                </a:ext>
              </a:extLst>
            </p:cNvPr>
            <p:cNvSpPr txBox="1"/>
            <p:nvPr/>
          </p:nvSpPr>
          <p:spPr>
            <a:xfrm>
              <a:off x="4862456" y="2937380"/>
              <a:ext cx="447558" cy="369332"/>
            </a:xfrm>
            <a:prstGeom prst="rect">
              <a:avLst/>
            </a:prstGeom>
            <a:noFill/>
          </p:spPr>
          <p:txBody>
            <a:bodyPr wrap="none" rtlCol="0" anchor="ctr">
              <a:spAutoFit/>
            </a:bodyPr>
            <a:lstStyle/>
            <a:p>
              <a:pPr algn="ctr" defTabSz="1218987"/>
              <a:r>
                <a:rPr lang="en-IN" b="1" dirty="0">
                  <a:solidFill>
                    <a:prstClr val="white"/>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16" name="TextBox 15">
              <a:extLst>
                <a:ext uri="{FF2B5EF4-FFF2-40B4-BE49-F238E27FC236}">
                  <a16:creationId xmlns:a16="http://schemas.microsoft.com/office/drawing/2014/main" id="{4BA938A9-796C-4378-AA10-3892776B629A}"/>
                </a:ext>
              </a:extLst>
            </p:cNvPr>
            <p:cNvSpPr txBox="1"/>
            <p:nvPr/>
          </p:nvSpPr>
          <p:spPr>
            <a:xfrm>
              <a:off x="6867497" y="2937380"/>
              <a:ext cx="447558" cy="369332"/>
            </a:xfrm>
            <a:prstGeom prst="rect">
              <a:avLst/>
            </a:prstGeom>
            <a:noFill/>
          </p:spPr>
          <p:txBody>
            <a:bodyPr wrap="none" rtlCol="0" anchor="ctr">
              <a:spAutoFit/>
            </a:bodyPr>
            <a:lstStyle/>
            <a:p>
              <a:pPr algn="ctr" defTabSz="1218987"/>
              <a:r>
                <a:rPr lang="en-IN" b="1" dirty="0">
                  <a:solidFill>
                    <a:prstClr val="white"/>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17" name="TextBox 16">
              <a:extLst>
                <a:ext uri="{FF2B5EF4-FFF2-40B4-BE49-F238E27FC236}">
                  <a16:creationId xmlns:a16="http://schemas.microsoft.com/office/drawing/2014/main" id="{2B42E4C4-10EE-40BB-AE29-02B5DB09C04B}"/>
                </a:ext>
              </a:extLst>
            </p:cNvPr>
            <p:cNvSpPr txBox="1"/>
            <p:nvPr/>
          </p:nvSpPr>
          <p:spPr>
            <a:xfrm>
              <a:off x="4862456" y="4730038"/>
              <a:ext cx="447558" cy="369332"/>
            </a:xfrm>
            <a:prstGeom prst="rect">
              <a:avLst/>
            </a:prstGeom>
            <a:noFill/>
          </p:spPr>
          <p:txBody>
            <a:bodyPr wrap="none" rtlCol="0" anchor="ctr">
              <a:spAutoFit/>
            </a:bodyPr>
            <a:lstStyle/>
            <a:p>
              <a:pPr algn="ctr" defTabSz="1218987"/>
              <a:r>
                <a:rPr lang="en-IN" b="1" dirty="0">
                  <a:solidFill>
                    <a:prstClr val="white"/>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18" name="TextBox 17">
              <a:extLst>
                <a:ext uri="{FF2B5EF4-FFF2-40B4-BE49-F238E27FC236}">
                  <a16:creationId xmlns:a16="http://schemas.microsoft.com/office/drawing/2014/main" id="{EF8049A2-BAE4-41AC-9195-CC650FE6BC9C}"/>
                </a:ext>
              </a:extLst>
            </p:cNvPr>
            <p:cNvSpPr txBox="1"/>
            <p:nvPr/>
          </p:nvSpPr>
          <p:spPr>
            <a:xfrm>
              <a:off x="6867497" y="4730038"/>
              <a:ext cx="447558" cy="369332"/>
            </a:xfrm>
            <a:prstGeom prst="rect">
              <a:avLst/>
            </a:prstGeom>
            <a:noFill/>
          </p:spPr>
          <p:txBody>
            <a:bodyPr wrap="none" rtlCol="0" anchor="ctr">
              <a:spAutoFit/>
            </a:bodyPr>
            <a:lstStyle/>
            <a:p>
              <a:pPr algn="ctr" defTabSz="1218987"/>
              <a:r>
                <a:rPr lang="en-IN" b="1" dirty="0">
                  <a:solidFill>
                    <a:prstClr val="white"/>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34" name="Freeform 37">
              <a:extLst>
                <a:ext uri="{FF2B5EF4-FFF2-40B4-BE49-F238E27FC236}">
                  <a16:creationId xmlns:a16="http://schemas.microsoft.com/office/drawing/2014/main" id="{1E059A8E-008C-4CCB-98E4-9922120D29A8}"/>
                </a:ext>
              </a:extLst>
            </p:cNvPr>
            <p:cNvSpPr>
              <a:spLocks noEditPoints="1"/>
            </p:cNvSpPr>
            <p:nvPr/>
          </p:nvSpPr>
          <p:spPr bwMode="auto">
            <a:xfrm>
              <a:off x="7490565" y="4217737"/>
              <a:ext cx="302507" cy="314935"/>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grpSp>
          <p:nvGrpSpPr>
            <p:cNvPr id="41" name="Group 40">
              <a:extLst>
                <a:ext uri="{FF2B5EF4-FFF2-40B4-BE49-F238E27FC236}">
                  <a16:creationId xmlns:a16="http://schemas.microsoft.com/office/drawing/2014/main" id="{946DC284-4647-4247-A14D-902D3817A670}"/>
                </a:ext>
              </a:extLst>
            </p:cNvPr>
            <p:cNvGrpSpPr/>
            <p:nvPr/>
          </p:nvGrpSpPr>
          <p:grpSpPr>
            <a:xfrm>
              <a:off x="6170600" y="2233329"/>
              <a:ext cx="349507" cy="287855"/>
              <a:chOff x="3040063" y="2486025"/>
              <a:chExt cx="3779838" cy="3113087"/>
            </a:xfrm>
            <a:solidFill>
              <a:schemeClr val="bg1"/>
            </a:solidFill>
          </p:grpSpPr>
          <p:sp>
            <p:nvSpPr>
              <p:cNvPr id="42" name="Freeform 21">
                <a:extLst>
                  <a:ext uri="{FF2B5EF4-FFF2-40B4-BE49-F238E27FC236}">
                    <a16:creationId xmlns:a16="http://schemas.microsoft.com/office/drawing/2014/main" id="{AF16214B-B0BA-4FC7-A938-CDAEF56449F3}"/>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sp>
            <p:nvSpPr>
              <p:cNvPr id="43" name="Freeform 22">
                <a:extLst>
                  <a:ext uri="{FF2B5EF4-FFF2-40B4-BE49-F238E27FC236}">
                    <a16:creationId xmlns:a16="http://schemas.microsoft.com/office/drawing/2014/main" id="{A092800E-9FA3-48A4-BE87-E1CC05298C94}"/>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grpSp>
      </p:grpSp>
      <p:cxnSp>
        <p:nvCxnSpPr>
          <p:cNvPr id="57" name="Straight Arrow Connector 56">
            <a:extLst>
              <a:ext uri="{FF2B5EF4-FFF2-40B4-BE49-F238E27FC236}">
                <a16:creationId xmlns:a16="http://schemas.microsoft.com/office/drawing/2014/main" id="{97DCE51A-CAE8-4FF8-8D0F-601BD7CBD88C}"/>
              </a:ext>
            </a:extLst>
          </p:cNvPr>
          <p:cNvCxnSpPr>
            <a:cxnSpLocks/>
          </p:cNvCxnSpPr>
          <p:nvPr/>
        </p:nvCxnSpPr>
        <p:spPr>
          <a:xfrm flipV="1">
            <a:off x="4179250" y="2512770"/>
            <a:ext cx="0" cy="939738"/>
          </a:xfrm>
          <a:prstGeom prst="straightConnector1">
            <a:avLst/>
          </a:prstGeom>
          <a:ln w="19050" cap="rnd">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29" name="Freeform 32">
            <a:extLst>
              <a:ext uri="{FF2B5EF4-FFF2-40B4-BE49-F238E27FC236}">
                <a16:creationId xmlns:a16="http://schemas.microsoft.com/office/drawing/2014/main" id="{D9DEC9D4-21BF-45EC-B780-87E95BD1BDA0}"/>
              </a:ext>
            </a:extLst>
          </p:cNvPr>
          <p:cNvSpPr>
            <a:spLocks noEditPoints="1"/>
          </p:cNvSpPr>
          <p:nvPr/>
        </p:nvSpPr>
        <p:spPr bwMode="auto">
          <a:xfrm>
            <a:off x="4409436" y="3510955"/>
            <a:ext cx="330280" cy="275395"/>
          </a:xfrm>
          <a:custGeom>
            <a:avLst/>
            <a:gdLst>
              <a:gd name="T0" fmla="*/ 3061 w 4766"/>
              <a:gd name="T1" fmla="*/ 2218 h 3974"/>
              <a:gd name="T2" fmla="*/ 3455 w 4766"/>
              <a:gd name="T3" fmla="*/ 2539 h 3974"/>
              <a:gd name="T4" fmla="*/ 3609 w 4766"/>
              <a:gd name="T5" fmla="*/ 3035 h 3974"/>
              <a:gd name="T6" fmla="*/ 3511 w 4766"/>
              <a:gd name="T7" fmla="*/ 3797 h 3974"/>
              <a:gd name="T8" fmla="*/ 3231 w 4766"/>
              <a:gd name="T9" fmla="*/ 3888 h 3974"/>
              <a:gd name="T10" fmla="*/ 2716 w 4766"/>
              <a:gd name="T11" fmla="*/ 3967 h 3974"/>
              <a:gd name="T12" fmla="*/ 2057 w 4766"/>
              <a:gd name="T13" fmla="*/ 3948 h 3974"/>
              <a:gd name="T14" fmla="*/ 1278 w 4766"/>
              <a:gd name="T15" fmla="*/ 3780 h 3974"/>
              <a:gd name="T16" fmla="*/ 1266 w 4766"/>
              <a:gd name="T17" fmla="*/ 2771 h 3974"/>
              <a:gd name="T18" fmla="*/ 1552 w 4766"/>
              <a:gd name="T19" fmla="*/ 2350 h 3974"/>
              <a:gd name="T20" fmla="*/ 2029 w 4766"/>
              <a:gd name="T21" fmla="*/ 2153 h 3974"/>
              <a:gd name="T22" fmla="*/ 4136 w 4766"/>
              <a:gd name="T23" fmla="*/ 1472 h 3974"/>
              <a:gd name="T24" fmla="*/ 4561 w 4766"/>
              <a:gd name="T25" fmla="*/ 1755 h 3974"/>
              <a:gd name="T26" fmla="*/ 4760 w 4766"/>
              <a:gd name="T27" fmla="*/ 2228 h 3974"/>
              <a:gd name="T28" fmla="*/ 4691 w 4766"/>
              <a:gd name="T29" fmla="*/ 3073 h 3974"/>
              <a:gd name="T30" fmla="*/ 4454 w 4766"/>
              <a:gd name="T31" fmla="*/ 3155 h 3974"/>
              <a:gd name="T32" fmla="*/ 3982 w 4766"/>
              <a:gd name="T33" fmla="*/ 3243 h 3974"/>
              <a:gd name="T34" fmla="*/ 3739 w 4766"/>
              <a:gd name="T35" fmla="*/ 2761 h 3974"/>
              <a:gd name="T36" fmla="*/ 3473 w 4766"/>
              <a:gd name="T37" fmla="*/ 2301 h 3974"/>
              <a:gd name="T38" fmla="*/ 3016 w 4766"/>
              <a:gd name="T39" fmla="*/ 2028 h 3974"/>
              <a:gd name="T40" fmla="*/ 3261 w 4766"/>
              <a:gd name="T41" fmla="*/ 1603 h 3974"/>
              <a:gd name="T42" fmla="*/ 1561 w 4766"/>
              <a:gd name="T43" fmla="*/ 1521 h 3974"/>
              <a:gd name="T44" fmla="*/ 1763 w 4766"/>
              <a:gd name="T45" fmla="*/ 1968 h 3974"/>
              <a:gd name="T46" fmla="*/ 1427 w 4766"/>
              <a:gd name="T47" fmla="*/ 2240 h 3974"/>
              <a:gd name="T48" fmla="*/ 1124 w 4766"/>
              <a:gd name="T49" fmla="*/ 2674 h 3974"/>
              <a:gd name="T50" fmla="*/ 947 w 4766"/>
              <a:gd name="T51" fmla="*/ 3244 h 3974"/>
              <a:gd name="T52" fmla="*/ 192 w 4766"/>
              <a:gd name="T53" fmla="*/ 3106 h 3974"/>
              <a:gd name="T54" fmla="*/ 18 w 4766"/>
              <a:gd name="T55" fmla="*/ 2141 h 3974"/>
              <a:gd name="T56" fmla="*/ 262 w 4766"/>
              <a:gd name="T57" fmla="*/ 1693 h 3974"/>
              <a:gd name="T58" fmla="*/ 714 w 4766"/>
              <a:gd name="T59" fmla="*/ 1450 h 3974"/>
              <a:gd name="T60" fmla="*/ 2638 w 4766"/>
              <a:gd name="T61" fmla="*/ 751 h 3974"/>
              <a:gd name="T62" fmla="*/ 2981 w 4766"/>
              <a:gd name="T63" fmla="*/ 999 h 3974"/>
              <a:gd name="T64" fmla="*/ 3117 w 4766"/>
              <a:gd name="T65" fmla="*/ 1408 h 3974"/>
              <a:gd name="T66" fmla="*/ 2981 w 4766"/>
              <a:gd name="T67" fmla="*/ 1816 h 3974"/>
              <a:gd name="T68" fmla="*/ 2638 w 4766"/>
              <a:gd name="T69" fmla="*/ 2066 h 3974"/>
              <a:gd name="T70" fmla="*/ 2196 w 4766"/>
              <a:gd name="T71" fmla="*/ 2066 h 3974"/>
              <a:gd name="T72" fmla="*/ 1854 w 4766"/>
              <a:gd name="T73" fmla="*/ 1817 h 3974"/>
              <a:gd name="T74" fmla="*/ 1719 w 4766"/>
              <a:gd name="T75" fmla="*/ 1408 h 3974"/>
              <a:gd name="T76" fmla="*/ 1854 w 4766"/>
              <a:gd name="T77" fmla="*/ 999 h 3974"/>
              <a:gd name="T78" fmla="*/ 2196 w 4766"/>
              <a:gd name="T79" fmla="*/ 751 h 3974"/>
              <a:gd name="T80" fmla="*/ 3723 w 4766"/>
              <a:gd name="T81" fmla="*/ 16 h 3974"/>
              <a:gd name="T82" fmla="*/ 4092 w 4766"/>
              <a:gd name="T83" fmla="*/ 228 h 3974"/>
              <a:gd name="T84" fmla="*/ 4268 w 4766"/>
              <a:gd name="T85" fmla="*/ 617 h 3974"/>
              <a:gd name="T86" fmla="*/ 4177 w 4766"/>
              <a:gd name="T87" fmla="*/ 1042 h 3974"/>
              <a:gd name="T88" fmla="*/ 3862 w 4766"/>
              <a:gd name="T89" fmla="*/ 1324 h 3974"/>
              <a:gd name="T90" fmla="*/ 3420 w 4766"/>
              <a:gd name="T91" fmla="*/ 1367 h 3974"/>
              <a:gd name="T92" fmla="*/ 3187 w 4766"/>
              <a:gd name="T93" fmla="*/ 1018 h 3974"/>
              <a:gd name="T94" fmla="*/ 2875 w 4766"/>
              <a:gd name="T95" fmla="*/ 682 h 3974"/>
              <a:gd name="T96" fmla="*/ 3032 w 4766"/>
              <a:gd name="T97" fmla="*/ 254 h 3974"/>
              <a:gd name="T98" fmla="*/ 3414 w 4766"/>
              <a:gd name="T99" fmla="*/ 18 h 3974"/>
              <a:gd name="T100" fmla="*/ 1413 w 4766"/>
              <a:gd name="T101" fmla="*/ 35 h 3974"/>
              <a:gd name="T102" fmla="*/ 1755 w 4766"/>
              <a:gd name="T103" fmla="*/ 283 h 3974"/>
              <a:gd name="T104" fmla="*/ 1890 w 4766"/>
              <a:gd name="T105" fmla="*/ 693 h 3974"/>
              <a:gd name="T106" fmla="*/ 1675 w 4766"/>
              <a:gd name="T107" fmla="*/ 971 h 3974"/>
              <a:gd name="T108" fmla="*/ 1449 w 4766"/>
              <a:gd name="T109" fmla="*/ 1336 h 3974"/>
              <a:gd name="T110" fmla="*/ 1041 w 4766"/>
              <a:gd name="T111" fmla="*/ 1369 h 3974"/>
              <a:gd name="T112" fmla="*/ 672 w 4766"/>
              <a:gd name="T113" fmla="*/ 1157 h 3974"/>
              <a:gd name="T114" fmla="*/ 496 w 4766"/>
              <a:gd name="T115" fmla="*/ 768 h 3974"/>
              <a:gd name="T116" fmla="*/ 589 w 4766"/>
              <a:gd name="T117" fmla="*/ 343 h 3974"/>
              <a:gd name="T118" fmla="*/ 903 w 4766"/>
              <a:gd name="T119" fmla="*/ 6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6" h="3974">
                <a:moveTo>
                  <a:pt x="2121" y="2147"/>
                </a:moveTo>
                <a:lnTo>
                  <a:pt x="2714" y="2147"/>
                </a:lnTo>
                <a:lnTo>
                  <a:pt x="2805" y="2153"/>
                </a:lnTo>
                <a:lnTo>
                  <a:pt x="2894" y="2166"/>
                </a:lnTo>
                <a:lnTo>
                  <a:pt x="2979" y="2187"/>
                </a:lnTo>
                <a:lnTo>
                  <a:pt x="3061" y="2218"/>
                </a:lnTo>
                <a:lnTo>
                  <a:pt x="3140" y="2254"/>
                </a:lnTo>
                <a:lnTo>
                  <a:pt x="3214" y="2299"/>
                </a:lnTo>
                <a:lnTo>
                  <a:pt x="3282" y="2350"/>
                </a:lnTo>
                <a:lnTo>
                  <a:pt x="3347" y="2408"/>
                </a:lnTo>
                <a:lnTo>
                  <a:pt x="3404" y="2470"/>
                </a:lnTo>
                <a:lnTo>
                  <a:pt x="3455" y="2539"/>
                </a:lnTo>
                <a:lnTo>
                  <a:pt x="3501" y="2613"/>
                </a:lnTo>
                <a:lnTo>
                  <a:pt x="3539" y="2690"/>
                </a:lnTo>
                <a:lnTo>
                  <a:pt x="3568" y="2771"/>
                </a:lnTo>
                <a:lnTo>
                  <a:pt x="3590" y="2856"/>
                </a:lnTo>
                <a:lnTo>
                  <a:pt x="3605" y="2944"/>
                </a:lnTo>
                <a:lnTo>
                  <a:pt x="3609" y="3035"/>
                </a:lnTo>
                <a:lnTo>
                  <a:pt x="3609" y="3753"/>
                </a:lnTo>
                <a:lnTo>
                  <a:pt x="3603" y="3753"/>
                </a:lnTo>
                <a:lnTo>
                  <a:pt x="3558" y="3777"/>
                </a:lnTo>
                <a:lnTo>
                  <a:pt x="3549" y="3781"/>
                </a:lnTo>
                <a:lnTo>
                  <a:pt x="3534" y="3788"/>
                </a:lnTo>
                <a:lnTo>
                  <a:pt x="3511" y="3797"/>
                </a:lnTo>
                <a:lnTo>
                  <a:pt x="3482" y="3810"/>
                </a:lnTo>
                <a:lnTo>
                  <a:pt x="3445" y="3823"/>
                </a:lnTo>
                <a:lnTo>
                  <a:pt x="3403" y="3839"/>
                </a:lnTo>
                <a:lnTo>
                  <a:pt x="3351" y="3855"/>
                </a:lnTo>
                <a:lnTo>
                  <a:pt x="3294" y="3871"/>
                </a:lnTo>
                <a:lnTo>
                  <a:pt x="3231" y="3888"/>
                </a:lnTo>
                <a:lnTo>
                  <a:pt x="3161" y="3906"/>
                </a:lnTo>
                <a:lnTo>
                  <a:pt x="3083" y="3920"/>
                </a:lnTo>
                <a:lnTo>
                  <a:pt x="3001" y="3935"/>
                </a:lnTo>
                <a:lnTo>
                  <a:pt x="2912" y="3948"/>
                </a:lnTo>
                <a:lnTo>
                  <a:pt x="2817" y="3959"/>
                </a:lnTo>
                <a:lnTo>
                  <a:pt x="2716" y="3967"/>
                </a:lnTo>
                <a:lnTo>
                  <a:pt x="2608" y="3973"/>
                </a:lnTo>
                <a:lnTo>
                  <a:pt x="2495" y="3974"/>
                </a:lnTo>
                <a:lnTo>
                  <a:pt x="2391" y="3973"/>
                </a:lnTo>
                <a:lnTo>
                  <a:pt x="2284" y="3968"/>
                </a:lnTo>
                <a:lnTo>
                  <a:pt x="2173" y="3959"/>
                </a:lnTo>
                <a:lnTo>
                  <a:pt x="2057" y="3948"/>
                </a:lnTo>
                <a:lnTo>
                  <a:pt x="1937" y="3932"/>
                </a:lnTo>
                <a:lnTo>
                  <a:pt x="1813" y="3912"/>
                </a:lnTo>
                <a:lnTo>
                  <a:pt x="1685" y="3887"/>
                </a:lnTo>
                <a:lnTo>
                  <a:pt x="1553" y="3856"/>
                </a:lnTo>
                <a:lnTo>
                  <a:pt x="1417" y="3822"/>
                </a:lnTo>
                <a:lnTo>
                  <a:pt x="1278" y="3780"/>
                </a:lnTo>
                <a:lnTo>
                  <a:pt x="1228" y="3765"/>
                </a:lnTo>
                <a:lnTo>
                  <a:pt x="1225" y="3753"/>
                </a:lnTo>
                <a:lnTo>
                  <a:pt x="1225" y="3035"/>
                </a:lnTo>
                <a:lnTo>
                  <a:pt x="1231" y="2944"/>
                </a:lnTo>
                <a:lnTo>
                  <a:pt x="1244" y="2856"/>
                </a:lnTo>
                <a:lnTo>
                  <a:pt x="1266" y="2771"/>
                </a:lnTo>
                <a:lnTo>
                  <a:pt x="1297" y="2690"/>
                </a:lnTo>
                <a:lnTo>
                  <a:pt x="1334" y="2613"/>
                </a:lnTo>
                <a:lnTo>
                  <a:pt x="1379" y="2539"/>
                </a:lnTo>
                <a:lnTo>
                  <a:pt x="1430" y="2470"/>
                </a:lnTo>
                <a:lnTo>
                  <a:pt x="1489" y="2408"/>
                </a:lnTo>
                <a:lnTo>
                  <a:pt x="1552" y="2350"/>
                </a:lnTo>
                <a:lnTo>
                  <a:pt x="1621" y="2299"/>
                </a:lnTo>
                <a:lnTo>
                  <a:pt x="1695" y="2254"/>
                </a:lnTo>
                <a:lnTo>
                  <a:pt x="1773" y="2218"/>
                </a:lnTo>
                <a:lnTo>
                  <a:pt x="1855" y="2187"/>
                </a:lnTo>
                <a:lnTo>
                  <a:pt x="1941" y="2166"/>
                </a:lnTo>
                <a:lnTo>
                  <a:pt x="2029" y="2153"/>
                </a:lnTo>
                <a:lnTo>
                  <a:pt x="2121" y="2147"/>
                </a:lnTo>
                <a:close/>
                <a:moveTo>
                  <a:pt x="3282" y="1433"/>
                </a:moveTo>
                <a:lnTo>
                  <a:pt x="3870" y="1433"/>
                </a:lnTo>
                <a:lnTo>
                  <a:pt x="3962" y="1437"/>
                </a:lnTo>
                <a:lnTo>
                  <a:pt x="4050" y="1450"/>
                </a:lnTo>
                <a:lnTo>
                  <a:pt x="4136" y="1472"/>
                </a:lnTo>
                <a:lnTo>
                  <a:pt x="4218" y="1502"/>
                </a:lnTo>
                <a:lnTo>
                  <a:pt x="4296" y="1540"/>
                </a:lnTo>
                <a:lnTo>
                  <a:pt x="4370" y="1584"/>
                </a:lnTo>
                <a:lnTo>
                  <a:pt x="4439" y="1635"/>
                </a:lnTo>
                <a:lnTo>
                  <a:pt x="4502" y="1693"/>
                </a:lnTo>
                <a:lnTo>
                  <a:pt x="4561" y="1755"/>
                </a:lnTo>
                <a:lnTo>
                  <a:pt x="4612" y="1823"/>
                </a:lnTo>
                <a:lnTo>
                  <a:pt x="4657" y="1897"/>
                </a:lnTo>
                <a:lnTo>
                  <a:pt x="4694" y="1974"/>
                </a:lnTo>
                <a:lnTo>
                  <a:pt x="4725" y="2055"/>
                </a:lnTo>
                <a:lnTo>
                  <a:pt x="4747" y="2141"/>
                </a:lnTo>
                <a:lnTo>
                  <a:pt x="4760" y="2228"/>
                </a:lnTo>
                <a:lnTo>
                  <a:pt x="4766" y="2320"/>
                </a:lnTo>
                <a:lnTo>
                  <a:pt x="4766" y="3038"/>
                </a:lnTo>
                <a:lnTo>
                  <a:pt x="4760" y="3038"/>
                </a:lnTo>
                <a:lnTo>
                  <a:pt x="4713" y="3061"/>
                </a:lnTo>
                <a:lnTo>
                  <a:pt x="4706" y="3065"/>
                </a:lnTo>
                <a:lnTo>
                  <a:pt x="4691" y="3073"/>
                </a:lnTo>
                <a:lnTo>
                  <a:pt x="4669" y="3081"/>
                </a:lnTo>
                <a:lnTo>
                  <a:pt x="4640" y="3095"/>
                </a:lnTo>
                <a:lnTo>
                  <a:pt x="4603" y="3108"/>
                </a:lnTo>
                <a:lnTo>
                  <a:pt x="4561" y="3124"/>
                </a:lnTo>
                <a:lnTo>
                  <a:pt x="4511" y="3139"/>
                </a:lnTo>
                <a:lnTo>
                  <a:pt x="4454" y="3155"/>
                </a:lnTo>
                <a:lnTo>
                  <a:pt x="4391" y="3173"/>
                </a:lnTo>
                <a:lnTo>
                  <a:pt x="4322" y="3189"/>
                </a:lnTo>
                <a:lnTo>
                  <a:pt x="4246" y="3205"/>
                </a:lnTo>
                <a:lnTo>
                  <a:pt x="4164" y="3219"/>
                </a:lnTo>
                <a:lnTo>
                  <a:pt x="4076" y="3232"/>
                </a:lnTo>
                <a:lnTo>
                  <a:pt x="3982" y="3243"/>
                </a:lnTo>
                <a:lnTo>
                  <a:pt x="3881" y="3251"/>
                </a:lnTo>
                <a:lnTo>
                  <a:pt x="3776" y="3257"/>
                </a:lnTo>
                <a:lnTo>
                  <a:pt x="3776" y="3035"/>
                </a:lnTo>
                <a:lnTo>
                  <a:pt x="3771" y="2942"/>
                </a:lnTo>
                <a:lnTo>
                  <a:pt x="3758" y="2849"/>
                </a:lnTo>
                <a:lnTo>
                  <a:pt x="3739" y="2761"/>
                </a:lnTo>
                <a:lnTo>
                  <a:pt x="3711" y="2674"/>
                </a:lnTo>
                <a:lnTo>
                  <a:pt x="3676" y="2591"/>
                </a:lnTo>
                <a:lnTo>
                  <a:pt x="3634" y="2513"/>
                </a:lnTo>
                <a:lnTo>
                  <a:pt x="3587" y="2437"/>
                </a:lnTo>
                <a:lnTo>
                  <a:pt x="3533" y="2366"/>
                </a:lnTo>
                <a:lnTo>
                  <a:pt x="3473" y="2301"/>
                </a:lnTo>
                <a:lnTo>
                  <a:pt x="3408" y="2240"/>
                </a:lnTo>
                <a:lnTo>
                  <a:pt x="3338" y="2185"/>
                </a:lnTo>
                <a:lnTo>
                  <a:pt x="3263" y="2135"/>
                </a:lnTo>
                <a:lnTo>
                  <a:pt x="3184" y="2093"/>
                </a:lnTo>
                <a:lnTo>
                  <a:pt x="3102" y="2057"/>
                </a:lnTo>
                <a:lnTo>
                  <a:pt x="3016" y="2028"/>
                </a:lnTo>
                <a:lnTo>
                  <a:pt x="3073" y="1968"/>
                </a:lnTo>
                <a:lnTo>
                  <a:pt x="3124" y="1903"/>
                </a:lnTo>
                <a:lnTo>
                  <a:pt x="3168" y="1833"/>
                </a:lnTo>
                <a:lnTo>
                  <a:pt x="3206" y="1761"/>
                </a:lnTo>
                <a:lnTo>
                  <a:pt x="3237" y="1684"/>
                </a:lnTo>
                <a:lnTo>
                  <a:pt x="3261" y="1603"/>
                </a:lnTo>
                <a:lnTo>
                  <a:pt x="3275" y="1518"/>
                </a:lnTo>
                <a:lnTo>
                  <a:pt x="3282" y="1433"/>
                </a:lnTo>
                <a:close/>
                <a:moveTo>
                  <a:pt x="895" y="1433"/>
                </a:moveTo>
                <a:lnTo>
                  <a:pt x="1488" y="1433"/>
                </a:lnTo>
                <a:lnTo>
                  <a:pt x="1553" y="1436"/>
                </a:lnTo>
                <a:lnTo>
                  <a:pt x="1561" y="1521"/>
                </a:lnTo>
                <a:lnTo>
                  <a:pt x="1575" y="1604"/>
                </a:lnTo>
                <a:lnTo>
                  <a:pt x="1599" y="1685"/>
                </a:lnTo>
                <a:lnTo>
                  <a:pt x="1630" y="1762"/>
                </a:lnTo>
                <a:lnTo>
                  <a:pt x="1668" y="1835"/>
                </a:lnTo>
                <a:lnTo>
                  <a:pt x="1712" y="1904"/>
                </a:lnTo>
                <a:lnTo>
                  <a:pt x="1763" y="1968"/>
                </a:lnTo>
                <a:lnTo>
                  <a:pt x="1818" y="2028"/>
                </a:lnTo>
                <a:lnTo>
                  <a:pt x="1733" y="2057"/>
                </a:lnTo>
                <a:lnTo>
                  <a:pt x="1650" y="2093"/>
                </a:lnTo>
                <a:lnTo>
                  <a:pt x="1571" y="2135"/>
                </a:lnTo>
                <a:lnTo>
                  <a:pt x="1498" y="2185"/>
                </a:lnTo>
                <a:lnTo>
                  <a:pt x="1427" y="2240"/>
                </a:lnTo>
                <a:lnTo>
                  <a:pt x="1362" y="2301"/>
                </a:lnTo>
                <a:lnTo>
                  <a:pt x="1303" y="2366"/>
                </a:lnTo>
                <a:lnTo>
                  <a:pt x="1249" y="2437"/>
                </a:lnTo>
                <a:lnTo>
                  <a:pt x="1201" y="2513"/>
                </a:lnTo>
                <a:lnTo>
                  <a:pt x="1160" y="2591"/>
                </a:lnTo>
                <a:lnTo>
                  <a:pt x="1124" y="2674"/>
                </a:lnTo>
                <a:lnTo>
                  <a:pt x="1097" y="2761"/>
                </a:lnTo>
                <a:lnTo>
                  <a:pt x="1076" y="2849"/>
                </a:lnTo>
                <a:lnTo>
                  <a:pt x="1064" y="2942"/>
                </a:lnTo>
                <a:lnTo>
                  <a:pt x="1060" y="3035"/>
                </a:lnTo>
                <a:lnTo>
                  <a:pt x="1060" y="3253"/>
                </a:lnTo>
                <a:lnTo>
                  <a:pt x="947" y="3244"/>
                </a:lnTo>
                <a:lnTo>
                  <a:pt x="832" y="3232"/>
                </a:lnTo>
                <a:lnTo>
                  <a:pt x="712" y="3216"/>
                </a:lnTo>
                <a:lnTo>
                  <a:pt x="587" y="3196"/>
                </a:lnTo>
                <a:lnTo>
                  <a:pt x="460" y="3171"/>
                </a:lnTo>
                <a:lnTo>
                  <a:pt x="328" y="3141"/>
                </a:lnTo>
                <a:lnTo>
                  <a:pt x="192" y="3106"/>
                </a:lnTo>
                <a:lnTo>
                  <a:pt x="51" y="3065"/>
                </a:lnTo>
                <a:lnTo>
                  <a:pt x="1" y="3050"/>
                </a:lnTo>
                <a:lnTo>
                  <a:pt x="0" y="3038"/>
                </a:lnTo>
                <a:lnTo>
                  <a:pt x="0" y="2320"/>
                </a:lnTo>
                <a:lnTo>
                  <a:pt x="4" y="2228"/>
                </a:lnTo>
                <a:lnTo>
                  <a:pt x="18" y="2141"/>
                </a:lnTo>
                <a:lnTo>
                  <a:pt x="41" y="2055"/>
                </a:lnTo>
                <a:lnTo>
                  <a:pt x="70" y="1974"/>
                </a:lnTo>
                <a:lnTo>
                  <a:pt x="108" y="1897"/>
                </a:lnTo>
                <a:lnTo>
                  <a:pt x="152" y="1823"/>
                </a:lnTo>
                <a:lnTo>
                  <a:pt x="205" y="1755"/>
                </a:lnTo>
                <a:lnTo>
                  <a:pt x="262" y="1693"/>
                </a:lnTo>
                <a:lnTo>
                  <a:pt x="326" y="1635"/>
                </a:lnTo>
                <a:lnTo>
                  <a:pt x="395" y="1584"/>
                </a:lnTo>
                <a:lnTo>
                  <a:pt x="469" y="1540"/>
                </a:lnTo>
                <a:lnTo>
                  <a:pt x="546" y="1502"/>
                </a:lnTo>
                <a:lnTo>
                  <a:pt x="630" y="1472"/>
                </a:lnTo>
                <a:lnTo>
                  <a:pt x="714" y="1450"/>
                </a:lnTo>
                <a:lnTo>
                  <a:pt x="804" y="1437"/>
                </a:lnTo>
                <a:lnTo>
                  <a:pt x="895" y="1433"/>
                </a:lnTo>
                <a:close/>
                <a:moveTo>
                  <a:pt x="2417" y="714"/>
                </a:moveTo>
                <a:lnTo>
                  <a:pt x="2493" y="719"/>
                </a:lnTo>
                <a:lnTo>
                  <a:pt x="2568" y="730"/>
                </a:lnTo>
                <a:lnTo>
                  <a:pt x="2638" y="751"/>
                </a:lnTo>
                <a:lnTo>
                  <a:pt x="2706" y="777"/>
                </a:lnTo>
                <a:lnTo>
                  <a:pt x="2770" y="810"/>
                </a:lnTo>
                <a:lnTo>
                  <a:pt x="2830" y="848"/>
                </a:lnTo>
                <a:lnTo>
                  <a:pt x="2886" y="893"/>
                </a:lnTo>
                <a:lnTo>
                  <a:pt x="2937" y="944"/>
                </a:lnTo>
                <a:lnTo>
                  <a:pt x="2981" y="999"/>
                </a:lnTo>
                <a:lnTo>
                  <a:pt x="3020" y="1058"/>
                </a:lnTo>
                <a:lnTo>
                  <a:pt x="3054" y="1121"/>
                </a:lnTo>
                <a:lnTo>
                  <a:pt x="3080" y="1189"/>
                </a:lnTo>
                <a:lnTo>
                  <a:pt x="3101" y="1259"/>
                </a:lnTo>
                <a:lnTo>
                  <a:pt x="3113" y="1333"/>
                </a:lnTo>
                <a:lnTo>
                  <a:pt x="3117" y="1408"/>
                </a:lnTo>
                <a:lnTo>
                  <a:pt x="3113" y="1484"/>
                </a:lnTo>
                <a:lnTo>
                  <a:pt x="3101" y="1556"/>
                </a:lnTo>
                <a:lnTo>
                  <a:pt x="3080" y="1626"/>
                </a:lnTo>
                <a:lnTo>
                  <a:pt x="3054" y="1694"/>
                </a:lnTo>
                <a:lnTo>
                  <a:pt x="3020" y="1758"/>
                </a:lnTo>
                <a:lnTo>
                  <a:pt x="2981" y="1816"/>
                </a:lnTo>
                <a:lnTo>
                  <a:pt x="2937" y="1871"/>
                </a:lnTo>
                <a:lnTo>
                  <a:pt x="2886" y="1922"/>
                </a:lnTo>
                <a:lnTo>
                  <a:pt x="2830" y="1967"/>
                </a:lnTo>
                <a:lnTo>
                  <a:pt x="2770" y="2006"/>
                </a:lnTo>
                <a:lnTo>
                  <a:pt x="2706" y="2038"/>
                </a:lnTo>
                <a:lnTo>
                  <a:pt x="2638" y="2066"/>
                </a:lnTo>
                <a:lnTo>
                  <a:pt x="2568" y="2084"/>
                </a:lnTo>
                <a:lnTo>
                  <a:pt x="2493" y="2096"/>
                </a:lnTo>
                <a:lnTo>
                  <a:pt x="2417" y="2100"/>
                </a:lnTo>
                <a:lnTo>
                  <a:pt x="2341" y="2096"/>
                </a:lnTo>
                <a:lnTo>
                  <a:pt x="2268" y="2084"/>
                </a:lnTo>
                <a:lnTo>
                  <a:pt x="2196" y="2066"/>
                </a:lnTo>
                <a:lnTo>
                  <a:pt x="2129" y="2038"/>
                </a:lnTo>
                <a:lnTo>
                  <a:pt x="2064" y="2006"/>
                </a:lnTo>
                <a:lnTo>
                  <a:pt x="2004" y="1967"/>
                </a:lnTo>
                <a:lnTo>
                  <a:pt x="1949" y="1922"/>
                </a:lnTo>
                <a:lnTo>
                  <a:pt x="1899" y="1871"/>
                </a:lnTo>
                <a:lnTo>
                  <a:pt x="1854" y="1817"/>
                </a:lnTo>
                <a:lnTo>
                  <a:pt x="1814" y="1758"/>
                </a:lnTo>
                <a:lnTo>
                  <a:pt x="1780" y="1694"/>
                </a:lnTo>
                <a:lnTo>
                  <a:pt x="1754" y="1627"/>
                </a:lnTo>
                <a:lnTo>
                  <a:pt x="1735" y="1556"/>
                </a:lnTo>
                <a:lnTo>
                  <a:pt x="1723" y="1484"/>
                </a:lnTo>
                <a:lnTo>
                  <a:pt x="1719" y="1408"/>
                </a:lnTo>
                <a:lnTo>
                  <a:pt x="1723" y="1333"/>
                </a:lnTo>
                <a:lnTo>
                  <a:pt x="1735" y="1259"/>
                </a:lnTo>
                <a:lnTo>
                  <a:pt x="1754" y="1189"/>
                </a:lnTo>
                <a:lnTo>
                  <a:pt x="1780" y="1122"/>
                </a:lnTo>
                <a:lnTo>
                  <a:pt x="1814" y="1058"/>
                </a:lnTo>
                <a:lnTo>
                  <a:pt x="1854" y="999"/>
                </a:lnTo>
                <a:lnTo>
                  <a:pt x="1899" y="944"/>
                </a:lnTo>
                <a:lnTo>
                  <a:pt x="1949" y="893"/>
                </a:lnTo>
                <a:lnTo>
                  <a:pt x="2004" y="848"/>
                </a:lnTo>
                <a:lnTo>
                  <a:pt x="2064" y="810"/>
                </a:lnTo>
                <a:lnTo>
                  <a:pt x="2129" y="777"/>
                </a:lnTo>
                <a:lnTo>
                  <a:pt x="2196" y="751"/>
                </a:lnTo>
                <a:lnTo>
                  <a:pt x="2268" y="730"/>
                </a:lnTo>
                <a:lnTo>
                  <a:pt x="2341" y="719"/>
                </a:lnTo>
                <a:lnTo>
                  <a:pt x="2417" y="714"/>
                </a:lnTo>
                <a:close/>
                <a:moveTo>
                  <a:pt x="3574" y="0"/>
                </a:moveTo>
                <a:lnTo>
                  <a:pt x="3650" y="3"/>
                </a:lnTo>
                <a:lnTo>
                  <a:pt x="3723" y="16"/>
                </a:lnTo>
                <a:lnTo>
                  <a:pt x="3795" y="35"/>
                </a:lnTo>
                <a:lnTo>
                  <a:pt x="3862" y="61"/>
                </a:lnTo>
                <a:lnTo>
                  <a:pt x="3927" y="95"/>
                </a:lnTo>
                <a:lnTo>
                  <a:pt x="3987" y="134"/>
                </a:lnTo>
                <a:lnTo>
                  <a:pt x="4042" y="179"/>
                </a:lnTo>
                <a:lnTo>
                  <a:pt x="4092" y="228"/>
                </a:lnTo>
                <a:lnTo>
                  <a:pt x="4137" y="283"/>
                </a:lnTo>
                <a:lnTo>
                  <a:pt x="4177" y="343"/>
                </a:lnTo>
                <a:lnTo>
                  <a:pt x="4211" y="407"/>
                </a:lnTo>
                <a:lnTo>
                  <a:pt x="4237" y="473"/>
                </a:lnTo>
                <a:lnTo>
                  <a:pt x="4256" y="543"/>
                </a:lnTo>
                <a:lnTo>
                  <a:pt x="4268" y="617"/>
                </a:lnTo>
                <a:lnTo>
                  <a:pt x="4272" y="693"/>
                </a:lnTo>
                <a:lnTo>
                  <a:pt x="4268" y="768"/>
                </a:lnTo>
                <a:lnTo>
                  <a:pt x="4256" y="841"/>
                </a:lnTo>
                <a:lnTo>
                  <a:pt x="4237" y="912"/>
                </a:lnTo>
                <a:lnTo>
                  <a:pt x="4211" y="979"/>
                </a:lnTo>
                <a:lnTo>
                  <a:pt x="4177" y="1042"/>
                </a:lnTo>
                <a:lnTo>
                  <a:pt x="4137" y="1102"/>
                </a:lnTo>
                <a:lnTo>
                  <a:pt x="4092" y="1157"/>
                </a:lnTo>
                <a:lnTo>
                  <a:pt x="4042" y="1206"/>
                </a:lnTo>
                <a:lnTo>
                  <a:pt x="3987" y="1251"/>
                </a:lnTo>
                <a:lnTo>
                  <a:pt x="3927" y="1291"/>
                </a:lnTo>
                <a:lnTo>
                  <a:pt x="3862" y="1324"/>
                </a:lnTo>
                <a:lnTo>
                  <a:pt x="3795" y="1350"/>
                </a:lnTo>
                <a:lnTo>
                  <a:pt x="3723" y="1369"/>
                </a:lnTo>
                <a:lnTo>
                  <a:pt x="3650" y="1381"/>
                </a:lnTo>
                <a:lnTo>
                  <a:pt x="3574" y="1385"/>
                </a:lnTo>
                <a:lnTo>
                  <a:pt x="3496" y="1381"/>
                </a:lnTo>
                <a:lnTo>
                  <a:pt x="3420" y="1367"/>
                </a:lnTo>
                <a:lnTo>
                  <a:pt x="3347" y="1347"/>
                </a:lnTo>
                <a:lnTo>
                  <a:pt x="3278" y="1320"/>
                </a:lnTo>
                <a:lnTo>
                  <a:pt x="3266" y="1240"/>
                </a:lnTo>
                <a:lnTo>
                  <a:pt x="3247" y="1163"/>
                </a:lnTo>
                <a:lnTo>
                  <a:pt x="3221" y="1089"/>
                </a:lnTo>
                <a:lnTo>
                  <a:pt x="3187" y="1018"/>
                </a:lnTo>
                <a:lnTo>
                  <a:pt x="3149" y="951"/>
                </a:lnTo>
                <a:lnTo>
                  <a:pt x="3104" y="889"/>
                </a:lnTo>
                <a:lnTo>
                  <a:pt x="3054" y="829"/>
                </a:lnTo>
                <a:lnTo>
                  <a:pt x="3000" y="775"/>
                </a:lnTo>
                <a:lnTo>
                  <a:pt x="2940" y="726"/>
                </a:lnTo>
                <a:lnTo>
                  <a:pt x="2875" y="682"/>
                </a:lnTo>
                <a:lnTo>
                  <a:pt x="2881" y="603"/>
                </a:lnTo>
                <a:lnTo>
                  <a:pt x="2896" y="526"/>
                </a:lnTo>
                <a:lnTo>
                  <a:pt x="2919" y="452"/>
                </a:lnTo>
                <a:lnTo>
                  <a:pt x="2950" y="382"/>
                </a:lnTo>
                <a:lnTo>
                  <a:pt x="2988" y="315"/>
                </a:lnTo>
                <a:lnTo>
                  <a:pt x="3032" y="254"/>
                </a:lnTo>
                <a:lnTo>
                  <a:pt x="3083" y="199"/>
                </a:lnTo>
                <a:lnTo>
                  <a:pt x="3140" y="150"/>
                </a:lnTo>
                <a:lnTo>
                  <a:pt x="3202" y="106"/>
                </a:lnTo>
                <a:lnTo>
                  <a:pt x="3269" y="69"/>
                </a:lnTo>
                <a:lnTo>
                  <a:pt x="3340" y="40"/>
                </a:lnTo>
                <a:lnTo>
                  <a:pt x="3414" y="18"/>
                </a:lnTo>
                <a:lnTo>
                  <a:pt x="3493" y="5"/>
                </a:lnTo>
                <a:lnTo>
                  <a:pt x="3574" y="0"/>
                </a:lnTo>
                <a:close/>
                <a:moveTo>
                  <a:pt x="1192" y="0"/>
                </a:moveTo>
                <a:lnTo>
                  <a:pt x="1268" y="3"/>
                </a:lnTo>
                <a:lnTo>
                  <a:pt x="1341" y="16"/>
                </a:lnTo>
                <a:lnTo>
                  <a:pt x="1413" y="35"/>
                </a:lnTo>
                <a:lnTo>
                  <a:pt x="1480" y="61"/>
                </a:lnTo>
                <a:lnTo>
                  <a:pt x="1545" y="95"/>
                </a:lnTo>
                <a:lnTo>
                  <a:pt x="1605" y="134"/>
                </a:lnTo>
                <a:lnTo>
                  <a:pt x="1660" y="179"/>
                </a:lnTo>
                <a:lnTo>
                  <a:pt x="1710" y="228"/>
                </a:lnTo>
                <a:lnTo>
                  <a:pt x="1755" y="283"/>
                </a:lnTo>
                <a:lnTo>
                  <a:pt x="1795" y="343"/>
                </a:lnTo>
                <a:lnTo>
                  <a:pt x="1829" y="407"/>
                </a:lnTo>
                <a:lnTo>
                  <a:pt x="1855" y="473"/>
                </a:lnTo>
                <a:lnTo>
                  <a:pt x="1874" y="545"/>
                </a:lnTo>
                <a:lnTo>
                  <a:pt x="1886" y="617"/>
                </a:lnTo>
                <a:lnTo>
                  <a:pt x="1890" y="693"/>
                </a:lnTo>
                <a:lnTo>
                  <a:pt x="1890" y="711"/>
                </a:lnTo>
                <a:lnTo>
                  <a:pt x="1889" y="732"/>
                </a:lnTo>
                <a:lnTo>
                  <a:pt x="1827" y="784"/>
                </a:lnTo>
                <a:lnTo>
                  <a:pt x="1770" y="841"/>
                </a:lnTo>
                <a:lnTo>
                  <a:pt x="1719" y="905"/>
                </a:lnTo>
                <a:lnTo>
                  <a:pt x="1675" y="971"/>
                </a:lnTo>
                <a:lnTo>
                  <a:pt x="1635" y="1042"/>
                </a:lnTo>
                <a:lnTo>
                  <a:pt x="1605" y="1118"/>
                </a:lnTo>
                <a:lnTo>
                  <a:pt x="1580" y="1196"/>
                </a:lnTo>
                <a:lnTo>
                  <a:pt x="1564" y="1277"/>
                </a:lnTo>
                <a:lnTo>
                  <a:pt x="1508" y="1309"/>
                </a:lnTo>
                <a:lnTo>
                  <a:pt x="1449" y="1336"/>
                </a:lnTo>
                <a:lnTo>
                  <a:pt x="1388" y="1357"/>
                </a:lnTo>
                <a:lnTo>
                  <a:pt x="1325" y="1372"/>
                </a:lnTo>
                <a:lnTo>
                  <a:pt x="1259" y="1382"/>
                </a:lnTo>
                <a:lnTo>
                  <a:pt x="1192" y="1385"/>
                </a:lnTo>
                <a:lnTo>
                  <a:pt x="1116" y="1381"/>
                </a:lnTo>
                <a:lnTo>
                  <a:pt x="1041" y="1369"/>
                </a:lnTo>
                <a:lnTo>
                  <a:pt x="971" y="1350"/>
                </a:lnTo>
                <a:lnTo>
                  <a:pt x="903" y="1324"/>
                </a:lnTo>
                <a:lnTo>
                  <a:pt x="839" y="1291"/>
                </a:lnTo>
                <a:lnTo>
                  <a:pt x="779" y="1251"/>
                </a:lnTo>
                <a:lnTo>
                  <a:pt x="723" y="1206"/>
                </a:lnTo>
                <a:lnTo>
                  <a:pt x="672" y="1157"/>
                </a:lnTo>
                <a:lnTo>
                  <a:pt x="627" y="1102"/>
                </a:lnTo>
                <a:lnTo>
                  <a:pt x="589" y="1042"/>
                </a:lnTo>
                <a:lnTo>
                  <a:pt x="555" y="979"/>
                </a:lnTo>
                <a:lnTo>
                  <a:pt x="529" y="912"/>
                </a:lnTo>
                <a:lnTo>
                  <a:pt x="508" y="841"/>
                </a:lnTo>
                <a:lnTo>
                  <a:pt x="496" y="768"/>
                </a:lnTo>
                <a:lnTo>
                  <a:pt x="492" y="693"/>
                </a:lnTo>
                <a:lnTo>
                  <a:pt x="496" y="617"/>
                </a:lnTo>
                <a:lnTo>
                  <a:pt x="508" y="545"/>
                </a:lnTo>
                <a:lnTo>
                  <a:pt x="529" y="473"/>
                </a:lnTo>
                <a:lnTo>
                  <a:pt x="555" y="407"/>
                </a:lnTo>
                <a:lnTo>
                  <a:pt x="589" y="343"/>
                </a:lnTo>
                <a:lnTo>
                  <a:pt x="627" y="283"/>
                </a:lnTo>
                <a:lnTo>
                  <a:pt x="672" y="228"/>
                </a:lnTo>
                <a:lnTo>
                  <a:pt x="723" y="179"/>
                </a:lnTo>
                <a:lnTo>
                  <a:pt x="779" y="134"/>
                </a:lnTo>
                <a:lnTo>
                  <a:pt x="839" y="95"/>
                </a:lnTo>
                <a:lnTo>
                  <a:pt x="903" y="61"/>
                </a:lnTo>
                <a:lnTo>
                  <a:pt x="971" y="35"/>
                </a:lnTo>
                <a:lnTo>
                  <a:pt x="1041" y="16"/>
                </a:lnTo>
                <a:lnTo>
                  <a:pt x="1116" y="3"/>
                </a:lnTo>
                <a:lnTo>
                  <a:pt x="11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sp>
        <p:nvSpPr>
          <p:cNvPr id="30" name="CuadroTexto 29">
            <a:extLst>
              <a:ext uri="{FF2B5EF4-FFF2-40B4-BE49-F238E27FC236}">
                <a16:creationId xmlns:a16="http://schemas.microsoft.com/office/drawing/2014/main" id="{B77C0FA6-93B8-44ED-A1A7-0DFCBC3A9411}"/>
              </a:ext>
            </a:extLst>
          </p:cNvPr>
          <p:cNvSpPr txBox="1"/>
          <p:nvPr/>
        </p:nvSpPr>
        <p:spPr>
          <a:xfrm>
            <a:off x="5153590" y="3963367"/>
            <a:ext cx="1879609" cy="523220"/>
          </a:xfrm>
          <a:prstGeom prst="rect">
            <a:avLst/>
          </a:prstGeom>
          <a:noFill/>
        </p:spPr>
        <p:txBody>
          <a:bodyPr wrap="square" rtlCol="0">
            <a:spAutoFit/>
          </a:bodyPr>
          <a:lstStyle/>
          <a:p>
            <a:pPr algn="ctr"/>
            <a:r>
              <a:rPr lang="es-MX" sz="2800" b="1" dirty="0">
                <a:solidFill>
                  <a:srgbClr val="00B050"/>
                </a:solidFill>
                <a:latin typeface="Arial Narrow" panose="020B0606020202030204" pitchFamily="34" charset="0"/>
              </a:rPr>
              <a:t>Módulo 5</a:t>
            </a:r>
          </a:p>
        </p:txBody>
      </p:sp>
      <p:sp>
        <p:nvSpPr>
          <p:cNvPr id="31" name="TextBox 48">
            <a:extLst>
              <a:ext uri="{FF2B5EF4-FFF2-40B4-BE49-F238E27FC236}">
                <a16:creationId xmlns:a16="http://schemas.microsoft.com/office/drawing/2014/main" id="{5BF18934-CD55-4884-BA43-77DA277BD4A2}"/>
              </a:ext>
            </a:extLst>
          </p:cNvPr>
          <p:cNvSpPr txBox="1"/>
          <p:nvPr/>
        </p:nvSpPr>
        <p:spPr>
          <a:xfrm>
            <a:off x="1139254" y="1944463"/>
            <a:ext cx="2695883" cy="830997"/>
          </a:xfrm>
          <a:prstGeom prst="rect">
            <a:avLst/>
          </a:prstGeom>
          <a:noFill/>
        </p:spPr>
        <p:txBody>
          <a:bodyPr wrap="square" rtlCol="0">
            <a:spAutoFit/>
          </a:bodyPr>
          <a:lstStyle/>
          <a:p>
            <a:pPr algn="ctr" defTabSz="1218987"/>
            <a:r>
              <a:rPr lang="es-US" sz="2400" b="1" dirty="0">
                <a:solidFill>
                  <a:srgbClr val="067FC2"/>
                </a:solidFill>
                <a:latin typeface="Arial Narrow" panose="020B0606020202030204" pitchFamily="34" charset="0"/>
              </a:rPr>
              <a:t>Falso debate de los derechos absolutos</a:t>
            </a:r>
            <a:endParaRPr lang="en-US" sz="2400" b="1" dirty="0">
              <a:solidFill>
                <a:srgbClr val="067FC2"/>
              </a:solidFill>
              <a:latin typeface="Arial Narrow" panose="020B0606020202030204" pitchFamily="34" charset="0"/>
            </a:endParaRPr>
          </a:p>
        </p:txBody>
      </p:sp>
      <p:pic>
        <p:nvPicPr>
          <p:cNvPr id="32" name="Imagen 31" descr="Interfaz de usuario gráfica, Texto&#10;&#10;Descripción generada automáticamente con confianza media">
            <a:extLst>
              <a:ext uri="{FF2B5EF4-FFF2-40B4-BE49-F238E27FC236}">
                <a16:creationId xmlns:a16="http://schemas.microsoft.com/office/drawing/2014/main" id="{A69F2385-D65C-441D-AD57-6513676CF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021" y="10797"/>
            <a:ext cx="7420745" cy="1059221"/>
          </a:xfrm>
          <a:prstGeom prst="rect">
            <a:avLst/>
          </a:prstGeom>
        </p:spPr>
      </p:pic>
    </p:spTree>
    <p:extLst>
      <p:ext uri="{BB962C8B-B14F-4D97-AF65-F5344CB8AC3E}">
        <p14:creationId xmlns:p14="http://schemas.microsoft.com/office/powerpoint/2010/main" val="173703706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11" name="Google Shape;2186;p72">
            <a:extLst>
              <a:ext uri="{FF2B5EF4-FFF2-40B4-BE49-F238E27FC236}">
                <a16:creationId xmlns:a16="http://schemas.microsoft.com/office/drawing/2014/main" id="{C1164A67-8AD0-497D-91A2-D4B3C0525FCD}"/>
              </a:ext>
            </a:extLst>
          </p:cNvPr>
          <p:cNvGrpSpPr/>
          <p:nvPr/>
        </p:nvGrpSpPr>
        <p:grpSpPr>
          <a:xfrm rot="20856844">
            <a:off x="723263" y="1657500"/>
            <a:ext cx="5080928" cy="5290888"/>
            <a:chOff x="4651884" y="1385874"/>
            <a:chExt cx="1567075" cy="1568345"/>
          </a:xfrm>
        </p:grpSpPr>
        <p:sp>
          <p:nvSpPr>
            <p:cNvPr id="12" name="Google Shape;2187;p72">
              <a:extLst>
                <a:ext uri="{FF2B5EF4-FFF2-40B4-BE49-F238E27FC236}">
                  <a16:creationId xmlns:a16="http://schemas.microsoft.com/office/drawing/2014/main" id="{C74FD300-30E2-4D5C-BF03-312045414144}"/>
                </a:ext>
              </a:extLst>
            </p:cNvPr>
            <p:cNvSpPr/>
            <p:nvPr/>
          </p:nvSpPr>
          <p:spPr>
            <a:xfrm>
              <a:off x="4651884" y="1385874"/>
              <a:ext cx="1566638" cy="1568345"/>
            </a:xfrm>
            <a:custGeom>
              <a:avLst/>
              <a:gdLst/>
              <a:ahLst/>
              <a:cxnLst/>
              <a:rect l="l" t="t" r="r" b="b"/>
              <a:pathLst>
                <a:path w="71585" h="71663" extrusionOk="0">
                  <a:moveTo>
                    <a:pt x="46" y="59005"/>
                  </a:moveTo>
                  <a:cubicBezTo>
                    <a:pt x="11" y="59339"/>
                    <a:pt x="1" y="59476"/>
                    <a:pt x="8" y="59476"/>
                  </a:cubicBezTo>
                  <a:cubicBezTo>
                    <a:pt x="15" y="59476"/>
                    <a:pt x="36" y="59363"/>
                    <a:pt x="67" y="59182"/>
                  </a:cubicBezTo>
                  <a:lnTo>
                    <a:pt x="67" y="59182"/>
                  </a:lnTo>
                  <a:cubicBezTo>
                    <a:pt x="44" y="59152"/>
                    <a:pt x="37" y="59097"/>
                    <a:pt x="46" y="59005"/>
                  </a:cubicBezTo>
                  <a:close/>
                  <a:moveTo>
                    <a:pt x="58971" y="71586"/>
                  </a:moveTo>
                  <a:cubicBezTo>
                    <a:pt x="58970" y="71598"/>
                    <a:pt x="58968" y="71610"/>
                    <a:pt x="58967" y="71622"/>
                  </a:cubicBezTo>
                  <a:cubicBezTo>
                    <a:pt x="58968" y="71610"/>
                    <a:pt x="58970" y="71598"/>
                    <a:pt x="58971" y="71586"/>
                  </a:cubicBezTo>
                  <a:close/>
                  <a:moveTo>
                    <a:pt x="12663" y="1"/>
                  </a:moveTo>
                  <a:lnTo>
                    <a:pt x="5152" y="35152"/>
                  </a:lnTo>
                  <a:cubicBezTo>
                    <a:pt x="5152" y="35152"/>
                    <a:pt x="4336" y="38960"/>
                    <a:pt x="3352" y="43543"/>
                  </a:cubicBezTo>
                  <a:cubicBezTo>
                    <a:pt x="2850" y="45844"/>
                    <a:pt x="2327" y="48313"/>
                    <a:pt x="1825" y="50615"/>
                  </a:cubicBezTo>
                  <a:cubicBezTo>
                    <a:pt x="1364" y="52665"/>
                    <a:pt x="737" y="56494"/>
                    <a:pt x="569" y="56536"/>
                  </a:cubicBezTo>
                  <a:cubicBezTo>
                    <a:pt x="448" y="56766"/>
                    <a:pt x="186" y="58483"/>
                    <a:pt x="67" y="59182"/>
                  </a:cubicBezTo>
                  <a:lnTo>
                    <a:pt x="67" y="59182"/>
                  </a:lnTo>
                  <a:cubicBezTo>
                    <a:pt x="82" y="59202"/>
                    <a:pt x="105" y="59211"/>
                    <a:pt x="135" y="59211"/>
                  </a:cubicBezTo>
                  <a:cubicBezTo>
                    <a:pt x="266" y="59211"/>
                    <a:pt x="533" y="59043"/>
                    <a:pt x="888" y="59043"/>
                  </a:cubicBezTo>
                  <a:cubicBezTo>
                    <a:pt x="1124" y="59043"/>
                    <a:pt x="1398" y="59116"/>
                    <a:pt x="1699" y="59361"/>
                  </a:cubicBezTo>
                  <a:cubicBezTo>
                    <a:pt x="2088" y="60033"/>
                    <a:pt x="2612" y="60167"/>
                    <a:pt x="3233" y="60167"/>
                  </a:cubicBezTo>
                  <a:cubicBezTo>
                    <a:pt x="3346" y="60167"/>
                    <a:pt x="3463" y="60162"/>
                    <a:pt x="3582" y="60156"/>
                  </a:cubicBezTo>
                  <a:cubicBezTo>
                    <a:pt x="3960" y="60125"/>
                    <a:pt x="4368" y="60075"/>
                    <a:pt x="4793" y="60075"/>
                  </a:cubicBezTo>
                  <a:cubicBezTo>
                    <a:pt x="5239" y="60075"/>
                    <a:pt x="5705" y="60130"/>
                    <a:pt x="6177" y="60323"/>
                  </a:cubicBezTo>
                  <a:cubicBezTo>
                    <a:pt x="6318" y="60259"/>
                    <a:pt x="6456" y="60233"/>
                    <a:pt x="6594" y="60233"/>
                  </a:cubicBezTo>
                  <a:cubicBezTo>
                    <a:pt x="7202" y="60233"/>
                    <a:pt x="7794" y="60744"/>
                    <a:pt x="8473" y="60744"/>
                  </a:cubicBezTo>
                  <a:cubicBezTo>
                    <a:pt x="8738" y="60744"/>
                    <a:pt x="9017" y="60666"/>
                    <a:pt x="9315" y="60449"/>
                  </a:cubicBezTo>
                  <a:cubicBezTo>
                    <a:pt x="10571" y="60449"/>
                    <a:pt x="11805" y="60909"/>
                    <a:pt x="12768" y="61746"/>
                  </a:cubicBezTo>
                  <a:cubicBezTo>
                    <a:pt x="13804" y="62133"/>
                    <a:pt x="14811" y="63050"/>
                    <a:pt x="15949" y="63050"/>
                  </a:cubicBezTo>
                  <a:cubicBezTo>
                    <a:pt x="16167" y="63050"/>
                    <a:pt x="16389" y="63016"/>
                    <a:pt x="16618" y="62939"/>
                  </a:cubicBezTo>
                  <a:cubicBezTo>
                    <a:pt x="17070" y="62812"/>
                    <a:pt x="17541" y="62751"/>
                    <a:pt x="18019" y="62751"/>
                  </a:cubicBezTo>
                  <a:cubicBezTo>
                    <a:pt x="18248" y="62751"/>
                    <a:pt x="18479" y="62765"/>
                    <a:pt x="18710" y="62792"/>
                  </a:cubicBezTo>
                  <a:cubicBezTo>
                    <a:pt x="19213" y="62869"/>
                    <a:pt x="19605" y="64055"/>
                    <a:pt x="20128" y="64055"/>
                  </a:cubicBezTo>
                  <a:cubicBezTo>
                    <a:pt x="20324" y="64055"/>
                    <a:pt x="20537" y="63890"/>
                    <a:pt x="20781" y="63441"/>
                  </a:cubicBezTo>
                  <a:cubicBezTo>
                    <a:pt x="20848" y="63415"/>
                    <a:pt x="20913" y="63404"/>
                    <a:pt x="20977" y="63404"/>
                  </a:cubicBezTo>
                  <a:cubicBezTo>
                    <a:pt x="21432" y="63404"/>
                    <a:pt x="21830" y="63978"/>
                    <a:pt x="22289" y="63978"/>
                  </a:cubicBezTo>
                  <a:cubicBezTo>
                    <a:pt x="22496" y="63978"/>
                    <a:pt x="22715" y="63862"/>
                    <a:pt x="22958" y="63525"/>
                  </a:cubicBezTo>
                  <a:cubicBezTo>
                    <a:pt x="23215" y="62947"/>
                    <a:pt x="23436" y="62735"/>
                    <a:pt x="23634" y="62735"/>
                  </a:cubicBezTo>
                  <a:cubicBezTo>
                    <a:pt x="24176" y="62735"/>
                    <a:pt x="24556" y="64321"/>
                    <a:pt x="25092" y="64383"/>
                  </a:cubicBezTo>
                  <a:cubicBezTo>
                    <a:pt x="25238" y="64270"/>
                    <a:pt x="25377" y="64227"/>
                    <a:pt x="25511" y="64227"/>
                  </a:cubicBezTo>
                  <a:cubicBezTo>
                    <a:pt x="25960" y="64227"/>
                    <a:pt x="26358" y="64712"/>
                    <a:pt x="26807" y="64712"/>
                  </a:cubicBezTo>
                  <a:cubicBezTo>
                    <a:pt x="26973" y="64712"/>
                    <a:pt x="27146" y="64647"/>
                    <a:pt x="27331" y="64466"/>
                  </a:cubicBezTo>
                  <a:cubicBezTo>
                    <a:pt x="27603" y="64348"/>
                    <a:pt x="27875" y="64270"/>
                    <a:pt x="28141" y="64270"/>
                  </a:cubicBezTo>
                  <a:cubicBezTo>
                    <a:pt x="28631" y="64270"/>
                    <a:pt x="29100" y="64537"/>
                    <a:pt x="29507" y="65324"/>
                  </a:cubicBezTo>
                  <a:cubicBezTo>
                    <a:pt x="29862" y="66268"/>
                    <a:pt x="30298" y="66537"/>
                    <a:pt x="30763" y="66537"/>
                  </a:cubicBezTo>
                  <a:cubicBezTo>
                    <a:pt x="30927" y="66537"/>
                    <a:pt x="31095" y="66503"/>
                    <a:pt x="31264" y="66454"/>
                  </a:cubicBezTo>
                  <a:cubicBezTo>
                    <a:pt x="31726" y="66305"/>
                    <a:pt x="32229" y="65775"/>
                    <a:pt x="32670" y="65775"/>
                  </a:cubicBezTo>
                  <a:cubicBezTo>
                    <a:pt x="32849" y="65775"/>
                    <a:pt x="33017" y="65863"/>
                    <a:pt x="33168" y="66098"/>
                  </a:cubicBezTo>
                  <a:cubicBezTo>
                    <a:pt x="33522" y="66570"/>
                    <a:pt x="33875" y="66918"/>
                    <a:pt x="34265" y="66918"/>
                  </a:cubicBezTo>
                  <a:cubicBezTo>
                    <a:pt x="34498" y="66918"/>
                    <a:pt x="34743" y="66793"/>
                    <a:pt x="35010" y="66496"/>
                  </a:cubicBezTo>
                  <a:cubicBezTo>
                    <a:pt x="35214" y="66958"/>
                    <a:pt x="35459" y="67088"/>
                    <a:pt x="35721" y="67088"/>
                  </a:cubicBezTo>
                  <a:cubicBezTo>
                    <a:pt x="36059" y="67088"/>
                    <a:pt x="36423" y="66871"/>
                    <a:pt x="36759" y="66871"/>
                  </a:cubicBezTo>
                  <a:cubicBezTo>
                    <a:pt x="36775" y="66871"/>
                    <a:pt x="36792" y="66871"/>
                    <a:pt x="36809" y="66872"/>
                  </a:cubicBezTo>
                  <a:cubicBezTo>
                    <a:pt x="37562" y="66998"/>
                    <a:pt x="38315" y="67040"/>
                    <a:pt x="39048" y="67082"/>
                  </a:cubicBezTo>
                  <a:cubicBezTo>
                    <a:pt x="39780" y="67124"/>
                    <a:pt x="40533" y="67165"/>
                    <a:pt x="41245" y="67291"/>
                  </a:cubicBezTo>
                  <a:cubicBezTo>
                    <a:pt x="41454" y="67809"/>
                    <a:pt x="41702" y="67956"/>
                    <a:pt x="41967" y="67956"/>
                  </a:cubicBezTo>
                  <a:cubicBezTo>
                    <a:pt x="42312" y="67956"/>
                    <a:pt x="42683" y="67707"/>
                    <a:pt x="43027" y="67707"/>
                  </a:cubicBezTo>
                  <a:cubicBezTo>
                    <a:pt x="43134" y="67707"/>
                    <a:pt x="43237" y="67731"/>
                    <a:pt x="43337" y="67793"/>
                  </a:cubicBezTo>
                  <a:cubicBezTo>
                    <a:pt x="43396" y="67779"/>
                    <a:pt x="43454" y="67773"/>
                    <a:pt x="43511" y="67773"/>
                  </a:cubicBezTo>
                  <a:cubicBezTo>
                    <a:pt x="44146" y="67773"/>
                    <a:pt x="44690" y="68558"/>
                    <a:pt x="45304" y="68693"/>
                  </a:cubicBezTo>
                  <a:cubicBezTo>
                    <a:pt x="45759" y="68707"/>
                    <a:pt x="46126" y="69464"/>
                    <a:pt x="46571" y="69464"/>
                  </a:cubicBezTo>
                  <a:cubicBezTo>
                    <a:pt x="46781" y="69464"/>
                    <a:pt x="47009" y="69295"/>
                    <a:pt x="47271" y="68797"/>
                  </a:cubicBezTo>
                  <a:cubicBezTo>
                    <a:pt x="47433" y="69001"/>
                    <a:pt x="47608" y="69056"/>
                    <a:pt x="47788" y="69056"/>
                  </a:cubicBezTo>
                  <a:cubicBezTo>
                    <a:pt x="47995" y="69056"/>
                    <a:pt x="48207" y="68984"/>
                    <a:pt x="48411" y="68984"/>
                  </a:cubicBezTo>
                  <a:cubicBezTo>
                    <a:pt x="48650" y="68984"/>
                    <a:pt x="48877" y="69082"/>
                    <a:pt x="49070" y="69509"/>
                  </a:cubicBezTo>
                  <a:cubicBezTo>
                    <a:pt x="49189" y="69393"/>
                    <a:pt x="49301" y="69350"/>
                    <a:pt x="49407" y="69350"/>
                  </a:cubicBezTo>
                  <a:cubicBezTo>
                    <a:pt x="49742" y="69350"/>
                    <a:pt x="50027" y="69789"/>
                    <a:pt x="50350" y="69789"/>
                  </a:cubicBezTo>
                  <a:cubicBezTo>
                    <a:pt x="50498" y="69789"/>
                    <a:pt x="50655" y="69696"/>
                    <a:pt x="50828" y="69425"/>
                  </a:cubicBezTo>
                  <a:cubicBezTo>
                    <a:pt x="50982" y="69165"/>
                    <a:pt x="51119" y="69064"/>
                    <a:pt x="51244" y="69064"/>
                  </a:cubicBezTo>
                  <a:cubicBezTo>
                    <a:pt x="51662" y="69064"/>
                    <a:pt x="51953" y="70183"/>
                    <a:pt x="52355" y="70199"/>
                  </a:cubicBezTo>
                  <a:cubicBezTo>
                    <a:pt x="52646" y="71072"/>
                    <a:pt x="52985" y="71359"/>
                    <a:pt x="53339" y="71359"/>
                  </a:cubicBezTo>
                  <a:cubicBezTo>
                    <a:pt x="53953" y="71359"/>
                    <a:pt x="54615" y="70497"/>
                    <a:pt x="55159" y="70325"/>
                  </a:cubicBezTo>
                  <a:cubicBezTo>
                    <a:pt x="55592" y="71190"/>
                    <a:pt x="56033" y="71662"/>
                    <a:pt x="56472" y="71662"/>
                  </a:cubicBezTo>
                  <a:cubicBezTo>
                    <a:pt x="56712" y="71662"/>
                    <a:pt x="56952" y="71521"/>
                    <a:pt x="57189" y="71225"/>
                  </a:cubicBezTo>
                  <a:cubicBezTo>
                    <a:pt x="57294" y="71256"/>
                    <a:pt x="57397" y="71269"/>
                    <a:pt x="57497" y="71269"/>
                  </a:cubicBezTo>
                  <a:cubicBezTo>
                    <a:pt x="58088" y="71269"/>
                    <a:pt x="58568" y="70801"/>
                    <a:pt x="58814" y="70801"/>
                  </a:cubicBezTo>
                  <a:cubicBezTo>
                    <a:pt x="58969" y="70801"/>
                    <a:pt x="59031" y="70986"/>
                    <a:pt x="58971" y="71586"/>
                  </a:cubicBezTo>
                  <a:lnTo>
                    <a:pt x="58971" y="71586"/>
                  </a:lnTo>
                  <a:cubicBezTo>
                    <a:pt x="59113" y="70217"/>
                    <a:pt x="59074" y="71235"/>
                    <a:pt x="59302" y="69969"/>
                  </a:cubicBezTo>
                  <a:cubicBezTo>
                    <a:pt x="59699" y="67312"/>
                    <a:pt x="59804" y="67940"/>
                    <a:pt x="60264" y="65491"/>
                  </a:cubicBezTo>
                  <a:cubicBezTo>
                    <a:pt x="60662" y="63734"/>
                    <a:pt x="61122" y="61642"/>
                    <a:pt x="61687" y="58880"/>
                  </a:cubicBezTo>
                  <a:lnTo>
                    <a:pt x="63403" y="50845"/>
                  </a:lnTo>
                  <a:cubicBezTo>
                    <a:pt x="67044" y="33855"/>
                    <a:pt x="71584" y="12618"/>
                    <a:pt x="71584" y="12618"/>
                  </a:cubicBezTo>
                  <a:lnTo>
                    <a:pt x="12663" y="1"/>
                  </a:lnTo>
                  <a:close/>
                </a:path>
              </a:pathLst>
            </a:custGeom>
            <a:solidFill>
              <a:srgbClr val="D74A2E">
                <a:alpha val="558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2188;p72">
              <a:extLst>
                <a:ext uri="{FF2B5EF4-FFF2-40B4-BE49-F238E27FC236}">
                  <a16:creationId xmlns:a16="http://schemas.microsoft.com/office/drawing/2014/main" id="{16F6BDCF-C38D-4D44-969F-0DBDA62D5F6C}"/>
                </a:ext>
              </a:extLst>
            </p:cNvPr>
            <p:cNvSpPr/>
            <p:nvPr/>
          </p:nvSpPr>
          <p:spPr>
            <a:xfrm>
              <a:off x="4886425" y="1385874"/>
              <a:ext cx="1332534" cy="496396"/>
            </a:xfrm>
            <a:custGeom>
              <a:avLst/>
              <a:gdLst/>
              <a:ahLst/>
              <a:cxnLst/>
              <a:rect l="l" t="t" r="r" b="b"/>
              <a:pathLst>
                <a:path w="60888" h="22682" extrusionOk="0">
                  <a:moveTo>
                    <a:pt x="1967" y="1"/>
                  </a:moveTo>
                  <a:lnTo>
                    <a:pt x="0" y="9877"/>
                  </a:lnTo>
                  <a:lnTo>
                    <a:pt x="58586" y="22682"/>
                  </a:lnTo>
                  <a:lnTo>
                    <a:pt x="60888" y="12597"/>
                  </a:lnTo>
                  <a:lnTo>
                    <a:pt x="1967" y="1"/>
                  </a:lnTo>
                  <a:close/>
                </a:path>
              </a:pathLst>
            </a:custGeom>
            <a:solidFill>
              <a:srgbClr val="D74A2E">
                <a:alpha val="558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14" name="CuadroTexto 13">
            <a:extLst>
              <a:ext uri="{FF2B5EF4-FFF2-40B4-BE49-F238E27FC236}">
                <a16:creationId xmlns:a16="http://schemas.microsoft.com/office/drawing/2014/main" id="{3846253F-E905-47C6-AC13-4C5DFF9F7C07}"/>
              </a:ext>
            </a:extLst>
          </p:cNvPr>
          <p:cNvSpPr txBox="1"/>
          <p:nvPr/>
        </p:nvSpPr>
        <p:spPr>
          <a:xfrm>
            <a:off x="1370570" y="2177858"/>
            <a:ext cx="3753394" cy="523220"/>
          </a:xfrm>
          <a:prstGeom prst="rect">
            <a:avLst/>
          </a:prstGeom>
          <a:noFill/>
        </p:spPr>
        <p:txBody>
          <a:bodyPr wrap="square" rtlCol="0">
            <a:spAutoFit/>
          </a:bodyPr>
          <a:lstStyle/>
          <a:p>
            <a:pPr algn="ctr"/>
            <a:r>
              <a:rPr lang="es-MX" sz="2800" b="1" dirty="0">
                <a:solidFill>
                  <a:srgbClr val="FFFF00"/>
                </a:solidFill>
                <a:latin typeface="Arial Narrow" panose="020B0606020202030204" pitchFamily="34" charset="0"/>
              </a:rPr>
              <a:t>Casos Ordinarios</a:t>
            </a:r>
          </a:p>
        </p:txBody>
      </p:sp>
      <p:sp>
        <p:nvSpPr>
          <p:cNvPr id="15" name="CuadroTexto 14">
            <a:extLst>
              <a:ext uri="{FF2B5EF4-FFF2-40B4-BE49-F238E27FC236}">
                <a16:creationId xmlns:a16="http://schemas.microsoft.com/office/drawing/2014/main" id="{1AC900C0-B2D9-4BE6-8942-C98059CBD30D}"/>
              </a:ext>
            </a:extLst>
          </p:cNvPr>
          <p:cNvSpPr txBox="1"/>
          <p:nvPr/>
        </p:nvSpPr>
        <p:spPr>
          <a:xfrm>
            <a:off x="1135438" y="2978295"/>
            <a:ext cx="4223657" cy="3170099"/>
          </a:xfrm>
          <a:prstGeom prst="rect">
            <a:avLst/>
          </a:prstGeom>
          <a:noFill/>
        </p:spPr>
        <p:txBody>
          <a:bodyPr wrap="square" rtlCol="0">
            <a:spAutoFit/>
          </a:bodyPr>
          <a:lstStyle/>
          <a:p>
            <a:pPr marL="182563" indent="-182563">
              <a:buFont typeface="Arial" panose="020B0604020202020204" pitchFamily="34" charset="0"/>
              <a:buChar char="•"/>
            </a:pPr>
            <a:r>
              <a:rPr lang="es-MX" sz="2000" b="1" dirty="0">
                <a:latin typeface="Arial Narrow" panose="020B0606020202030204" pitchFamily="34" charset="0"/>
              </a:rPr>
              <a:t>Los municipios, para regular el desarrollo urbano, cuentan con facultades para emitir licencias de construcción.</a:t>
            </a:r>
          </a:p>
          <a:p>
            <a:pPr marL="182563" indent="-182563">
              <a:buFont typeface="Arial" panose="020B0604020202020204" pitchFamily="34" charset="0"/>
              <a:buChar char="•"/>
            </a:pPr>
            <a:r>
              <a:rPr lang="es-MX" sz="2000" b="1" dirty="0">
                <a:latin typeface="Arial Narrow" panose="020B0606020202030204" pitchFamily="34" charset="0"/>
              </a:rPr>
              <a:t>La Secretaría de la Contraloría cuenta con facultades para emitir constancias de no inhabilitación.</a:t>
            </a:r>
          </a:p>
          <a:p>
            <a:pPr marL="182563" indent="-182563">
              <a:buFont typeface="Arial" panose="020B0604020202020204" pitchFamily="34" charset="0"/>
              <a:buChar char="•"/>
            </a:pPr>
            <a:r>
              <a:rPr lang="es-MX" sz="2000" b="1" dirty="0">
                <a:latin typeface="Arial Narrow" panose="020B0606020202030204" pitchFamily="34" charset="0"/>
              </a:rPr>
              <a:t>La Fiscalía cuenta con facultades para expedir constancias de No Antecedentes Penales.</a:t>
            </a:r>
          </a:p>
        </p:txBody>
      </p:sp>
      <p:grpSp>
        <p:nvGrpSpPr>
          <p:cNvPr id="16" name="Google Shape;2172;p72">
            <a:extLst>
              <a:ext uri="{FF2B5EF4-FFF2-40B4-BE49-F238E27FC236}">
                <a16:creationId xmlns:a16="http://schemas.microsoft.com/office/drawing/2014/main" id="{84367C4D-F170-45F4-9C25-C78DCAA50219}"/>
              </a:ext>
            </a:extLst>
          </p:cNvPr>
          <p:cNvGrpSpPr/>
          <p:nvPr/>
        </p:nvGrpSpPr>
        <p:grpSpPr>
          <a:xfrm>
            <a:off x="6723975" y="1969199"/>
            <a:ext cx="4775302" cy="4667793"/>
            <a:chOff x="1541000" y="3446875"/>
            <a:chExt cx="1512800" cy="1028375"/>
          </a:xfrm>
        </p:grpSpPr>
        <p:sp>
          <p:nvSpPr>
            <p:cNvPr id="17" name="Google Shape;2173;p72">
              <a:extLst>
                <a:ext uri="{FF2B5EF4-FFF2-40B4-BE49-F238E27FC236}">
                  <a16:creationId xmlns:a16="http://schemas.microsoft.com/office/drawing/2014/main" id="{651F68AA-6D2B-42AD-AFED-651D1D5B66B8}"/>
                </a:ext>
              </a:extLst>
            </p:cNvPr>
            <p:cNvSpPr/>
            <p:nvPr/>
          </p:nvSpPr>
          <p:spPr>
            <a:xfrm>
              <a:off x="1542550" y="3446875"/>
              <a:ext cx="1510200" cy="1014825"/>
            </a:xfrm>
            <a:custGeom>
              <a:avLst/>
              <a:gdLst/>
              <a:ahLst/>
              <a:cxnLst/>
              <a:rect l="l" t="t" r="r" b="b"/>
              <a:pathLst>
                <a:path w="60408" h="40593" extrusionOk="0">
                  <a:moveTo>
                    <a:pt x="105" y="0"/>
                  </a:moveTo>
                  <a:lnTo>
                    <a:pt x="43" y="24062"/>
                  </a:lnTo>
                  <a:lnTo>
                    <a:pt x="1" y="40404"/>
                  </a:lnTo>
                  <a:lnTo>
                    <a:pt x="60282" y="40592"/>
                  </a:lnTo>
                  <a:lnTo>
                    <a:pt x="60407" y="168"/>
                  </a:lnTo>
                  <a:lnTo>
                    <a:pt x="105" y="0"/>
                  </a:lnTo>
                  <a:close/>
                </a:path>
              </a:pathLst>
            </a:custGeom>
            <a:solidFill>
              <a:srgbClr val="F2F2F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2174;p72">
              <a:extLst>
                <a:ext uri="{FF2B5EF4-FFF2-40B4-BE49-F238E27FC236}">
                  <a16:creationId xmlns:a16="http://schemas.microsoft.com/office/drawing/2014/main" id="{C5BCA9EB-650B-47E3-A1EF-907F48BFDF16}"/>
                </a:ext>
              </a:extLst>
            </p:cNvPr>
            <p:cNvSpPr/>
            <p:nvPr/>
          </p:nvSpPr>
          <p:spPr>
            <a:xfrm>
              <a:off x="1541000" y="3446875"/>
              <a:ext cx="1512800" cy="1028375"/>
            </a:xfrm>
            <a:custGeom>
              <a:avLst/>
              <a:gdLst/>
              <a:ahLst/>
              <a:cxnLst/>
              <a:rect l="l" t="t" r="r" b="b"/>
              <a:pathLst>
                <a:path w="60512" h="41135" extrusionOk="0">
                  <a:moveTo>
                    <a:pt x="63" y="40404"/>
                  </a:moveTo>
                  <a:lnTo>
                    <a:pt x="63" y="40404"/>
                  </a:lnTo>
                  <a:cubicBezTo>
                    <a:pt x="63" y="40404"/>
                    <a:pt x="63" y="40404"/>
                    <a:pt x="63" y="40404"/>
                  </a:cubicBezTo>
                  <a:lnTo>
                    <a:pt x="63" y="40404"/>
                  </a:lnTo>
                  <a:cubicBezTo>
                    <a:pt x="63" y="40404"/>
                    <a:pt x="63" y="40404"/>
                    <a:pt x="63" y="40404"/>
                  </a:cubicBezTo>
                  <a:close/>
                  <a:moveTo>
                    <a:pt x="91" y="40373"/>
                  </a:moveTo>
                  <a:cubicBezTo>
                    <a:pt x="74" y="40392"/>
                    <a:pt x="65" y="40404"/>
                    <a:pt x="63" y="40404"/>
                  </a:cubicBezTo>
                  <a:cubicBezTo>
                    <a:pt x="63" y="40404"/>
                    <a:pt x="63" y="40404"/>
                    <a:pt x="63" y="40404"/>
                  </a:cubicBezTo>
                  <a:lnTo>
                    <a:pt x="63" y="40404"/>
                  </a:lnTo>
                  <a:cubicBezTo>
                    <a:pt x="73" y="40472"/>
                    <a:pt x="80" y="40504"/>
                    <a:pt x="84" y="40504"/>
                  </a:cubicBezTo>
                  <a:cubicBezTo>
                    <a:pt x="90" y="40504"/>
                    <a:pt x="91" y="40457"/>
                    <a:pt x="91" y="40373"/>
                  </a:cubicBezTo>
                  <a:close/>
                  <a:moveTo>
                    <a:pt x="188" y="0"/>
                  </a:moveTo>
                  <a:lnTo>
                    <a:pt x="105" y="24062"/>
                  </a:lnTo>
                  <a:cubicBezTo>
                    <a:pt x="105" y="24062"/>
                    <a:pt x="105" y="26678"/>
                    <a:pt x="84" y="29816"/>
                  </a:cubicBezTo>
                  <a:cubicBezTo>
                    <a:pt x="84" y="31386"/>
                    <a:pt x="84" y="33081"/>
                    <a:pt x="63" y="34650"/>
                  </a:cubicBezTo>
                  <a:cubicBezTo>
                    <a:pt x="84" y="36386"/>
                    <a:pt x="0" y="37203"/>
                    <a:pt x="63" y="38709"/>
                  </a:cubicBezTo>
                  <a:cubicBezTo>
                    <a:pt x="63" y="39444"/>
                    <a:pt x="88" y="40102"/>
                    <a:pt x="91" y="40373"/>
                  </a:cubicBezTo>
                  <a:lnTo>
                    <a:pt x="91" y="40373"/>
                  </a:lnTo>
                  <a:cubicBezTo>
                    <a:pt x="163" y="40288"/>
                    <a:pt x="382" y="40064"/>
                    <a:pt x="783" y="40064"/>
                  </a:cubicBezTo>
                  <a:cubicBezTo>
                    <a:pt x="1029" y="40064"/>
                    <a:pt x="1344" y="40149"/>
                    <a:pt x="1737" y="40404"/>
                  </a:cubicBezTo>
                  <a:cubicBezTo>
                    <a:pt x="2361" y="40542"/>
                    <a:pt x="3125" y="40636"/>
                    <a:pt x="3998" y="40636"/>
                  </a:cubicBezTo>
                  <a:cubicBezTo>
                    <a:pt x="4706" y="40636"/>
                    <a:pt x="5485" y="40575"/>
                    <a:pt x="6319" y="40425"/>
                  </a:cubicBezTo>
                  <a:cubicBezTo>
                    <a:pt x="6330" y="40424"/>
                    <a:pt x="6341" y="40424"/>
                    <a:pt x="6352" y="40424"/>
                  </a:cubicBezTo>
                  <a:cubicBezTo>
                    <a:pt x="6958" y="40424"/>
                    <a:pt x="7708" y="41124"/>
                    <a:pt x="8380" y="41124"/>
                  </a:cubicBezTo>
                  <a:cubicBezTo>
                    <a:pt x="8773" y="41124"/>
                    <a:pt x="9139" y="40886"/>
                    <a:pt x="9437" y="40132"/>
                  </a:cubicBezTo>
                  <a:cubicBezTo>
                    <a:pt x="9993" y="40741"/>
                    <a:pt x="10503" y="40930"/>
                    <a:pt x="10997" y="40930"/>
                  </a:cubicBezTo>
                  <a:cubicBezTo>
                    <a:pt x="11692" y="40930"/>
                    <a:pt x="12356" y="40556"/>
                    <a:pt x="13077" y="40446"/>
                  </a:cubicBezTo>
                  <a:cubicBezTo>
                    <a:pt x="13269" y="40386"/>
                    <a:pt x="13467" y="40363"/>
                    <a:pt x="13671" y="40363"/>
                  </a:cubicBezTo>
                  <a:cubicBezTo>
                    <a:pt x="14433" y="40363"/>
                    <a:pt x="15262" y="40693"/>
                    <a:pt x="16055" y="40693"/>
                  </a:cubicBezTo>
                  <a:cubicBezTo>
                    <a:pt x="16390" y="40693"/>
                    <a:pt x="16718" y="40634"/>
                    <a:pt x="17032" y="40467"/>
                  </a:cubicBezTo>
                  <a:cubicBezTo>
                    <a:pt x="17429" y="39838"/>
                    <a:pt x="17895" y="39627"/>
                    <a:pt x="18399" y="39627"/>
                  </a:cubicBezTo>
                  <a:cubicBezTo>
                    <a:pt x="19303" y="39627"/>
                    <a:pt x="20326" y="40305"/>
                    <a:pt x="21279" y="40467"/>
                  </a:cubicBezTo>
                  <a:cubicBezTo>
                    <a:pt x="22115" y="40631"/>
                    <a:pt x="22958" y="40770"/>
                    <a:pt x="23788" y="40770"/>
                  </a:cubicBezTo>
                  <a:cubicBezTo>
                    <a:pt x="24434" y="40770"/>
                    <a:pt x="25072" y="40686"/>
                    <a:pt x="25694" y="40467"/>
                  </a:cubicBezTo>
                  <a:cubicBezTo>
                    <a:pt x="26427" y="40488"/>
                    <a:pt x="27201" y="40529"/>
                    <a:pt x="27954" y="40550"/>
                  </a:cubicBezTo>
                  <a:cubicBezTo>
                    <a:pt x="28071" y="40393"/>
                    <a:pt x="28204" y="40335"/>
                    <a:pt x="28347" y="40335"/>
                  </a:cubicBezTo>
                  <a:cubicBezTo>
                    <a:pt x="28767" y="40335"/>
                    <a:pt x="29273" y="40842"/>
                    <a:pt x="29701" y="40842"/>
                  </a:cubicBezTo>
                  <a:cubicBezTo>
                    <a:pt x="29883" y="40842"/>
                    <a:pt x="30052" y="40750"/>
                    <a:pt x="30193" y="40488"/>
                  </a:cubicBezTo>
                  <a:cubicBezTo>
                    <a:pt x="30410" y="40299"/>
                    <a:pt x="30646" y="40229"/>
                    <a:pt x="30892" y="40229"/>
                  </a:cubicBezTo>
                  <a:cubicBezTo>
                    <a:pt x="31593" y="40229"/>
                    <a:pt x="32381" y="40794"/>
                    <a:pt x="33078" y="40794"/>
                  </a:cubicBezTo>
                  <a:cubicBezTo>
                    <a:pt x="33388" y="40794"/>
                    <a:pt x="33680" y="40683"/>
                    <a:pt x="33938" y="40362"/>
                  </a:cubicBezTo>
                  <a:cubicBezTo>
                    <a:pt x="34142" y="40372"/>
                    <a:pt x="34345" y="40376"/>
                    <a:pt x="34547" y="40376"/>
                  </a:cubicBezTo>
                  <a:cubicBezTo>
                    <a:pt x="35021" y="40376"/>
                    <a:pt x="35491" y="40356"/>
                    <a:pt x="35962" y="40356"/>
                  </a:cubicBezTo>
                  <a:cubicBezTo>
                    <a:pt x="36525" y="40356"/>
                    <a:pt x="37090" y="40384"/>
                    <a:pt x="37663" y="40508"/>
                  </a:cubicBezTo>
                  <a:cubicBezTo>
                    <a:pt x="38573" y="40139"/>
                    <a:pt x="39484" y="39886"/>
                    <a:pt x="40420" y="39886"/>
                  </a:cubicBezTo>
                  <a:cubicBezTo>
                    <a:pt x="40969" y="39886"/>
                    <a:pt x="41527" y="39973"/>
                    <a:pt x="42098" y="40174"/>
                  </a:cubicBezTo>
                  <a:cubicBezTo>
                    <a:pt x="42201" y="40165"/>
                    <a:pt x="42305" y="40160"/>
                    <a:pt x="42409" y="40160"/>
                  </a:cubicBezTo>
                  <a:cubicBezTo>
                    <a:pt x="43509" y="40160"/>
                    <a:pt x="44666" y="40623"/>
                    <a:pt x="45713" y="40623"/>
                  </a:cubicBezTo>
                  <a:cubicBezTo>
                    <a:pt x="45936" y="40623"/>
                    <a:pt x="46155" y="40602"/>
                    <a:pt x="46367" y="40550"/>
                  </a:cubicBezTo>
                  <a:cubicBezTo>
                    <a:pt x="46921" y="40707"/>
                    <a:pt x="47451" y="40773"/>
                    <a:pt x="47962" y="40773"/>
                  </a:cubicBezTo>
                  <a:cubicBezTo>
                    <a:pt x="48744" y="40773"/>
                    <a:pt x="49479" y="40619"/>
                    <a:pt x="50175" y="40404"/>
                  </a:cubicBezTo>
                  <a:cubicBezTo>
                    <a:pt x="50743" y="40956"/>
                    <a:pt x="51237" y="41135"/>
                    <a:pt x="51688" y="41135"/>
                  </a:cubicBezTo>
                  <a:cubicBezTo>
                    <a:pt x="52383" y="41135"/>
                    <a:pt x="52977" y="40711"/>
                    <a:pt x="53585" y="40571"/>
                  </a:cubicBezTo>
                  <a:cubicBezTo>
                    <a:pt x="53642" y="40577"/>
                    <a:pt x="53698" y="40579"/>
                    <a:pt x="53753" y="40579"/>
                  </a:cubicBezTo>
                  <a:cubicBezTo>
                    <a:pt x="54398" y="40579"/>
                    <a:pt x="54953" y="40221"/>
                    <a:pt x="55521" y="40221"/>
                  </a:cubicBezTo>
                  <a:cubicBezTo>
                    <a:pt x="55803" y="40221"/>
                    <a:pt x="56088" y="40309"/>
                    <a:pt x="56389" y="40571"/>
                  </a:cubicBezTo>
                  <a:cubicBezTo>
                    <a:pt x="56674" y="40200"/>
                    <a:pt x="56976" y="40068"/>
                    <a:pt x="57279" y="40068"/>
                  </a:cubicBezTo>
                  <a:cubicBezTo>
                    <a:pt x="57710" y="40068"/>
                    <a:pt x="58142" y="40338"/>
                    <a:pt x="58523" y="40571"/>
                  </a:cubicBezTo>
                  <a:cubicBezTo>
                    <a:pt x="58853" y="40736"/>
                    <a:pt x="59132" y="40793"/>
                    <a:pt x="59365" y="40793"/>
                  </a:cubicBezTo>
                  <a:cubicBezTo>
                    <a:pt x="59879" y="40793"/>
                    <a:pt x="60169" y="40518"/>
                    <a:pt x="60286" y="40518"/>
                  </a:cubicBezTo>
                  <a:cubicBezTo>
                    <a:pt x="60318" y="40518"/>
                    <a:pt x="60337" y="40539"/>
                    <a:pt x="60344" y="40592"/>
                  </a:cubicBezTo>
                  <a:cubicBezTo>
                    <a:pt x="60323" y="40383"/>
                    <a:pt x="60302" y="39923"/>
                    <a:pt x="60365" y="39462"/>
                  </a:cubicBezTo>
                  <a:cubicBezTo>
                    <a:pt x="60368" y="39465"/>
                    <a:pt x="60370" y="39466"/>
                    <a:pt x="60373" y="39466"/>
                  </a:cubicBezTo>
                  <a:cubicBezTo>
                    <a:pt x="60482" y="39466"/>
                    <a:pt x="60303" y="37347"/>
                    <a:pt x="60365" y="36386"/>
                  </a:cubicBezTo>
                  <a:cubicBezTo>
                    <a:pt x="60365" y="35047"/>
                    <a:pt x="60511" y="34420"/>
                    <a:pt x="60386" y="31867"/>
                  </a:cubicBezTo>
                  <a:cubicBezTo>
                    <a:pt x="60386" y="30151"/>
                    <a:pt x="60386" y="28310"/>
                    <a:pt x="60386" y="26364"/>
                  </a:cubicBezTo>
                  <a:cubicBezTo>
                    <a:pt x="60427" y="14731"/>
                    <a:pt x="60469" y="189"/>
                    <a:pt x="60469" y="189"/>
                  </a:cubicBezTo>
                  <a:lnTo>
                    <a:pt x="188" y="0"/>
                  </a:lnTo>
                  <a:close/>
                </a:path>
              </a:pathLst>
            </a:custGeom>
            <a:solidFill>
              <a:srgbClr val="00C3B1">
                <a:alpha val="6429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latin typeface="Arial"/>
                <a:cs typeface="Arial"/>
                <a:sym typeface="Arial"/>
              </a:endParaRPr>
            </a:p>
          </p:txBody>
        </p:sp>
        <p:sp>
          <p:nvSpPr>
            <p:cNvPr id="19" name="Google Shape;2175;p72">
              <a:extLst>
                <a:ext uri="{FF2B5EF4-FFF2-40B4-BE49-F238E27FC236}">
                  <a16:creationId xmlns:a16="http://schemas.microsoft.com/office/drawing/2014/main" id="{CFC846FF-3E21-4507-9C22-7D7579D9AAED}"/>
                </a:ext>
              </a:extLst>
            </p:cNvPr>
            <p:cNvSpPr/>
            <p:nvPr/>
          </p:nvSpPr>
          <p:spPr>
            <a:xfrm>
              <a:off x="1544650" y="3446875"/>
              <a:ext cx="1508100" cy="253725"/>
            </a:xfrm>
            <a:custGeom>
              <a:avLst/>
              <a:gdLst/>
              <a:ahLst/>
              <a:cxnLst/>
              <a:rect l="l" t="t" r="r" b="b"/>
              <a:pathLst>
                <a:path w="60324" h="10149" extrusionOk="0">
                  <a:moveTo>
                    <a:pt x="21" y="0"/>
                  </a:moveTo>
                  <a:lnTo>
                    <a:pt x="1" y="9981"/>
                  </a:lnTo>
                  <a:lnTo>
                    <a:pt x="60281" y="10148"/>
                  </a:lnTo>
                  <a:lnTo>
                    <a:pt x="60323" y="168"/>
                  </a:lnTo>
                  <a:lnTo>
                    <a:pt x="21" y="0"/>
                  </a:lnTo>
                  <a:close/>
                </a:path>
              </a:pathLst>
            </a:custGeom>
            <a:solidFill>
              <a:srgbClr val="00C3B1">
                <a:alpha val="6429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2176;p72">
              <a:extLst>
                <a:ext uri="{FF2B5EF4-FFF2-40B4-BE49-F238E27FC236}">
                  <a16:creationId xmlns:a16="http://schemas.microsoft.com/office/drawing/2014/main" id="{1DABB572-6DB6-40E4-B022-F39BD372EE3B}"/>
                </a:ext>
              </a:extLst>
            </p:cNvPr>
            <p:cNvSpPr/>
            <p:nvPr/>
          </p:nvSpPr>
          <p:spPr>
            <a:xfrm>
              <a:off x="1666829" y="3870050"/>
              <a:ext cx="1282755" cy="3675"/>
            </a:xfrm>
            <a:custGeom>
              <a:avLst/>
              <a:gdLst/>
              <a:ahLst/>
              <a:cxnLst/>
              <a:rect l="l" t="t" r="r" b="b"/>
              <a:pathLst>
                <a:path w="68882" h="147" fill="none" extrusionOk="0">
                  <a:moveTo>
                    <a:pt x="1" y="147"/>
                  </a:moveTo>
                  <a:lnTo>
                    <a:pt x="68881" y="1"/>
                  </a:lnTo>
                </a:path>
              </a:pathLst>
            </a:custGeom>
            <a:noFill/>
            <a:ln w="6800" cap="flat" cmpd="sng">
              <a:solidFill>
                <a:srgbClr val="00C3B1"/>
              </a:solidFill>
              <a:prstDash val="solid"/>
              <a:miter lim="20923"/>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2177;p72">
              <a:extLst>
                <a:ext uri="{FF2B5EF4-FFF2-40B4-BE49-F238E27FC236}">
                  <a16:creationId xmlns:a16="http://schemas.microsoft.com/office/drawing/2014/main" id="{6514BA6C-81BF-4A0E-A5DB-AF79AE88C4F0}"/>
                </a:ext>
              </a:extLst>
            </p:cNvPr>
            <p:cNvSpPr/>
            <p:nvPr/>
          </p:nvSpPr>
          <p:spPr>
            <a:xfrm>
              <a:off x="1648914" y="4063600"/>
              <a:ext cx="1282736" cy="3675"/>
            </a:xfrm>
            <a:custGeom>
              <a:avLst/>
              <a:gdLst/>
              <a:ahLst/>
              <a:cxnLst/>
              <a:rect l="l" t="t" r="r" b="b"/>
              <a:pathLst>
                <a:path w="68881" h="147" fill="none" extrusionOk="0">
                  <a:moveTo>
                    <a:pt x="0" y="147"/>
                  </a:moveTo>
                  <a:lnTo>
                    <a:pt x="68881" y="0"/>
                  </a:lnTo>
                </a:path>
              </a:pathLst>
            </a:custGeom>
            <a:noFill/>
            <a:ln w="6800" cap="flat" cmpd="sng">
              <a:solidFill>
                <a:srgbClr val="00C3B1"/>
              </a:solidFill>
              <a:prstDash val="solid"/>
              <a:miter lim="20923"/>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2178;p72">
              <a:extLst>
                <a:ext uri="{FF2B5EF4-FFF2-40B4-BE49-F238E27FC236}">
                  <a16:creationId xmlns:a16="http://schemas.microsoft.com/office/drawing/2014/main" id="{1CEA21C9-ADB5-437C-8DDA-C3B71E3787A4}"/>
                </a:ext>
              </a:extLst>
            </p:cNvPr>
            <p:cNvSpPr/>
            <p:nvPr/>
          </p:nvSpPr>
          <p:spPr>
            <a:xfrm>
              <a:off x="1647350" y="4280675"/>
              <a:ext cx="1282736" cy="4200"/>
            </a:xfrm>
            <a:custGeom>
              <a:avLst/>
              <a:gdLst/>
              <a:ahLst/>
              <a:cxnLst/>
              <a:rect l="l" t="t" r="r" b="b"/>
              <a:pathLst>
                <a:path w="68881" h="168" fill="none" extrusionOk="0">
                  <a:moveTo>
                    <a:pt x="0" y="168"/>
                  </a:moveTo>
                  <a:lnTo>
                    <a:pt x="68881" y="1"/>
                  </a:lnTo>
                </a:path>
              </a:pathLst>
            </a:custGeom>
            <a:noFill/>
            <a:ln w="6800" cap="flat" cmpd="sng">
              <a:solidFill>
                <a:srgbClr val="00C3B1"/>
              </a:solidFill>
              <a:prstDash val="solid"/>
              <a:miter lim="20923"/>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23" name="CuadroTexto 22">
            <a:extLst>
              <a:ext uri="{FF2B5EF4-FFF2-40B4-BE49-F238E27FC236}">
                <a16:creationId xmlns:a16="http://schemas.microsoft.com/office/drawing/2014/main" id="{755F3FF4-B8E6-42B4-A44F-92217DE674F2}"/>
              </a:ext>
            </a:extLst>
          </p:cNvPr>
          <p:cNvSpPr txBox="1"/>
          <p:nvPr/>
        </p:nvSpPr>
        <p:spPr>
          <a:xfrm>
            <a:off x="7269041" y="2261362"/>
            <a:ext cx="3753394" cy="523220"/>
          </a:xfrm>
          <a:prstGeom prst="rect">
            <a:avLst/>
          </a:prstGeom>
          <a:noFill/>
        </p:spPr>
        <p:txBody>
          <a:bodyPr wrap="square" rtlCol="0">
            <a:spAutoFit/>
          </a:bodyPr>
          <a:lstStyle/>
          <a:p>
            <a:pPr algn="ctr"/>
            <a:r>
              <a:rPr lang="es-MX" sz="2800" b="1" dirty="0">
                <a:solidFill>
                  <a:srgbClr val="FFFF00"/>
                </a:solidFill>
                <a:latin typeface="Arial Narrow" panose="020B0606020202030204" pitchFamily="34" charset="0"/>
              </a:rPr>
              <a:t>Casos Excepcionales</a:t>
            </a:r>
          </a:p>
        </p:txBody>
      </p:sp>
      <p:sp>
        <p:nvSpPr>
          <p:cNvPr id="24" name="CuadroTexto 23">
            <a:extLst>
              <a:ext uri="{FF2B5EF4-FFF2-40B4-BE49-F238E27FC236}">
                <a16:creationId xmlns:a16="http://schemas.microsoft.com/office/drawing/2014/main" id="{91F3FBB0-3C7D-40EE-AACC-E1EEC7CF809D}"/>
              </a:ext>
            </a:extLst>
          </p:cNvPr>
          <p:cNvSpPr txBox="1"/>
          <p:nvPr/>
        </p:nvSpPr>
        <p:spPr>
          <a:xfrm>
            <a:off x="7121167" y="3832509"/>
            <a:ext cx="4156432" cy="923330"/>
          </a:xfrm>
          <a:prstGeom prst="rect">
            <a:avLst/>
          </a:prstGeom>
          <a:noFill/>
        </p:spPr>
        <p:txBody>
          <a:bodyPr wrap="square" rtlCol="0">
            <a:spAutoFit/>
          </a:bodyPr>
          <a:lstStyle/>
          <a:p>
            <a:pPr marL="342900" indent="-342900">
              <a:buFont typeface="Wingdings" panose="05000000000000000000" pitchFamily="2" charset="2"/>
              <a:buChar char="ü"/>
            </a:pPr>
            <a:r>
              <a:rPr lang="es-MX" b="1" dirty="0">
                <a:latin typeface="Arial Narrow" panose="020B0606020202030204" pitchFamily="34" charset="0"/>
              </a:rPr>
              <a:t>El órgano electoral deberá emitir la constancia de mayoría a los integrantes del ayuntamiento electo</a:t>
            </a:r>
          </a:p>
        </p:txBody>
      </p:sp>
      <p:sp>
        <p:nvSpPr>
          <p:cNvPr id="25" name="CuadroTexto 24">
            <a:extLst>
              <a:ext uri="{FF2B5EF4-FFF2-40B4-BE49-F238E27FC236}">
                <a16:creationId xmlns:a16="http://schemas.microsoft.com/office/drawing/2014/main" id="{0716FE2A-F261-41B9-A576-D6C25596C522}"/>
              </a:ext>
            </a:extLst>
          </p:cNvPr>
          <p:cNvSpPr txBox="1"/>
          <p:nvPr/>
        </p:nvSpPr>
        <p:spPr>
          <a:xfrm>
            <a:off x="7117853" y="4785194"/>
            <a:ext cx="4156432" cy="923330"/>
          </a:xfrm>
          <a:prstGeom prst="rect">
            <a:avLst/>
          </a:prstGeom>
          <a:noFill/>
        </p:spPr>
        <p:txBody>
          <a:bodyPr wrap="square" rtlCol="0">
            <a:spAutoFit/>
          </a:bodyPr>
          <a:lstStyle/>
          <a:p>
            <a:pPr marL="342900" indent="-342900">
              <a:buFont typeface="Wingdings" panose="05000000000000000000" pitchFamily="2" charset="2"/>
              <a:buChar char="ü"/>
            </a:pPr>
            <a:r>
              <a:rPr lang="es-MX" b="1" dirty="0">
                <a:latin typeface="Arial Narrow" panose="020B0606020202030204" pitchFamily="34" charset="0"/>
              </a:rPr>
              <a:t>La legislatura del Estado deberá aprobar el presupuesto en esta fecha o, a más tardar, el mes siguiente.</a:t>
            </a:r>
          </a:p>
        </p:txBody>
      </p:sp>
      <p:sp>
        <p:nvSpPr>
          <p:cNvPr id="26" name="Google Shape;553;p27">
            <a:extLst>
              <a:ext uri="{FF2B5EF4-FFF2-40B4-BE49-F238E27FC236}">
                <a16:creationId xmlns:a16="http://schemas.microsoft.com/office/drawing/2014/main" id="{CBAACBB0-C287-474E-BE99-8811A4C8BCEB}"/>
              </a:ext>
            </a:extLst>
          </p:cNvPr>
          <p:cNvSpPr txBox="1">
            <a:spLocks/>
          </p:cNvSpPr>
          <p:nvPr/>
        </p:nvSpPr>
        <p:spPr>
          <a:xfrm>
            <a:off x="2512102" y="1065205"/>
            <a:ext cx="7167795" cy="5045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ira Sans Extra Condensed Medium"/>
              <a:buNone/>
              <a:defRPr sz="22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22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rPr>
              <a:t>Facultades, competencias o funciones, cuya realización depende de un tercero</a:t>
            </a:r>
          </a:p>
        </p:txBody>
      </p:sp>
    </p:spTree>
    <p:extLst>
      <p:ext uri="{BB962C8B-B14F-4D97-AF65-F5344CB8AC3E}">
        <p14:creationId xmlns:p14="http://schemas.microsoft.com/office/powerpoint/2010/main" val="1031272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74" name="Grupo 73">
            <a:extLst>
              <a:ext uri="{FF2B5EF4-FFF2-40B4-BE49-F238E27FC236}">
                <a16:creationId xmlns:a16="http://schemas.microsoft.com/office/drawing/2014/main" id="{CE632CA2-E52C-4E9E-8842-AEA655DF25CA}"/>
              </a:ext>
            </a:extLst>
          </p:cNvPr>
          <p:cNvGrpSpPr/>
          <p:nvPr/>
        </p:nvGrpSpPr>
        <p:grpSpPr>
          <a:xfrm>
            <a:off x="291420" y="1732612"/>
            <a:ext cx="11755703" cy="4558060"/>
            <a:chOff x="-4719" y="1427812"/>
            <a:chExt cx="10685974" cy="4558060"/>
          </a:xfrm>
        </p:grpSpPr>
        <p:sp>
          <p:nvSpPr>
            <p:cNvPr id="15" name="Freeform 6">
              <a:extLst>
                <a:ext uri="{FF2B5EF4-FFF2-40B4-BE49-F238E27FC236}">
                  <a16:creationId xmlns:a16="http://schemas.microsoft.com/office/drawing/2014/main" id="{7FC85D37-3943-4BCE-B80E-2FCCB644638C}"/>
                </a:ext>
              </a:extLst>
            </p:cNvPr>
            <p:cNvSpPr>
              <a:spLocks/>
            </p:cNvSpPr>
            <p:nvPr/>
          </p:nvSpPr>
          <p:spPr bwMode="auto">
            <a:xfrm>
              <a:off x="6609038" y="1447800"/>
              <a:ext cx="814634" cy="4538072"/>
            </a:xfrm>
            <a:custGeom>
              <a:avLst/>
              <a:gdLst>
                <a:gd name="T0" fmla="*/ 4 w 580"/>
                <a:gd name="T1" fmla="*/ 2 h 3231"/>
                <a:gd name="T2" fmla="*/ 29 w 580"/>
                <a:gd name="T3" fmla="*/ 10 h 3231"/>
                <a:gd name="T4" fmla="*/ 69 w 580"/>
                <a:gd name="T5" fmla="*/ 29 h 3231"/>
                <a:gd name="T6" fmla="*/ 122 w 580"/>
                <a:gd name="T7" fmla="*/ 64 h 3231"/>
                <a:gd name="T8" fmla="*/ 185 w 580"/>
                <a:gd name="T9" fmla="*/ 120 h 3231"/>
                <a:gd name="T10" fmla="*/ 254 w 580"/>
                <a:gd name="T11" fmla="*/ 202 h 3231"/>
                <a:gd name="T12" fmla="*/ 324 w 580"/>
                <a:gd name="T13" fmla="*/ 314 h 3231"/>
                <a:gd name="T14" fmla="*/ 392 w 580"/>
                <a:gd name="T15" fmla="*/ 461 h 3231"/>
                <a:gd name="T16" fmla="*/ 456 w 580"/>
                <a:gd name="T17" fmla="*/ 647 h 3231"/>
                <a:gd name="T18" fmla="*/ 510 w 580"/>
                <a:gd name="T19" fmla="*/ 878 h 3231"/>
                <a:gd name="T20" fmla="*/ 551 w 580"/>
                <a:gd name="T21" fmla="*/ 1158 h 3231"/>
                <a:gd name="T22" fmla="*/ 576 w 580"/>
                <a:gd name="T23" fmla="*/ 1491 h 3231"/>
                <a:gd name="T24" fmla="*/ 570 w 580"/>
                <a:gd name="T25" fmla="*/ 1858 h 3231"/>
                <a:gd name="T26" fmla="*/ 539 w 580"/>
                <a:gd name="T27" fmla="*/ 2172 h 3231"/>
                <a:gd name="T28" fmla="*/ 493 w 580"/>
                <a:gd name="T29" fmla="*/ 2436 h 3231"/>
                <a:gd name="T30" fmla="*/ 436 w 580"/>
                <a:gd name="T31" fmla="*/ 2652 h 3231"/>
                <a:gd name="T32" fmla="*/ 370 w 580"/>
                <a:gd name="T33" fmla="*/ 2825 h 3231"/>
                <a:gd name="T34" fmla="*/ 300 w 580"/>
                <a:gd name="T35" fmla="*/ 2959 h 3231"/>
                <a:gd name="T36" fmla="*/ 231 w 580"/>
                <a:gd name="T37" fmla="*/ 3060 h 3231"/>
                <a:gd name="T38" fmla="*/ 163 w 580"/>
                <a:gd name="T39" fmla="*/ 3133 h 3231"/>
                <a:gd name="T40" fmla="*/ 103 w 580"/>
                <a:gd name="T41" fmla="*/ 3182 h 3231"/>
                <a:gd name="T42" fmla="*/ 54 w 580"/>
                <a:gd name="T43" fmla="*/ 3211 h 3231"/>
                <a:gd name="T44" fmla="*/ 18 w 580"/>
                <a:gd name="T45" fmla="*/ 3226 h 3231"/>
                <a:gd name="T46" fmla="*/ 1 w 580"/>
                <a:gd name="T47" fmla="*/ 3231 h 3231"/>
                <a:gd name="T48" fmla="*/ 96 w 580"/>
                <a:gd name="T49" fmla="*/ 3154 h 3231"/>
                <a:gd name="T50" fmla="*/ 218 w 580"/>
                <a:gd name="T51" fmla="*/ 3005 h 3231"/>
                <a:gd name="T52" fmla="*/ 313 w 580"/>
                <a:gd name="T53" fmla="*/ 2822 h 3231"/>
                <a:gd name="T54" fmla="*/ 387 w 580"/>
                <a:gd name="T55" fmla="*/ 2619 h 3231"/>
                <a:gd name="T56" fmla="*/ 441 w 580"/>
                <a:gd name="T57" fmla="*/ 2405 h 3231"/>
                <a:gd name="T58" fmla="*/ 479 w 580"/>
                <a:gd name="T59" fmla="*/ 2193 h 3231"/>
                <a:gd name="T60" fmla="*/ 504 w 580"/>
                <a:gd name="T61" fmla="*/ 1994 h 3231"/>
                <a:gd name="T62" fmla="*/ 518 w 580"/>
                <a:gd name="T63" fmla="*/ 1820 h 3231"/>
                <a:gd name="T64" fmla="*/ 524 w 580"/>
                <a:gd name="T65" fmla="*/ 1682 h 3231"/>
                <a:gd name="T66" fmla="*/ 525 w 580"/>
                <a:gd name="T67" fmla="*/ 1586 h 3231"/>
                <a:gd name="T68" fmla="*/ 520 w 580"/>
                <a:gd name="T69" fmla="*/ 1462 h 3231"/>
                <a:gd name="T70" fmla="*/ 510 w 580"/>
                <a:gd name="T71" fmla="*/ 1298 h 3231"/>
                <a:gd name="T72" fmla="*/ 489 w 580"/>
                <a:gd name="T73" fmla="*/ 1106 h 3231"/>
                <a:gd name="T74" fmla="*/ 456 w 580"/>
                <a:gd name="T75" fmla="*/ 898 h 3231"/>
                <a:gd name="T76" fmla="*/ 407 w 580"/>
                <a:gd name="T77" fmla="*/ 683 h 3231"/>
                <a:gd name="T78" fmla="*/ 340 w 580"/>
                <a:gd name="T79" fmla="*/ 475 h 3231"/>
                <a:gd name="T80" fmla="*/ 252 w 580"/>
                <a:gd name="T81" fmla="*/ 284 h 3231"/>
                <a:gd name="T82" fmla="*/ 140 w 580"/>
                <a:gd name="T83" fmla="*/ 123 h 3231"/>
                <a:gd name="T84" fmla="*/ 0 w 580"/>
                <a:gd name="T85" fmla="*/ 0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3231">
                  <a:moveTo>
                    <a:pt x="0" y="0"/>
                  </a:moveTo>
                  <a:lnTo>
                    <a:pt x="1" y="2"/>
                  </a:lnTo>
                  <a:lnTo>
                    <a:pt x="4" y="2"/>
                  </a:lnTo>
                  <a:lnTo>
                    <a:pt x="10" y="4"/>
                  </a:lnTo>
                  <a:lnTo>
                    <a:pt x="18" y="6"/>
                  </a:lnTo>
                  <a:lnTo>
                    <a:pt x="29" y="10"/>
                  </a:lnTo>
                  <a:lnTo>
                    <a:pt x="41" y="14"/>
                  </a:lnTo>
                  <a:lnTo>
                    <a:pt x="54" y="20"/>
                  </a:lnTo>
                  <a:lnTo>
                    <a:pt x="69" y="29"/>
                  </a:lnTo>
                  <a:lnTo>
                    <a:pt x="86" y="38"/>
                  </a:lnTo>
                  <a:lnTo>
                    <a:pt x="103" y="50"/>
                  </a:lnTo>
                  <a:lnTo>
                    <a:pt x="122" y="64"/>
                  </a:lnTo>
                  <a:lnTo>
                    <a:pt x="142" y="80"/>
                  </a:lnTo>
                  <a:lnTo>
                    <a:pt x="163" y="99"/>
                  </a:lnTo>
                  <a:lnTo>
                    <a:pt x="185" y="120"/>
                  </a:lnTo>
                  <a:lnTo>
                    <a:pt x="207" y="144"/>
                  </a:lnTo>
                  <a:lnTo>
                    <a:pt x="231" y="171"/>
                  </a:lnTo>
                  <a:lnTo>
                    <a:pt x="254" y="202"/>
                  </a:lnTo>
                  <a:lnTo>
                    <a:pt x="276" y="236"/>
                  </a:lnTo>
                  <a:lnTo>
                    <a:pt x="300" y="272"/>
                  </a:lnTo>
                  <a:lnTo>
                    <a:pt x="324" y="314"/>
                  </a:lnTo>
                  <a:lnTo>
                    <a:pt x="347" y="358"/>
                  </a:lnTo>
                  <a:lnTo>
                    <a:pt x="370" y="408"/>
                  </a:lnTo>
                  <a:lnTo>
                    <a:pt x="392" y="461"/>
                  </a:lnTo>
                  <a:lnTo>
                    <a:pt x="414" y="519"/>
                  </a:lnTo>
                  <a:lnTo>
                    <a:pt x="436" y="580"/>
                  </a:lnTo>
                  <a:lnTo>
                    <a:pt x="456" y="647"/>
                  </a:lnTo>
                  <a:lnTo>
                    <a:pt x="474" y="719"/>
                  </a:lnTo>
                  <a:lnTo>
                    <a:pt x="493" y="797"/>
                  </a:lnTo>
                  <a:lnTo>
                    <a:pt x="510" y="878"/>
                  </a:lnTo>
                  <a:lnTo>
                    <a:pt x="525" y="966"/>
                  </a:lnTo>
                  <a:lnTo>
                    <a:pt x="539" y="1059"/>
                  </a:lnTo>
                  <a:lnTo>
                    <a:pt x="551" y="1158"/>
                  </a:lnTo>
                  <a:lnTo>
                    <a:pt x="562" y="1263"/>
                  </a:lnTo>
                  <a:lnTo>
                    <a:pt x="570" y="1375"/>
                  </a:lnTo>
                  <a:lnTo>
                    <a:pt x="576" y="1491"/>
                  </a:lnTo>
                  <a:lnTo>
                    <a:pt x="580" y="1616"/>
                  </a:lnTo>
                  <a:lnTo>
                    <a:pt x="576" y="1740"/>
                  </a:lnTo>
                  <a:lnTo>
                    <a:pt x="570" y="1858"/>
                  </a:lnTo>
                  <a:lnTo>
                    <a:pt x="562" y="1968"/>
                  </a:lnTo>
                  <a:lnTo>
                    <a:pt x="551" y="2073"/>
                  </a:lnTo>
                  <a:lnTo>
                    <a:pt x="539" y="2172"/>
                  </a:lnTo>
                  <a:lnTo>
                    <a:pt x="525" y="2266"/>
                  </a:lnTo>
                  <a:lnTo>
                    <a:pt x="510" y="2354"/>
                  </a:lnTo>
                  <a:lnTo>
                    <a:pt x="493" y="2436"/>
                  </a:lnTo>
                  <a:lnTo>
                    <a:pt x="474" y="2513"/>
                  </a:lnTo>
                  <a:lnTo>
                    <a:pt x="456" y="2584"/>
                  </a:lnTo>
                  <a:lnTo>
                    <a:pt x="436" y="2652"/>
                  </a:lnTo>
                  <a:lnTo>
                    <a:pt x="414" y="2714"/>
                  </a:lnTo>
                  <a:lnTo>
                    <a:pt x="392" y="2770"/>
                  </a:lnTo>
                  <a:lnTo>
                    <a:pt x="370" y="2825"/>
                  </a:lnTo>
                  <a:lnTo>
                    <a:pt x="347" y="2873"/>
                  </a:lnTo>
                  <a:lnTo>
                    <a:pt x="324" y="2918"/>
                  </a:lnTo>
                  <a:lnTo>
                    <a:pt x="300" y="2959"/>
                  </a:lnTo>
                  <a:lnTo>
                    <a:pt x="276" y="2997"/>
                  </a:lnTo>
                  <a:lnTo>
                    <a:pt x="254" y="3030"/>
                  </a:lnTo>
                  <a:lnTo>
                    <a:pt x="231" y="3060"/>
                  </a:lnTo>
                  <a:lnTo>
                    <a:pt x="207" y="3087"/>
                  </a:lnTo>
                  <a:lnTo>
                    <a:pt x="185" y="3112"/>
                  </a:lnTo>
                  <a:lnTo>
                    <a:pt x="163" y="3133"/>
                  </a:lnTo>
                  <a:lnTo>
                    <a:pt x="142" y="3152"/>
                  </a:lnTo>
                  <a:lnTo>
                    <a:pt x="122" y="3167"/>
                  </a:lnTo>
                  <a:lnTo>
                    <a:pt x="103" y="3182"/>
                  </a:lnTo>
                  <a:lnTo>
                    <a:pt x="86" y="3193"/>
                  </a:lnTo>
                  <a:lnTo>
                    <a:pt x="69" y="3203"/>
                  </a:lnTo>
                  <a:lnTo>
                    <a:pt x="54" y="3211"/>
                  </a:lnTo>
                  <a:lnTo>
                    <a:pt x="41" y="3217"/>
                  </a:lnTo>
                  <a:lnTo>
                    <a:pt x="29" y="3222"/>
                  </a:lnTo>
                  <a:lnTo>
                    <a:pt x="18" y="3226"/>
                  </a:lnTo>
                  <a:lnTo>
                    <a:pt x="10" y="3229"/>
                  </a:lnTo>
                  <a:lnTo>
                    <a:pt x="4" y="3230"/>
                  </a:lnTo>
                  <a:lnTo>
                    <a:pt x="1" y="3231"/>
                  </a:lnTo>
                  <a:lnTo>
                    <a:pt x="0" y="3231"/>
                  </a:lnTo>
                  <a:lnTo>
                    <a:pt x="49" y="3196"/>
                  </a:lnTo>
                  <a:lnTo>
                    <a:pt x="96" y="3154"/>
                  </a:lnTo>
                  <a:lnTo>
                    <a:pt x="140" y="3110"/>
                  </a:lnTo>
                  <a:lnTo>
                    <a:pt x="180" y="3059"/>
                  </a:lnTo>
                  <a:lnTo>
                    <a:pt x="218" y="3005"/>
                  </a:lnTo>
                  <a:lnTo>
                    <a:pt x="252" y="2947"/>
                  </a:lnTo>
                  <a:lnTo>
                    <a:pt x="284" y="2886"/>
                  </a:lnTo>
                  <a:lnTo>
                    <a:pt x="313" y="2822"/>
                  </a:lnTo>
                  <a:lnTo>
                    <a:pt x="340" y="2756"/>
                  </a:lnTo>
                  <a:lnTo>
                    <a:pt x="365" y="2688"/>
                  </a:lnTo>
                  <a:lnTo>
                    <a:pt x="387" y="2619"/>
                  </a:lnTo>
                  <a:lnTo>
                    <a:pt x="407" y="2548"/>
                  </a:lnTo>
                  <a:lnTo>
                    <a:pt x="425" y="2476"/>
                  </a:lnTo>
                  <a:lnTo>
                    <a:pt x="441" y="2405"/>
                  </a:lnTo>
                  <a:lnTo>
                    <a:pt x="456" y="2334"/>
                  </a:lnTo>
                  <a:lnTo>
                    <a:pt x="469" y="2263"/>
                  </a:lnTo>
                  <a:lnTo>
                    <a:pt x="479" y="2193"/>
                  </a:lnTo>
                  <a:lnTo>
                    <a:pt x="489" y="2125"/>
                  </a:lnTo>
                  <a:lnTo>
                    <a:pt x="497" y="2058"/>
                  </a:lnTo>
                  <a:lnTo>
                    <a:pt x="504" y="1994"/>
                  </a:lnTo>
                  <a:lnTo>
                    <a:pt x="510" y="1933"/>
                  </a:lnTo>
                  <a:lnTo>
                    <a:pt x="514" y="1875"/>
                  </a:lnTo>
                  <a:lnTo>
                    <a:pt x="518" y="1820"/>
                  </a:lnTo>
                  <a:lnTo>
                    <a:pt x="520" y="1769"/>
                  </a:lnTo>
                  <a:lnTo>
                    <a:pt x="523" y="1723"/>
                  </a:lnTo>
                  <a:lnTo>
                    <a:pt x="524" y="1682"/>
                  </a:lnTo>
                  <a:lnTo>
                    <a:pt x="525" y="1646"/>
                  </a:lnTo>
                  <a:lnTo>
                    <a:pt x="525" y="1616"/>
                  </a:lnTo>
                  <a:lnTo>
                    <a:pt x="525" y="1586"/>
                  </a:lnTo>
                  <a:lnTo>
                    <a:pt x="524" y="1549"/>
                  </a:lnTo>
                  <a:lnTo>
                    <a:pt x="523" y="1508"/>
                  </a:lnTo>
                  <a:lnTo>
                    <a:pt x="520" y="1462"/>
                  </a:lnTo>
                  <a:lnTo>
                    <a:pt x="518" y="1411"/>
                  </a:lnTo>
                  <a:lnTo>
                    <a:pt x="514" y="1357"/>
                  </a:lnTo>
                  <a:lnTo>
                    <a:pt x="510" y="1298"/>
                  </a:lnTo>
                  <a:lnTo>
                    <a:pt x="504" y="1237"/>
                  </a:lnTo>
                  <a:lnTo>
                    <a:pt x="497" y="1173"/>
                  </a:lnTo>
                  <a:lnTo>
                    <a:pt x="489" y="1106"/>
                  </a:lnTo>
                  <a:lnTo>
                    <a:pt x="479" y="1038"/>
                  </a:lnTo>
                  <a:lnTo>
                    <a:pt x="469" y="968"/>
                  </a:lnTo>
                  <a:lnTo>
                    <a:pt x="456" y="898"/>
                  </a:lnTo>
                  <a:lnTo>
                    <a:pt x="441" y="827"/>
                  </a:lnTo>
                  <a:lnTo>
                    <a:pt x="425" y="755"/>
                  </a:lnTo>
                  <a:lnTo>
                    <a:pt x="407" y="683"/>
                  </a:lnTo>
                  <a:lnTo>
                    <a:pt x="387" y="613"/>
                  </a:lnTo>
                  <a:lnTo>
                    <a:pt x="365" y="543"/>
                  </a:lnTo>
                  <a:lnTo>
                    <a:pt x="340" y="475"/>
                  </a:lnTo>
                  <a:lnTo>
                    <a:pt x="313" y="409"/>
                  </a:lnTo>
                  <a:lnTo>
                    <a:pt x="284" y="345"/>
                  </a:lnTo>
                  <a:lnTo>
                    <a:pt x="252" y="284"/>
                  </a:lnTo>
                  <a:lnTo>
                    <a:pt x="218" y="226"/>
                  </a:lnTo>
                  <a:lnTo>
                    <a:pt x="180" y="172"/>
                  </a:lnTo>
                  <a:lnTo>
                    <a:pt x="140" y="123"/>
                  </a:lnTo>
                  <a:lnTo>
                    <a:pt x="96" y="77"/>
                  </a:lnTo>
                  <a:lnTo>
                    <a:pt x="49" y="36"/>
                  </a:lnTo>
                  <a:lnTo>
                    <a:pt x="0" y="0"/>
                  </a:lnTo>
                  <a:close/>
                </a:path>
              </a:pathLst>
            </a:custGeom>
            <a:solidFill>
              <a:srgbClr val="5DA3F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6" name="Freeform 7">
              <a:extLst>
                <a:ext uri="{FF2B5EF4-FFF2-40B4-BE49-F238E27FC236}">
                  <a16:creationId xmlns:a16="http://schemas.microsoft.com/office/drawing/2014/main" id="{34BE8B9C-3537-4871-BB5E-5E1CBADBFCDD}"/>
                </a:ext>
              </a:extLst>
            </p:cNvPr>
            <p:cNvSpPr>
              <a:spLocks/>
            </p:cNvSpPr>
            <p:nvPr/>
          </p:nvSpPr>
          <p:spPr bwMode="auto">
            <a:xfrm>
              <a:off x="4857314" y="1838262"/>
              <a:ext cx="780925" cy="1875062"/>
            </a:xfrm>
            <a:custGeom>
              <a:avLst/>
              <a:gdLst>
                <a:gd name="T0" fmla="*/ 0 w 556"/>
                <a:gd name="T1" fmla="*/ 0 h 1335"/>
                <a:gd name="T2" fmla="*/ 1 w 556"/>
                <a:gd name="T3" fmla="*/ 0 h 1335"/>
                <a:gd name="T4" fmla="*/ 5 w 556"/>
                <a:gd name="T5" fmla="*/ 1 h 1335"/>
                <a:gd name="T6" fmla="*/ 10 w 556"/>
                <a:gd name="T7" fmla="*/ 3 h 1335"/>
                <a:gd name="T8" fmla="*/ 20 w 556"/>
                <a:gd name="T9" fmla="*/ 5 h 1335"/>
                <a:gd name="T10" fmla="*/ 29 w 556"/>
                <a:gd name="T11" fmla="*/ 9 h 1335"/>
                <a:gd name="T12" fmla="*/ 42 w 556"/>
                <a:gd name="T13" fmla="*/ 13 h 1335"/>
                <a:gd name="T14" fmla="*/ 56 w 556"/>
                <a:gd name="T15" fmla="*/ 20 h 1335"/>
                <a:gd name="T16" fmla="*/ 73 w 556"/>
                <a:gd name="T17" fmla="*/ 29 h 1335"/>
                <a:gd name="T18" fmla="*/ 89 w 556"/>
                <a:gd name="T19" fmla="*/ 38 h 1335"/>
                <a:gd name="T20" fmla="*/ 108 w 556"/>
                <a:gd name="T21" fmla="*/ 50 h 1335"/>
                <a:gd name="T22" fmla="*/ 128 w 556"/>
                <a:gd name="T23" fmla="*/ 65 h 1335"/>
                <a:gd name="T24" fmla="*/ 150 w 556"/>
                <a:gd name="T25" fmla="*/ 82 h 1335"/>
                <a:gd name="T26" fmla="*/ 171 w 556"/>
                <a:gd name="T27" fmla="*/ 100 h 1335"/>
                <a:gd name="T28" fmla="*/ 193 w 556"/>
                <a:gd name="T29" fmla="*/ 123 h 1335"/>
                <a:gd name="T30" fmla="*/ 217 w 556"/>
                <a:gd name="T31" fmla="*/ 149 h 1335"/>
                <a:gd name="T32" fmla="*/ 240 w 556"/>
                <a:gd name="T33" fmla="*/ 177 h 1335"/>
                <a:gd name="T34" fmla="*/ 264 w 556"/>
                <a:gd name="T35" fmla="*/ 209 h 1335"/>
                <a:gd name="T36" fmla="*/ 287 w 556"/>
                <a:gd name="T37" fmla="*/ 244 h 1335"/>
                <a:gd name="T38" fmla="*/ 311 w 556"/>
                <a:gd name="T39" fmla="*/ 283 h 1335"/>
                <a:gd name="T40" fmla="*/ 334 w 556"/>
                <a:gd name="T41" fmla="*/ 327 h 1335"/>
                <a:gd name="T42" fmla="*/ 358 w 556"/>
                <a:gd name="T43" fmla="*/ 374 h 1335"/>
                <a:gd name="T44" fmla="*/ 380 w 556"/>
                <a:gd name="T45" fmla="*/ 425 h 1335"/>
                <a:gd name="T46" fmla="*/ 403 w 556"/>
                <a:gd name="T47" fmla="*/ 482 h 1335"/>
                <a:gd name="T48" fmla="*/ 424 w 556"/>
                <a:gd name="T49" fmla="*/ 543 h 1335"/>
                <a:gd name="T50" fmla="*/ 444 w 556"/>
                <a:gd name="T51" fmla="*/ 609 h 1335"/>
                <a:gd name="T52" fmla="*/ 464 w 556"/>
                <a:gd name="T53" fmla="*/ 680 h 1335"/>
                <a:gd name="T54" fmla="*/ 482 w 556"/>
                <a:gd name="T55" fmla="*/ 756 h 1335"/>
                <a:gd name="T56" fmla="*/ 498 w 556"/>
                <a:gd name="T57" fmla="*/ 838 h 1335"/>
                <a:gd name="T58" fmla="*/ 514 w 556"/>
                <a:gd name="T59" fmla="*/ 926 h 1335"/>
                <a:gd name="T60" fmla="*/ 528 w 556"/>
                <a:gd name="T61" fmla="*/ 1019 h 1335"/>
                <a:gd name="T62" fmla="*/ 539 w 556"/>
                <a:gd name="T63" fmla="*/ 1118 h 1335"/>
                <a:gd name="T64" fmla="*/ 549 w 556"/>
                <a:gd name="T65" fmla="*/ 1224 h 1335"/>
                <a:gd name="T66" fmla="*/ 556 w 556"/>
                <a:gd name="T67" fmla="*/ 1335 h 1335"/>
                <a:gd name="T68" fmla="*/ 501 w 556"/>
                <a:gd name="T69" fmla="*/ 1335 h 1335"/>
                <a:gd name="T70" fmla="*/ 501 w 556"/>
                <a:gd name="T71" fmla="*/ 1303 h 1335"/>
                <a:gd name="T72" fmla="*/ 498 w 556"/>
                <a:gd name="T73" fmla="*/ 1264 h 1335"/>
                <a:gd name="T74" fmla="*/ 496 w 556"/>
                <a:gd name="T75" fmla="*/ 1220 h 1335"/>
                <a:gd name="T76" fmla="*/ 492 w 556"/>
                <a:gd name="T77" fmla="*/ 1173 h 1335"/>
                <a:gd name="T78" fmla="*/ 486 w 556"/>
                <a:gd name="T79" fmla="*/ 1122 h 1335"/>
                <a:gd name="T80" fmla="*/ 481 w 556"/>
                <a:gd name="T81" fmla="*/ 1066 h 1335"/>
                <a:gd name="T82" fmla="*/ 474 w 556"/>
                <a:gd name="T83" fmla="*/ 1008 h 1335"/>
                <a:gd name="T84" fmla="*/ 464 w 556"/>
                <a:gd name="T85" fmla="*/ 948 h 1335"/>
                <a:gd name="T86" fmla="*/ 453 w 556"/>
                <a:gd name="T87" fmla="*/ 887 h 1335"/>
                <a:gd name="T88" fmla="*/ 441 w 556"/>
                <a:gd name="T89" fmla="*/ 824 h 1335"/>
                <a:gd name="T90" fmla="*/ 426 w 556"/>
                <a:gd name="T91" fmla="*/ 759 h 1335"/>
                <a:gd name="T92" fmla="*/ 411 w 556"/>
                <a:gd name="T93" fmla="*/ 693 h 1335"/>
                <a:gd name="T94" fmla="*/ 393 w 556"/>
                <a:gd name="T95" fmla="*/ 628 h 1335"/>
                <a:gd name="T96" fmla="*/ 373 w 556"/>
                <a:gd name="T97" fmla="*/ 562 h 1335"/>
                <a:gd name="T98" fmla="*/ 351 w 556"/>
                <a:gd name="T99" fmla="*/ 499 h 1335"/>
                <a:gd name="T100" fmla="*/ 327 w 556"/>
                <a:gd name="T101" fmla="*/ 435 h 1335"/>
                <a:gd name="T102" fmla="*/ 301 w 556"/>
                <a:gd name="T103" fmla="*/ 374 h 1335"/>
                <a:gd name="T104" fmla="*/ 273 w 556"/>
                <a:gd name="T105" fmla="*/ 315 h 1335"/>
                <a:gd name="T106" fmla="*/ 241 w 556"/>
                <a:gd name="T107" fmla="*/ 258 h 1335"/>
                <a:gd name="T108" fmla="*/ 208 w 556"/>
                <a:gd name="T109" fmla="*/ 205 h 1335"/>
                <a:gd name="T110" fmla="*/ 172 w 556"/>
                <a:gd name="T111" fmla="*/ 155 h 1335"/>
                <a:gd name="T112" fmla="*/ 133 w 556"/>
                <a:gd name="T113" fmla="*/ 109 h 1335"/>
                <a:gd name="T114" fmla="*/ 92 w 556"/>
                <a:gd name="T115" fmla="*/ 67 h 1335"/>
                <a:gd name="T116" fmla="*/ 47 w 556"/>
                <a:gd name="T117" fmla="*/ 31 h 1335"/>
                <a:gd name="T118" fmla="*/ 0 w 556"/>
                <a:gd name="T119" fmla="*/ 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6" h="1335">
                  <a:moveTo>
                    <a:pt x="0" y="0"/>
                  </a:moveTo>
                  <a:lnTo>
                    <a:pt x="1" y="0"/>
                  </a:lnTo>
                  <a:lnTo>
                    <a:pt x="5" y="1"/>
                  </a:lnTo>
                  <a:lnTo>
                    <a:pt x="10" y="3"/>
                  </a:lnTo>
                  <a:lnTo>
                    <a:pt x="20" y="5"/>
                  </a:lnTo>
                  <a:lnTo>
                    <a:pt x="29" y="9"/>
                  </a:lnTo>
                  <a:lnTo>
                    <a:pt x="42" y="13"/>
                  </a:lnTo>
                  <a:lnTo>
                    <a:pt x="56" y="20"/>
                  </a:lnTo>
                  <a:lnTo>
                    <a:pt x="73" y="29"/>
                  </a:lnTo>
                  <a:lnTo>
                    <a:pt x="89" y="38"/>
                  </a:lnTo>
                  <a:lnTo>
                    <a:pt x="108" y="50"/>
                  </a:lnTo>
                  <a:lnTo>
                    <a:pt x="128" y="65"/>
                  </a:lnTo>
                  <a:lnTo>
                    <a:pt x="150" y="82"/>
                  </a:lnTo>
                  <a:lnTo>
                    <a:pt x="171" y="100"/>
                  </a:lnTo>
                  <a:lnTo>
                    <a:pt x="193" y="123"/>
                  </a:lnTo>
                  <a:lnTo>
                    <a:pt x="217" y="149"/>
                  </a:lnTo>
                  <a:lnTo>
                    <a:pt x="240" y="177"/>
                  </a:lnTo>
                  <a:lnTo>
                    <a:pt x="264" y="209"/>
                  </a:lnTo>
                  <a:lnTo>
                    <a:pt x="287" y="244"/>
                  </a:lnTo>
                  <a:lnTo>
                    <a:pt x="311" y="283"/>
                  </a:lnTo>
                  <a:lnTo>
                    <a:pt x="334" y="327"/>
                  </a:lnTo>
                  <a:lnTo>
                    <a:pt x="358" y="374"/>
                  </a:lnTo>
                  <a:lnTo>
                    <a:pt x="380" y="425"/>
                  </a:lnTo>
                  <a:lnTo>
                    <a:pt x="403" y="482"/>
                  </a:lnTo>
                  <a:lnTo>
                    <a:pt x="424" y="543"/>
                  </a:lnTo>
                  <a:lnTo>
                    <a:pt x="444" y="609"/>
                  </a:lnTo>
                  <a:lnTo>
                    <a:pt x="464" y="680"/>
                  </a:lnTo>
                  <a:lnTo>
                    <a:pt x="482" y="756"/>
                  </a:lnTo>
                  <a:lnTo>
                    <a:pt x="498" y="838"/>
                  </a:lnTo>
                  <a:lnTo>
                    <a:pt x="514" y="926"/>
                  </a:lnTo>
                  <a:lnTo>
                    <a:pt x="528" y="1019"/>
                  </a:lnTo>
                  <a:lnTo>
                    <a:pt x="539" y="1118"/>
                  </a:lnTo>
                  <a:lnTo>
                    <a:pt x="549" y="1224"/>
                  </a:lnTo>
                  <a:lnTo>
                    <a:pt x="556" y="1335"/>
                  </a:lnTo>
                  <a:lnTo>
                    <a:pt x="501" y="1335"/>
                  </a:lnTo>
                  <a:lnTo>
                    <a:pt x="501" y="1303"/>
                  </a:lnTo>
                  <a:lnTo>
                    <a:pt x="498" y="1264"/>
                  </a:lnTo>
                  <a:lnTo>
                    <a:pt x="496" y="1220"/>
                  </a:lnTo>
                  <a:lnTo>
                    <a:pt x="492" y="1173"/>
                  </a:lnTo>
                  <a:lnTo>
                    <a:pt x="486" y="1122"/>
                  </a:lnTo>
                  <a:lnTo>
                    <a:pt x="481" y="1066"/>
                  </a:lnTo>
                  <a:lnTo>
                    <a:pt x="474" y="1008"/>
                  </a:lnTo>
                  <a:lnTo>
                    <a:pt x="464" y="948"/>
                  </a:lnTo>
                  <a:lnTo>
                    <a:pt x="453" y="887"/>
                  </a:lnTo>
                  <a:lnTo>
                    <a:pt x="441" y="824"/>
                  </a:lnTo>
                  <a:lnTo>
                    <a:pt x="426" y="759"/>
                  </a:lnTo>
                  <a:lnTo>
                    <a:pt x="411" y="693"/>
                  </a:lnTo>
                  <a:lnTo>
                    <a:pt x="393" y="628"/>
                  </a:lnTo>
                  <a:lnTo>
                    <a:pt x="373" y="562"/>
                  </a:lnTo>
                  <a:lnTo>
                    <a:pt x="351" y="499"/>
                  </a:lnTo>
                  <a:lnTo>
                    <a:pt x="327" y="435"/>
                  </a:lnTo>
                  <a:lnTo>
                    <a:pt x="301" y="374"/>
                  </a:lnTo>
                  <a:lnTo>
                    <a:pt x="273" y="315"/>
                  </a:lnTo>
                  <a:lnTo>
                    <a:pt x="241" y="258"/>
                  </a:lnTo>
                  <a:lnTo>
                    <a:pt x="208" y="205"/>
                  </a:lnTo>
                  <a:lnTo>
                    <a:pt x="172" y="155"/>
                  </a:lnTo>
                  <a:lnTo>
                    <a:pt x="133" y="109"/>
                  </a:lnTo>
                  <a:lnTo>
                    <a:pt x="92" y="67"/>
                  </a:lnTo>
                  <a:lnTo>
                    <a:pt x="47" y="31"/>
                  </a:lnTo>
                  <a:lnTo>
                    <a:pt x="0" y="0"/>
                  </a:lnTo>
                  <a:close/>
                </a:path>
              </a:pathLst>
            </a:custGeom>
            <a:solidFill>
              <a:srgbClr val="5DA3F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 name="Freeform 8">
              <a:extLst>
                <a:ext uri="{FF2B5EF4-FFF2-40B4-BE49-F238E27FC236}">
                  <a16:creationId xmlns:a16="http://schemas.microsoft.com/office/drawing/2014/main" id="{47FBEB8A-6383-4D99-A41F-DEBB22BA73EE}"/>
                </a:ext>
              </a:extLst>
            </p:cNvPr>
            <p:cNvSpPr>
              <a:spLocks/>
            </p:cNvSpPr>
            <p:nvPr/>
          </p:nvSpPr>
          <p:spPr bwMode="auto">
            <a:xfrm>
              <a:off x="4857314" y="3718943"/>
              <a:ext cx="780925" cy="1876467"/>
            </a:xfrm>
            <a:custGeom>
              <a:avLst/>
              <a:gdLst>
                <a:gd name="T0" fmla="*/ 501 w 556"/>
                <a:gd name="T1" fmla="*/ 0 h 1336"/>
                <a:gd name="T2" fmla="*/ 556 w 556"/>
                <a:gd name="T3" fmla="*/ 0 h 1336"/>
                <a:gd name="T4" fmla="*/ 549 w 556"/>
                <a:gd name="T5" fmla="*/ 112 h 1336"/>
                <a:gd name="T6" fmla="*/ 539 w 556"/>
                <a:gd name="T7" fmla="*/ 218 h 1336"/>
                <a:gd name="T8" fmla="*/ 528 w 556"/>
                <a:gd name="T9" fmla="*/ 317 h 1336"/>
                <a:gd name="T10" fmla="*/ 514 w 556"/>
                <a:gd name="T11" fmla="*/ 411 h 1336"/>
                <a:gd name="T12" fmla="*/ 498 w 556"/>
                <a:gd name="T13" fmla="*/ 499 h 1336"/>
                <a:gd name="T14" fmla="*/ 482 w 556"/>
                <a:gd name="T15" fmla="*/ 580 h 1336"/>
                <a:gd name="T16" fmla="*/ 464 w 556"/>
                <a:gd name="T17" fmla="*/ 656 h 1336"/>
                <a:gd name="T18" fmla="*/ 444 w 556"/>
                <a:gd name="T19" fmla="*/ 727 h 1336"/>
                <a:gd name="T20" fmla="*/ 424 w 556"/>
                <a:gd name="T21" fmla="*/ 793 h 1336"/>
                <a:gd name="T22" fmla="*/ 403 w 556"/>
                <a:gd name="T23" fmla="*/ 854 h 1336"/>
                <a:gd name="T24" fmla="*/ 380 w 556"/>
                <a:gd name="T25" fmla="*/ 911 h 1336"/>
                <a:gd name="T26" fmla="*/ 358 w 556"/>
                <a:gd name="T27" fmla="*/ 963 h 1336"/>
                <a:gd name="T28" fmla="*/ 334 w 556"/>
                <a:gd name="T29" fmla="*/ 1010 h 1336"/>
                <a:gd name="T30" fmla="*/ 311 w 556"/>
                <a:gd name="T31" fmla="*/ 1053 h 1336"/>
                <a:gd name="T32" fmla="*/ 287 w 556"/>
                <a:gd name="T33" fmla="*/ 1092 h 1336"/>
                <a:gd name="T34" fmla="*/ 264 w 556"/>
                <a:gd name="T35" fmla="*/ 1128 h 1336"/>
                <a:gd name="T36" fmla="*/ 240 w 556"/>
                <a:gd name="T37" fmla="*/ 1159 h 1336"/>
                <a:gd name="T38" fmla="*/ 217 w 556"/>
                <a:gd name="T39" fmla="*/ 1189 h 1336"/>
                <a:gd name="T40" fmla="*/ 193 w 556"/>
                <a:gd name="T41" fmla="*/ 1214 h 1336"/>
                <a:gd name="T42" fmla="*/ 171 w 556"/>
                <a:gd name="T43" fmla="*/ 1236 h 1336"/>
                <a:gd name="T44" fmla="*/ 150 w 556"/>
                <a:gd name="T45" fmla="*/ 1255 h 1336"/>
                <a:gd name="T46" fmla="*/ 128 w 556"/>
                <a:gd name="T47" fmla="*/ 1272 h 1336"/>
                <a:gd name="T48" fmla="*/ 108 w 556"/>
                <a:gd name="T49" fmla="*/ 1287 h 1336"/>
                <a:gd name="T50" fmla="*/ 89 w 556"/>
                <a:gd name="T51" fmla="*/ 1298 h 1336"/>
                <a:gd name="T52" fmla="*/ 73 w 556"/>
                <a:gd name="T53" fmla="*/ 1309 h 1336"/>
                <a:gd name="T54" fmla="*/ 56 w 556"/>
                <a:gd name="T55" fmla="*/ 1316 h 1336"/>
                <a:gd name="T56" fmla="*/ 42 w 556"/>
                <a:gd name="T57" fmla="*/ 1323 h 1336"/>
                <a:gd name="T58" fmla="*/ 29 w 556"/>
                <a:gd name="T59" fmla="*/ 1328 h 1336"/>
                <a:gd name="T60" fmla="*/ 20 w 556"/>
                <a:gd name="T61" fmla="*/ 1331 h 1336"/>
                <a:gd name="T62" fmla="*/ 10 w 556"/>
                <a:gd name="T63" fmla="*/ 1334 h 1336"/>
                <a:gd name="T64" fmla="*/ 5 w 556"/>
                <a:gd name="T65" fmla="*/ 1335 h 1336"/>
                <a:gd name="T66" fmla="*/ 1 w 556"/>
                <a:gd name="T67" fmla="*/ 1336 h 1336"/>
                <a:gd name="T68" fmla="*/ 0 w 556"/>
                <a:gd name="T69" fmla="*/ 1336 h 1336"/>
                <a:gd name="T70" fmla="*/ 47 w 556"/>
                <a:gd name="T71" fmla="*/ 1305 h 1336"/>
                <a:gd name="T72" fmla="*/ 92 w 556"/>
                <a:gd name="T73" fmla="*/ 1269 h 1336"/>
                <a:gd name="T74" fmla="*/ 133 w 556"/>
                <a:gd name="T75" fmla="*/ 1228 h 1336"/>
                <a:gd name="T76" fmla="*/ 172 w 556"/>
                <a:gd name="T77" fmla="*/ 1182 h 1336"/>
                <a:gd name="T78" fmla="*/ 208 w 556"/>
                <a:gd name="T79" fmla="*/ 1132 h 1336"/>
                <a:gd name="T80" fmla="*/ 241 w 556"/>
                <a:gd name="T81" fmla="*/ 1078 h 1336"/>
                <a:gd name="T82" fmla="*/ 273 w 556"/>
                <a:gd name="T83" fmla="*/ 1022 h 1336"/>
                <a:gd name="T84" fmla="*/ 301 w 556"/>
                <a:gd name="T85" fmla="*/ 963 h 1336"/>
                <a:gd name="T86" fmla="*/ 327 w 556"/>
                <a:gd name="T87" fmla="*/ 901 h 1336"/>
                <a:gd name="T88" fmla="*/ 351 w 556"/>
                <a:gd name="T89" fmla="*/ 838 h 1336"/>
                <a:gd name="T90" fmla="*/ 373 w 556"/>
                <a:gd name="T91" fmla="*/ 774 h 1336"/>
                <a:gd name="T92" fmla="*/ 393 w 556"/>
                <a:gd name="T93" fmla="*/ 709 h 1336"/>
                <a:gd name="T94" fmla="*/ 411 w 556"/>
                <a:gd name="T95" fmla="*/ 644 h 1336"/>
                <a:gd name="T96" fmla="*/ 426 w 556"/>
                <a:gd name="T97" fmla="*/ 579 h 1336"/>
                <a:gd name="T98" fmla="*/ 441 w 556"/>
                <a:gd name="T99" fmla="*/ 514 h 1336"/>
                <a:gd name="T100" fmla="*/ 453 w 556"/>
                <a:gd name="T101" fmla="*/ 450 h 1336"/>
                <a:gd name="T102" fmla="*/ 464 w 556"/>
                <a:gd name="T103" fmla="*/ 388 h 1336"/>
                <a:gd name="T104" fmla="*/ 474 w 556"/>
                <a:gd name="T105" fmla="*/ 328 h 1336"/>
                <a:gd name="T106" fmla="*/ 481 w 556"/>
                <a:gd name="T107" fmla="*/ 270 h 1336"/>
                <a:gd name="T108" fmla="*/ 486 w 556"/>
                <a:gd name="T109" fmla="*/ 215 h 1336"/>
                <a:gd name="T110" fmla="*/ 492 w 556"/>
                <a:gd name="T111" fmla="*/ 164 h 1336"/>
                <a:gd name="T112" fmla="*/ 496 w 556"/>
                <a:gd name="T113" fmla="*/ 116 h 1336"/>
                <a:gd name="T114" fmla="*/ 498 w 556"/>
                <a:gd name="T115" fmla="*/ 72 h 1336"/>
                <a:gd name="T116" fmla="*/ 501 w 556"/>
                <a:gd name="T117" fmla="*/ 35 h 1336"/>
                <a:gd name="T118" fmla="*/ 501 w 556"/>
                <a:gd name="T119"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6" h="1336">
                  <a:moveTo>
                    <a:pt x="501" y="0"/>
                  </a:moveTo>
                  <a:lnTo>
                    <a:pt x="556" y="0"/>
                  </a:lnTo>
                  <a:lnTo>
                    <a:pt x="549" y="112"/>
                  </a:lnTo>
                  <a:lnTo>
                    <a:pt x="539" y="218"/>
                  </a:lnTo>
                  <a:lnTo>
                    <a:pt x="528" y="317"/>
                  </a:lnTo>
                  <a:lnTo>
                    <a:pt x="514" y="411"/>
                  </a:lnTo>
                  <a:lnTo>
                    <a:pt x="498" y="499"/>
                  </a:lnTo>
                  <a:lnTo>
                    <a:pt x="482" y="580"/>
                  </a:lnTo>
                  <a:lnTo>
                    <a:pt x="464" y="656"/>
                  </a:lnTo>
                  <a:lnTo>
                    <a:pt x="444" y="727"/>
                  </a:lnTo>
                  <a:lnTo>
                    <a:pt x="424" y="793"/>
                  </a:lnTo>
                  <a:lnTo>
                    <a:pt x="403" y="854"/>
                  </a:lnTo>
                  <a:lnTo>
                    <a:pt x="380" y="911"/>
                  </a:lnTo>
                  <a:lnTo>
                    <a:pt x="358" y="963"/>
                  </a:lnTo>
                  <a:lnTo>
                    <a:pt x="334" y="1010"/>
                  </a:lnTo>
                  <a:lnTo>
                    <a:pt x="311" y="1053"/>
                  </a:lnTo>
                  <a:lnTo>
                    <a:pt x="287" y="1092"/>
                  </a:lnTo>
                  <a:lnTo>
                    <a:pt x="264" y="1128"/>
                  </a:lnTo>
                  <a:lnTo>
                    <a:pt x="240" y="1159"/>
                  </a:lnTo>
                  <a:lnTo>
                    <a:pt x="217" y="1189"/>
                  </a:lnTo>
                  <a:lnTo>
                    <a:pt x="193" y="1214"/>
                  </a:lnTo>
                  <a:lnTo>
                    <a:pt x="171" y="1236"/>
                  </a:lnTo>
                  <a:lnTo>
                    <a:pt x="150" y="1255"/>
                  </a:lnTo>
                  <a:lnTo>
                    <a:pt x="128" y="1272"/>
                  </a:lnTo>
                  <a:lnTo>
                    <a:pt x="108" y="1287"/>
                  </a:lnTo>
                  <a:lnTo>
                    <a:pt x="89" y="1298"/>
                  </a:lnTo>
                  <a:lnTo>
                    <a:pt x="73" y="1309"/>
                  </a:lnTo>
                  <a:lnTo>
                    <a:pt x="56" y="1316"/>
                  </a:lnTo>
                  <a:lnTo>
                    <a:pt x="42" y="1323"/>
                  </a:lnTo>
                  <a:lnTo>
                    <a:pt x="29" y="1328"/>
                  </a:lnTo>
                  <a:lnTo>
                    <a:pt x="20" y="1331"/>
                  </a:lnTo>
                  <a:lnTo>
                    <a:pt x="10" y="1334"/>
                  </a:lnTo>
                  <a:lnTo>
                    <a:pt x="5" y="1335"/>
                  </a:lnTo>
                  <a:lnTo>
                    <a:pt x="1" y="1336"/>
                  </a:lnTo>
                  <a:lnTo>
                    <a:pt x="0" y="1336"/>
                  </a:lnTo>
                  <a:lnTo>
                    <a:pt x="47" y="1305"/>
                  </a:lnTo>
                  <a:lnTo>
                    <a:pt x="92" y="1269"/>
                  </a:lnTo>
                  <a:lnTo>
                    <a:pt x="133" y="1228"/>
                  </a:lnTo>
                  <a:lnTo>
                    <a:pt x="172" y="1182"/>
                  </a:lnTo>
                  <a:lnTo>
                    <a:pt x="208" y="1132"/>
                  </a:lnTo>
                  <a:lnTo>
                    <a:pt x="241" y="1078"/>
                  </a:lnTo>
                  <a:lnTo>
                    <a:pt x="273" y="1022"/>
                  </a:lnTo>
                  <a:lnTo>
                    <a:pt x="301" y="963"/>
                  </a:lnTo>
                  <a:lnTo>
                    <a:pt x="327" y="901"/>
                  </a:lnTo>
                  <a:lnTo>
                    <a:pt x="351" y="838"/>
                  </a:lnTo>
                  <a:lnTo>
                    <a:pt x="373" y="774"/>
                  </a:lnTo>
                  <a:lnTo>
                    <a:pt x="393" y="709"/>
                  </a:lnTo>
                  <a:lnTo>
                    <a:pt x="411" y="644"/>
                  </a:lnTo>
                  <a:lnTo>
                    <a:pt x="426" y="579"/>
                  </a:lnTo>
                  <a:lnTo>
                    <a:pt x="441" y="514"/>
                  </a:lnTo>
                  <a:lnTo>
                    <a:pt x="453" y="450"/>
                  </a:lnTo>
                  <a:lnTo>
                    <a:pt x="464" y="388"/>
                  </a:lnTo>
                  <a:lnTo>
                    <a:pt x="474" y="328"/>
                  </a:lnTo>
                  <a:lnTo>
                    <a:pt x="481" y="270"/>
                  </a:lnTo>
                  <a:lnTo>
                    <a:pt x="486" y="215"/>
                  </a:lnTo>
                  <a:lnTo>
                    <a:pt x="492" y="164"/>
                  </a:lnTo>
                  <a:lnTo>
                    <a:pt x="496" y="116"/>
                  </a:lnTo>
                  <a:lnTo>
                    <a:pt x="498" y="72"/>
                  </a:lnTo>
                  <a:lnTo>
                    <a:pt x="501" y="35"/>
                  </a:lnTo>
                  <a:lnTo>
                    <a:pt x="501" y="0"/>
                  </a:lnTo>
                  <a:close/>
                </a:path>
              </a:pathLst>
            </a:custGeom>
            <a:solidFill>
              <a:srgbClr val="5DA3F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 name="Freeform 9">
              <a:extLst>
                <a:ext uri="{FF2B5EF4-FFF2-40B4-BE49-F238E27FC236}">
                  <a16:creationId xmlns:a16="http://schemas.microsoft.com/office/drawing/2014/main" id="{75C6AAC7-202B-47F7-BB84-10BED4C9918A}"/>
                </a:ext>
              </a:extLst>
            </p:cNvPr>
            <p:cNvSpPr>
              <a:spLocks/>
            </p:cNvSpPr>
            <p:nvPr/>
          </p:nvSpPr>
          <p:spPr bwMode="auto">
            <a:xfrm>
              <a:off x="3347433" y="2202038"/>
              <a:ext cx="630639" cy="1512690"/>
            </a:xfrm>
            <a:custGeom>
              <a:avLst/>
              <a:gdLst>
                <a:gd name="T0" fmla="*/ 0 w 449"/>
                <a:gd name="T1" fmla="*/ 0 h 1077"/>
                <a:gd name="T2" fmla="*/ 2 w 449"/>
                <a:gd name="T3" fmla="*/ 2 h 1077"/>
                <a:gd name="T4" fmla="*/ 6 w 449"/>
                <a:gd name="T5" fmla="*/ 2 h 1077"/>
                <a:gd name="T6" fmla="*/ 12 w 449"/>
                <a:gd name="T7" fmla="*/ 4 h 1077"/>
                <a:gd name="T8" fmla="*/ 20 w 449"/>
                <a:gd name="T9" fmla="*/ 6 h 1077"/>
                <a:gd name="T10" fmla="*/ 32 w 449"/>
                <a:gd name="T11" fmla="*/ 10 h 1077"/>
                <a:gd name="T12" fmla="*/ 44 w 449"/>
                <a:gd name="T13" fmla="*/ 16 h 1077"/>
                <a:gd name="T14" fmla="*/ 59 w 449"/>
                <a:gd name="T15" fmla="*/ 23 h 1077"/>
                <a:gd name="T16" fmla="*/ 75 w 449"/>
                <a:gd name="T17" fmla="*/ 32 h 1077"/>
                <a:gd name="T18" fmla="*/ 92 w 449"/>
                <a:gd name="T19" fmla="*/ 44 h 1077"/>
                <a:gd name="T20" fmla="*/ 110 w 449"/>
                <a:gd name="T21" fmla="*/ 58 h 1077"/>
                <a:gd name="T22" fmla="*/ 130 w 449"/>
                <a:gd name="T23" fmla="*/ 75 h 1077"/>
                <a:gd name="T24" fmla="*/ 150 w 449"/>
                <a:gd name="T25" fmla="*/ 93 h 1077"/>
                <a:gd name="T26" fmla="*/ 171 w 449"/>
                <a:gd name="T27" fmla="*/ 116 h 1077"/>
                <a:gd name="T28" fmla="*/ 192 w 449"/>
                <a:gd name="T29" fmla="*/ 142 h 1077"/>
                <a:gd name="T30" fmla="*/ 215 w 449"/>
                <a:gd name="T31" fmla="*/ 171 h 1077"/>
                <a:gd name="T32" fmla="*/ 236 w 449"/>
                <a:gd name="T33" fmla="*/ 204 h 1077"/>
                <a:gd name="T34" fmla="*/ 258 w 449"/>
                <a:gd name="T35" fmla="*/ 241 h 1077"/>
                <a:gd name="T36" fmla="*/ 280 w 449"/>
                <a:gd name="T37" fmla="*/ 282 h 1077"/>
                <a:gd name="T38" fmla="*/ 301 w 449"/>
                <a:gd name="T39" fmla="*/ 328 h 1077"/>
                <a:gd name="T40" fmla="*/ 321 w 449"/>
                <a:gd name="T41" fmla="*/ 377 h 1077"/>
                <a:gd name="T42" fmla="*/ 341 w 449"/>
                <a:gd name="T43" fmla="*/ 433 h 1077"/>
                <a:gd name="T44" fmla="*/ 360 w 449"/>
                <a:gd name="T45" fmla="*/ 494 h 1077"/>
                <a:gd name="T46" fmla="*/ 377 w 449"/>
                <a:gd name="T47" fmla="*/ 559 h 1077"/>
                <a:gd name="T48" fmla="*/ 394 w 449"/>
                <a:gd name="T49" fmla="*/ 631 h 1077"/>
                <a:gd name="T50" fmla="*/ 408 w 449"/>
                <a:gd name="T51" fmla="*/ 707 h 1077"/>
                <a:gd name="T52" fmla="*/ 421 w 449"/>
                <a:gd name="T53" fmla="*/ 790 h 1077"/>
                <a:gd name="T54" fmla="*/ 433 w 449"/>
                <a:gd name="T55" fmla="*/ 879 h 1077"/>
                <a:gd name="T56" fmla="*/ 442 w 449"/>
                <a:gd name="T57" fmla="*/ 974 h 1077"/>
                <a:gd name="T58" fmla="*/ 449 w 449"/>
                <a:gd name="T59" fmla="*/ 1077 h 1077"/>
                <a:gd name="T60" fmla="*/ 404 w 449"/>
                <a:gd name="T61" fmla="*/ 1077 h 1077"/>
                <a:gd name="T62" fmla="*/ 404 w 449"/>
                <a:gd name="T63" fmla="*/ 1046 h 1077"/>
                <a:gd name="T64" fmla="*/ 402 w 449"/>
                <a:gd name="T65" fmla="*/ 1010 h 1077"/>
                <a:gd name="T66" fmla="*/ 400 w 449"/>
                <a:gd name="T67" fmla="*/ 969 h 1077"/>
                <a:gd name="T68" fmla="*/ 395 w 449"/>
                <a:gd name="T69" fmla="*/ 924 h 1077"/>
                <a:gd name="T70" fmla="*/ 390 w 449"/>
                <a:gd name="T71" fmla="*/ 874 h 1077"/>
                <a:gd name="T72" fmla="*/ 383 w 449"/>
                <a:gd name="T73" fmla="*/ 823 h 1077"/>
                <a:gd name="T74" fmla="*/ 375 w 449"/>
                <a:gd name="T75" fmla="*/ 767 h 1077"/>
                <a:gd name="T76" fmla="*/ 366 w 449"/>
                <a:gd name="T77" fmla="*/ 711 h 1077"/>
                <a:gd name="T78" fmla="*/ 354 w 449"/>
                <a:gd name="T79" fmla="*/ 652 h 1077"/>
                <a:gd name="T80" fmla="*/ 341 w 449"/>
                <a:gd name="T81" fmla="*/ 593 h 1077"/>
                <a:gd name="T82" fmla="*/ 326 w 449"/>
                <a:gd name="T83" fmla="*/ 533 h 1077"/>
                <a:gd name="T84" fmla="*/ 308 w 449"/>
                <a:gd name="T85" fmla="*/ 473 h 1077"/>
                <a:gd name="T86" fmla="*/ 288 w 449"/>
                <a:gd name="T87" fmla="*/ 414 h 1077"/>
                <a:gd name="T88" fmla="*/ 267 w 449"/>
                <a:gd name="T89" fmla="*/ 356 h 1077"/>
                <a:gd name="T90" fmla="*/ 243 w 449"/>
                <a:gd name="T91" fmla="*/ 300 h 1077"/>
                <a:gd name="T92" fmla="*/ 216 w 449"/>
                <a:gd name="T93" fmla="*/ 245 h 1077"/>
                <a:gd name="T94" fmla="*/ 188 w 449"/>
                <a:gd name="T95" fmla="*/ 195 h 1077"/>
                <a:gd name="T96" fmla="*/ 156 w 449"/>
                <a:gd name="T97" fmla="*/ 148 h 1077"/>
                <a:gd name="T98" fmla="*/ 122 w 449"/>
                <a:gd name="T99" fmla="*/ 103 h 1077"/>
                <a:gd name="T100" fmla="*/ 84 w 449"/>
                <a:gd name="T101" fmla="*/ 64 h 1077"/>
                <a:gd name="T102" fmla="*/ 44 w 449"/>
                <a:gd name="T103" fmla="*/ 30 h 1077"/>
                <a:gd name="T104" fmla="*/ 0 w 449"/>
                <a:gd name="T105"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9" h="1077">
                  <a:moveTo>
                    <a:pt x="0" y="0"/>
                  </a:moveTo>
                  <a:lnTo>
                    <a:pt x="2" y="2"/>
                  </a:lnTo>
                  <a:lnTo>
                    <a:pt x="6" y="2"/>
                  </a:lnTo>
                  <a:lnTo>
                    <a:pt x="12" y="4"/>
                  </a:lnTo>
                  <a:lnTo>
                    <a:pt x="20" y="6"/>
                  </a:lnTo>
                  <a:lnTo>
                    <a:pt x="32" y="10"/>
                  </a:lnTo>
                  <a:lnTo>
                    <a:pt x="44" y="16"/>
                  </a:lnTo>
                  <a:lnTo>
                    <a:pt x="59" y="23"/>
                  </a:lnTo>
                  <a:lnTo>
                    <a:pt x="75" y="32"/>
                  </a:lnTo>
                  <a:lnTo>
                    <a:pt x="92" y="44"/>
                  </a:lnTo>
                  <a:lnTo>
                    <a:pt x="110" y="58"/>
                  </a:lnTo>
                  <a:lnTo>
                    <a:pt x="130" y="75"/>
                  </a:lnTo>
                  <a:lnTo>
                    <a:pt x="150" y="93"/>
                  </a:lnTo>
                  <a:lnTo>
                    <a:pt x="171" y="116"/>
                  </a:lnTo>
                  <a:lnTo>
                    <a:pt x="192" y="142"/>
                  </a:lnTo>
                  <a:lnTo>
                    <a:pt x="215" y="171"/>
                  </a:lnTo>
                  <a:lnTo>
                    <a:pt x="236" y="204"/>
                  </a:lnTo>
                  <a:lnTo>
                    <a:pt x="258" y="241"/>
                  </a:lnTo>
                  <a:lnTo>
                    <a:pt x="280" y="282"/>
                  </a:lnTo>
                  <a:lnTo>
                    <a:pt x="301" y="328"/>
                  </a:lnTo>
                  <a:lnTo>
                    <a:pt x="321" y="377"/>
                  </a:lnTo>
                  <a:lnTo>
                    <a:pt x="341" y="433"/>
                  </a:lnTo>
                  <a:lnTo>
                    <a:pt x="360" y="494"/>
                  </a:lnTo>
                  <a:lnTo>
                    <a:pt x="377" y="559"/>
                  </a:lnTo>
                  <a:lnTo>
                    <a:pt x="394" y="631"/>
                  </a:lnTo>
                  <a:lnTo>
                    <a:pt x="408" y="707"/>
                  </a:lnTo>
                  <a:lnTo>
                    <a:pt x="421" y="790"/>
                  </a:lnTo>
                  <a:lnTo>
                    <a:pt x="433" y="879"/>
                  </a:lnTo>
                  <a:lnTo>
                    <a:pt x="442" y="974"/>
                  </a:lnTo>
                  <a:lnTo>
                    <a:pt x="449" y="1077"/>
                  </a:lnTo>
                  <a:lnTo>
                    <a:pt x="404" y="1077"/>
                  </a:lnTo>
                  <a:lnTo>
                    <a:pt x="404" y="1046"/>
                  </a:lnTo>
                  <a:lnTo>
                    <a:pt x="402" y="1010"/>
                  </a:lnTo>
                  <a:lnTo>
                    <a:pt x="400" y="969"/>
                  </a:lnTo>
                  <a:lnTo>
                    <a:pt x="395" y="924"/>
                  </a:lnTo>
                  <a:lnTo>
                    <a:pt x="390" y="874"/>
                  </a:lnTo>
                  <a:lnTo>
                    <a:pt x="383" y="823"/>
                  </a:lnTo>
                  <a:lnTo>
                    <a:pt x="375" y="767"/>
                  </a:lnTo>
                  <a:lnTo>
                    <a:pt x="366" y="711"/>
                  </a:lnTo>
                  <a:lnTo>
                    <a:pt x="354" y="652"/>
                  </a:lnTo>
                  <a:lnTo>
                    <a:pt x="341" y="593"/>
                  </a:lnTo>
                  <a:lnTo>
                    <a:pt x="326" y="533"/>
                  </a:lnTo>
                  <a:lnTo>
                    <a:pt x="308" y="473"/>
                  </a:lnTo>
                  <a:lnTo>
                    <a:pt x="288" y="414"/>
                  </a:lnTo>
                  <a:lnTo>
                    <a:pt x="267" y="356"/>
                  </a:lnTo>
                  <a:lnTo>
                    <a:pt x="243" y="300"/>
                  </a:lnTo>
                  <a:lnTo>
                    <a:pt x="216" y="245"/>
                  </a:lnTo>
                  <a:lnTo>
                    <a:pt x="188" y="195"/>
                  </a:lnTo>
                  <a:lnTo>
                    <a:pt x="156" y="148"/>
                  </a:lnTo>
                  <a:lnTo>
                    <a:pt x="122" y="103"/>
                  </a:lnTo>
                  <a:lnTo>
                    <a:pt x="84" y="64"/>
                  </a:lnTo>
                  <a:lnTo>
                    <a:pt x="44" y="30"/>
                  </a:lnTo>
                  <a:lnTo>
                    <a:pt x="0" y="0"/>
                  </a:lnTo>
                  <a:close/>
                </a:path>
              </a:pathLst>
            </a:custGeom>
            <a:solidFill>
              <a:srgbClr val="5DA3F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9" name="Freeform 10">
              <a:extLst>
                <a:ext uri="{FF2B5EF4-FFF2-40B4-BE49-F238E27FC236}">
                  <a16:creationId xmlns:a16="http://schemas.microsoft.com/office/drawing/2014/main" id="{8E69421B-04A6-4291-89F4-D3B5C7814BCE}"/>
                </a:ext>
              </a:extLst>
            </p:cNvPr>
            <p:cNvSpPr>
              <a:spLocks/>
            </p:cNvSpPr>
            <p:nvPr/>
          </p:nvSpPr>
          <p:spPr bwMode="auto">
            <a:xfrm>
              <a:off x="3347433" y="3718943"/>
              <a:ext cx="630639" cy="1512690"/>
            </a:xfrm>
            <a:custGeom>
              <a:avLst/>
              <a:gdLst>
                <a:gd name="T0" fmla="*/ 404 w 449"/>
                <a:gd name="T1" fmla="*/ 0 h 1077"/>
                <a:gd name="T2" fmla="*/ 449 w 449"/>
                <a:gd name="T3" fmla="*/ 0 h 1077"/>
                <a:gd name="T4" fmla="*/ 442 w 449"/>
                <a:gd name="T5" fmla="*/ 103 h 1077"/>
                <a:gd name="T6" fmla="*/ 433 w 449"/>
                <a:gd name="T7" fmla="*/ 198 h 1077"/>
                <a:gd name="T8" fmla="*/ 421 w 449"/>
                <a:gd name="T9" fmla="*/ 288 h 1077"/>
                <a:gd name="T10" fmla="*/ 408 w 449"/>
                <a:gd name="T11" fmla="*/ 370 h 1077"/>
                <a:gd name="T12" fmla="*/ 394 w 449"/>
                <a:gd name="T13" fmla="*/ 448 h 1077"/>
                <a:gd name="T14" fmla="*/ 377 w 449"/>
                <a:gd name="T15" fmla="*/ 519 h 1077"/>
                <a:gd name="T16" fmla="*/ 360 w 449"/>
                <a:gd name="T17" fmla="*/ 585 h 1077"/>
                <a:gd name="T18" fmla="*/ 341 w 449"/>
                <a:gd name="T19" fmla="*/ 645 h 1077"/>
                <a:gd name="T20" fmla="*/ 321 w 449"/>
                <a:gd name="T21" fmla="*/ 700 h 1077"/>
                <a:gd name="T22" fmla="*/ 301 w 449"/>
                <a:gd name="T23" fmla="*/ 750 h 1077"/>
                <a:gd name="T24" fmla="*/ 280 w 449"/>
                <a:gd name="T25" fmla="*/ 795 h 1077"/>
                <a:gd name="T26" fmla="*/ 258 w 449"/>
                <a:gd name="T27" fmla="*/ 837 h 1077"/>
                <a:gd name="T28" fmla="*/ 236 w 449"/>
                <a:gd name="T29" fmla="*/ 874 h 1077"/>
                <a:gd name="T30" fmla="*/ 215 w 449"/>
                <a:gd name="T31" fmla="*/ 907 h 1077"/>
                <a:gd name="T32" fmla="*/ 192 w 449"/>
                <a:gd name="T33" fmla="*/ 936 h 1077"/>
                <a:gd name="T34" fmla="*/ 171 w 449"/>
                <a:gd name="T35" fmla="*/ 962 h 1077"/>
                <a:gd name="T36" fmla="*/ 150 w 449"/>
                <a:gd name="T37" fmla="*/ 984 h 1077"/>
                <a:gd name="T38" fmla="*/ 130 w 449"/>
                <a:gd name="T39" fmla="*/ 1004 h 1077"/>
                <a:gd name="T40" fmla="*/ 110 w 449"/>
                <a:gd name="T41" fmla="*/ 1020 h 1077"/>
                <a:gd name="T42" fmla="*/ 92 w 449"/>
                <a:gd name="T43" fmla="*/ 1033 h 1077"/>
                <a:gd name="T44" fmla="*/ 75 w 449"/>
                <a:gd name="T45" fmla="*/ 1045 h 1077"/>
                <a:gd name="T46" fmla="*/ 59 w 449"/>
                <a:gd name="T47" fmla="*/ 1055 h 1077"/>
                <a:gd name="T48" fmla="*/ 44 w 449"/>
                <a:gd name="T49" fmla="*/ 1062 h 1077"/>
                <a:gd name="T50" fmla="*/ 32 w 449"/>
                <a:gd name="T51" fmla="*/ 1068 h 1077"/>
                <a:gd name="T52" fmla="*/ 20 w 449"/>
                <a:gd name="T53" fmla="*/ 1071 h 1077"/>
                <a:gd name="T54" fmla="*/ 12 w 449"/>
                <a:gd name="T55" fmla="*/ 1075 h 1077"/>
                <a:gd name="T56" fmla="*/ 6 w 449"/>
                <a:gd name="T57" fmla="*/ 1076 h 1077"/>
                <a:gd name="T58" fmla="*/ 2 w 449"/>
                <a:gd name="T59" fmla="*/ 1077 h 1077"/>
                <a:gd name="T60" fmla="*/ 0 w 449"/>
                <a:gd name="T61" fmla="*/ 1077 h 1077"/>
                <a:gd name="T62" fmla="*/ 44 w 449"/>
                <a:gd name="T63" fmla="*/ 1047 h 1077"/>
                <a:gd name="T64" fmla="*/ 84 w 449"/>
                <a:gd name="T65" fmla="*/ 1013 h 1077"/>
                <a:gd name="T66" fmla="*/ 122 w 449"/>
                <a:gd name="T67" fmla="*/ 974 h 1077"/>
                <a:gd name="T68" fmla="*/ 156 w 449"/>
                <a:gd name="T69" fmla="*/ 931 h 1077"/>
                <a:gd name="T70" fmla="*/ 188 w 449"/>
                <a:gd name="T71" fmla="*/ 883 h 1077"/>
                <a:gd name="T72" fmla="*/ 216 w 449"/>
                <a:gd name="T73" fmla="*/ 832 h 1077"/>
                <a:gd name="T74" fmla="*/ 243 w 449"/>
                <a:gd name="T75" fmla="*/ 778 h 1077"/>
                <a:gd name="T76" fmla="*/ 267 w 449"/>
                <a:gd name="T77" fmla="*/ 721 h 1077"/>
                <a:gd name="T78" fmla="*/ 288 w 449"/>
                <a:gd name="T79" fmla="*/ 664 h 1077"/>
                <a:gd name="T80" fmla="*/ 308 w 449"/>
                <a:gd name="T81" fmla="*/ 605 h 1077"/>
                <a:gd name="T82" fmla="*/ 326 w 449"/>
                <a:gd name="T83" fmla="*/ 545 h 1077"/>
                <a:gd name="T84" fmla="*/ 341 w 449"/>
                <a:gd name="T85" fmla="*/ 485 h 1077"/>
                <a:gd name="T86" fmla="*/ 354 w 449"/>
                <a:gd name="T87" fmla="*/ 426 h 1077"/>
                <a:gd name="T88" fmla="*/ 366 w 449"/>
                <a:gd name="T89" fmla="*/ 367 h 1077"/>
                <a:gd name="T90" fmla="*/ 375 w 449"/>
                <a:gd name="T91" fmla="*/ 310 h 1077"/>
                <a:gd name="T92" fmla="*/ 383 w 449"/>
                <a:gd name="T93" fmla="*/ 255 h 1077"/>
                <a:gd name="T94" fmla="*/ 390 w 449"/>
                <a:gd name="T95" fmla="*/ 203 h 1077"/>
                <a:gd name="T96" fmla="*/ 395 w 449"/>
                <a:gd name="T97" fmla="*/ 154 h 1077"/>
                <a:gd name="T98" fmla="*/ 400 w 449"/>
                <a:gd name="T99" fmla="*/ 109 h 1077"/>
                <a:gd name="T100" fmla="*/ 402 w 449"/>
                <a:gd name="T101" fmla="*/ 68 h 1077"/>
                <a:gd name="T102" fmla="*/ 404 w 449"/>
                <a:gd name="T103" fmla="*/ 31 h 1077"/>
                <a:gd name="T104" fmla="*/ 404 w 449"/>
                <a:gd name="T105"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9" h="1077">
                  <a:moveTo>
                    <a:pt x="404" y="0"/>
                  </a:moveTo>
                  <a:lnTo>
                    <a:pt x="449" y="0"/>
                  </a:lnTo>
                  <a:lnTo>
                    <a:pt x="442" y="103"/>
                  </a:lnTo>
                  <a:lnTo>
                    <a:pt x="433" y="198"/>
                  </a:lnTo>
                  <a:lnTo>
                    <a:pt x="421" y="288"/>
                  </a:lnTo>
                  <a:lnTo>
                    <a:pt x="408" y="370"/>
                  </a:lnTo>
                  <a:lnTo>
                    <a:pt x="394" y="448"/>
                  </a:lnTo>
                  <a:lnTo>
                    <a:pt x="377" y="519"/>
                  </a:lnTo>
                  <a:lnTo>
                    <a:pt x="360" y="585"/>
                  </a:lnTo>
                  <a:lnTo>
                    <a:pt x="341" y="645"/>
                  </a:lnTo>
                  <a:lnTo>
                    <a:pt x="321" y="700"/>
                  </a:lnTo>
                  <a:lnTo>
                    <a:pt x="301" y="750"/>
                  </a:lnTo>
                  <a:lnTo>
                    <a:pt x="280" y="795"/>
                  </a:lnTo>
                  <a:lnTo>
                    <a:pt x="258" y="837"/>
                  </a:lnTo>
                  <a:lnTo>
                    <a:pt x="236" y="874"/>
                  </a:lnTo>
                  <a:lnTo>
                    <a:pt x="215" y="907"/>
                  </a:lnTo>
                  <a:lnTo>
                    <a:pt x="192" y="936"/>
                  </a:lnTo>
                  <a:lnTo>
                    <a:pt x="171" y="962"/>
                  </a:lnTo>
                  <a:lnTo>
                    <a:pt x="150" y="984"/>
                  </a:lnTo>
                  <a:lnTo>
                    <a:pt x="130" y="1004"/>
                  </a:lnTo>
                  <a:lnTo>
                    <a:pt x="110" y="1020"/>
                  </a:lnTo>
                  <a:lnTo>
                    <a:pt x="92" y="1033"/>
                  </a:lnTo>
                  <a:lnTo>
                    <a:pt x="75" y="1045"/>
                  </a:lnTo>
                  <a:lnTo>
                    <a:pt x="59" y="1055"/>
                  </a:lnTo>
                  <a:lnTo>
                    <a:pt x="44" y="1062"/>
                  </a:lnTo>
                  <a:lnTo>
                    <a:pt x="32" y="1068"/>
                  </a:lnTo>
                  <a:lnTo>
                    <a:pt x="20" y="1071"/>
                  </a:lnTo>
                  <a:lnTo>
                    <a:pt x="12" y="1075"/>
                  </a:lnTo>
                  <a:lnTo>
                    <a:pt x="6" y="1076"/>
                  </a:lnTo>
                  <a:lnTo>
                    <a:pt x="2" y="1077"/>
                  </a:lnTo>
                  <a:lnTo>
                    <a:pt x="0" y="1077"/>
                  </a:lnTo>
                  <a:lnTo>
                    <a:pt x="44" y="1047"/>
                  </a:lnTo>
                  <a:lnTo>
                    <a:pt x="84" y="1013"/>
                  </a:lnTo>
                  <a:lnTo>
                    <a:pt x="122" y="974"/>
                  </a:lnTo>
                  <a:lnTo>
                    <a:pt x="156" y="931"/>
                  </a:lnTo>
                  <a:lnTo>
                    <a:pt x="188" y="883"/>
                  </a:lnTo>
                  <a:lnTo>
                    <a:pt x="216" y="832"/>
                  </a:lnTo>
                  <a:lnTo>
                    <a:pt x="243" y="778"/>
                  </a:lnTo>
                  <a:lnTo>
                    <a:pt x="267" y="721"/>
                  </a:lnTo>
                  <a:lnTo>
                    <a:pt x="288" y="664"/>
                  </a:lnTo>
                  <a:lnTo>
                    <a:pt x="308" y="605"/>
                  </a:lnTo>
                  <a:lnTo>
                    <a:pt x="326" y="545"/>
                  </a:lnTo>
                  <a:lnTo>
                    <a:pt x="341" y="485"/>
                  </a:lnTo>
                  <a:lnTo>
                    <a:pt x="354" y="426"/>
                  </a:lnTo>
                  <a:lnTo>
                    <a:pt x="366" y="367"/>
                  </a:lnTo>
                  <a:lnTo>
                    <a:pt x="375" y="310"/>
                  </a:lnTo>
                  <a:lnTo>
                    <a:pt x="383" y="255"/>
                  </a:lnTo>
                  <a:lnTo>
                    <a:pt x="390" y="203"/>
                  </a:lnTo>
                  <a:lnTo>
                    <a:pt x="395" y="154"/>
                  </a:lnTo>
                  <a:lnTo>
                    <a:pt x="400" y="109"/>
                  </a:lnTo>
                  <a:lnTo>
                    <a:pt x="402" y="68"/>
                  </a:lnTo>
                  <a:lnTo>
                    <a:pt x="404" y="31"/>
                  </a:lnTo>
                  <a:lnTo>
                    <a:pt x="404" y="0"/>
                  </a:lnTo>
                  <a:close/>
                </a:path>
              </a:pathLst>
            </a:custGeom>
            <a:solidFill>
              <a:srgbClr val="5DA3F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0" name="Freeform 11">
              <a:extLst>
                <a:ext uri="{FF2B5EF4-FFF2-40B4-BE49-F238E27FC236}">
                  <a16:creationId xmlns:a16="http://schemas.microsoft.com/office/drawing/2014/main" id="{4C1C5C00-FAD7-4254-825F-07D3136BEBAC}"/>
                </a:ext>
              </a:extLst>
            </p:cNvPr>
            <p:cNvSpPr>
              <a:spLocks/>
            </p:cNvSpPr>
            <p:nvPr/>
          </p:nvSpPr>
          <p:spPr bwMode="auto">
            <a:xfrm>
              <a:off x="1784178" y="2881836"/>
              <a:ext cx="588503" cy="1669999"/>
            </a:xfrm>
            <a:custGeom>
              <a:avLst/>
              <a:gdLst>
                <a:gd name="T0" fmla="*/ 2 w 419"/>
                <a:gd name="T1" fmla="*/ 0 h 1189"/>
                <a:gd name="T2" fmla="*/ 15 w 419"/>
                <a:gd name="T3" fmla="*/ 3 h 1189"/>
                <a:gd name="T4" fmla="*/ 41 w 419"/>
                <a:gd name="T5" fmla="*/ 8 h 1189"/>
                <a:gd name="T6" fmla="*/ 77 w 419"/>
                <a:gd name="T7" fmla="*/ 17 h 1189"/>
                <a:gd name="T8" fmla="*/ 119 w 419"/>
                <a:gd name="T9" fmla="*/ 33 h 1189"/>
                <a:gd name="T10" fmla="*/ 165 w 419"/>
                <a:gd name="T11" fmla="*/ 57 h 1189"/>
                <a:gd name="T12" fmla="*/ 214 w 419"/>
                <a:gd name="T13" fmla="*/ 91 h 1189"/>
                <a:gd name="T14" fmla="*/ 263 w 419"/>
                <a:gd name="T15" fmla="*/ 135 h 1189"/>
                <a:gd name="T16" fmla="*/ 309 w 419"/>
                <a:gd name="T17" fmla="*/ 191 h 1189"/>
                <a:gd name="T18" fmla="*/ 350 w 419"/>
                <a:gd name="T19" fmla="*/ 262 h 1189"/>
                <a:gd name="T20" fmla="*/ 383 w 419"/>
                <a:gd name="T21" fmla="*/ 349 h 1189"/>
                <a:gd name="T22" fmla="*/ 406 w 419"/>
                <a:gd name="T23" fmla="*/ 452 h 1189"/>
                <a:gd name="T24" fmla="*/ 418 w 419"/>
                <a:gd name="T25" fmla="*/ 574 h 1189"/>
                <a:gd name="T26" fmla="*/ 419 w 419"/>
                <a:gd name="T27" fmla="*/ 595 h 1189"/>
                <a:gd name="T28" fmla="*/ 418 w 419"/>
                <a:gd name="T29" fmla="*/ 615 h 1189"/>
                <a:gd name="T30" fmla="*/ 406 w 419"/>
                <a:gd name="T31" fmla="*/ 738 h 1189"/>
                <a:gd name="T32" fmla="*/ 383 w 419"/>
                <a:gd name="T33" fmla="*/ 841 h 1189"/>
                <a:gd name="T34" fmla="*/ 350 w 419"/>
                <a:gd name="T35" fmla="*/ 927 h 1189"/>
                <a:gd name="T36" fmla="*/ 309 w 419"/>
                <a:gd name="T37" fmla="*/ 998 h 1189"/>
                <a:gd name="T38" fmla="*/ 263 w 419"/>
                <a:gd name="T39" fmla="*/ 1055 h 1189"/>
                <a:gd name="T40" fmla="*/ 214 w 419"/>
                <a:gd name="T41" fmla="*/ 1099 h 1189"/>
                <a:gd name="T42" fmla="*/ 165 w 419"/>
                <a:gd name="T43" fmla="*/ 1132 h 1189"/>
                <a:gd name="T44" fmla="*/ 119 w 419"/>
                <a:gd name="T45" fmla="*/ 1156 h 1189"/>
                <a:gd name="T46" fmla="*/ 77 w 419"/>
                <a:gd name="T47" fmla="*/ 1172 h 1189"/>
                <a:gd name="T48" fmla="*/ 41 w 419"/>
                <a:gd name="T49" fmla="*/ 1182 h 1189"/>
                <a:gd name="T50" fmla="*/ 15 w 419"/>
                <a:gd name="T51" fmla="*/ 1187 h 1189"/>
                <a:gd name="T52" fmla="*/ 2 w 419"/>
                <a:gd name="T53" fmla="*/ 1189 h 1189"/>
                <a:gd name="T54" fmla="*/ 51 w 419"/>
                <a:gd name="T55" fmla="*/ 1171 h 1189"/>
                <a:gd name="T56" fmla="*/ 138 w 419"/>
                <a:gd name="T57" fmla="*/ 1125 h 1189"/>
                <a:gd name="T58" fmla="*/ 209 w 419"/>
                <a:gd name="T59" fmla="*/ 1068 h 1189"/>
                <a:gd name="T60" fmla="*/ 264 w 419"/>
                <a:gd name="T61" fmla="*/ 1000 h 1189"/>
                <a:gd name="T62" fmla="*/ 308 w 419"/>
                <a:gd name="T63" fmla="*/ 927 h 1189"/>
                <a:gd name="T64" fmla="*/ 338 w 419"/>
                <a:gd name="T65" fmla="*/ 854 h 1189"/>
                <a:gd name="T66" fmla="*/ 361 w 419"/>
                <a:gd name="T67" fmla="*/ 781 h 1189"/>
                <a:gd name="T68" fmla="*/ 373 w 419"/>
                <a:gd name="T69" fmla="*/ 714 h 1189"/>
                <a:gd name="T70" fmla="*/ 382 w 419"/>
                <a:gd name="T71" fmla="*/ 657 h 1189"/>
                <a:gd name="T72" fmla="*/ 385 w 419"/>
                <a:gd name="T73" fmla="*/ 612 h 1189"/>
                <a:gd name="T74" fmla="*/ 385 w 419"/>
                <a:gd name="T75" fmla="*/ 578 h 1189"/>
                <a:gd name="T76" fmla="*/ 382 w 419"/>
                <a:gd name="T77" fmla="*/ 533 h 1189"/>
                <a:gd name="T78" fmla="*/ 373 w 419"/>
                <a:gd name="T79" fmla="*/ 475 h 1189"/>
                <a:gd name="T80" fmla="*/ 361 w 419"/>
                <a:gd name="T81" fmla="*/ 408 h 1189"/>
                <a:gd name="T82" fmla="*/ 338 w 419"/>
                <a:gd name="T83" fmla="*/ 336 h 1189"/>
                <a:gd name="T84" fmla="*/ 308 w 419"/>
                <a:gd name="T85" fmla="*/ 262 h 1189"/>
                <a:gd name="T86" fmla="*/ 264 w 419"/>
                <a:gd name="T87" fmla="*/ 189 h 1189"/>
                <a:gd name="T88" fmla="*/ 209 w 419"/>
                <a:gd name="T89" fmla="*/ 122 h 1189"/>
                <a:gd name="T90" fmla="*/ 138 w 419"/>
                <a:gd name="T91" fmla="*/ 64 h 1189"/>
                <a:gd name="T92" fmla="*/ 51 w 419"/>
                <a:gd name="T93" fmla="*/ 18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9" h="1189">
                  <a:moveTo>
                    <a:pt x="0" y="0"/>
                  </a:moveTo>
                  <a:lnTo>
                    <a:pt x="2" y="0"/>
                  </a:lnTo>
                  <a:lnTo>
                    <a:pt x="7" y="2"/>
                  </a:lnTo>
                  <a:lnTo>
                    <a:pt x="15" y="3"/>
                  </a:lnTo>
                  <a:lnTo>
                    <a:pt x="27" y="5"/>
                  </a:lnTo>
                  <a:lnTo>
                    <a:pt x="41" y="8"/>
                  </a:lnTo>
                  <a:lnTo>
                    <a:pt x="58" y="12"/>
                  </a:lnTo>
                  <a:lnTo>
                    <a:pt x="77" y="17"/>
                  </a:lnTo>
                  <a:lnTo>
                    <a:pt x="97" y="25"/>
                  </a:lnTo>
                  <a:lnTo>
                    <a:pt x="119" y="33"/>
                  </a:lnTo>
                  <a:lnTo>
                    <a:pt x="141" y="44"/>
                  </a:lnTo>
                  <a:lnTo>
                    <a:pt x="165" y="57"/>
                  </a:lnTo>
                  <a:lnTo>
                    <a:pt x="190" y="74"/>
                  </a:lnTo>
                  <a:lnTo>
                    <a:pt x="214" y="91"/>
                  </a:lnTo>
                  <a:lnTo>
                    <a:pt x="239" y="111"/>
                  </a:lnTo>
                  <a:lnTo>
                    <a:pt x="263" y="135"/>
                  </a:lnTo>
                  <a:lnTo>
                    <a:pt x="286" y="162"/>
                  </a:lnTo>
                  <a:lnTo>
                    <a:pt x="309" y="191"/>
                  </a:lnTo>
                  <a:lnTo>
                    <a:pt x="330" y="225"/>
                  </a:lnTo>
                  <a:lnTo>
                    <a:pt x="350" y="262"/>
                  </a:lnTo>
                  <a:lnTo>
                    <a:pt x="368" y="303"/>
                  </a:lnTo>
                  <a:lnTo>
                    <a:pt x="383" y="349"/>
                  </a:lnTo>
                  <a:lnTo>
                    <a:pt x="397" y="399"/>
                  </a:lnTo>
                  <a:lnTo>
                    <a:pt x="406" y="452"/>
                  </a:lnTo>
                  <a:lnTo>
                    <a:pt x="415" y="510"/>
                  </a:lnTo>
                  <a:lnTo>
                    <a:pt x="418" y="574"/>
                  </a:lnTo>
                  <a:lnTo>
                    <a:pt x="419" y="574"/>
                  </a:lnTo>
                  <a:lnTo>
                    <a:pt x="419" y="595"/>
                  </a:lnTo>
                  <a:lnTo>
                    <a:pt x="419" y="615"/>
                  </a:lnTo>
                  <a:lnTo>
                    <a:pt x="418" y="615"/>
                  </a:lnTo>
                  <a:lnTo>
                    <a:pt x="415" y="679"/>
                  </a:lnTo>
                  <a:lnTo>
                    <a:pt x="406" y="738"/>
                  </a:lnTo>
                  <a:lnTo>
                    <a:pt x="397" y="792"/>
                  </a:lnTo>
                  <a:lnTo>
                    <a:pt x="383" y="841"/>
                  </a:lnTo>
                  <a:lnTo>
                    <a:pt x="368" y="886"/>
                  </a:lnTo>
                  <a:lnTo>
                    <a:pt x="350" y="927"/>
                  </a:lnTo>
                  <a:lnTo>
                    <a:pt x="330" y="964"/>
                  </a:lnTo>
                  <a:lnTo>
                    <a:pt x="309" y="998"/>
                  </a:lnTo>
                  <a:lnTo>
                    <a:pt x="286" y="1028"/>
                  </a:lnTo>
                  <a:lnTo>
                    <a:pt x="263" y="1055"/>
                  </a:lnTo>
                  <a:lnTo>
                    <a:pt x="239" y="1078"/>
                  </a:lnTo>
                  <a:lnTo>
                    <a:pt x="214" y="1099"/>
                  </a:lnTo>
                  <a:lnTo>
                    <a:pt x="190" y="1117"/>
                  </a:lnTo>
                  <a:lnTo>
                    <a:pt x="165" y="1132"/>
                  </a:lnTo>
                  <a:lnTo>
                    <a:pt x="141" y="1145"/>
                  </a:lnTo>
                  <a:lnTo>
                    <a:pt x="119" y="1156"/>
                  </a:lnTo>
                  <a:lnTo>
                    <a:pt x="97" y="1165"/>
                  </a:lnTo>
                  <a:lnTo>
                    <a:pt x="77" y="1172"/>
                  </a:lnTo>
                  <a:lnTo>
                    <a:pt x="58" y="1178"/>
                  </a:lnTo>
                  <a:lnTo>
                    <a:pt x="41" y="1182"/>
                  </a:lnTo>
                  <a:lnTo>
                    <a:pt x="27" y="1185"/>
                  </a:lnTo>
                  <a:lnTo>
                    <a:pt x="15" y="1187"/>
                  </a:lnTo>
                  <a:lnTo>
                    <a:pt x="7" y="1188"/>
                  </a:lnTo>
                  <a:lnTo>
                    <a:pt x="2" y="1189"/>
                  </a:lnTo>
                  <a:lnTo>
                    <a:pt x="0" y="1189"/>
                  </a:lnTo>
                  <a:lnTo>
                    <a:pt x="51" y="1171"/>
                  </a:lnTo>
                  <a:lnTo>
                    <a:pt x="97" y="1150"/>
                  </a:lnTo>
                  <a:lnTo>
                    <a:pt x="138" y="1125"/>
                  </a:lnTo>
                  <a:lnTo>
                    <a:pt x="176" y="1098"/>
                  </a:lnTo>
                  <a:lnTo>
                    <a:pt x="209" y="1068"/>
                  </a:lnTo>
                  <a:lnTo>
                    <a:pt x="238" y="1035"/>
                  </a:lnTo>
                  <a:lnTo>
                    <a:pt x="264" y="1000"/>
                  </a:lnTo>
                  <a:lnTo>
                    <a:pt x="287" y="965"/>
                  </a:lnTo>
                  <a:lnTo>
                    <a:pt x="308" y="927"/>
                  </a:lnTo>
                  <a:lnTo>
                    <a:pt x="324" y="891"/>
                  </a:lnTo>
                  <a:lnTo>
                    <a:pt x="338" y="854"/>
                  </a:lnTo>
                  <a:lnTo>
                    <a:pt x="350" y="818"/>
                  </a:lnTo>
                  <a:lnTo>
                    <a:pt x="361" y="781"/>
                  </a:lnTo>
                  <a:lnTo>
                    <a:pt x="368" y="747"/>
                  </a:lnTo>
                  <a:lnTo>
                    <a:pt x="373" y="714"/>
                  </a:lnTo>
                  <a:lnTo>
                    <a:pt x="378" y="685"/>
                  </a:lnTo>
                  <a:lnTo>
                    <a:pt x="382" y="657"/>
                  </a:lnTo>
                  <a:lnTo>
                    <a:pt x="384" y="633"/>
                  </a:lnTo>
                  <a:lnTo>
                    <a:pt x="385" y="612"/>
                  </a:lnTo>
                  <a:lnTo>
                    <a:pt x="385" y="595"/>
                  </a:lnTo>
                  <a:lnTo>
                    <a:pt x="385" y="578"/>
                  </a:lnTo>
                  <a:lnTo>
                    <a:pt x="384" y="558"/>
                  </a:lnTo>
                  <a:lnTo>
                    <a:pt x="382" y="533"/>
                  </a:lnTo>
                  <a:lnTo>
                    <a:pt x="378" y="505"/>
                  </a:lnTo>
                  <a:lnTo>
                    <a:pt x="373" y="475"/>
                  </a:lnTo>
                  <a:lnTo>
                    <a:pt x="368" y="442"/>
                  </a:lnTo>
                  <a:lnTo>
                    <a:pt x="361" y="408"/>
                  </a:lnTo>
                  <a:lnTo>
                    <a:pt x="350" y="373"/>
                  </a:lnTo>
                  <a:lnTo>
                    <a:pt x="338" y="336"/>
                  </a:lnTo>
                  <a:lnTo>
                    <a:pt x="324" y="298"/>
                  </a:lnTo>
                  <a:lnTo>
                    <a:pt x="308" y="262"/>
                  </a:lnTo>
                  <a:lnTo>
                    <a:pt x="287" y="225"/>
                  </a:lnTo>
                  <a:lnTo>
                    <a:pt x="264" y="189"/>
                  </a:lnTo>
                  <a:lnTo>
                    <a:pt x="238" y="155"/>
                  </a:lnTo>
                  <a:lnTo>
                    <a:pt x="209" y="122"/>
                  </a:lnTo>
                  <a:lnTo>
                    <a:pt x="176" y="91"/>
                  </a:lnTo>
                  <a:lnTo>
                    <a:pt x="138" y="64"/>
                  </a:lnTo>
                  <a:lnTo>
                    <a:pt x="97" y="39"/>
                  </a:lnTo>
                  <a:lnTo>
                    <a:pt x="51" y="18"/>
                  </a:lnTo>
                  <a:lnTo>
                    <a:pt x="0" y="0"/>
                  </a:lnTo>
                  <a:close/>
                </a:path>
              </a:pathLst>
            </a:custGeom>
            <a:solidFill>
              <a:srgbClr val="5DA3F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1" name="Right Arrow 1">
              <a:extLst>
                <a:ext uri="{FF2B5EF4-FFF2-40B4-BE49-F238E27FC236}">
                  <a16:creationId xmlns:a16="http://schemas.microsoft.com/office/drawing/2014/main" id="{8939FB79-A046-494D-A4B4-EA0951A70CF6}"/>
                </a:ext>
              </a:extLst>
            </p:cNvPr>
            <p:cNvSpPr/>
            <p:nvPr/>
          </p:nvSpPr>
          <p:spPr>
            <a:xfrm>
              <a:off x="6349061" y="3040720"/>
              <a:ext cx="1650351" cy="1352233"/>
            </a:xfrm>
            <a:custGeom>
              <a:avLst/>
              <a:gdLst>
                <a:gd name="connsiteX0" fmla="*/ 0 w 1676400"/>
                <a:gd name="connsiteY0" fmla="*/ 189064 h 1066800"/>
                <a:gd name="connsiteX1" fmla="*/ 1143000 w 1676400"/>
                <a:gd name="connsiteY1" fmla="*/ 189064 h 1066800"/>
                <a:gd name="connsiteX2" fmla="*/ 1143000 w 1676400"/>
                <a:gd name="connsiteY2" fmla="*/ 0 h 1066800"/>
                <a:gd name="connsiteX3" fmla="*/ 1676400 w 1676400"/>
                <a:gd name="connsiteY3" fmla="*/ 533400 h 1066800"/>
                <a:gd name="connsiteX4" fmla="*/ 1143000 w 1676400"/>
                <a:gd name="connsiteY4" fmla="*/ 1066800 h 1066800"/>
                <a:gd name="connsiteX5" fmla="*/ 1143000 w 1676400"/>
                <a:gd name="connsiteY5" fmla="*/ 877736 h 1066800"/>
                <a:gd name="connsiteX6" fmla="*/ 0 w 1676400"/>
                <a:gd name="connsiteY6" fmla="*/ 877736 h 1066800"/>
                <a:gd name="connsiteX7" fmla="*/ 0 w 1676400"/>
                <a:gd name="connsiteY7" fmla="*/ 189064 h 1066800"/>
                <a:gd name="connsiteX0" fmla="*/ 7815 w 1676400"/>
                <a:gd name="connsiteY0" fmla="*/ 302387 h 1066800"/>
                <a:gd name="connsiteX1" fmla="*/ 1143000 w 1676400"/>
                <a:gd name="connsiteY1" fmla="*/ 189064 h 1066800"/>
                <a:gd name="connsiteX2" fmla="*/ 1143000 w 1676400"/>
                <a:gd name="connsiteY2" fmla="*/ 0 h 1066800"/>
                <a:gd name="connsiteX3" fmla="*/ 1676400 w 1676400"/>
                <a:gd name="connsiteY3" fmla="*/ 533400 h 1066800"/>
                <a:gd name="connsiteX4" fmla="*/ 1143000 w 1676400"/>
                <a:gd name="connsiteY4" fmla="*/ 1066800 h 1066800"/>
                <a:gd name="connsiteX5" fmla="*/ 1143000 w 1676400"/>
                <a:gd name="connsiteY5" fmla="*/ 877736 h 1066800"/>
                <a:gd name="connsiteX6" fmla="*/ 0 w 1676400"/>
                <a:gd name="connsiteY6" fmla="*/ 877736 h 1066800"/>
                <a:gd name="connsiteX7" fmla="*/ 7815 w 1676400"/>
                <a:gd name="connsiteY7" fmla="*/ 302387 h 1066800"/>
                <a:gd name="connsiteX0" fmla="*/ 3908 w 1672493"/>
                <a:gd name="connsiteY0" fmla="*/ 302387 h 1066800"/>
                <a:gd name="connsiteX1" fmla="*/ 1139093 w 1672493"/>
                <a:gd name="connsiteY1" fmla="*/ 189064 h 1066800"/>
                <a:gd name="connsiteX2" fmla="*/ 1139093 w 1672493"/>
                <a:gd name="connsiteY2" fmla="*/ 0 h 1066800"/>
                <a:gd name="connsiteX3" fmla="*/ 1672493 w 1672493"/>
                <a:gd name="connsiteY3" fmla="*/ 533400 h 1066800"/>
                <a:gd name="connsiteX4" fmla="*/ 1139093 w 1672493"/>
                <a:gd name="connsiteY4" fmla="*/ 1066800 h 1066800"/>
                <a:gd name="connsiteX5" fmla="*/ 1139093 w 1672493"/>
                <a:gd name="connsiteY5" fmla="*/ 877736 h 1066800"/>
                <a:gd name="connsiteX6" fmla="*/ 0 w 1672493"/>
                <a:gd name="connsiteY6" fmla="*/ 760505 h 1066800"/>
                <a:gd name="connsiteX7" fmla="*/ 3908 w 1672493"/>
                <a:gd name="connsiteY7" fmla="*/ 302387 h 1066800"/>
                <a:gd name="connsiteX0" fmla="*/ 298 w 1673646"/>
                <a:gd name="connsiteY0" fmla="*/ 307150 h 1066800"/>
                <a:gd name="connsiteX1" fmla="*/ 1140246 w 1673646"/>
                <a:gd name="connsiteY1" fmla="*/ 189064 h 1066800"/>
                <a:gd name="connsiteX2" fmla="*/ 1140246 w 1673646"/>
                <a:gd name="connsiteY2" fmla="*/ 0 h 1066800"/>
                <a:gd name="connsiteX3" fmla="*/ 1673646 w 1673646"/>
                <a:gd name="connsiteY3" fmla="*/ 533400 h 1066800"/>
                <a:gd name="connsiteX4" fmla="*/ 1140246 w 1673646"/>
                <a:gd name="connsiteY4" fmla="*/ 1066800 h 1066800"/>
                <a:gd name="connsiteX5" fmla="*/ 1140246 w 1673646"/>
                <a:gd name="connsiteY5" fmla="*/ 877736 h 1066800"/>
                <a:gd name="connsiteX6" fmla="*/ 1153 w 1673646"/>
                <a:gd name="connsiteY6" fmla="*/ 760505 h 1066800"/>
                <a:gd name="connsiteX7" fmla="*/ 298 w 1673646"/>
                <a:gd name="connsiteY7"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1153 w 1673646"/>
                <a:gd name="connsiteY7" fmla="*/ 760505 h 1066800"/>
                <a:gd name="connsiteX8" fmla="*/ 298 w 1673646"/>
                <a:gd name="connsiteY8"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376117 w 1673646"/>
                <a:gd name="connsiteY7" fmla="*/ 801029 h 1066800"/>
                <a:gd name="connsiteX8" fmla="*/ 1153 w 1673646"/>
                <a:gd name="connsiteY8" fmla="*/ 760505 h 1066800"/>
                <a:gd name="connsiteX9" fmla="*/ 298 w 1673646"/>
                <a:gd name="connsiteY9"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376117 w 1673646"/>
                <a:gd name="connsiteY7" fmla="*/ 801029 h 1066800"/>
                <a:gd name="connsiteX8" fmla="*/ 14817 w 1673646"/>
                <a:gd name="connsiteY8" fmla="*/ 769806 h 1066800"/>
                <a:gd name="connsiteX9" fmla="*/ 1153 w 1673646"/>
                <a:gd name="connsiteY9" fmla="*/ 760505 h 1066800"/>
                <a:gd name="connsiteX10" fmla="*/ 298 w 1673646"/>
                <a:gd name="connsiteY10" fmla="*/ 307150 h 1066800"/>
                <a:gd name="connsiteX0" fmla="*/ 0 w 1673348"/>
                <a:gd name="connsiteY0" fmla="*/ 307150 h 1066800"/>
                <a:gd name="connsiteX1" fmla="*/ 371358 w 1673348"/>
                <a:gd name="connsiteY1" fmla="*/ 265771 h 1066800"/>
                <a:gd name="connsiteX2" fmla="*/ 1139948 w 1673348"/>
                <a:gd name="connsiteY2" fmla="*/ 189064 h 1066800"/>
                <a:gd name="connsiteX3" fmla="*/ 1139948 w 1673348"/>
                <a:gd name="connsiteY3" fmla="*/ 0 h 1066800"/>
                <a:gd name="connsiteX4" fmla="*/ 1673348 w 1673348"/>
                <a:gd name="connsiteY4" fmla="*/ 533400 h 1066800"/>
                <a:gd name="connsiteX5" fmla="*/ 1139948 w 1673348"/>
                <a:gd name="connsiteY5" fmla="*/ 1066800 h 1066800"/>
                <a:gd name="connsiteX6" fmla="*/ 1139948 w 1673348"/>
                <a:gd name="connsiteY6" fmla="*/ 877736 h 1066800"/>
                <a:gd name="connsiteX7" fmla="*/ 375819 w 1673348"/>
                <a:gd name="connsiteY7" fmla="*/ 801029 h 1066800"/>
                <a:gd name="connsiteX8" fmla="*/ 14519 w 1673348"/>
                <a:gd name="connsiteY8" fmla="*/ 769806 h 1066800"/>
                <a:gd name="connsiteX9" fmla="*/ 0 w 1673348"/>
                <a:gd name="connsiteY9" fmla="*/ 307150 h 1066800"/>
                <a:gd name="connsiteX0" fmla="*/ 0 w 1673348"/>
                <a:gd name="connsiteY0" fmla="*/ 307150 h 1066800"/>
                <a:gd name="connsiteX1" fmla="*/ 371358 w 1673348"/>
                <a:gd name="connsiteY1" fmla="*/ 265771 h 1066800"/>
                <a:gd name="connsiteX2" fmla="*/ 1139948 w 1673348"/>
                <a:gd name="connsiteY2" fmla="*/ 189064 h 1066800"/>
                <a:gd name="connsiteX3" fmla="*/ 1139948 w 1673348"/>
                <a:gd name="connsiteY3" fmla="*/ 0 h 1066800"/>
                <a:gd name="connsiteX4" fmla="*/ 1673348 w 1673348"/>
                <a:gd name="connsiteY4" fmla="*/ 533400 h 1066800"/>
                <a:gd name="connsiteX5" fmla="*/ 1139948 w 1673348"/>
                <a:gd name="connsiteY5" fmla="*/ 1066800 h 1066800"/>
                <a:gd name="connsiteX6" fmla="*/ 1139948 w 1673348"/>
                <a:gd name="connsiteY6" fmla="*/ 877736 h 1066800"/>
                <a:gd name="connsiteX7" fmla="*/ 375819 w 1673348"/>
                <a:gd name="connsiteY7" fmla="*/ 801029 h 1066800"/>
                <a:gd name="connsiteX8" fmla="*/ 0 w 1673348"/>
                <a:gd name="connsiteY8" fmla="*/ 307150 h 1066800"/>
                <a:gd name="connsiteX0" fmla="*/ 4461 w 1301990"/>
                <a:gd name="connsiteY0" fmla="*/ 801029 h 1066800"/>
                <a:gd name="connsiteX1" fmla="*/ 0 w 1301990"/>
                <a:gd name="connsiteY1" fmla="*/ 265771 h 1066800"/>
                <a:gd name="connsiteX2" fmla="*/ 768590 w 1301990"/>
                <a:gd name="connsiteY2" fmla="*/ 189064 h 1066800"/>
                <a:gd name="connsiteX3" fmla="*/ 768590 w 1301990"/>
                <a:gd name="connsiteY3" fmla="*/ 0 h 1066800"/>
                <a:gd name="connsiteX4" fmla="*/ 1301990 w 1301990"/>
                <a:gd name="connsiteY4" fmla="*/ 533400 h 1066800"/>
                <a:gd name="connsiteX5" fmla="*/ 768590 w 1301990"/>
                <a:gd name="connsiteY5" fmla="*/ 1066800 h 1066800"/>
                <a:gd name="connsiteX6" fmla="*/ 768590 w 1301990"/>
                <a:gd name="connsiteY6" fmla="*/ 877736 h 1066800"/>
                <a:gd name="connsiteX7" fmla="*/ 4461 w 1301990"/>
                <a:gd name="connsiteY7" fmla="*/ 801029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990" h="1066800">
                  <a:moveTo>
                    <a:pt x="4461" y="801029"/>
                  </a:moveTo>
                  <a:lnTo>
                    <a:pt x="0" y="265771"/>
                  </a:lnTo>
                  <a:lnTo>
                    <a:pt x="768590" y="189064"/>
                  </a:lnTo>
                  <a:lnTo>
                    <a:pt x="768590" y="0"/>
                  </a:lnTo>
                  <a:lnTo>
                    <a:pt x="1301990" y="533400"/>
                  </a:lnTo>
                  <a:lnTo>
                    <a:pt x="768590" y="1066800"/>
                  </a:lnTo>
                  <a:lnTo>
                    <a:pt x="768590" y="877736"/>
                  </a:lnTo>
                  <a:lnTo>
                    <a:pt x="4461" y="801029"/>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2" name="Right Arrow 1">
              <a:extLst>
                <a:ext uri="{FF2B5EF4-FFF2-40B4-BE49-F238E27FC236}">
                  <a16:creationId xmlns:a16="http://schemas.microsoft.com/office/drawing/2014/main" id="{3DB4CBC6-BF87-4A67-984B-54B3F2F4755E}"/>
                </a:ext>
              </a:extLst>
            </p:cNvPr>
            <p:cNvSpPr/>
            <p:nvPr/>
          </p:nvSpPr>
          <p:spPr>
            <a:xfrm>
              <a:off x="4706400" y="3155144"/>
              <a:ext cx="1371049" cy="1123384"/>
            </a:xfrm>
            <a:custGeom>
              <a:avLst/>
              <a:gdLst>
                <a:gd name="connsiteX0" fmla="*/ 0 w 1676400"/>
                <a:gd name="connsiteY0" fmla="*/ 189064 h 1066800"/>
                <a:gd name="connsiteX1" fmla="*/ 1143000 w 1676400"/>
                <a:gd name="connsiteY1" fmla="*/ 189064 h 1066800"/>
                <a:gd name="connsiteX2" fmla="*/ 1143000 w 1676400"/>
                <a:gd name="connsiteY2" fmla="*/ 0 h 1066800"/>
                <a:gd name="connsiteX3" fmla="*/ 1676400 w 1676400"/>
                <a:gd name="connsiteY3" fmla="*/ 533400 h 1066800"/>
                <a:gd name="connsiteX4" fmla="*/ 1143000 w 1676400"/>
                <a:gd name="connsiteY4" fmla="*/ 1066800 h 1066800"/>
                <a:gd name="connsiteX5" fmla="*/ 1143000 w 1676400"/>
                <a:gd name="connsiteY5" fmla="*/ 877736 h 1066800"/>
                <a:gd name="connsiteX6" fmla="*/ 0 w 1676400"/>
                <a:gd name="connsiteY6" fmla="*/ 877736 h 1066800"/>
                <a:gd name="connsiteX7" fmla="*/ 0 w 1676400"/>
                <a:gd name="connsiteY7" fmla="*/ 189064 h 1066800"/>
                <a:gd name="connsiteX0" fmla="*/ 7815 w 1676400"/>
                <a:gd name="connsiteY0" fmla="*/ 302387 h 1066800"/>
                <a:gd name="connsiteX1" fmla="*/ 1143000 w 1676400"/>
                <a:gd name="connsiteY1" fmla="*/ 189064 h 1066800"/>
                <a:gd name="connsiteX2" fmla="*/ 1143000 w 1676400"/>
                <a:gd name="connsiteY2" fmla="*/ 0 h 1066800"/>
                <a:gd name="connsiteX3" fmla="*/ 1676400 w 1676400"/>
                <a:gd name="connsiteY3" fmla="*/ 533400 h 1066800"/>
                <a:gd name="connsiteX4" fmla="*/ 1143000 w 1676400"/>
                <a:gd name="connsiteY4" fmla="*/ 1066800 h 1066800"/>
                <a:gd name="connsiteX5" fmla="*/ 1143000 w 1676400"/>
                <a:gd name="connsiteY5" fmla="*/ 877736 h 1066800"/>
                <a:gd name="connsiteX6" fmla="*/ 0 w 1676400"/>
                <a:gd name="connsiteY6" fmla="*/ 877736 h 1066800"/>
                <a:gd name="connsiteX7" fmla="*/ 7815 w 1676400"/>
                <a:gd name="connsiteY7" fmla="*/ 302387 h 1066800"/>
                <a:gd name="connsiteX0" fmla="*/ 3908 w 1672493"/>
                <a:gd name="connsiteY0" fmla="*/ 302387 h 1066800"/>
                <a:gd name="connsiteX1" fmla="*/ 1139093 w 1672493"/>
                <a:gd name="connsiteY1" fmla="*/ 189064 h 1066800"/>
                <a:gd name="connsiteX2" fmla="*/ 1139093 w 1672493"/>
                <a:gd name="connsiteY2" fmla="*/ 0 h 1066800"/>
                <a:gd name="connsiteX3" fmla="*/ 1672493 w 1672493"/>
                <a:gd name="connsiteY3" fmla="*/ 533400 h 1066800"/>
                <a:gd name="connsiteX4" fmla="*/ 1139093 w 1672493"/>
                <a:gd name="connsiteY4" fmla="*/ 1066800 h 1066800"/>
                <a:gd name="connsiteX5" fmla="*/ 1139093 w 1672493"/>
                <a:gd name="connsiteY5" fmla="*/ 877736 h 1066800"/>
                <a:gd name="connsiteX6" fmla="*/ 0 w 1672493"/>
                <a:gd name="connsiteY6" fmla="*/ 760505 h 1066800"/>
                <a:gd name="connsiteX7" fmla="*/ 3908 w 1672493"/>
                <a:gd name="connsiteY7" fmla="*/ 302387 h 1066800"/>
                <a:gd name="connsiteX0" fmla="*/ 298 w 1673646"/>
                <a:gd name="connsiteY0" fmla="*/ 307150 h 1066800"/>
                <a:gd name="connsiteX1" fmla="*/ 1140246 w 1673646"/>
                <a:gd name="connsiteY1" fmla="*/ 189064 h 1066800"/>
                <a:gd name="connsiteX2" fmla="*/ 1140246 w 1673646"/>
                <a:gd name="connsiteY2" fmla="*/ 0 h 1066800"/>
                <a:gd name="connsiteX3" fmla="*/ 1673646 w 1673646"/>
                <a:gd name="connsiteY3" fmla="*/ 533400 h 1066800"/>
                <a:gd name="connsiteX4" fmla="*/ 1140246 w 1673646"/>
                <a:gd name="connsiteY4" fmla="*/ 1066800 h 1066800"/>
                <a:gd name="connsiteX5" fmla="*/ 1140246 w 1673646"/>
                <a:gd name="connsiteY5" fmla="*/ 877736 h 1066800"/>
                <a:gd name="connsiteX6" fmla="*/ 1153 w 1673646"/>
                <a:gd name="connsiteY6" fmla="*/ 760505 h 1066800"/>
                <a:gd name="connsiteX7" fmla="*/ 298 w 1673646"/>
                <a:gd name="connsiteY7"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1153 w 1673646"/>
                <a:gd name="connsiteY7" fmla="*/ 760505 h 1066800"/>
                <a:gd name="connsiteX8" fmla="*/ 298 w 1673646"/>
                <a:gd name="connsiteY8"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376117 w 1673646"/>
                <a:gd name="connsiteY7" fmla="*/ 801029 h 1066800"/>
                <a:gd name="connsiteX8" fmla="*/ 1153 w 1673646"/>
                <a:gd name="connsiteY8" fmla="*/ 760505 h 1066800"/>
                <a:gd name="connsiteX9" fmla="*/ 298 w 1673646"/>
                <a:gd name="connsiteY9"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376117 w 1673646"/>
                <a:gd name="connsiteY7" fmla="*/ 801029 h 1066800"/>
                <a:gd name="connsiteX8" fmla="*/ 14817 w 1673646"/>
                <a:gd name="connsiteY8" fmla="*/ 769806 h 1066800"/>
                <a:gd name="connsiteX9" fmla="*/ 1153 w 1673646"/>
                <a:gd name="connsiteY9" fmla="*/ 760505 h 1066800"/>
                <a:gd name="connsiteX10" fmla="*/ 298 w 1673646"/>
                <a:gd name="connsiteY10" fmla="*/ 307150 h 1066800"/>
                <a:gd name="connsiteX0" fmla="*/ 0 w 1673348"/>
                <a:gd name="connsiteY0" fmla="*/ 307150 h 1066800"/>
                <a:gd name="connsiteX1" fmla="*/ 371358 w 1673348"/>
                <a:gd name="connsiteY1" fmla="*/ 265771 h 1066800"/>
                <a:gd name="connsiteX2" fmla="*/ 1139948 w 1673348"/>
                <a:gd name="connsiteY2" fmla="*/ 189064 h 1066800"/>
                <a:gd name="connsiteX3" fmla="*/ 1139948 w 1673348"/>
                <a:gd name="connsiteY3" fmla="*/ 0 h 1066800"/>
                <a:gd name="connsiteX4" fmla="*/ 1673348 w 1673348"/>
                <a:gd name="connsiteY4" fmla="*/ 533400 h 1066800"/>
                <a:gd name="connsiteX5" fmla="*/ 1139948 w 1673348"/>
                <a:gd name="connsiteY5" fmla="*/ 1066800 h 1066800"/>
                <a:gd name="connsiteX6" fmla="*/ 1139948 w 1673348"/>
                <a:gd name="connsiteY6" fmla="*/ 877736 h 1066800"/>
                <a:gd name="connsiteX7" fmla="*/ 375819 w 1673348"/>
                <a:gd name="connsiteY7" fmla="*/ 801029 h 1066800"/>
                <a:gd name="connsiteX8" fmla="*/ 14519 w 1673348"/>
                <a:gd name="connsiteY8" fmla="*/ 769806 h 1066800"/>
                <a:gd name="connsiteX9" fmla="*/ 0 w 1673348"/>
                <a:gd name="connsiteY9" fmla="*/ 307150 h 1066800"/>
                <a:gd name="connsiteX0" fmla="*/ 0 w 1673348"/>
                <a:gd name="connsiteY0" fmla="*/ 307150 h 1066800"/>
                <a:gd name="connsiteX1" fmla="*/ 371358 w 1673348"/>
                <a:gd name="connsiteY1" fmla="*/ 265771 h 1066800"/>
                <a:gd name="connsiteX2" fmla="*/ 1139948 w 1673348"/>
                <a:gd name="connsiteY2" fmla="*/ 189064 h 1066800"/>
                <a:gd name="connsiteX3" fmla="*/ 1139948 w 1673348"/>
                <a:gd name="connsiteY3" fmla="*/ 0 h 1066800"/>
                <a:gd name="connsiteX4" fmla="*/ 1673348 w 1673348"/>
                <a:gd name="connsiteY4" fmla="*/ 533400 h 1066800"/>
                <a:gd name="connsiteX5" fmla="*/ 1139948 w 1673348"/>
                <a:gd name="connsiteY5" fmla="*/ 1066800 h 1066800"/>
                <a:gd name="connsiteX6" fmla="*/ 1139948 w 1673348"/>
                <a:gd name="connsiteY6" fmla="*/ 877736 h 1066800"/>
                <a:gd name="connsiteX7" fmla="*/ 375819 w 1673348"/>
                <a:gd name="connsiteY7" fmla="*/ 801029 h 1066800"/>
                <a:gd name="connsiteX8" fmla="*/ 0 w 1673348"/>
                <a:gd name="connsiteY8" fmla="*/ 307150 h 1066800"/>
                <a:gd name="connsiteX0" fmla="*/ 4461 w 1301990"/>
                <a:gd name="connsiteY0" fmla="*/ 801029 h 1066800"/>
                <a:gd name="connsiteX1" fmla="*/ 0 w 1301990"/>
                <a:gd name="connsiteY1" fmla="*/ 265771 h 1066800"/>
                <a:gd name="connsiteX2" fmla="*/ 768590 w 1301990"/>
                <a:gd name="connsiteY2" fmla="*/ 189064 h 1066800"/>
                <a:gd name="connsiteX3" fmla="*/ 768590 w 1301990"/>
                <a:gd name="connsiteY3" fmla="*/ 0 h 1066800"/>
                <a:gd name="connsiteX4" fmla="*/ 1301990 w 1301990"/>
                <a:gd name="connsiteY4" fmla="*/ 533400 h 1066800"/>
                <a:gd name="connsiteX5" fmla="*/ 768590 w 1301990"/>
                <a:gd name="connsiteY5" fmla="*/ 1066800 h 1066800"/>
                <a:gd name="connsiteX6" fmla="*/ 768590 w 1301990"/>
                <a:gd name="connsiteY6" fmla="*/ 877736 h 1066800"/>
                <a:gd name="connsiteX7" fmla="*/ 4461 w 1301990"/>
                <a:gd name="connsiteY7" fmla="*/ 801029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990" h="1066800">
                  <a:moveTo>
                    <a:pt x="4461" y="801029"/>
                  </a:moveTo>
                  <a:lnTo>
                    <a:pt x="0" y="265771"/>
                  </a:lnTo>
                  <a:lnTo>
                    <a:pt x="768590" y="189064"/>
                  </a:lnTo>
                  <a:lnTo>
                    <a:pt x="768590" y="0"/>
                  </a:lnTo>
                  <a:lnTo>
                    <a:pt x="1301990" y="533400"/>
                  </a:lnTo>
                  <a:lnTo>
                    <a:pt x="768590" y="1066800"/>
                  </a:lnTo>
                  <a:lnTo>
                    <a:pt x="768590" y="877736"/>
                  </a:lnTo>
                  <a:lnTo>
                    <a:pt x="4461" y="801029"/>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3" name="Right Arrow 1">
              <a:extLst>
                <a:ext uri="{FF2B5EF4-FFF2-40B4-BE49-F238E27FC236}">
                  <a16:creationId xmlns:a16="http://schemas.microsoft.com/office/drawing/2014/main" id="{B0EF3378-C7E1-4912-9901-E2F6DA8F0A78}"/>
                </a:ext>
              </a:extLst>
            </p:cNvPr>
            <p:cNvSpPr/>
            <p:nvPr/>
          </p:nvSpPr>
          <p:spPr>
            <a:xfrm>
              <a:off x="3243379" y="3273971"/>
              <a:ext cx="1081003" cy="885731"/>
            </a:xfrm>
            <a:custGeom>
              <a:avLst/>
              <a:gdLst>
                <a:gd name="connsiteX0" fmla="*/ 0 w 1676400"/>
                <a:gd name="connsiteY0" fmla="*/ 189064 h 1066800"/>
                <a:gd name="connsiteX1" fmla="*/ 1143000 w 1676400"/>
                <a:gd name="connsiteY1" fmla="*/ 189064 h 1066800"/>
                <a:gd name="connsiteX2" fmla="*/ 1143000 w 1676400"/>
                <a:gd name="connsiteY2" fmla="*/ 0 h 1066800"/>
                <a:gd name="connsiteX3" fmla="*/ 1676400 w 1676400"/>
                <a:gd name="connsiteY3" fmla="*/ 533400 h 1066800"/>
                <a:gd name="connsiteX4" fmla="*/ 1143000 w 1676400"/>
                <a:gd name="connsiteY4" fmla="*/ 1066800 h 1066800"/>
                <a:gd name="connsiteX5" fmla="*/ 1143000 w 1676400"/>
                <a:gd name="connsiteY5" fmla="*/ 877736 h 1066800"/>
                <a:gd name="connsiteX6" fmla="*/ 0 w 1676400"/>
                <a:gd name="connsiteY6" fmla="*/ 877736 h 1066800"/>
                <a:gd name="connsiteX7" fmla="*/ 0 w 1676400"/>
                <a:gd name="connsiteY7" fmla="*/ 189064 h 1066800"/>
                <a:gd name="connsiteX0" fmla="*/ 7815 w 1676400"/>
                <a:gd name="connsiteY0" fmla="*/ 302387 h 1066800"/>
                <a:gd name="connsiteX1" fmla="*/ 1143000 w 1676400"/>
                <a:gd name="connsiteY1" fmla="*/ 189064 h 1066800"/>
                <a:gd name="connsiteX2" fmla="*/ 1143000 w 1676400"/>
                <a:gd name="connsiteY2" fmla="*/ 0 h 1066800"/>
                <a:gd name="connsiteX3" fmla="*/ 1676400 w 1676400"/>
                <a:gd name="connsiteY3" fmla="*/ 533400 h 1066800"/>
                <a:gd name="connsiteX4" fmla="*/ 1143000 w 1676400"/>
                <a:gd name="connsiteY4" fmla="*/ 1066800 h 1066800"/>
                <a:gd name="connsiteX5" fmla="*/ 1143000 w 1676400"/>
                <a:gd name="connsiteY5" fmla="*/ 877736 h 1066800"/>
                <a:gd name="connsiteX6" fmla="*/ 0 w 1676400"/>
                <a:gd name="connsiteY6" fmla="*/ 877736 h 1066800"/>
                <a:gd name="connsiteX7" fmla="*/ 7815 w 1676400"/>
                <a:gd name="connsiteY7" fmla="*/ 302387 h 1066800"/>
                <a:gd name="connsiteX0" fmla="*/ 3908 w 1672493"/>
                <a:gd name="connsiteY0" fmla="*/ 302387 h 1066800"/>
                <a:gd name="connsiteX1" fmla="*/ 1139093 w 1672493"/>
                <a:gd name="connsiteY1" fmla="*/ 189064 h 1066800"/>
                <a:gd name="connsiteX2" fmla="*/ 1139093 w 1672493"/>
                <a:gd name="connsiteY2" fmla="*/ 0 h 1066800"/>
                <a:gd name="connsiteX3" fmla="*/ 1672493 w 1672493"/>
                <a:gd name="connsiteY3" fmla="*/ 533400 h 1066800"/>
                <a:gd name="connsiteX4" fmla="*/ 1139093 w 1672493"/>
                <a:gd name="connsiteY4" fmla="*/ 1066800 h 1066800"/>
                <a:gd name="connsiteX5" fmla="*/ 1139093 w 1672493"/>
                <a:gd name="connsiteY5" fmla="*/ 877736 h 1066800"/>
                <a:gd name="connsiteX6" fmla="*/ 0 w 1672493"/>
                <a:gd name="connsiteY6" fmla="*/ 760505 h 1066800"/>
                <a:gd name="connsiteX7" fmla="*/ 3908 w 1672493"/>
                <a:gd name="connsiteY7" fmla="*/ 302387 h 1066800"/>
                <a:gd name="connsiteX0" fmla="*/ 298 w 1673646"/>
                <a:gd name="connsiteY0" fmla="*/ 307150 h 1066800"/>
                <a:gd name="connsiteX1" fmla="*/ 1140246 w 1673646"/>
                <a:gd name="connsiteY1" fmla="*/ 189064 h 1066800"/>
                <a:gd name="connsiteX2" fmla="*/ 1140246 w 1673646"/>
                <a:gd name="connsiteY2" fmla="*/ 0 h 1066800"/>
                <a:gd name="connsiteX3" fmla="*/ 1673646 w 1673646"/>
                <a:gd name="connsiteY3" fmla="*/ 533400 h 1066800"/>
                <a:gd name="connsiteX4" fmla="*/ 1140246 w 1673646"/>
                <a:gd name="connsiteY4" fmla="*/ 1066800 h 1066800"/>
                <a:gd name="connsiteX5" fmla="*/ 1140246 w 1673646"/>
                <a:gd name="connsiteY5" fmla="*/ 877736 h 1066800"/>
                <a:gd name="connsiteX6" fmla="*/ 1153 w 1673646"/>
                <a:gd name="connsiteY6" fmla="*/ 760505 h 1066800"/>
                <a:gd name="connsiteX7" fmla="*/ 298 w 1673646"/>
                <a:gd name="connsiteY7"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1153 w 1673646"/>
                <a:gd name="connsiteY7" fmla="*/ 760505 h 1066800"/>
                <a:gd name="connsiteX8" fmla="*/ 298 w 1673646"/>
                <a:gd name="connsiteY8"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376117 w 1673646"/>
                <a:gd name="connsiteY7" fmla="*/ 801029 h 1066800"/>
                <a:gd name="connsiteX8" fmla="*/ 1153 w 1673646"/>
                <a:gd name="connsiteY8" fmla="*/ 760505 h 1066800"/>
                <a:gd name="connsiteX9" fmla="*/ 298 w 1673646"/>
                <a:gd name="connsiteY9"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376117 w 1673646"/>
                <a:gd name="connsiteY7" fmla="*/ 801029 h 1066800"/>
                <a:gd name="connsiteX8" fmla="*/ 14817 w 1673646"/>
                <a:gd name="connsiteY8" fmla="*/ 769806 h 1066800"/>
                <a:gd name="connsiteX9" fmla="*/ 1153 w 1673646"/>
                <a:gd name="connsiteY9" fmla="*/ 760505 h 1066800"/>
                <a:gd name="connsiteX10" fmla="*/ 298 w 1673646"/>
                <a:gd name="connsiteY10" fmla="*/ 307150 h 1066800"/>
                <a:gd name="connsiteX0" fmla="*/ 0 w 1673348"/>
                <a:gd name="connsiteY0" fmla="*/ 307150 h 1066800"/>
                <a:gd name="connsiteX1" fmla="*/ 371358 w 1673348"/>
                <a:gd name="connsiteY1" fmla="*/ 265771 h 1066800"/>
                <a:gd name="connsiteX2" fmla="*/ 1139948 w 1673348"/>
                <a:gd name="connsiteY2" fmla="*/ 189064 h 1066800"/>
                <a:gd name="connsiteX3" fmla="*/ 1139948 w 1673348"/>
                <a:gd name="connsiteY3" fmla="*/ 0 h 1066800"/>
                <a:gd name="connsiteX4" fmla="*/ 1673348 w 1673348"/>
                <a:gd name="connsiteY4" fmla="*/ 533400 h 1066800"/>
                <a:gd name="connsiteX5" fmla="*/ 1139948 w 1673348"/>
                <a:gd name="connsiteY5" fmla="*/ 1066800 h 1066800"/>
                <a:gd name="connsiteX6" fmla="*/ 1139948 w 1673348"/>
                <a:gd name="connsiteY6" fmla="*/ 877736 h 1066800"/>
                <a:gd name="connsiteX7" fmla="*/ 375819 w 1673348"/>
                <a:gd name="connsiteY7" fmla="*/ 801029 h 1066800"/>
                <a:gd name="connsiteX8" fmla="*/ 14519 w 1673348"/>
                <a:gd name="connsiteY8" fmla="*/ 769806 h 1066800"/>
                <a:gd name="connsiteX9" fmla="*/ 0 w 1673348"/>
                <a:gd name="connsiteY9" fmla="*/ 307150 h 1066800"/>
                <a:gd name="connsiteX0" fmla="*/ 0 w 1673348"/>
                <a:gd name="connsiteY0" fmla="*/ 307150 h 1066800"/>
                <a:gd name="connsiteX1" fmla="*/ 371358 w 1673348"/>
                <a:gd name="connsiteY1" fmla="*/ 265771 h 1066800"/>
                <a:gd name="connsiteX2" fmla="*/ 1139948 w 1673348"/>
                <a:gd name="connsiteY2" fmla="*/ 189064 h 1066800"/>
                <a:gd name="connsiteX3" fmla="*/ 1139948 w 1673348"/>
                <a:gd name="connsiteY3" fmla="*/ 0 h 1066800"/>
                <a:gd name="connsiteX4" fmla="*/ 1673348 w 1673348"/>
                <a:gd name="connsiteY4" fmla="*/ 533400 h 1066800"/>
                <a:gd name="connsiteX5" fmla="*/ 1139948 w 1673348"/>
                <a:gd name="connsiteY5" fmla="*/ 1066800 h 1066800"/>
                <a:gd name="connsiteX6" fmla="*/ 1139948 w 1673348"/>
                <a:gd name="connsiteY6" fmla="*/ 877736 h 1066800"/>
                <a:gd name="connsiteX7" fmla="*/ 375819 w 1673348"/>
                <a:gd name="connsiteY7" fmla="*/ 801029 h 1066800"/>
                <a:gd name="connsiteX8" fmla="*/ 0 w 1673348"/>
                <a:gd name="connsiteY8" fmla="*/ 307150 h 1066800"/>
                <a:gd name="connsiteX0" fmla="*/ 4461 w 1301990"/>
                <a:gd name="connsiteY0" fmla="*/ 801029 h 1066800"/>
                <a:gd name="connsiteX1" fmla="*/ 0 w 1301990"/>
                <a:gd name="connsiteY1" fmla="*/ 265771 h 1066800"/>
                <a:gd name="connsiteX2" fmla="*/ 768590 w 1301990"/>
                <a:gd name="connsiteY2" fmla="*/ 189064 h 1066800"/>
                <a:gd name="connsiteX3" fmla="*/ 768590 w 1301990"/>
                <a:gd name="connsiteY3" fmla="*/ 0 h 1066800"/>
                <a:gd name="connsiteX4" fmla="*/ 1301990 w 1301990"/>
                <a:gd name="connsiteY4" fmla="*/ 533400 h 1066800"/>
                <a:gd name="connsiteX5" fmla="*/ 768590 w 1301990"/>
                <a:gd name="connsiteY5" fmla="*/ 1066800 h 1066800"/>
                <a:gd name="connsiteX6" fmla="*/ 768590 w 1301990"/>
                <a:gd name="connsiteY6" fmla="*/ 877736 h 1066800"/>
                <a:gd name="connsiteX7" fmla="*/ 4461 w 1301990"/>
                <a:gd name="connsiteY7" fmla="*/ 801029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990" h="1066800">
                  <a:moveTo>
                    <a:pt x="4461" y="801029"/>
                  </a:moveTo>
                  <a:lnTo>
                    <a:pt x="0" y="265771"/>
                  </a:lnTo>
                  <a:lnTo>
                    <a:pt x="768590" y="189064"/>
                  </a:lnTo>
                  <a:lnTo>
                    <a:pt x="768590" y="0"/>
                  </a:lnTo>
                  <a:lnTo>
                    <a:pt x="1301990" y="533400"/>
                  </a:lnTo>
                  <a:lnTo>
                    <a:pt x="768590" y="1066800"/>
                  </a:lnTo>
                  <a:lnTo>
                    <a:pt x="768590" y="877736"/>
                  </a:lnTo>
                  <a:lnTo>
                    <a:pt x="4461" y="801029"/>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Right Arrow 1">
              <a:extLst>
                <a:ext uri="{FF2B5EF4-FFF2-40B4-BE49-F238E27FC236}">
                  <a16:creationId xmlns:a16="http://schemas.microsoft.com/office/drawing/2014/main" id="{806E2A6B-D57B-4A7C-AD1F-13F353360340}"/>
                </a:ext>
              </a:extLst>
            </p:cNvPr>
            <p:cNvSpPr/>
            <p:nvPr/>
          </p:nvSpPr>
          <p:spPr>
            <a:xfrm>
              <a:off x="1764059" y="3378598"/>
              <a:ext cx="875553" cy="717395"/>
            </a:xfrm>
            <a:custGeom>
              <a:avLst/>
              <a:gdLst>
                <a:gd name="connsiteX0" fmla="*/ 0 w 1676400"/>
                <a:gd name="connsiteY0" fmla="*/ 189064 h 1066800"/>
                <a:gd name="connsiteX1" fmla="*/ 1143000 w 1676400"/>
                <a:gd name="connsiteY1" fmla="*/ 189064 h 1066800"/>
                <a:gd name="connsiteX2" fmla="*/ 1143000 w 1676400"/>
                <a:gd name="connsiteY2" fmla="*/ 0 h 1066800"/>
                <a:gd name="connsiteX3" fmla="*/ 1676400 w 1676400"/>
                <a:gd name="connsiteY3" fmla="*/ 533400 h 1066800"/>
                <a:gd name="connsiteX4" fmla="*/ 1143000 w 1676400"/>
                <a:gd name="connsiteY4" fmla="*/ 1066800 h 1066800"/>
                <a:gd name="connsiteX5" fmla="*/ 1143000 w 1676400"/>
                <a:gd name="connsiteY5" fmla="*/ 877736 h 1066800"/>
                <a:gd name="connsiteX6" fmla="*/ 0 w 1676400"/>
                <a:gd name="connsiteY6" fmla="*/ 877736 h 1066800"/>
                <a:gd name="connsiteX7" fmla="*/ 0 w 1676400"/>
                <a:gd name="connsiteY7" fmla="*/ 189064 h 1066800"/>
                <a:gd name="connsiteX0" fmla="*/ 7815 w 1676400"/>
                <a:gd name="connsiteY0" fmla="*/ 302387 h 1066800"/>
                <a:gd name="connsiteX1" fmla="*/ 1143000 w 1676400"/>
                <a:gd name="connsiteY1" fmla="*/ 189064 h 1066800"/>
                <a:gd name="connsiteX2" fmla="*/ 1143000 w 1676400"/>
                <a:gd name="connsiteY2" fmla="*/ 0 h 1066800"/>
                <a:gd name="connsiteX3" fmla="*/ 1676400 w 1676400"/>
                <a:gd name="connsiteY3" fmla="*/ 533400 h 1066800"/>
                <a:gd name="connsiteX4" fmla="*/ 1143000 w 1676400"/>
                <a:gd name="connsiteY4" fmla="*/ 1066800 h 1066800"/>
                <a:gd name="connsiteX5" fmla="*/ 1143000 w 1676400"/>
                <a:gd name="connsiteY5" fmla="*/ 877736 h 1066800"/>
                <a:gd name="connsiteX6" fmla="*/ 0 w 1676400"/>
                <a:gd name="connsiteY6" fmla="*/ 877736 h 1066800"/>
                <a:gd name="connsiteX7" fmla="*/ 7815 w 1676400"/>
                <a:gd name="connsiteY7" fmla="*/ 302387 h 1066800"/>
                <a:gd name="connsiteX0" fmla="*/ 3908 w 1672493"/>
                <a:gd name="connsiteY0" fmla="*/ 302387 h 1066800"/>
                <a:gd name="connsiteX1" fmla="*/ 1139093 w 1672493"/>
                <a:gd name="connsiteY1" fmla="*/ 189064 h 1066800"/>
                <a:gd name="connsiteX2" fmla="*/ 1139093 w 1672493"/>
                <a:gd name="connsiteY2" fmla="*/ 0 h 1066800"/>
                <a:gd name="connsiteX3" fmla="*/ 1672493 w 1672493"/>
                <a:gd name="connsiteY3" fmla="*/ 533400 h 1066800"/>
                <a:gd name="connsiteX4" fmla="*/ 1139093 w 1672493"/>
                <a:gd name="connsiteY4" fmla="*/ 1066800 h 1066800"/>
                <a:gd name="connsiteX5" fmla="*/ 1139093 w 1672493"/>
                <a:gd name="connsiteY5" fmla="*/ 877736 h 1066800"/>
                <a:gd name="connsiteX6" fmla="*/ 0 w 1672493"/>
                <a:gd name="connsiteY6" fmla="*/ 760505 h 1066800"/>
                <a:gd name="connsiteX7" fmla="*/ 3908 w 1672493"/>
                <a:gd name="connsiteY7" fmla="*/ 302387 h 1066800"/>
                <a:gd name="connsiteX0" fmla="*/ 298 w 1673646"/>
                <a:gd name="connsiteY0" fmla="*/ 307150 h 1066800"/>
                <a:gd name="connsiteX1" fmla="*/ 1140246 w 1673646"/>
                <a:gd name="connsiteY1" fmla="*/ 189064 h 1066800"/>
                <a:gd name="connsiteX2" fmla="*/ 1140246 w 1673646"/>
                <a:gd name="connsiteY2" fmla="*/ 0 h 1066800"/>
                <a:gd name="connsiteX3" fmla="*/ 1673646 w 1673646"/>
                <a:gd name="connsiteY3" fmla="*/ 533400 h 1066800"/>
                <a:gd name="connsiteX4" fmla="*/ 1140246 w 1673646"/>
                <a:gd name="connsiteY4" fmla="*/ 1066800 h 1066800"/>
                <a:gd name="connsiteX5" fmla="*/ 1140246 w 1673646"/>
                <a:gd name="connsiteY5" fmla="*/ 877736 h 1066800"/>
                <a:gd name="connsiteX6" fmla="*/ 1153 w 1673646"/>
                <a:gd name="connsiteY6" fmla="*/ 760505 h 1066800"/>
                <a:gd name="connsiteX7" fmla="*/ 298 w 1673646"/>
                <a:gd name="connsiteY7"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1153 w 1673646"/>
                <a:gd name="connsiteY7" fmla="*/ 760505 h 1066800"/>
                <a:gd name="connsiteX8" fmla="*/ 298 w 1673646"/>
                <a:gd name="connsiteY8"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376117 w 1673646"/>
                <a:gd name="connsiteY7" fmla="*/ 801029 h 1066800"/>
                <a:gd name="connsiteX8" fmla="*/ 1153 w 1673646"/>
                <a:gd name="connsiteY8" fmla="*/ 760505 h 1066800"/>
                <a:gd name="connsiteX9" fmla="*/ 298 w 1673646"/>
                <a:gd name="connsiteY9" fmla="*/ 307150 h 1066800"/>
                <a:gd name="connsiteX0" fmla="*/ 298 w 1673646"/>
                <a:gd name="connsiteY0" fmla="*/ 307150 h 1066800"/>
                <a:gd name="connsiteX1" fmla="*/ 371656 w 1673646"/>
                <a:gd name="connsiteY1" fmla="*/ 265771 h 1066800"/>
                <a:gd name="connsiteX2" fmla="*/ 1140246 w 1673646"/>
                <a:gd name="connsiteY2" fmla="*/ 189064 h 1066800"/>
                <a:gd name="connsiteX3" fmla="*/ 1140246 w 1673646"/>
                <a:gd name="connsiteY3" fmla="*/ 0 h 1066800"/>
                <a:gd name="connsiteX4" fmla="*/ 1673646 w 1673646"/>
                <a:gd name="connsiteY4" fmla="*/ 533400 h 1066800"/>
                <a:gd name="connsiteX5" fmla="*/ 1140246 w 1673646"/>
                <a:gd name="connsiteY5" fmla="*/ 1066800 h 1066800"/>
                <a:gd name="connsiteX6" fmla="*/ 1140246 w 1673646"/>
                <a:gd name="connsiteY6" fmla="*/ 877736 h 1066800"/>
                <a:gd name="connsiteX7" fmla="*/ 376117 w 1673646"/>
                <a:gd name="connsiteY7" fmla="*/ 801029 h 1066800"/>
                <a:gd name="connsiteX8" fmla="*/ 14817 w 1673646"/>
                <a:gd name="connsiteY8" fmla="*/ 769806 h 1066800"/>
                <a:gd name="connsiteX9" fmla="*/ 1153 w 1673646"/>
                <a:gd name="connsiteY9" fmla="*/ 760505 h 1066800"/>
                <a:gd name="connsiteX10" fmla="*/ 298 w 1673646"/>
                <a:gd name="connsiteY10" fmla="*/ 307150 h 1066800"/>
                <a:gd name="connsiteX0" fmla="*/ 0 w 1673348"/>
                <a:gd name="connsiteY0" fmla="*/ 307150 h 1066800"/>
                <a:gd name="connsiteX1" fmla="*/ 371358 w 1673348"/>
                <a:gd name="connsiteY1" fmla="*/ 265771 h 1066800"/>
                <a:gd name="connsiteX2" fmla="*/ 1139948 w 1673348"/>
                <a:gd name="connsiteY2" fmla="*/ 189064 h 1066800"/>
                <a:gd name="connsiteX3" fmla="*/ 1139948 w 1673348"/>
                <a:gd name="connsiteY3" fmla="*/ 0 h 1066800"/>
                <a:gd name="connsiteX4" fmla="*/ 1673348 w 1673348"/>
                <a:gd name="connsiteY4" fmla="*/ 533400 h 1066800"/>
                <a:gd name="connsiteX5" fmla="*/ 1139948 w 1673348"/>
                <a:gd name="connsiteY5" fmla="*/ 1066800 h 1066800"/>
                <a:gd name="connsiteX6" fmla="*/ 1139948 w 1673348"/>
                <a:gd name="connsiteY6" fmla="*/ 877736 h 1066800"/>
                <a:gd name="connsiteX7" fmla="*/ 375819 w 1673348"/>
                <a:gd name="connsiteY7" fmla="*/ 801029 h 1066800"/>
                <a:gd name="connsiteX8" fmla="*/ 14519 w 1673348"/>
                <a:gd name="connsiteY8" fmla="*/ 769806 h 1066800"/>
                <a:gd name="connsiteX9" fmla="*/ 0 w 1673348"/>
                <a:gd name="connsiteY9" fmla="*/ 307150 h 1066800"/>
                <a:gd name="connsiteX0" fmla="*/ 0 w 1673348"/>
                <a:gd name="connsiteY0" fmla="*/ 307150 h 1066800"/>
                <a:gd name="connsiteX1" fmla="*/ 371358 w 1673348"/>
                <a:gd name="connsiteY1" fmla="*/ 265771 h 1066800"/>
                <a:gd name="connsiteX2" fmla="*/ 1139948 w 1673348"/>
                <a:gd name="connsiteY2" fmla="*/ 189064 h 1066800"/>
                <a:gd name="connsiteX3" fmla="*/ 1139948 w 1673348"/>
                <a:gd name="connsiteY3" fmla="*/ 0 h 1066800"/>
                <a:gd name="connsiteX4" fmla="*/ 1673348 w 1673348"/>
                <a:gd name="connsiteY4" fmla="*/ 533400 h 1066800"/>
                <a:gd name="connsiteX5" fmla="*/ 1139948 w 1673348"/>
                <a:gd name="connsiteY5" fmla="*/ 1066800 h 1066800"/>
                <a:gd name="connsiteX6" fmla="*/ 1139948 w 1673348"/>
                <a:gd name="connsiteY6" fmla="*/ 877736 h 1066800"/>
                <a:gd name="connsiteX7" fmla="*/ 375819 w 1673348"/>
                <a:gd name="connsiteY7" fmla="*/ 801029 h 1066800"/>
                <a:gd name="connsiteX8" fmla="*/ 0 w 1673348"/>
                <a:gd name="connsiteY8" fmla="*/ 307150 h 1066800"/>
                <a:gd name="connsiteX0" fmla="*/ 4461 w 1301990"/>
                <a:gd name="connsiteY0" fmla="*/ 801029 h 1066800"/>
                <a:gd name="connsiteX1" fmla="*/ 0 w 1301990"/>
                <a:gd name="connsiteY1" fmla="*/ 265771 h 1066800"/>
                <a:gd name="connsiteX2" fmla="*/ 768590 w 1301990"/>
                <a:gd name="connsiteY2" fmla="*/ 189064 h 1066800"/>
                <a:gd name="connsiteX3" fmla="*/ 768590 w 1301990"/>
                <a:gd name="connsiteY3" fmla="*/ 0 h 1066800"/>
                <a:gd name="connsiteX4" fmla="*/ 1301990 w 1301990"/>
                <a:gd name="connsiteY4" fmla="*/ 533400 h 1066800"/>
                <a:gd name="connsiteX5" fmla="*/ 768590 w 1301990"/>
                <a:gd name="connsiteY5" fmla="*/ 1066800 h 1066800"/>
                <a:gd name="connsiteX6" fmla="*/ 768590 w 1301990"/>
                <a:gd name="connsiteY6" fmla="*/ 877736 h 1066800"/>
                <a:gd name="connsiteX7" fmla="*/ 4461 w 1301990"/>
                <a:gd name="connsiteY7" fmla="*/ 801029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990" h="1066800">
                  <a:moveTo>
                    <a:pt x="4461" y="801029"/>
                  </a:moveTo>
                  <a:lnTo>
                    <a:pt x="0" y="265771"/>
                  </a:lnTo>
                  <a:lnTo>
                    <a:pt x="768590" y="189064"/>
                  </a:lnTo>
                  <a:lnTo>
                    <a:pt x="768590" y="0"/>
                  </a:lnTo>
                  <a:lnTo>
                    <a:pt x="1301990" y="533400"/>
                  </a:lnTo>
                  <a:lnTo>
                    <a:pt x="768590" y="1066800"/>
                  </a:lnTo>
                  <a:lnTo>
                    <a:pt x="768590" y="877736"/>
                  </a:lnTo>
                  <a:lnTo>
                    <a:pt x="4461" y="801029"/>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32" name="Rounded Rectangle 71">
              <a:extLst>
                <a:ext uri="{FF2B5EF4-FFF2-40B4-BE49-F238E27FC236}">
                  <a16:creationId xmlns:a16="http://schemas.microsoft.com/office/drawing/2014/main" id="{040A285C-9701-4B85-BE97-A085AF731AA9}"/>
                </a:ext>
              </a:extLst>
            </p:cNvPr>
            <p:cNvSpPr/>
            <p:nvPr/>
          </p:nvSpPr>
          <p:spPr>
            <a:xfrm>
              <a:off x="8155424" y="2857868"/>
              <a:ext cx="2525831" cy="1688282"/>
            </a:xfrm>
            <a:prstGeom prst="roundRect">
              <a:avLst>
                <a:gd name="adj" fmla="val 5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80000" rIns="180000"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1500" b="1" i="0" u="none" strike="noStrike" kern="0" cap="none" spc="0" normalizeH="0" baseline="0" noProof="0" dirty="0">
                  <a:ln>
                    <a:noFill/>
                  </a:ln>
                  <a:solidFill>
                    <a:srgbClr val="FFFF00"/>
                  </a:solidFill>
                  <a:effectLst/>
                  <a:uLnTx/>
                  <a:uFillTx/>
                  <a:latin typeface="Arial Narrow" panose="020B0606020202030204" pitchFamily="34" charset="0"/>
                  <a:cs typeface="Segoe UI" panose="020B0502040204020203" pitchFamily="34" charset="0"/>
                </a:rPr>
                <a:t>No </a:t>
              </a:r>
              <a:r>
                <a:rPr kumimoji="0" lang="en-IN" sz="1500" b="1" i="0" u="none" strike="noStrike" kern="0" cap="none" spc="0" normalizeH="0" baseline="0" noProof="0" dirty="0" err="1">
                  <a:ln>
                    <a:noFill/>
                  </a:ln>
                  <a:solidFill>
                    <a:srgbClr val="FFFF00"/>
                  </a:solidFill>
                  <a:effectLst/>
                  <a:uLnTx/>
                  <a:uFillTx/>
                  <a:latin typeface="Arial Narrow" panose="020B0606020202030204" pitchFamily="34" charset="0"/>
                  <a:cs typeface="Segoe UI" panose="020B0502040204020203" pitchFamily="34" charset="0"/>
                </a:rPr>
                <a:t>estamos</a:t>
              </a:r>
              <a:r>
                <a:rPr kumimoji="0" lang="en-IN" sz="1500" b="1" i="0" u="none" strike="noStrike" kern="0" cap="none" spc="0" normalizeH="0" baseline="0" noProof="0" dirty="0">
                  <a:ln>
                    <a:noFill/>
                  </a:ln>
                  <a:solidFill>
                    <a:srgbClr val="FFFF00"/>
                  </a:solidFill>
                  <a:effectLst/>
                  <a:uLnTx/>
                  <a:uFillTx/>
                  <a:latin typeface="Arial Narrow" panose="020B0606020202030204" pitchFamily="34" charset="0"/>
                  <a:cs typeface="Segoe UI" panose="020B0502040204020203" pitchFamily="34" charset="0"/>
                </a:rPr>
                <a:t> </a:t>
              </a:r>
              <a:r>
                <a:rPr kumimoji="0" lang="en-IN" sz="1500" b="1" i="0" u="none" strike="noStrike" kern="0" cap="none" spc="0" normalizeH="0" baseline="0" noProof="0" dirty="0" err="1">
                  <a:ln>
                    <a:noFill/>
                  </a:ln>
                  <a:solidFill>
                    <a:srgbClr val="FFFF00"/>
                  </a:solidFill>
                  <a:effectLst/>
                  <a:uLnTx/>
                  <a:uFillTx/>
                  <a:latin typeface="Arial Narrow" panose="020B0606020202030204" pitchFamily="34" charset="0"/>
                  <a:cs typeface="Segoe UI" panose="020B0502040204020203" pitchFamily="34" charset="0"/>
                </a:rPr>
                <a:t>ponderando</a:t>
              </a:r>
              <a:r>
                <a:rPr kumimoji="0" lang="en-IN" sz="1500" b="1" i="0" u="none" strike="noStrike" kern="0" cap="none" spc="0" normalizeH="0" baseline="0" noProof="0" dirty="0">
                  <a:ln>
                    <a:noFill/>
                  </a:ln>
                  <a:solidFill>
                    <a:srgbClr val="FFFF00"/>
                  </a:solidFill>
                  <a:effectLst/>
                  <a:uLnTx/>
                  <a:uFillTx/>
                  <a:latin typeface="Arial Narrow" panose="020B0606020202030204" pitchFamily="34" charset="0"/>
                  <a:cs typeface="Segoe UI" panose="020B0502040204020203" pitchFamily="34" charset="0"/>
                </a:rPr>
                <a:t>, </a:t>
              </a:r>
              <a:r>
                <a:rPr kumimoji="0" lang="en-IN" sz="1500" b="1" i="0" u="none" strike="noStrike" kern="0" cap="none" spc="0" normalizeH="0" baseline="0" noProof="0" dirty="0" err="1">
                  <a:ln>
                    <a:noFill/>
                  </a:ln>
                  <a:solidFill>
                    <a:srgbClr val="FFFF00"/>
                  </a:solidFill>
                  <a:effectLst/>
                  <a:uLnTx/>
                  <a:uFillTx/>
                  <a:latin typeface="Arial Narrow" panose="020B0606020202030204" pitchFamily="34" charset="0"/>
                  <a:cs typeface="Segoe UI" panose="020B0502040204020203" pitchFamily="34" charset="0"/>
                </a:rPr>
                <a:t>estamos</a:t>
              </a:r>
              <a:r>
                <a:rPr kumimoji="0" lang="en-IN" sz="1500" b="1" i="0" u="none" strike="noStrike" kern="0" cap="none" spc="0" normalizeH="0" baseline="0" noProof="0" dirty="0">
                  <a:ln>
                    <a:noFill/>
                  </a:ln>
                  <a:solidFill>
                    <a:srgbClr val="FFFF00"/>
                  </a:solidFill>
                  <a:effectLst/>
                  <a:uLnTx/>
                  <a:uFillTx/>
                  <a:latin typeface="Arial Narrow" panose="020B0606020202030204" pitchFamily="34" charset="0"/>
                  <a:cs typeface="Segoe UI" panose="020B0502040204020203" pitchFamily="34" charset="0"/>
                </a:rPr>
                <a:t> </a:t>
              </a:r>
              <a:r>
                <a:rPr kumimoji="0" lang="en-IN" sz="1500" b="1" i="0" u="none" strike="noStrike" kern="0" cap="none" spc="0" normalizeH="0" baseline="0" noProof="0" dirty="0" err="1">
                  <a:ln>
                    <a:noFill/>
                  </a:ln>
                  <a:solidFill>
                    <a:srgbClr val="FFFF00"/>
                  </a:solidFill>
                  <a:effectLst/>
                  <a:uLnTx/>
                  <a:uFillTx/>
                  <a:latin typeface="Arial Narrow" panose="020B0606020202030204" pitchFamily="34" charset="0"/>
                  <a:cs typeface="Segoe UI" panose="020B0502040204020203" pitchFamily="34" charset="0"/>
                </a:rPr>
                <a:t>subsumiendo</a:t>
              </a:r>
              <a:r>
                <a:rPr lang="en-IN" sz="1500" b="1" kern="0" dirty="0">
                  <a:solidFill>
                    <a:srgbClr val="FFFF00"/>
                  </a:solidFill>
                  <a:latin typeface="Arial Narrow" panose="020B0606020202030204" pitchFamily="34" charset="0"/>
                  <a:cs typeface="Segoe UI" panose="020B0502040204020203" pitchFamily="34" charset="0"/>
                </a:rPr>
                <a:t>.</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1500" b="1" i="0" u="none" strike="noStrike" kern="0" cap="none" spc="0" normalizeH="0" baseline="0" noProof="0" dirty="0" err="1">
                  <a:ln>
                    <a:noFill/>
                  </a:ln>
                  <a:solidFill>
                    <a:srgbClr val="FFFF00"/>
                  </a:solidFill>
                  <a:effectLst/>
                  <a:uLnTx/>
                  <a:uFillTx/>
                  <a:latin typeface="Arial Narrow" panose="020B0606020202030204" pitchFamily="34" charset="0"/>
                  <a:cs typeface="Segoe UI" panose="020B0502040204020203" pitchFamily="34" charset="0"/>
                </a:rPr>
                <a:t>Reconocemos</a:t>
              </a:r>
              <a:r>
                <a:rPr kumimoji="0" lang="en-IN" sz="1500" b="1" i="0" u="none" strike="noStrike" kern="0" cap="none" spc="0" normalizeH="0" baseline="0" noProof="0" dirty="0">
                  <a:ln>
                    <a:noFill/>
                  </a:ln>
                  <a:solidFill>
                    <a:srgbClr val="FFFF00"/>
                  </a:solidFill>
                  <a:effectLst/>
                  <a:uLnTx/>
                  <a:uFillTx/>
                  <a:latin typeface="Arial Narrow" panose="020B0606020202030204" pitchFamily="34" charset="0"/>
                  <a:cs typeface="Segoe UI" panose="020B0502040204020203" pitchFamily="34" charset="0"/>
                </a:rPr>
                <a:t> que el DAI no es </a:t>
              </a:r>
              <a:r>
                <a:rPr kumimoji="0" lang="en-IN" sz="1500" b="1" i="0" u="none" strike="noStrike" kern="0" cap="none" spc="0" normalizeH="0" baseline="0" noProof="0" dirty="0" err="1">
                  <a:ln>
                    <a:noFill/>
                  </a:ln>
                  <a:solidFill>
                    <a:srgbClr val="FFFF00"/>
                  </a:solidFill>
                  <a:effectLst/>
                  <a:uLnTx/>
                  <a:uFillTx/>
                  <a:latin typeface="Arial Narrow" panose="020B0606020202030204" pitchFamily="34" charset="0"/>
                  <a:cs typeface="Segoe UI" panose="020B0502040204020203" pitchFamily="34" charset="0"/>
                </a:rPr>
                <a:t>absoluto</a:t>
              </a:r>
              <a:endParaRPr kumimoji="0" lang="en-IN" sz="1500" b="1" i="0" u="none" strike="noStrike" kern="0" cap="none" spc="0" normalizeH="0" baseline="0" noProof="0" dirty="0">
                <a:ln>
                  <a:noFill/>
                </a:ln>
                <a:solidFill>
                  <a:srgbClr val="FFFF00"/>
                </a:solidFill>
                <a:effectLst/>
                <a:uLnTx/>
                <a:uFillTx/>
                <a:latin typeface="Arial Narrow" panose="020B0606020202030204" pitchFamily="34" charset="0"/>
                <a:cs typeface="Segoe UI" panose="020B0502040204020203" pitchFamily="34" charset="0"/>
              </a:endParaRPr>
            </a:p>
            <a:p>
              <a:pPr marL="0" marR="0" lvl="0" indent="0" algn="ctr" defTabSz="1218987" eaLnBrk="1" fontAlgn="auto" latinLnBrk="0" hangingPunct="1">
                <a:lnSpc>
                  <a:spcPct val="100000"/>
                </a:lnSpc>
                <a:spcBef>
                  <a:spcPts val="0"/>
                </a:spcBef>
                <a:spcAft>
                  <a:spcPts val="0"/>
                </a:spcAft>
                <a:buClrTx/>
                <a:buSzTx/>
                <a:buFontTx/>
                <a:buNone/>
                <a:tabLst/>
                <a:defRPr/>
              </a:pPr>
              <a:r>
                <a:rPr lang="en-IN" sz="1500" b="1" kern="0" dirty="0">
                  <a:solidFill>
                    <a:srgbClr val="FFFF00"/>
                  </a:solidFill>
                  <a:latin typeface="Arial Narrow" panose="020B0606020202030204" pitchFamily="34" charset="0"/>
                  <a:cs typeface="Segoe UI" panose="020B0502040204020203" pitchFamily="34" charset="0"/>
                </a:rPr>
                <a:t>¿Por </a:t>
              </a:r>
              <a:r>
                <a:rPr lang="en-IN" sz="1500" b="1" kern="0" dirty="0" err="1">
                  <a:solidFill>
                    <a:srgbClr val="FFFF00"/>
                  </a:solidFill>
                  <a:latin typeface="Arial Narrow" panose="020B0606020202030204" pitchFamily="34" charset="0"/>
                  <a:cs typeface="Segoe UI" panose="020B0502040204020203" pitchFamily="34" charset="0"/>
                </a:rPr>
                <a:t>qué</a:t>
              </a:r>
              <a:r>
                <a:rPr lang="en-IN" sz="1500" b="1" kern="0" dirty="0">
                  <a:solidFill>
                    <a:srgbClr val="FFFF00"/>
                  </a:solidFill>
                  <a:latin typeface="Arial Narrow" panose="020B0606020202030204" pitchFamily="34" charset="0"/>
                  <a:cs typeface="Segoe UI" panose="020B0502040204020203" pitchFamily="34" charset="0"/>
                </a:rPr>
                <a:t>?, </a:t>
              </a:r>
              <a:r>
                <a:rPr lang="en-IN" sz="1500" b="1" kern="0" dirty="0" err="1">
                  <a:solidFill>
                    <a:srgbClr val="FFFF00"/>
                  </a:solidFill>
                  <a:latin typeface="Arial Narrow" panose="020B0606020202030204" pitchFamily="34" charset="0"/>
                  <a:cs typeface="Segoe UI" panose="020B0502040204020203" pitchFamily="34" charset="0"/>
                </a:rPr>
                <a:t>porque</a:t>
              </a:r>
              <a:r>
                <a:rPr lang="en-IN" sz="1500" b="1" kern="0" dirty="0">
                  <a:solidFill>
                    <a:srgbClr val="FFFF00"/>
                  </a:solidFill>
                  <a:latin typeface="Arial Narrow" panose="020B0606020202030204" pitchFamily="34" charset="0"/>
                  <a:cs typeface="Segoe UI" panose="020B0502040204020203" pitchFamily="34" charset="0"/>
                </a:rPr>
                <a:t> </a:t>
              </a:r>
              <a:r>
                <a:rPr lang="en-IN" sz="1500" b="1" kern="0" dirty="0" err="1">
                  <a:solidFill>
                    <a:srgbClr val="FFFF00"/>
                  </a:solidFill>
                  <a:latin typeface="Arial Narrow" panose="020B0606020202030204" pitchFamily="34" charset="0"/>
                  <a:cs typeface="Segoe UI" panose="020B0502040204020203" pitchFamily="34" charset="0"/>
                </a:rPr>
                <a:t>así</a:t>
              </a:r>
              <a:r>
                <a:rPr lang="en-IN" sz="1500" b="1" kern="0" dirty="0">
                  <a:solidFill>
                    <a:srgbClr val="FFFF00"/>
                  </a:solidFill>
                  <a:latin typeface="Arial Narrow" panose="020B0606020202030204" pitchFamily="34" charset="0"/>
                  <a:cs typeface="Segoe UI" panose="020B0502040204020203" pitchFamily="34" charset="0"/>
                </a:rPr>
                <a:t> lo </a:t>
              </a:r>
              <a:r>
                <a:rPr lang="en-IN" sz="1500" b="1" kern="0" dirty="0" err="1">
                  <a:solidFill>
                    <a:srgbClr val="FFFF00"/>
                  </a:solidFill>
                  <a:latin typeface="Arial Narrow" panose="020B0606020202030204" pitchFamily="34" charset="0"/>
                  <a:cs typeface="Segoe UI" panose="020B0502040204020203" pitchFamily="34" charset="0"/>
                </a:rPr>
                <a:t>establece</a:t>
              </a:r>
              <a:r>
                <a:rPr lang="en-IN" sz="1500" b="1" kern="0" dirty="0">
                  <a:solidFill>
                    <a:srgbClr val="FFFF00"/>
                  </a:solidFill>
                  <a:latin typeface="Arial Narrow" panose="020B0606020202030204" pitchFamily="34" charset="0"/>
                  <a:cs typeface="Segoe UI" panose="020B0502040204020203" pitchFamily="34" charset="0"/>
                </a:rPr>
                <a:t> la </a:t>
              </a:r>
              <a:r>
                <a:rPr lang="en-IN" sz="1500" b="1" kern="0" dirty="0" err="1">
                  <a:solidFill>
                    <a:srgbClr val="FFFF00"/>
                  </a:solidFill>
                  <a:latin typeface="Arial Narrow" panose="020B0606020202030204" pitchFamily="34" charset="0"/>
                  <a:cs typeface="Segoe UI" panose="020B0502040204020203" pitchFamily="34" charset="0"/>
                </a:rPr>
                <a:t>norma</a:t>
              </a:r>
              <a:endParaRPr kumimoji="0" lang="en-IN" sz="1500" b="1" i="0" u="none" strike="noStrike" kern="0" cap="none" spc="0" normalizeH="0" baseline="0" noProof="0" dirty="0">
                <a:ln>
                  <a:noFill/>
                </a:ln>
                <a:solidFill>
                  <a:srgbClr val="FFFF00"/>
                </a:solidFill>
                <a:effectLst/>
                <a:uLnTx/>
                <a:uFillTx/>
                <a:latin typeface="Arial Narrow" panose="020B0606020202030204" pitchFamily="34" charset="0"/>
                <a:cs typeface="Segoe UI" panose="020B0502040204020203" pitchFamily="34" charset="0"/>
              </a:endParaRPr>
            </a:p>
          </p:txBody>
        </p:sp>
        <p:sp>
          <p:nvSpPr>
            <p:cNvPr id="35" name="TextBox 82">
              <a:extLst>
                <a:ext uri="{FF2B5EF4-FFF2-40B4-BE49-F238E27FC236}">
                  <a16:creationId xmlns:a16="http://schemas.microsoft.com/office/drawing/2014/main" id="{28C5195A-42FA-4A66-AC81-BCBC142D1E4C}"/>
                </a:ext>
              </a:extLst>
            </p:cNvPr>
            <p:cNvSpPr txBox="1"/>
            <p:nvPr/>
          </p:nvSpPr>
          <p:spPr>
            <a:xfrm>
              <a:off x="5553470" y="4158784"/>
              <a:ext cx="1430440" cy="1477328"/>
            </a:xfrm>
            <a:prstGeom prst="rect">
              <a:avLst/>
            </a:prstGeom>
            <a:noFill/>
          </p:spPr>
          <p:txBody>
            <a:bodyPr wrap="square" rtlCol="0">
              <a:spAutoFit/>
            </a:bodyPr>
            <a:lstStyle/>
            <a:p>
              <a:pPr algn="ctr" defTabSz="1218987"/>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Hemos</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traspasado</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la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definición</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inicial</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porque</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el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legislador</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previó</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el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supuesto</a:t>
              </a:r>
              <a:endParaRPr lang="en-IN"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endParaRPr>
            </a:p>
          </p:txBody>
        </p:sp>
        <p:sp>
          <p:nvSpPr>
            <p:cNvPr id="39" name="TextBox 97">
              <a:extLst>
                <a:ext uri="{FF2B5EF4-FFF2-40B4-BE49-F238E27FC236}">
                  <a16:creationId xmlns:a16="http://schemas.microsoft.com/office/drawing/2014/main" id="{B45DE8CB-C3D5-462D-B5EB-5FBFB649AB13}"/>
                </a:ext>
              </a:extLst>
            </p:cNvPr>
            <p:cNvSpPr txBox="1"/>
            <p:nvPr/>
          </p:nvSpPr>
          <p:spPr>
            <a:xfrm>
              <a:off x="5399082" y="1427812"/>
              <a:ext cx="1537782" cy="2031325"/>
            </a:xfrm>
            <a:prstGeom prst="rect">
              <a:avLst/>
            </a:prstGeom>
            <a:noFill/>
          </p:spPr>
          <p:txBody>
            <a:bodyPr wrap="square" rtlCol="0">
              <a:spAutoFit/>
            </a:bodyPr>
            <a:lstStyle/>
            <a:p>
              <a:pPr algn="ctr" defTabSz="1218987"/>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Esa</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información</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no es </a:t>
              </a:r>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objeto</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del DAI, </a:t>
              </a:r>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queda</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fuera</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de </a:t>
              </a:r>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su</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contenido</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porque</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puede</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justificarse</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el no </a:t>
              </a:r>
              <a:r>
                <a:rPr lang="en-US" sz="14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ejercicio</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de </a:t>
              </a:r>
              <a:r>
                <a:rPr kumimoji="0" lang="en-US" sz="1400" b="1" i="0" u="none" strike="noStrike" kern="0" cap="none" spc="0" normalizeH="0" baseline="0" noProof="0" dirty="0" err="1">
                  <a:ln>
                    <a:noFill/>
                  </a:ln>
                  <a:solidFill>
                    <a:srgbClr val="002060"/>
                  </a:solidFill>
                  <a:effectLst/>
                  <a:uLnTx/>
                  <a:uFillTx/>
                  <a:latin typeface="Arial Narrow" panose="020B0606020202030204" pitchFamily="34" charset="0"/>
                  <a:ea typeface="Open Sans" panose="020B0606030504020204" pitchFamily="34" charset="0"/>
                  <a:cs typeface="Segoe UI" panose="020B0502040204020203" pitchFamily="34" charset="0"/>
                </a:rPr>
                <a:t>facultades</a:t>
              </a:r>
              <a:r>
                <a:rPr kumimoji="0" lang="en-US" sz="1400" b="1" i="0" u="none" strike="noStrike" kern="0" cap="none" spc="0" normalizeH="0" baseline="0" noProof="0" dirty="0">
                  <a:ln>
                    <a:noFill/>
                  </a:ln>
                  <a:solidFill>
                    <a:srgbClr val="002060"/>
                  </a:solidFill>
                  <a:effectLst/>
                  <a:uLnTx/>
                  <a:uFillTx/>
                  <a:latin typeface="Arial Narrow" panose="020B0606020202030204" pitchFamily="34" charset="0"/>
                  <a:ea typeface="Open Sans" panose="020B0606030504020204" pitchFamily="34" charset="0"/>
                  <a:cs typeface="Segoe UI" panose="020B0502040204020203" pitchFamily="34" charset="0"/>
                </a:rPr>
                <a:t>, </a:t>
              </a:r>
              <a:r>
                <a:rPr kumimoji="0" lang="en-US" sz="1400" b="1" i="0" u="none" strike="noStrike" kern="0" cap="none" spc="0" normalizeH="0" baseline="0" noProof="0" dirty="0" err="1">
                  <a:ln>
                    <a:noFill/>
                  </a:ln>
                  <a:solidFill>
                    <a:srgbClr val="002060"/>
                  </a:solidFill>
                  <a:effectLst/>
                  <a:uLnTx/>
                  <a:uFillTx/>
                  <a:latin typeface="Arial Narrow" panose="020B0606020202030204" pitchFamily="34" charset="0"/>
                  <a:ea typeface="Open Sans" panose="020B0606030504020204" pitchFamily="34" charset="0"/>
                  <a:cs typeface="Segoe UI" panose="020B0502040204020203" pitchFamily="34" charset="0"/>
                </a:rPr>
                <a:t>competencias</a:t>
              </a:r>
              <a:r>
                <a:rPr kumimoji="0" lang="en-US" sz="1400" b="1" i="0" u="none" strike="noStrike" kern="0" cap="none" spc="0" normalizeH="0" baseline="0" noProof="0" dirty="0">
                  <a:ln>
                    <a:noFill/>
                  </a:ln>
                  <a:solidFill>
                    <a:srgbClr val="002060"/>
                  </a:solidFill>
                  <a:effectLst/>
                  <a:uLnTx/>
                  <a:uFillTx/>
                  <a:latin typeface="Arial Narrow" panose="020B0606020202030204" pitchFamily="34" charset="0"/>
                  <a:ea typeface="Open Sans" panose="020B0606030504020204" pitchFamily="34" charset="0"/>
                  <a:cs typeface="Segoe UI" panose="020B0502040204020203" pitchFamily="34" charset="0"/>
                </a:rPr>
                <a:t> o </a:t>
              </a:r>
              <a:r>
                <a:rPr kumimoji="0" lang="en-US" sz="1400" b="1" i="0" u="none" strike="noStrike" kern="0" cap="none" spc="0" normalizeH="0" baseline="0" noProof="0" dirty="0" err="1">
                  <a:ln>
                    <a:noFill/>
                  </a:ln>
                  <a:solidFill>
                    <a:srgbClr val="002060"/>
                  </a:solidFill>
                  <a:effectLst/>
                  <a:uLnTx/>
                  <a:uFillTx/>
                  <a:latin typeface="Arial Narrow" panose="020B0606020202030204" pitchFamily="34" charset="0"/>
                  <a:ea typeface="Open Sans" panose="020B0606030504020204" pitchFamily="34" charset="0"/>
                  <a:cs typeface="Segoe UI" panose="020B0502040204020203" pitchFamily="34" charset="0"/>
                </a:rPr>
                <a:t>funciones</a:t>
              </a:r>
              <a:r>
                <a:rPr lang="en-US"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endParaRPr lang="en-IN" sz="14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endParaRPr>
            </a:p>
          </p:txBody>
        </p:sp>
        <p:sp>
          <p:nvSpPr>
            <p:cNvPr id="44" name="TextBox 102">
              <a:extLst>
                <a:ext uri="{FF2B5EF4-FFF2-40B4-BE49-F238E27FC236}">
                  <a16:creationId xmlns:a16="http://schemas.microsoft.com/office/drawing/2014/main" id="{C2E99A74-E334-4AEC-ACEF-4FCF6FFBDA28}"/>
                </a:ext>
              </a:extLst>
            </p:cNvPr>
            <p:cNvSpPr txBox="1"/>
            <p:nvPr/>
          </p:nvSpPr>
          <p:spPr>
            <a:xfrm>
              <a:off x="3761392" y="1878882"/>
              <a:ext cx="1643002" cy="1477328"/>
            </a:xfrm>
            <a:prstGeom prst="rect">
              <a:avLst/>
            </a:prstGeom>
            <a:noFill/>
          </p:spPr>
          <p:txBody>
            <a:bodyPr wrap="square" rtlCol="0">
              <a:spAutoFit/>
            </a:bodyPr>
            <a:lstStyle/>
            <a:p>
              <a:pPr algn="ctr" defTabSz="1218987"/>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Se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solicita</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información</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relacionada</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con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facultades</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competencias</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o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funciones</a:t>
              </a:r>
              <a:endParaRPr lang="en-IN"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endParaRPr>
            </a:p>
          </p:txBody>
        </p:sp>
        <p:sp>
          <p:nvSpPr>
            <p:cNvPr id="47" name="TextBox 105">
              <a:extLst>
                <a:ext uri="{FF2B5EF4-FFF2-40B4-BE49-F238E27FC236}">
                  <a16:creationId xmlns:a16="http://schemas.microsoft.com/office/drawing/2014/main" id="{66659BC5-A876-4BA8-B6B6-0E687E7964B5}"/>
                </a:ext>
              </a:extLst>
            </p:cNvPr>
            <p:cNvSpPr txBox="1"/>
            <p:nvPr/>
          </p:nvSpPr>
          <p:spPr>
            <a:xfrm>
              <a:off x="3809363" y="4108535"/>
              <a:ext cx="1523964" cy="1477328"/>
            </a:xfrm>
            <a:prstGeom prst="rect">
              <a:avLst/>
            </a:prstGeom>
            <a:noFill/>
          </p:spPr>
          <p:txBody>
            <a:bodyPr wrap="square" rtlCol="0">
              <a:spAutoFit/>
            </a:bodyPr>
            <a:lstStyle/>
            <a:p>
              <a:pPr algn="ctr" defTabSz="1218987"/>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No se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posee</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la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información</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porque</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no se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ejerció</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la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función</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competencia</a:t>
              </a:r>
              <a:r>
                <a:rPr lang="en-US"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o </a:t>
              </a:r>
              <a:r>
                <a:rPr lang="en-US" sz="15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función</a:t>
              </a:r>
              <a:endParaRPr lang="en-IN" sz="15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endParaRPr>
            </a:p>
          </p:txBody>
        </p:sp>
        <p:sp>
          <p:nvSpPr>
            <p:cNvPr id="50" name="TextBox 108">
              <a:extLst>
                <a:ext uri="{FF2B5EF4-FFF2-40B4-BE49-F238E27FC236}">
                  <a16:creationId xmlns:a16="http://schemas.microsoft.com/office/drawing/2014/main" id="{03301406-8151-4394-97CF-40A4F1C2F170}"/>
                </a:ext>
              </a:extLst>
            </p:cNvPr>
            <p:cNvSpPr txBox="1"/>
            <p:nvPr/>
          </p:nvSpPr>
          <p:spPr>
            <a:xfrm>
              <a:off x="2236211" y="2099953"/>
              <a:ext cx="1390893" cy="1323439"/>
            </a:xfrm>
            <a:prstGeom prst="rect">
              <a:avLst/>
            </a:prstGeom>
            <a:noFill/>
          </p:spPr>
          <p:txBody>
            <a:bodyPr wrap="square" rtlCol="0">
              <a:spAutoFit/>
            </a:bodyPr>
            <a:lstStyle/>
            <a:p>
              <a:pPr algn="ctr" defTabSz="1218987"/>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No se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documentaron</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facultades</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porque</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no se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ejercieron</a:t>
              </a:r>
              <a:endParaRPr lang="en-IN"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endParaRPr>
            </a:p>
          </p:txBody>
        </p:sp>
        <p:sp>
          <p:nvSpPr>
            <p:cNvPr id="52" name="TextBox 110">
              <a:extLst>
                <a:ext uri="{FF2B5EF4-FFF2-40B4-BE49-F238E27FC236}">
                  <a16:creationId xmlns:a16="http://schemas.microsoft.com/office/drawing/2014/main" id="{E3C305E7-6DB5-45B7-9B04-7D8BC528E9B3}"/>
                </a:ext>
              </a:extLst>
            </p:cNvPr>
            <p:cNvSpPr txBox="1"/>
            <p:nvPr/>
          </p:nvSpPr>
          <p:spPr>
            <a:xfrm>
              <a:off x="2041704" y="4120937"/>
              <a:ext cx="1700378" cy="830997"/>
            </a:xfrm>
            <a:prstGeom prst="rect">
              <a:avLst/>
            </a:prstGeom>
            <a:noFill/>
          </p:spPr>
          <p:txBody>
            <a:bodyPr wrap="square" rtlCol="0">
              <a:spAutoFit/>
            </a:bodyPr>
            <a:lstStyle/>
            <a:p>
              <a:pPr algn="ctr" defTabSz="1218987"/>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Eso</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es una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afectación</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al derecho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humano</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a:t>
              </a:r>
              <a:endParaRPr lang="en-IN"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endParaRPr>
            </a:p>
          </p:txBody>
        </p:sp>
        <p:sp>
          <p:nvSpPr>
            <p:cNvPr id="53" name="TextBox 111">
              <a:extLst>
                <a:ext uri="{FF2B5EF4-FFF2-40B4-BE49-F238E27FC236}">
                  <a16:creationId xmlns:a16="http://schemas.microsoft.com/office/drawing/2014/main" id="{165F904A-D807-4BF8-B6A0-D8A86627162E}"/>
                </a:ext>
              </a:extLst>
            </p:cNvPr>
            <p:cNvSpPr txBox="1"/>
            <p:nvPr/>
          </p:nvSpPr>
          <p:spPr>
            <a:xfrm>
              <a:off x="-4719" y="2921563"/>
              <a:ext cx="1668469" cy="1569660"/>
            </a:xfrm>
            <a:prstGeom prst="rect">
              <a:avLst/>
            </a:prstGeom>
            <a:noFill/>
          </p:spPr>
          <p:txBody>
            <a:bodyPr wrap="square" rtlCol="0">
              <a:spAutoFit/>
            </a:bodyPr>
            <a:lstStyle/>
            <a:p>
              <a:pPr algn="ctr" defTabSz="1218987"/>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En</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todos</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los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casos</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anteriores</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es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posible</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que no se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ejerza</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la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atribución</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de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manera</a:t>
              </a:r>
              <a:r>
                <a:rPr lang="en-US" sz="1600" b="1" kern="0" dirty="0">
                  <a:solidFill>
                    <a:srgbClr val="002060"/>
                  </a:solidFill>
                  <a:latin typeface="Arial Narrow" panose="020B0606020202030204" pitchFamily="34" charset="0"/>
                  <a:ea typeface="Open Sans" panose="020B0606030504020204" pitchFamily="34" charset="0"/>
                  <a:cs typeface="Segoe UI" panose="020B0502040204020203" pitchFamily="34" charset="0"/>
                </a:rPr>
                <a:t> </a:t>
              </a:r>
              <a:r>
                <a:rPr lang="en-US" sz="1600" b="1" kern="0" dirty="0" err="1">
                  <a:solidFill>
                    <a:srgbClr val="002060"/>
                  </a:solidFill>
                  <a:latin typeface="Arial Narrow" panose="020B0606020202030204" pitchFamily="34" charset="0"/>
                  <a:ea typeface="Open Sans" panose="020B0606030504020204" pitchFamily="34" charset="0"/>
                  <a:cs typeface="Segoe UI" panose="020B0502040204020203" pitchFamily="34" charset="0"/>
                </a:rPr>
                <a:t>justificada</a:t>
              </a:r>
              <a:endParaRPr lang="en-IN" sz="1600" b="1" dirty="0">
                <a:solidFill>
                  <a:srgbClr val="002060"/>
                </a:solidFill>
                <a:latin typeface="Arial Narrow" panose="020B0606020202030204" pitchFamily="34" charset="0"/>
                <a:cs typeface="Segoe UI" panose="020B0502040204020203" pitchFamily="34" charset="0"/>
              </a:endParaRPr>
            </a:p>
          </p:txBody>
        </p:sp>
        <p:sp>
          <p:nvSpPr>
            <p:cNvPr id="58" name="TextBox 116">
              <a:extLst>
                <a:ext uri="{FF2B5EF4-FFF2-40B4-BE49-F238E27FC236}">
                  <a16:creationId xmlns:a16="http://schemas.microsoft.com/office/drawing/2014/main" id="{20319C44-CF23-4BA6-9113-4F889B25CA63}"/>
                </a:ext>
              </a:extLst>
            </p:cNvPr>
            <p:cNvSpPr txBox="1"/>
            <p:nvPr/>
          </p:nvSpPr>
          <p:spPr>
            <a:xfrm>
              <a:off x="1630472" y="3552504"/>
              <a:ext cx="1096740" cy="307777"/>
            </a:xfrm>
            <a:prstGeom prst="rect">
              <a:avLst/>
            </a:prstGeom>
            <a:noFill/>
          </p:spPr>
          <p:txBody>
            <a:bodyPr wrap="square" rtlCol="0" anchor="ctr">
              <a:spAutoFit/>
            </a:bodyPr>
            <a:lstStyle/>
            <a:p>
              <a:pPr algn="ctr" defTabSz="1218987"/>
              <a:r>
                <a:rPr lang="en-US" sz="1400" b="1" kern="0" dirty="0">
                  <a:solidFill>
                    <a:prstClr val="white"/>
                  </a:solidFill>
                  <a:latin typeface="Arial Narrow" panose="020B0606020202030204" pitchFamily="34" charset="0"/>
                  <a:ea typeface="Open Sans" panose="020B0606030504020204" pitchFamily="34" charset="0"/>
                  <a:cs typeface="Segoe UI" panose="020B0502040204020203" pitchFamily="34" charset="0"/>
                </a:rPr>
                <a:t>Por lo tanto</a:t>
              </a:r>
              <a:endParaRPr lang="en-IN" sz="1400" b="1" dirty="0">
                <a:solidFill>
                  <a:prstClr val="white"/>
                </a:solidFill>
                <a:latin typeface="Arial Narrow" panose="020B0606020202030204" pitchFamily="34" charset="0"/>
                <a:cs typeface="Segoe UI" panose="020B0502040204020203" pitchFamily="34" charset="0"/>
              </a:endParaRPr>
            </a:p>
          </p:txBody>
        </p:sp>
        <p:sp>
          <p:nvSpPr>
            <p:cNvPr id="60" name="Graphic 29" descr="User with solid fill">
              <a:extLst>
                <a:ext uri="{FF2B5EF4-FFF2-40B4-BE49-F238E27FC236}">
                  <a16:creationId xmlns:a16="http://schemas.microsoft.com/office/drawing/2014/main" id="{F6F4537A-2FAA-4EC6-87B3-60925E6AB61F}"/>
                </a:ext>
              </a:extLst>
            </p:cNvPr>
            <p:cNvSpPr/>
            <p:nvPr/>
          </p:nvSpPr>
          <p:spPr>
            <a:xfrm>
              <a:off x="8377521" y="2593854"/>
              <a:ext cx="129265" cy="129265"/>
            </a:xfrm>
            <a:custGeom>
              <a:avLst/>
              <a:gdLst>
                <a:gd name="connsiteX0" fmla="*/ 129265 w 129265"/>
                <a:gd name="connsiteY0" fmla="*/ 64633 h 129265"/>
                <a:gd name="connsiteX1" fmla="*/ 64633 w 129265"/>
                <a:gd name="connsiteY1" fmla="*/ 129265 h 129265"/>
                <a:gd name="connsiteX2" fmla="*/ 0 w 129265"/>
                <a:gd name="connsiteY2" fmla="*/ 64633 h 129265"/>
                <a:gd name="connsiteX3" fmla="*/ 64633 w 129265"/>
                <a:gd name="connsiteY3" fmla="*/ 0 h 129265"/>
                <a:gd name="connsiteX4" fmla="*/ 129265 w 129265"/>
                <a:gd name="connsiteY4" fmla="*/ 64633 h 12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65" h="129265">
                  <a:moveTo>
                    <a:pt x="129265" y="64633"/>
                  </a:moveTo>
                  <a:cubicBezTo>
                    <a:pt x="129265" y="100328"/>
                    <a:pt x="100328" y="129265"/>
                    <a:pt x="64633" y="129265"/>
                  </a:cubicBezTo>
                  <a:cubicBezTo>
                    <a:pt x="28937" y="129265"/>
                    <a:pt x="0" y="100328"/>
                    <a:pt x="0" y="64633"/>
                  </a:cubicBezTo>
                  <a:cubicBezTo>
                    <a:pt x="0" y="28937"/>
                    <a:pt x="28937" y="0"/>
                    <a:pt x="64633" y="0"/>
                  </a:cubicBezTo>
                  <a:cubicBezTo>
                    <a:pt x="100328" y="0"/>
                    <a:pt x="129265" y="28937"/>
                    <a:pt x="129265" y="64633"/>
                  </a:cubicBezTo>
                  <a:close/>
                </a:path>
              </a:pathLst>
            </a:custGeom>
            <a:solidFill>
              <a:sysClr val="window" lastClr="FFFFFF"/>
            </a:solidFill>
            <a:ln w="3969" cap="flat">
              <a:noFill/>
              <a:prstDash val="solid"/>
              <a:miter/>
            </a:ln>
          </p:spPr>
          <p:txBody>
            <a:bodyPr rtlCol="0"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2" name="Graphic 6" descr="Flowchart with solid fill">
              <a:extLst>
                <a:ext uri="{FF2B5EF4-FFF2-40B4-BE49-F238E27FC236}">
                  <a16:creationId xmlns:a16="http://schemas.microsoft.com/office/drawing/2014/main" id="{0BA413D5-C233-48E9-9D27-D12B058CE151}"/>
                </a:ext>
              </a:extLst>
            </p:cNvPr>
            <p:cNvSpPr/>
            <p:nvPr/>
          </p:nvSpPr>
          <p:spPr>
            <a:xfrm>
              <a:off x="7919920" y="1684586"/>
              <a:ext cx="151078" cy="62208"/>
            </a:xfrm>
            <a:custGeom>
              <a:avLst/>
              <a:gdLst>
                <a:gd name="connsiteX0" fmla="*/ 0 w 151078"/>
                <a:gd name="connsiteY0" fmla="*/ 0 h 62208"/>
                <a:gd name="connsiteX1" fmla="*/ 151079 w 151078"/>
                <a:gd name="connsiteY1" fmla="*/ 0 h 62208"/>
                <a:gd name="connsiteX2" fmla="*/ 151079 w 151078"/>
                <a:gd name="connsiteY2" fmla="*/ 62209 h 62208"/>
                <a:gd name="connsiteX3" fmla="*/ 0 w 151078"/>
                <a:gd name="connsiteY3" fmla="*/ 62209 h 62208"/>
              </a:gdLst>
              <a:ahLst/>
              <a:cxnLst>
                <a:cxn ang="0">
                  <a:pos x="connsiteX0" y="connsiteY0"/>
                </a:cxn>
                <a:cxn ang="0">
                  <a:pos x="connsiteX1" y="connsiteY1"/>
                </a:cxn>
                <a:cxn ang="0">
                  <a:pos x="connsiteX2" y="connsiteY2"/>
                </a:cxn>
                <a:cxn ang="0">
                  <a:pos x="connsiteX3" y="connsiteY3"/>
                </a:cxn>
              </a:cxnLst>
              <a:rect l="l" t="t" r="r" b="b"/>
              <a:pathLst>
                <a:path w="151078" h="62208">
                  <a:moveTo>
                    <a:pt x="0" y="0"/>
                  </a:moveTo>
                  <a:lnTo>
                    <a:pt x="151079" y="0"/>
                  </a:lnTo>
                  <a:lnTo>
                    <a:pt x="151079" y="62209"/>
                  </a:lnTo>
                  <a:lnTo>
                    <a:pt x="0" y="62209"/>
                  </a:lnTo>
                  <a:close/>
                </a:path>
              </a:pathLst>
            </a:custGeom>
            <a:solidFill>
              <a:sysClr val="window" lastClr="FFFFFF"/>
            </a:solidFill>
            <a:ln w="4366" cap="flat">
              <a:noFill/>
              <a:prstDash val="solid"/>
              <a:miter/>
            </a:ln>
          </p:spPr>
          <p:txBody>
            <a:bodyPr rtlCol="0"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3" name="Graphic 6" descr="Flowchart with solid fill">
              <a:extLst>
                <a:ext uri="{FF2B5EF4-FFF2-40B4-BE49-F238E27FC236}">
                  <a16:creationId xmlns:a16="http://schemas.microsoft.com/office/drawing/2014/main" id="{39608B1F-8AC0-4DD3-BC3B-AA7E1C984616}"/>
                </a:ext>
              </a:extLst>
            </p:cNvPr>
            <p:cNvSpPr/>
            <p:nvPr/>
          </p:nvSpPr>
          <p:spPr>
            <a:xfrm>
              <a:off x="7835493" y="1920091"/>
              <a:ext cx="53321" cy="53321"/>
            </a:xfrm>
            <a:custGeom>
              <a:avLst/>
              <a:gdLst>
                <a:gd name="connsiteX0" fmla="*/ 53322 w 53321"/>
                <a:gd name="connsiteY0" fmla="*/ 26661 h 53321"/>
                <a:gd name="connsiteX1" fmla="*/ 26661 w 53321"/>
                <a:gd name="connsiteY1" fmla="*/ 53322 h 53321"/>
                <a:gd name="connsiteX2" fmla="*/ 0 w 53321"/>
                <a:gd name="connsiteY2" fmla="*/ 26661 h 53321"/>
                <a:gd name="connsiteX3" fmla="*/ 26661 w 53321"/>
                <a:gd name="connsiteY3" fmla="*/ 0 h 53321"/>
                <a:gd name="connsiteX4" fmla="*/ 53322 w 53321"/>
                <a:gd name="connsiteY4" fmla="*/ 26661 h 5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21" h="53321">
                  <a:moveTo>
                    <a:pt x="53322" y="26661"/>
                  </a:moveTo>
                  <a:cubicBezTo>
                    <a:pt x="53322" y="41385"/>
                    <a:pt x="41385" y="53322"/>
                    <a:pt x="26661" y="53322"/>
                  </a:cubicBezTo>
                  <a:cubicBezTo>
                    <a:pt x="11937" y="53322"/>
                    <a:pt x="0" y="41385"/>
                    <a:pt x="0" y="26661"/>
                  </a:cubicBezTo>
                  <a:cubicBezTo>
                    <a:pt x="0" y="11937"/>
                    <a:pt x="11937" y="0"/>
                    <a:pt x="26661" y="0"/>
                  </a:cubicBezTo>
                  <a:cubicBezTo>
                    <a:pt x="41385" y="0"/>
                    <a:pt x="53322" y="11937"/>
                    <a:pt x="53322" y="26661"/>
                  </a:cubicBezTo>
                  <a:close/>
                </a:path>
              </a:pathLst>
            </a:custGeom>
            <a:solidFill>
              <a:sysClr val="window" lastClr="FFFFFF"/>
            </a:solidFill>
            <a:ln w="4366" cap="flat">
              <a:noFill/>
              <a:prstDash val="solid"/>
              <a:miter/>
            </a:ln>
          </p:spPr>
          <p:txBody>
            <a:bodyPr rtlCol="0"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4" name="Graphic 6" descr="Flowchart with solid fill">
              <a:extLst>
                <a:ext uri="{FF2B5EF4-FFF2-40B4-BE49-F238E27FC236}">
                  <a16:creationId xmlns:a16="http://schemas.microsoft.com/office/drawing/2014/main" id="{35ED4220-9075-4489-91F8-D268D2928A0A}"/>
                </a:ext>
              </a:extLst>
            </p:cNvPr>
            <p:cNvSpPr/>
            <p:nvPr/>
          </p:nvSpPr>
          <p:spPr>
            <a:xfrm>
              <a:off x="7968798" y="1920091"/>
              <a:ext cx="53321" cy="53321"/>
            </a:xfrm>
            <a:custGeom>
              <a:avLst/>
              <a:gdLst>
                <a:gd name="connsiteX0" fmla="*/ 53322 w 53321"/>
                <a:gd name="connsiteY0" fmla="*/ 26661 h 53321"/>
                <a:gd name="connsiteX1" fmla="*/ 26661 w 53321"/>
                <a:gd name="connsiteY1" fmla="*/ 53322 h 53321"/>
                <a:gd name="connsiteX2" fmla="*/ 0 w 53321"/>
                <a:gd name="connsiteY2" fmla="*/ 26661 h 53321"/>
                <a:gd name="connsiteX3" fmla="*/ 26661 w 53321"/>
                <a:gd name="connsiteY3" fmla="*/ 0 h 53321"/>
                <a:gd name="connsiteX4" fmla="*/ 53322 w 53321"/>
                <a:gd name="connsiteY4" fmla="*/ 26661 h 5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21" h="53321">
                  <a:moveTo>
                    <a:pt x="53322" y="26661"/>
                  </a:moveTo>
                  <a:cubicBezTo>
                    <a:pt x="53322" y="41385"/>
                    <a:pt x="41385" y="53322"/>
                    <a:pt x="26661" y="53322"/>
                  </a:cubicBezTo>
                  <a:cubicBezTo>
                    <a:pt x="11937" y="53322"/>
                    <a:pt x="0" y="41385"/>
                    <a:pt x="0" y="26661"/>
                  </a:cubicBezTo>
                  <a:cubicBezTo>
                    <a:pt x="0" y="11937"/>
                    <a:pt x="11937" y="0"/>
                    <a:pt x="26661" y="0"/>
                  </a:cubicBezTo>
                  <a:cubicBezTo>
                    <a:pt x="41385" y="0"/>
                    <a:pt x="53322" y="11937"/>
                    <a:pt x="53322" y="26661"/>
                  </a:cubicBezTo>
                  <a:close/>
                </a:path>
              </a:pathLst>
            </a:custGeom>
            <a:solidFill>
              <a:sysClr val="window" lastClr="FFFFFF"/>
            </a:solidFill>
            <a:ln w="4366" cap="flat">
              <a:noFill/>
              <a:prstDash val="solid"/>
              <a:miter/>
            </a:ln>
          </p:spPr>
          <p:txBody>
            <a:bodyPr rtlCol="0"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5" name="Graphic 6" descr="Flowchart with solid fill">
              <a:extLst>
                <a:ext uri="{FF2B5EF4-FFF2-40B4-BE49-F238E27FC236}">
                  <a16:creationId xmlns:a16="http://schemas.microsoft.com/office/drawing/2014/main" id="{1693C059-A603-4C8A-8A46-D2CC579761A0}"/>
                </a:ext>
              </a:extLst>
            </p:cNvPr>
            <p:cNvSpPr/>
            <p:nvPr/>
          </p:nvSpPr>
          <p:spPr>
            <a:xfrm>
              <a:off x="8102103" y="1920091"/>
              <a:ext cx="53321" cy="53321"/>
            </a:xfrm>
            <a:custGeom>
              <a:avLst/>
              <a:gdLst>
                <a:gd name="connsiteX0" fmla="*/ 53322 w 53321"/>
                <a:gd name="connsiteY0" fmla="*/ 26661 h 53321"/>
                <a:gd name="connsiteX1" fmla="*/ 26661 w 53321"/>
                <a:gd name="connsiteY1" fmla="*/ 53322 h 53321"/>
                <a:gd name="connsiteX2" fmla="*/ 0 w 53321"/>
                <a:gd name="connsiteY2" fmla="*/ 26661 h 53321"/>
                <a:gd name="connsiteX3" fmla="*/ 26661 w 53321"/>
                <a:gd name="connsiteY3" fmla="*/ 0 h 53321"/>
                <a:gd name="connsiteX4" fmla="*/ 53322 w 53321"/>
                <a:gd name="connsiteY4" fmla="*/ 26661 h 5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21" h="53321">
                  <a:moveTo>
                    <a:pt x="53322" y="26661"/>
                  </a:moveTo>
                  <a:cubicBezTo>
                    <a:pt x="53322" y="41385"/>
                    <a:pt x="41385" y="53322"/>
                    <a:pt x="26661" y="53322"/>
                  </a:cubicBezTo>
                  <a:cubicBezTo>
                    <a:pt x="11937" y="53322"/>
                    <a:pt x="0" y="41385"/>
                    <a:pt x="0" y="26661"/>
                  </a:cubicBezTo>
                  <a:cubicBezTo>
                    <a:pt x="0" y="11937"/>
                    <a:pt x="11937" y="0"/>
                    <a:pt x="26661" y="0"/>
                  </a:cubicBezTo>
                  <a:cubicBezTo>
                    <a:pt x="41385" y="0"/>
                    <a:pt x="53322" y="11937"/>
                    <a:pt x="53322" y="26661"/>
                  </a:cubicBezTo>
                  <a:close/>
                </a:path>
              </a:pathLst>
            </a:custGeom>
            <a:solidFill>
              <a:sysClr val="window" lastClr="FFFFFF"/>
            </a:solidFill>
            <a:ln w="4366" cap="flat">
              <a:noFill/>
              <a:prstDash val="solid"/>
              <a:miter/>
            </a:ln>
          </p:spPr>
          <p:txBody>
            <a:bodyPr rtlCol="0"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304563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9" name="Grupo 8">
            <a:extLst>
              <a:ext uri="{FF2B5EF4-FFF2-40B4-BE49-F238E27FC236}">
                <a16:creationId xmlns:a16="http://schemas.microsoft.com/office/drawing/2014/main" id="{85A6C3B0-80DF-46BC-ABC2-120F0597A4BA}"/>
              </a:ext>
            </a:extLst>
          </p:cNvPr>
          <p:cNvGrpSpPr/>
          <p:nvPr/>
        </p:nvGrpSpPr>
        <p:grpSpPr>
          <a:xfrm>
            <a:off x="1093606" y="2016172"/>
            <a:ext cx="10004787" cy="4306249"/>
            <a:chOff x="576127" y="1354322"/>
            <a:chExt cx="7995087" cy="3199756"/>
          </a:xfrm>
        </p:grpSpPr>
        <p:sp>
          <p:nvSpPr>
            <p:cNvPr id="3" name="Google Shape;633;p31">
              <a:extLst>
                <a:ext uri="{FF2B5EF4-FFF2-40B4-BE49-F238E27FC236}">
                  <a16:creationId xmlns:a16="http://schemas.microsoft.com/office/drawing/2014/main" id="{69BD602A-26C0-46E9-8201-844F8068ABAE}"/>
                </a:ext>
              </a:extLst>
            </p:cNvPr>
            <p:cNvSpPr/>
            <p:nvPr/>
          </p:nvSpPr>
          <p:spPr>
            <a:xfrm>
              <a:off x="4727205" y="1356149"/>
              <a:ext cx="3844009" cy="2710012"/>
            </a:xfrm>
            <a:custGeom>
              <a:avLst/>
              <a:gdLst/>
              <a:ahLst/>
              <a:cxnLst/>
              <a:rect l="l" t="t" r="r" b="b"/>
              <a:pathLst>
                <a:path w="9272" h="6540" extrusionOk="0">
                  <a:moveTo>
                    <a:pt x="9271" y="1241"/>
                  </a:moveTo>
                  <a:lnTo>
                    <a:pt x="8088" y="179"/>
                  </a:lnTo>
                  <a:lnTo>
                    <a:pt x="8088" y="863"/>
                  </a:lnTo>
                  <a:lnTo>
                    <a:pt x="2087" y="863"/>
                  </a:lnTo>
                  <a:lnTo>
                    <a:pt x="2087" y="863"/>
                  </a:lnTo>
                  <a:cubicBezTo>
                    <a:pt x="1508" y="387"/>
                    <a:pt x="789" y="75"/>
                    <a:pt x="0" y="0"/>
                  </a:cubicBezTo>
                  <a:lnTo>
                    <a:pt x="0" y="0"/>
                  </a:lnTo>
                  <a:cubicBezTo>
                    <a:pt x="204" y="121"/>
                    <a:pt x="340" y="344"/>
                    <a:pt x="340" y="599"/>
                  </a:cubicBezTo>
                  <a:lnTo>
                    <a:pt x="340" y="599"/>
                  </a:lnTo>
                  <a:cubicBezTo>
                    <a:pt x="340" y="836"/>
                    <a:pt x="221" y="1047"/>
                    <a:pt x="39" y="1173"/>
                  </a:cubicBezTo>
                  <a:lnTo>
                    <a:pt x="39" y="1173"/>
                  </a:lnTo>
                  <a:cubicBezTo>
                    <a:pt x="1339" y="1370"/>
                    <a:pt x="2336" y="2493"/>
                    <a:pt x="2336" y="3850"/>
                  </a:cubicBezTo>
                  <a:lnTo>
                    <a:pt x="2336" y="3850"/>
                  </a:lnTo>
                  <a:cubicBezTo>
                    <a:pt x="2336" y="4569"/>
                    <a:pt x="2054" y="5224"/>
                    <a:pt x="1595" y="5709"/>
                  </a:cubicBezTo>
                  <a:lnTo>
                    <a:pt x="1595" y="5709"/>
                  </a:lnTo>
                  <a:cubicBezTo>
                    <a:pt x="1637" y="5702"/>
                    <a:pt x="1680" y="5697"/>
                    <a:pt x="1724" y="5697"/>
                  </a:cubicBezTo>
                  <a:lnTo>
                    <a:pt x="1724" y="5697"/>
                  </a:lnTo>
                  <a:cubicBezTo>
                    <a:pt x="2110" y="5697"/>
                    <a:pt x="2422" y="6010"/>
                    <a:pt x="2422" y="6395"/>
                  </a:cubicBezTo>
                  <a:lnTo>
                    <a:pt x="2422" y="6395"/>
                  </a:lnTo>
                  <a:cubicBezTo>
                    <a:pt x="2422" y="6444"/>
                    <a:pt x="2417" y="6493"/>
                    <a:pt x="2407" y="6539"/>
                  </a:cubicBezTo>
                  <a:lnTo>
                    <a:pt x="2407" y="6539"/>
                  </a:lnTo>
                  <a:cubicBezTo>
                    <a:pt x="3081" y="5843"/>
                    <a:pt x="3496" y="4894"/>
                    <a:pt x="3496" y="3850"/>
                  </a:cubicBezTo>
                  <a:lnTo>
                    <a:pt x="3496" y="3850"/>
                  </a:lnTo>
                  <a:cubicBezTo>
                    <a:pt x="3496" y="3039"/>
                    <a:pt x="3247" y="2288"/>
                    <a:pt x="2821" y="1666"/>
                  </a:cubicBezTo>
                  <a:lnTo>
                    <a:pt x="8088" y="1666"/>
                  </a:lnTo>
                  <a:lnTo>
                    <a:pt x="8088" y="2303"/>
                  </a:lnTo>
                  <a:lnTo>
                    <a:pt x="9271" y="1241"/>
                  </a:lnTo>
                </a:path>
              </a:pathLst>
            </a:custGeom>
            <a:solidFill>
              <a:srgbClr val="99B68E"/>
            </a:solidFill>
            <a:ln>
              <a:noFill/>
            </a:ln>
          </p:spPr>
          <p:txBody>
            <a:bodyPr spcFirstLastPara="1" wrap="square" lIns="34300" tIns="17150" rIns="34300" bIns="171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737572"/>
                </a:solidFill>
                <a:effectLst/>
                <a:uLnTx/>
                <a:uFillTx/>
                <a:latin typeface="Lato Light"/>
                <a:ea typeface="Lato Light"/>
                <a:cs typeface="Lato Light"/>
                <a:sym typeface="Lato Light"/>
              </a:endParaRPr>
            </a:p>
          </p:txBody>
        </p:sp>
        <p:sp>
          <p:nvSpPr>
            <p:cNvPr id="4" name="Google Shape;634;p31">
              <a:extLst>
                <a:ext uri="{FF2B5EF4-FFF2-40B4-BE49-F238E27FC236}">
                  <a16:creationId xmlns:a16="http://schemas.microsoft.com/office/drawing/2014/main" id="{61A57F7B-BFF9-46E5-A578-49DA6D341355}"/>
                </a:ext>
              </a:extLst>
            </p:cNvPr>
            <p:cNvSpPr/>
            <p:nvPr/>
          </p:nvSpPr>
          <p:spPr>
            <a:xfrm>
              <a:off x="576127" y="1354322"/>
              <a:ext cx="4869429" cy="3199756"/>
            </a:xfrm>
            <a:custGeom>
              <a:avLst/>
              <a:gdLst/>
              <a:ahLst/>
              <a:cxnLst/>
              <a:rect l="l" t="t" r="r" b="b"/>
              <a:pathLst>
                <a:path w="11748" h="7721" extrusionOk="0">
                  <a:moveTo>
                    <a:pt x="11737" y="7096"/>
                  </a:moveTo>
                  <a:lnTo>
                    <a:pt x="11737" y="7096"/>
                  </a:lnTo>
                  <a:cubicBezTo>
                    <a:pt x="11351" y="7096"/>
                    <a:pt x="11039" y="6783"/>
                    <a:pt x="11039" y="6398"/>
                  </a:cubicBezTo>
                  <a:lnTo>
                    <a:pt x="11039" y="6398"/>
                  </a:lnTo>
                  <a:cubicBezTo>
                    <a:pt x="11039" y="6306"/>
                    <a:pt x="11056" y="6220"/>
                    <a:pt x="11089" y="6140"/>
                  </a:cubicBezTo>
                  <a:lnTo>
                    <a:pt x="11089" y="6140"/>
                  </a:lnTo>
                  <a:cubicBezTo>
                    <a:pt x="10670" y="6405"/>
                    <a:pt x="10174" y="6560"/>
                    <a:pt x="9643" y="6560"/>
                  </a:cubicBezTo>
                  <a:lnTo>
                    <a:pt x="9643" y="6560"/>
                  </a:lnTo>
                  <a:cubicBezTo>
                    <a:pt x="8148" y="6560"/>
                    <a:pt x="6935" y="5347"/>
                    <a:pt x="6935" y="3853"/>
                  </a:cubicBezTo>
                  <a:lnTo>
                    <a:pt x="6935" y="3853"/>
                  </a:lnTo>
                  <a:cubicBezTo>
                    <a:pt x="6935" y="2489"/>
                    <a:pt x="7943" y="1361"/>
                    <a:pt x="9254" y="1172"/>
                  </a:cubicBezTo>
                  <a:lnTo>
                    <a:pt x="9254" y="1172"/>
                  </a:lnTo>
                  <a:cubicBezTo>
                    <a:pt x="9075" y="1046"/>
                    <a:pt x="8958" y="837"/>
                    <a:pt x="8958" y="602"/>
                  </a:cubicBezTo>
                  <a:lnTo>
                    <a:pt x="8958" y="602"/>
                  </a:lnTo>
                  <a:cubicBezTo>
                    <a:pt x="8958" y="345"/>
                    <a:pt x="9096" y="121"/>
                    <a:pt x="9302" y="0"/>
                  </a:cubicBezTo>
                  <a:lnTo>
                    <a:pt x="9302" y="0"/>
                  </a:lnTo>
                  <a:cubicBezTo>
                    <a:pt x="7326" y="172"/>
                    <a:pt x="5775" y="1830"/>
                    <a:pt x="5775" y="3853"/>
                  </a:cubicBezTo>
                  <a:lnTo>
                    <a:pt x="5775" y="3853"/>
                  </a:lnTo>
                  <a:cubicBezTo>
                    <a:pt x="5775" y="4663"/>
                    <a:pt x="6025" y="5415"/>
                    <a:pt x="6451" y="6037"/>
                  </a:cubicBezTo>
                  <a:lnTo>
                    <a:pt x="1183" y="6037"/>
                  </a:lnTo>
                  <a:lnTo>
                    <a:pt x="1183" y="5412"/>
                  </a:lnTo>
                  <a:lnTo>
                    <a:pt x="0" y="6474"/>
                  </a:lnTo>
                  <a:lnTo>
                    <a:pt x="1183" y="7535"/>
                  </a:lnTo>
                  <a:lnTo>
                    <a:pt x="1183" y="6840"/>
                  </a:lnTo>
                  <a:lnTo>
                    <a:pt x="7186" y="6840"/>
                  </a:lnTo>
                  <a:lnTo>
                    <a:pt x="7186" y="6840"/>
                  </a:lnTo>
                  <a:cubicBezTo>
                    <a:pt x="7854" y="7390"/>
                    <a:pt x="8710" y="7720"/>
                    <a:pt x="9643" y="7720"/>
                  </a:cubicBezTo>
                  <a:lnTo>
                    <a:pt x="9643" y="7720"/>
                  </a:lnTo>
                  <a:cubicBezTo>
                    <a:pt x="10419" y="7720"/>
                    <a:pt x="11142" y="7491"/>
                    <a:pt x="11747" y="7096"/>
                  </a:cubicBezTo>
                  <a:lnTo>
                    <a:pt x="11747" y="7096"/>
                  </a:lnTo>
                  <a:cubicBezTo>
                    <a:pt x="11744" y="7096"/>
                    <a:pt x="11741" y="7096"/>
                    <a:pt x="11737" y="7096"/>
                  </a:cubicBezTo>
                </a:path>
              </a:pathLst>
            </a:custGeom>
            <a:solidFill>
              <a:srgbClr val="64BBB3"/>
            </a:solidFill>
            <a:ln>
              <a:noFill/>
            </a:ln>
          </p:spPr>
          <p:txBody>
            <a:bodyPr spcFirstLastPara="1" wrap="square" lIns="34300" tIns="17150" rIns="34300" bIns="171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737572"/>
                </a:solidFill>
                <a:effectLst/>
                <a:uLnTx/>
                <a:uFillTx/>
                <a:latin typeface="Lato Light"/>
                <a:ea typeface="Lato Light"/>
                <a:cs typeface="Lato Light"/>
                <a:sym typeface="Lato Light"/>
              </a:endParaRPr>
            </a:p>
          </p:txBody>
        </p:sp>
        <p:sp>
          <p:nvSpPr>
            <p:cNvPr id="5" name="Google Shape;635;p31">
              <a:extLst>
                <a:ext uri="{FF2B5EF4-FFF2-40B4-BE49-F238E27FC236}">
                  <a16:creationId xmlns:a16="http://schemas.microsoft.com/office/drawing/2014/main" id="{6A6CB874-ABBE-4AB2-AF51-40ED3F5B68C7}"/>
                </a:ext>
              </a:extLst>
            </p:cNvPr>
            <p:cNvSpPr txBox="1"/>
            <p:nvPr/>
          </p:nvSpPr>
          <p:spPr>
            <a:xfrm>
              <a:off x="4430939" y="1411041"/>
              <a:ext cx="282000" cy="381000"/>
            </a:xfrm>
            <a:prstGeom prst="rect">
              <a:avLst/>
            </a:prstGeom>
            <a:noFill/>
            <a:ln>
              <a:noFill/>
            </a:ln>
          </p:spPr>
          <p:txBody>
            <a:bodyPr spcFirstLastPara="1" wrap="square" lIns="34300" tIns="17150" rIns="34300" bIns="17150" anchor="ctr" anchorCtr="0">
              <a:noAutofit/>
            </a:bodyPr>
            <a:lstStyle/>
            <a:p>
              <a:pPr algn="ctr">
                <a:buClr>
                  <a:srgbClr val="000000"/>
                </a:buClr>
                <a:buFont typeface="Arial"/>
                <a:buNone/>
              </a:pPr>
              <a:r>
                <a:rPr lang="en" sz="2300" kern="0">
                  <a:solidFill>
                    <a:srgbClr val="99B68E"/>
                  </a:solidFill>
                  <a:latin typeface="Fira Sans Extra Condensed Medium"/>
                  <a:ea typeface="Fira Sans Extra Condensed Medium"/>
                  <a:cs typeface="Fira Sans Extra Condensed Medium"/>
                  <a:sym typeface="Fira Sans Extra Condensed Medium"/>
                </a:rPr>
                <a:t>A</a:t>
              </a:r>
              <a:endParaRPr sz="500" kern="0">
                <a:solidFill>
                  <a:srgbClr val="99B68E"/>
                </a:solidFill>
                <a:latin typeface="Fira Sans Extra Condensed Medium"/>
                <a:ea typeface="Fira Sans Extra Condensed Medium"/>
                <a:cs typeface="Fira Sans Extra Condensed Medium"/>
                <a:sym typeface="Fira Sans Extra Condensed Medium"/>
              </a:endParaRPr>
            </a:p>
          </p:txBody>
        </p:sp>
        <p:sp>
          <p:nvSpPr>
            <p:cNvPr id="6" name="Google Shape;636;p31">
              <a:extLst>
                <a:ext uri="{FF2B5EF4-FFF2-40B4-BE49-F238E27FC236}">
                  <a16:creationId xmlns:a16="http://schemas.microsoft.com/office/drawing/2014/main" id="{29F485F2-F84F-4B0F-9600-87B582C1DA9C}"/>
                </a:ext>
              </a:extLst>
            </p:cNvPr>
            <p:cNvSpPr txBox="1"/>
            <p:nvPr/>
          </p:nvSpPr>
          <p:spPr>
            <a:xfrm>
              <a:off x="5315920" y="3815907"/>
              <a:ext cx="259200" cy="381000"/>
            </a:xfrm>
            <a:prstGeom prst="rect">
              <a:avLst/>
            </a:prstGeom>
            <a:noFill/>
            <a:ln>
              <a:noFill/>
            </a:ln>
          </p:spPr>
          <p:txBody>
            <a:bodyPr spcFirstLastPara="1" wrap="square" lIns="34300" tIns="17150" rIns="34300" bIns="17150" anchor="ctr" anchorCtr="0">
              <a:noAutofit/>
            </a:bodyPr>
            <a:lstStyle/>
            <a:p>
              <a:pPr algn="ctr">
                <a:buClr>
                  <a:srgbClr val="000000"/>
                </a:buClr>
                <a:buFont typeface="Arial"/>
                <a:buNone/>
              </a:pPr>
              <a:r>
                <a:rPr lang="en" sz="2300" kern="0">
                  <a:solidFill>
                    <a:srgbClr val="64BBB3"/>
                  </a:solidFill>
                  <a:latin typeface="Fira Sans Extra Condensed Medium"/>
                  <a:ea typeface="Fira Sans Extra Condensed Medium"/>
                  <a:cs typeface="Fira Sans Extra Condensed Medium"/>
                  <a:sym typeface="Fira Sans Extra Condensed Medium"/>
                </a:rPr>
                <a:t>B</a:t>
              </a:r>
              <a:endParaRPr sz="500" kern="0">
                <a:solidFill>
                  <a:srgbClr val="64BBB3"/>
                </a:solidFill>
                <a:latin typeface="Fira Sans Extra Condensed Medium"/>
                <a:ea typeface="Fira Sans Extra Condensed Medium"/>
                <a:cs typeface="Fira Sans Extra Condensed Medium"/>
                <a:sym typeface="Fira Sans Extra Condensed Medium"/>
              </a:endParaRPr>
            </a:p>
          </p:txBody>
        </p:sp>
        <p:sp>
          <p:nvSpPr>
            <p:cNvPr id="8" name="Google Shape;640;p31">
              <a:extLst>
                <a:ext uri="{FF2B5EF4-FFF2-40B4-BE49-F238E27FC236}">
                  <a16:creationId xmlns:a16="http://schemas.microsoft.com/office/drawing/2014/main" id="{27A726F7-81FF-4767-99CC-DE40ED8720FC}"/>
                </a:ext>
              </a:extLst>
            </p:cNvPr>
            <p:cNvSpPr txBox="1"/>
            <p:nvPr/>
          </p:nvSpPr>
          <p:spPr>
            <a:xfrm>
              <a:off x="3446102" y="2590600"/>
              <a:ext cx="2258668" cy="727200"/>
            </a:xfrm>
            <a:prstGeom prst="rect">
              <a:avLst/>
            </a:prstGeom>
            <a:noFill/>
            <a:ln>
              <a:noFill/>
            </a:ln>
          </p:spPr>
          <p:txBody>
            <a:bodyPr spcFirstLastPara="1" wrap="square" lIns="34300" tIns="17150" rIns="34300" bIns="171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2400" b="1" i="0" u="none" strike="noStrike" kern="0" cap="none" spc="0" normalizeH="0" baseline="0" noProof="0" dirty="0">
                  <a:ln>
                    <a:noFill/>
                  </a:ln>
                  <a:solidFill>
                    <a:schemeClr val="tx2"/>
                  </a:solidFill>
                  <a:effectLst/>
                  <a:uLnTx/>
                  <a:uFillTx/>
                  <a:latin typeface="Arial Narrow" panose="020B0606020202030204" pitchFamily="34" charset="0"/>
                  <a:ea typeface="+mn-ea"/>
                  <a:cs typeface="+mn-cs"/>
                  <a:sym typeface="Fira Sans Extra Condensed Medium"/>
                </a:rPr>
                <a:t>Actos claramente potestativos</a:t>
              </a:r>
            </a:p>
          </p:txBody>
        </p:sp>
      </p:grpSp>
      <p:sp>
        <p:nvSpPr>
          <p:cNvPr id="11" name="Google Shape;639;p31">
            <a:extLst>
              <a:ext uri="{FF2B5EF4-FFF2-40B4-BE49-F238E27FC236}">
                <a16:creationId xmlns:a16="http://schemas.microsoft.com/office/drawing/2014/main" id="{38ED94CA-C3DF-4428-8B5A-7C0A040977D9}"/>
              </a:ext>
            </a:extLst>
          </p:cNvPr>
          <p:cNvSpPr txBox="1"/>
          <p:nvPr/>
        </p:nvSpPr>
        <p:spPr>
          <a:xfrm>
            <a:off x="8401067" y="3232450"/>
            <a:ext cx="2110179" cy="1064667"/>
          </a:xfrm>
          <a:prstGeom prst="rect">
            <a:avLst/>
          </a:prstGeom>
          <a:noFill/>
          <a:ln>
            <a:noFill/>
          </a:ln>
        </p:spPr>
        <p:txBody>
          <a:bodyPr spcFirstLastPara="1" wrap="square" lIns="81575" tIns="41150" rIns="81575" bIns="40775" anchor="ctr" anchorCtr="0">
            <a:noAutofit/>
          </a:bodyPr>
          <a:lstStyle/>
          <a:p>
            <a:pPr algn="ctr">
              <a:buClr>
                <a:srgbClr val="000000"/>
              </a:buClr>
              <a:buSzPts val="1100"/>
              <a:buFont typeface="Arial"/>
              <a:buNone/>
            </a:pPr>
            <a:r>
              <a:rPr lang="en" sz="1600" b="1" kern="0" dirty="0">
                <a:solidFill>
                  <a:schemeClr val="accent6">
                    <a:lumMod val="75000"/>
                  </a:schemeClr>
                </a:solidFill>
                <a:latin typeface="Arial Narrow" panose="020B0606020202030204" pitchFamily="34" charset="0"/>
                <a:ea typeface="Roboto"/>
                <a:cs typeface="Roboto"/>
                <a:sym typeface="Roboto"/>
              </a:rPr>
              <a:t>El derecho público contiene innumerables normas imperfectas</a:t>
            </a:r>
          </a:p>
        </p:txBody>
      </p:sp>
      <p:sp>
        <p:nvSpPr>
          <p:cNvPr id="12" name="Google Shape;639;p31">
            <a:extLst>
              <a:ext uri="{FF2B5EF4-FFF2-40B4-BE49-F238E27FC236}">
                <a16:creationId xmlns:a16="http://schemas.microsoft.com/office/drawing/2014/main" id="{0C5893B0-6A6F-412D-82A2-17FC171BE28D}"/>
              </a:ext>
            </a:extLst>
          </p:cNvPr>
          <p:cNvSpPr txBox="1"/>
          <p:nvPr/>
        </p:nvSpPr>
        <p:spPr>
          <a:xfrm>
            <a:off x="8098567" y="4447755"/>
            <a:ext cx="2715178" cy="1546346"/>
          </a:xfrm>
          <a:prstGeom prst="rect">
            <a:avLst/>
          </a:prstGeom>
          <a:noFill/>
          <a:ln>
            <a:noFill/>
          </a:ln>
        </p:spPr>
        <p:txBody>
          <a:bodyPr spcFirstLastPara="1" wrap="square" lIns="81575" tIns="41150" rIns="81575" bIns="40775" anchor="ctr" anchorCtr="0">
            <a:noAutofit/>
          </a:bodyPr>
          <a:lstStyle/>
          <a:p>
            <a:pPr marL="285750" indent="-285750">
              <a:buClr>
                <a:srgbClr val="000000"/>
              </a:buClr>
              <a:buSzPts val="1100"/>
              <a:buFont typeface="Wingdings" panose="05000000000000000000" pitchFamily="2" charset="2"/>
              <a:buChar char="ü"/>
            </a:pPr>
            <a:r>
              <a:rPr lang="en" sz="1400" b="1" kern="0" dirty="0">
                <a:solidFill>
                  <a:schemeClr val="accent6">
                    <a:lumMod val="75000"/>
                  </a:schemeClr>
                </a:solidFill>
                <a:latin typeface="Arial Narrow" panose="020B0606020202030204" pitchFamily="34" charset="0"/>
                <a:ea typeface="Roboto"/>
                <a:cs typeface="Roboto"/>
                <a:sym typeface="Roboto"/>
              </a:rPr>
              <a:t>La institución X podrá suscribir convenios de colaboración.</a:t>
            </a:r>
          </a:p>
          <a:p>
            <a:pPr marL="285750" indent="-285750">
              <a:buClr>
                <a:srgbClr val="000000"/>
              </a:buClr>
              <a:buSzPts val="1100"/>
              <a:buFont typeface="Wingdings" panose="05000000000000000000" pitchFamily="2" charset="2"/>
              <a:buChar char="ü"/>
            </a:pPr>
            <a:r>
              <a:rPr lang="en" sz="1400" b="1" kern="0" dirty="0">
                <a:solidFill>
                  <a:schemeClr val="accent6">
                    <a:lumMod val="75000"/>
                  </a:schemeClr>
                </a:solidFill>
                <a:latin typeface="Arial Narrow" panose="020B0606020202030204" pitchFamily="34" charset="0"/>
                <a:ea typeface="Roboto"/>
                <a:cs typeface="Roboto"/>
                <a:sym typeface="Roboto"/>
              </a:rPr>
              <a:t>La institución Y </a:t>
            </a:r>
            <a:r>
              <a:rPr lang="en" sz="1400" b="1" kern="0" dirty="0" err="1">
                <a:solidFill>
                  <a:schemeClr val="accent6">
                    <a:lumMod val="75000"/>
                  </a:schemeClr>
                </a:solidFill>
                <a:latin typeface="Arial Narrow" panose="020B0606020202030204" pitchFamily="34" charset="0"/>
                <a:ea typeface="Roboto"/>
                <a:cs typeface="Roboto"/>
                <a:sym typeface="Roboto"/>
              </a:rPr>
              <a:t>podrá</a:t>
            </a:r>
            <a:r>
              <a:rPr lang="en" sz="1400" b="1" kern="0" dirty="0">
                <a:solidFill>
                  <a:schemeClr val="accent6">
                    <a:lumMod val="75000"/>
                  </a:schemeClr>
                </a:solidFill>
                <a:latin typeface="Arial Narrow" panose="020B0606020202030204" pitchFamily="34" charset="0"/>
                <a:ea typeface="Roboto"/>
                <a:cs typeface="Roboto"/>
                <a:sym typeface="Roboto"/>
              </a:rPr>
              <a:t> </a:t>
            </a:r>
            <a:r>
              <a:rPr lang="en" sz="1400" b="1" kern="0" dirty="0" err="1">
                <a:solidFill>
                  <a:schemeClr val="accent6">
                    <a:lumMod val="75000"/>
                  </a:schemeClr>
                </a:solidFill>
                <a:latin typeface="Arial Narrow" panose="020B0606020202030204" pitchFamily="34" charset="0"/>
                <a:ea typeface="Roboto"/>
                <a:cs typeface="Roboto"/>
                <a:sym typeface="Roboto"/>
              </a:rPr>
              <a:t>contratar</a:t>
            </a:r>
            <a:r>
              <a:rPr lang="en" sz="1400" b="1" kern="0" dirty="0">
                <a:solidFill>
                  <a:schemeClr val="accent6">
                    <a:lumMod val="75000"/>
                  </a:schemeClr>
                </a:solidFill>
                <a:latin typeface="Arial Narrow" panose="020B0606020202030204" pitchFamily="34" charset="0"/>
                <a:ea typeface="Roboto"/>
                <a:cs typeface="Roboto"/>
                <a:sym typeface="Roboto"/>
              </a:rPr>
              <a:t> asesores externos</a:t>
            </a:r>
          </a:p>
          <a:p>
            <a:pPr marL="285750" indent="-285750">
              <a:buClr>
                <a:srgbClr val="000000"/>
              </a:buClr>
              <a:buSzPts val="1100"/>
              <a:buFont typeface="Wingdings" panose="05000000000000000000" pitchFamily="2" charset="2"/>
              <a:buChar char="ü"/>
            </a:pPr>
            <a:r>
              <a:rPr lang="en" sz="1400" b="1" kern="0" dirty="0">
                <a:solidFill>
                  <a:schemeClr val="accent6">
                    <a:lumMod val="75000"/>
                  </a:schemeClr>
                </a:solidFill>
                <a:latin typeface="Arial Narrow" panose="020B0606020202030204" pitchFamily="34" charset="0"/>
                <a:ea typeface="Roboto"/>
                <a:cs typeface="Roboto"/>
                <a:sym typeface="Roboto"/>
              </a:rPr>
              <a:t>La institución Z podrá adopátar medidas a, b y c.</a:t>
            </a:r>
          </a:p>
        </p:txBody>
      </p:sp>
      <p:sp>
        <p:nvSpPr>
          <p:cNvPr id="13" name="Google Shape;639;p31">
            <a:extLst>
              <a:ext uri="{FF2B5EF4-FFF2-40B4-BE49-F238E27FC236}">
                <a16:creationId xmlns:a16="http://schemas.microsoft.com/office/drawing/2014/main" id="{DA1A8992-8F66-4CA1-8878-E5FBA9F5E4F3}"/>
              </a:ext>
            </a:extLst>
          </p:cNvPr>
          <p:cNvSpPr txBox="1"/>
          <p:nvPr/>
        </p:nvSpPr>
        <p:spPr>
          <a:xfrm>
            <a:off x="1579610" y="2092505"/>
            <a:ext cx="2356000" cy="2797181"/>
          </a:xfrm>
          <a:prstGeom prst="rect">
            <a:avLst/>
          </a:prstGeom>
          <a:noFill/>
          <a:ln>
            <a:noFill/>
          </a:ln>
        </p:spPr>
        <p:txBody>
          <a:bodyPr spcFirstLastPara="1" wrap="square" lIns="81575" tIns="41150" rIns="81575" bIns="40775" anchor="ctr" anchorCtr="0">
            <a:noAutofit/>
          </a:bodyPr>
          <a:lstStyle/>
          <a:p>
            <a:pPr algn="ctr">
              <a:buClr>
                <a:srgbClr val="000000"/>
              </a:buClr>
              <a:buSzPts val="1100"/>
              <a:buFont typeface="Arial"/>
              <a:buNone/>
            </a:pPr>
            <a:r>
              <a:rPr lang="en" sz="1600" b="1" kern="0" dirty="0">
                <a:solidFill>
                  <a:srgbClr val="00B050"/>
                </a:solidFill>
                <a:latin typeface="Arial Narrow" panose="020B0606020202030204" pitchFamily="34" charset="0"/>
                <a:ea typeface="Roboto"/>
                <a:cs typeface="Roboto"/>
                <a:sym typeface="Roboto"/>
              </a:rPr>
              <a:t>En estos casos es posible motivar el no </a:t>
            </a:r>
            <a:r>
              <a:rPr lang="en" sz="1600" b="1" kern="0" dirty="0" err="1">
                <a:solidFill>
                  <a:srgbClr val="00B050"/>
                </a:solidFill>
                <a:latin typeface="Arial Narrow" panose="020B0606020202030204" pitchFamily="34" charset="0"/>
                <a:ea typeface="Roboto"/>
                <a:cs typeface="Roboto"/>
                <a:sym typeface="Roboto"/>
              </a:rPr>
              <a:t>ejercicio</a:t>
            </a:r>
            <a:r>
              <a:rPr lang="en" sz="1600" b="1" kern="0" dirty="0">
                <a:solidFill>
                  <a:srgbClr val="00B050"/>
                </a:solidFill>
                <a:latin typeface="Arial Narrow" panose="020B0606020202030204" pitchFamily="34" charset="0"/>
                <a:ea typeface="Roboto"/>
                <a:cs typeface="Roboto"/>
                <a:sym typeface="Roboto"/>
              </a:rPr>
              <a:t>.</a:t>
            </a:r>
          </a:p>
          <a:p>
            <a:pPr algn="ctr">
              <a:buClr>
                <a:srgbClr val="000000"/>
              </a:buClr>
              <a:buSzPts val="1100"/>
              <a:buFont typeface="Arial"/>
              <a:buNone/>
            </a:pPr>
            <a:r>
              <a:rPr lang="en" sz="1600" b="1" kern="0" dirty="0">
                <a:solidFill>
                  <a:srgbClr val="00B050"/>
                </a:solidFill>
                <a:latin typeface="Arial Narrow" panose="020B0606020202030204" pitchFamily="34" charset="0"/>
                <a:ea typeface="Roboto"/>
                <a:cs typeface="Roboto"/>
                <a:sym typeface="Roboto"/>
              </a:rPr>
              <a:t> </a:t>
            </a:r>
          </a:p>
          <a:p>
            <a:pPr algn="ctr">
              <a:buClr>
                <a:srgbClr val="000000"/>
              </a:buClr>
              <a:buSzPts val="1100"/>
              <a:buFont typeface="Arial"/>
              <a:buNone/>
            </a:pPr>
            <a:r>
              <a:rPr lang="en" sz="1600" b="1" kern="0" dirty="0">
                <a:solidFill>
                  <a:srgbClr val="00B050"/>
                </a:solidFill>
                <a:latin typeface="Arial Narrow" panose="020B0606020202030204" pitchFamily="34" charset="0"/>
                <a:ea typeface="Roboto"/>
                <a:cs typeface="Roboto"/>
                <a:sym typeface="Roboto"/>
              </a:rPr>
              <a:t>La cuestión será si la motivación es o no </a:t>
            </a:r>
            <a:r>
              <a:rPr lang="en" sz="1600" b="1" kern="0" dirty="0" err="1">
                <a:solidFill>
                  <a:srgbClr val="00B050"/>
                </a:solidFill>
                <a:latin typeface="Arial Narrow" panose="020B0606020202030204" pitchFamily="34" charset="0"/>
                <a:ea typeface="Roboto"/>
                <a:cs typeface="Roboto"/>
                <a:sym typeface="Roboto"/>
              </a:rPr>
              <a:t>convincente</a:t>
            </a:r>
            <a:r>
              <a:rPr lang="en" sz="1600" b="1" kern="0" dirty="0">
                <a:solidFill>
                  <a:srgbClr val="00B050"/>
                </a:solidFill>
                <a:latin typeface="Arial Narrow" panose="020B0606020202030204" pitchFamily="34" charset="0"/>
                <a:ea typeface="Roboto"/>
                <a:cs typeface="Roboto"/>
                <a:sym typeface="Roboto"/>
              </a:rPr>
              <a:t>.</a:t>
            </a:r>
          </a:p>
          <a:p>
            <a:pPr algn="ctr">
              <a:buClr>
                <a:srgbClr val="000000"/>
              </a:buClr>
              <a:buSzPts val="1100"/>
              <a:buFont typeface="Arial"/>
              <a:buNone/>
            </a:pPr>
            <a:endParaRPr lang="en" sz="1600" b="1" kern="0" dirty="0">
              <a:solidFill>
                <a:srgbClr val="00B050"/>
              </a:solidFill>
              <a:latin typeface="Arial Narrow" panose="020B0606020202030204" pitchFamily="34" charset="0"/>
              <a:ea typeface="Roboto"/>
              <a:cs typeface="Roboto"/>
              <a:sym typeface="Roboto"/>
            </a:endParaRPr>
          </a:p>
          <a:p>
            <a:pPr algn="ctr">
              <a:buClr>
                <a:srgbClr val="000000"/>
              </a:buClr>
              <a:buSzPts val="1100"/>
              <a:buFont typeface="Arial"/>
              <a:buNone/>
            </a:pPr>
            <a:r>
              <a:rPr lang="en" sz="1600" b="1" kern="0" dirty="0">
                <a:solidFill>
                  <a:srgbClr val="00B050"/>
                </a:solidFill>
                <a:latin typeface="Arial Narrow" panose="020B0606020202030204" pitchFamily="34" charset="0"/>
                <a:ea typeface="Roboto"/>
                <a:cs typeface="Roboto"/>
                <a:sym typeface="Roboto"/>
              </a:rPr>
              <a:t>Pero eso ya no es DAI, es ejercicio de libertad de expresión o derecho a la acción.</a:t>
            </a:r>
          </a:p>
        </p:txBody>
      </p:sp>
    </p:spTree>
    <p:extLst>
      <p:ext uri="{BB962C8B-B14F-4D97-AF65-F5344CB8AC3E}">
        <p14:creationId xmlns:p14="http://schemas.microsoft.com/office/powerpoint/2010/main" val="4245446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21" name="Grupo 20">
            <a:extLst>
              <a:ext uri="{FF2B5EF4-FFF2-40B4-BE49-F238E27FC236}">
                <a16:creationId xmlns:a16="http://schemas.microsoft.com/office/drawing/2014/main" id="{B8A266B1-BB71-4098-9902-34D5B7AD06CB}"/>
              </a:ext>
            </a:extLst>
          </p:cNvPr>
          <p:cNvGrpSpPr/>
          <p:nvPr/>
        </p:nvGrpSpPr>
        <p:grpSpPr>
          <a:xfrm>
            <a:off x="1248618" y="1897453"/>
            <a:ext cx="9694764" cy="5069404"/>
            <a:chOff x="459431" y="1131099"/>
            <a:chExt cx="8225139" cy="4141800"/>
          </a:xfrm>
        </p:grpSpPr>
        <p:sp>
          <p:nvSpPr>
            <p:cNvPr id="3" name="Google Shape;902;p37">
              <a:extLst>
                <a:ext uri="{FF2B5EF4-FFF2-40B4-BE49-F238E27FC236}">
                  <a16:creationId xmlns:a16="http://schemas.microsoft.com/office/drawing/2014/main" id="{3F7571AB-3204-414F-A7D9-885824AC796C}"/>
                </a:ext>
              </a:extLst>
            </p:cNvPr>
            <p:cNvSpPr/>
            <p:nvPr/>
          </p:nvSpPr>
          <p:spPr>
            <a:xfrm>
              <a:off x="459431" y="1131099"/>
              <a:ext cx="4143000" cy="4141800"/>
            </a:xfrm>
            <a:prstGeom prst="blockArc">
              <a:avLst>
                <a:gd name="adj1" fmla="val 10800000"/>
                <a:gd name="adj2" fmla="val 0"/>
                <a:gd name="adj3" fmla="val 2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34300" tIns="17150" rIns="34300" bIns="171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737572"/>
                </a:solidFill>
                <a:effectLst/>
                <a:uLnTx/>
                <a:uFillTx/>
                <a:latin typeface="Lato Light"/>
                <a:ea typeface="Lato Light"/>
                <a:cs typeface="Lato Light"/>
                <a:sym typeface="Lato Light"/>
              </a:endParaRPr>
            </a:p>
          </p:txBody>
        </p:sp>
        <p:sp>
          <p:nvSpPr>
            <p:cNvPr id="4" name="Google Shape;903;p37">
              <a:extLst>
                <a:ext uri="{FF2B5EF4-FFF2-40B4-BE49-F238E27FC236}">
                  <a16:creationId xmlns:a16="http://schemas.microsoft.com/office/drawing/2014/main" id="{2F12E123-90F9-4755-BCB2-B37EB8BA9CC5}"/>
                </a:ext>
              </a:extLst>
            </p:cNvPr>
            <p:cNvSpPr/>
            <p:nvPr/>
          </p:nvSpPr>
          <p:spPr>
            <a:xfrm>
              <a:off x="3647712" y="1612615"/>
              <a:ext cx="3173400" cy="3172500"/>
            </a:xfrm>
            <a:prstGeom prst="blockArc">
              <a:avLst>
                <a:gd name="adj1" fmla="val 10800000"/>
                <a:gd name="adj2" fmla="val 21597632"/>
                <a:gd name="adj3" fmla="val 30147"/>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34300" tIns="17150" rIns="34300" bIns="171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737572"/>
                </a:solidFill>
                <a:effectLst/>
                <a:uLnTx/>
                <a:uFillTx/>
                <a:latin typeface="Lato Light"/>
                <a:ea typeface="Lato Light"/>
                <a:cs typeface="Lato Light"/>
                <a:sym typeface="Lato Light"/>
              </a:endParaRPr>
            </a:p>
          </p:txBody>
        </p:sp>
        <p:sp>
          <p:nvSpPr>
            <p:cNvPr id="5" name="Google Shape;904;p37">
              <a:extLst>
                <a:ext uri="{FF2B5EF4-FFF2-40B4-BE49-F238E27FC236}">
                  <a16:creationId xmlns:a16="http://schemas.microsoft.com/office/drawing/2014/main" id="{15CA45BD-33F9-4148-9736-21DD10A0FC11}"/>
                </a:ext>
              </a:extLst>
            </p:cNvPr>
            <p:cNvSpPr/>
            <p:nvPr/>
          </p:nvSpPr>
          <p:spPr>
            <a:xfrm>
              <a:off x="6594469" y="2188688"/>
              <a:ext cx="2027400" cy="2026800"/>
            </a:xfrm>
            <a:prstGeom prst="blockArc">
              <a:avLst>
                <a:gd name="adj1" fmla="val 10800000"/>
                <a:gd name="adj2" fmla="val 0"/>
                <a:gd name="adj3" fmla="val 34334"/>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34300" tIns="17150" rIns="34300" bIns="171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737572"/>
                </a:solidFill>
                <a:effectLst/>
                <a:uLnTx/>
                <a:uFillTx/>
                <a:latin typeface="Lato Light"/>
                <a:ea typeface="Lato Light"/>
                <a:cs typeface="Lato Light"/>
                <a:sym typeface="Lato Light"/>
              </a:endParaRPr>
            </a:p>
          </p:txBody>
        </p:sp>
        <p:cxnSp>
          <p:nvCxnSpPr>
            <p:cNvPr id="9" name="Google Shape;908;p37">
              <a:extLst>
                <a:ext uri="{FF2B5EF4-FFF2-40B4-BE49-F238E27FC236}">
                  <a16:creationId xmlns:a16="http://schemas.microsoft.com/office/drawing/2014/main" id="{B8A28743-7307-4E2D-A2FA-9DB41602141F}"/>
                </a:ext>
              </a:extLst>
            </p:cNvPr>
            <p:cNvCxnSpPr/>
            <p:nvPr/>
          </p:nvCxnSpPr>
          <p:spPr>
            <a:xfrm>
              <a:off x="2530931" y="3127995"/>
              <a:ext cx="0" cy="726600"/>
            </a:xfrm>
            <a:prstGeom prst="straightConnector1">
              <a:avLst/>
            </a:prstGeom>
            <a:noFill/>
            <a:ln w="38100" cap="flat" cmpd="sng">
              <a:solidFill>
                <a:srgbClr val="E0E0E0"/>
              </a:solidFill>
              <a:prstDash val="solid"/>
              <a:miter lim="800000"/>
              <a:headEnd type="oval" w="sm" len="sm"/>
              <a:tailEnd type="none" w="sm" len="sm"/>
            </a:ln>
          </p:spPr>
        </p:cxnSp>
        <p:cxnSp>
          <p:nvCxnSpPr>
            <p:cNvPr id="10" name="Google Shape;909;p37">
              <a:extLst>
                <a:ext uri="{FF2B5EF4-FFF2-40B4-BE49-F238E27FC236}">
                  <a16:creationId xmlns:a16="http://schemas.microsoft.com/office/drawing/2014/main" id="{700ECD33-BC29-42E3-A08E-6310C66A3506}"/>
                </a:ext>
              </a:extLst>
            </p:cNvPr>
            <p:cNvCxnSpPr/>
            <p:nvPr/>
          </p:nvCxnSpPr>
          <p:spPr>
            <a:xfrm>
              <a:off x="5234412" y="3127995"/>
              <a:ext cx="0" cy="726600"/>
            </a:xfrm>
            <a:prstGeom prst="straightConnector1">
              <a:avLst/>
            </a:prstGeom>
            <a:noFill/>
            <a:ln w="38100" cap="flat" cmpd="sng">
              <a:solidFill>
                <a:srgbClr val="E0E0E0"/>
              </a:solidFill>
              <a:prstDash val="solid"/>
              <a:miter lim="800000"/>
              <a:headEnd type="oval" w="sm" len="sm"/>
              <a:tailEnd type="none" w="sm" len="sm"/>
            </a:ln>
          </p:spPr>
        </p:cxnSp>
        <p:cxnSp>
          <p:nvCxnSpPr>
            <p:cNvPr id="11" name="Google Shape;910;p37">
              <a:extLst>
                <a:ext uri="{FF2B5EF4-FFF2-40B4-BE49-F238E27FC236}">
                  <a16:creationId xmlns:a16="http://schemas.microsoft.com/office/drawing/2014/main" id="{FF8D20AF-B71D-41C0-B30D-FC8306CF67C0}"/>
                </a:ext>
              </a:extLst>
            </p:cNvPr>
            <p:cNvCxnSpPr/>
            <p:nvPr/>
          </p:nvCxnSpPr>
          <p:spPr>
            <a:xfrm>
              <a:off x="7608169" y="3127995"/>
              <a:ext cx="0" cy="726600"/>
            </a:xfrm>
            <a:prstGeom prst="straightConnector1">
              <a:avLst/>
            </a:prstGeom>
            <a:noFill/>
            <a:ln w="38100" cap="flat" cmpd="sng">
              <a:solidFill>
                <a:srgbClr val="E0E0E0"/>
              </a:solidFill>
              <a:prstDash val="solid"/>
              <a:miter lim="800000"/>
              <a:headEnd type="oval" w="sm" len="sm"/>
              <a:tailEnd type="none" w="sm" len="sm"/>
            </a:ln>
          </p:spPr>
        </p:cxnSp>
        <p:sp>
          <p:nvSpPr>
            <p:cNvPr id="13" name="Google Shape;912;p37">
              <a:extLst>
                <a:ext uri="{FF2B5EF4-FFF2-40B4-BE49-F238E27FC236}">
                  <a16:creationId xmlns:a16="http://schemas.microsoft.com/office/drawing/2014/main" id="{9BAA72F1-00E3-4A5D-8F22-EB5C4C12985E}"/>
                </a:ext>
              </a:extLst>
            </p:cNvPr>
            <p:cNvSpPr txBox="1"/>
            <p:nvPr/>
          </p:nvSpPr>
          <p:spPr>
            <a:xfrm>
              <a:off x="1473450" y="3906868"/>
              <a:ext cx="2152800" cy="833319"/>
            </a:xfrm>
            <a:prstGeom prst="rect">
              <a:avLst/>
            </a:prstGeom>
            <a:noFill/>
            <a:ln>
              <a:noFill/>
            </a:ln>
          </p:spPr>
          <p:txBody>
            <a:bodyPr spcFirstLastPara="1" wrap="square" lIns="91425" tIns="91425" rIns="91425" bIns="91425" anchor="ctr" anchorCtr="0">
              <a:noAutofit/>
            </a:bodyPr>
            <a:lstStyle/>
            <a:p>
              <a:pPr algn="ctr">
                <a:buClr>
                  <a:srgbClr val="000000"/>
                </a:buClr>
                <a:buSzPts val="1100"/>
                <a:buFont typeface="Arial"/>
                <a:buNone/>
              </a:pPr>
              <a:r>
                <a:rPr lang="en" sz="2000" b="1" kern="0" dirty="0">
                  <a:solidFill>
                    <a:schemeClr val="accent6">
                      <a:lumMod val="75000"/>
                    </a:schemeClr>
                  </a:solidFill>
                  <a:latin typeface="Arial Narrow" panose="020B0606020202030204" pitchFamily="34" charset="0"/>
                  <a:ea typeface="Roboto"/>
                  <a:cs typeface="Roboto"/>
                  <a:sym typeface="Roboto"/>
                </a:rPr>
                <a:t>Es obligación del Estado rendir la Cuenta Pública</a:t>
              </a:r>
              <a:endParaRPr sz="2000" b="1" kern="0" dirty="0">
                <a:solidFill>
                  <a:schemeClr val="accent6">
                    <a:lumMod val="75000"/>
                  </a:schemeClr>
                </a:solidFill>
                <a:latin typeface="Arial Narrow" panose="020B0606020202030204" pitchFamily="34" charset="0"/>
                <a:ea typeface="Roboto"/>
                <a:cs typeface="Roboto"/>
                <a:sym typeface="Roboto"/>
              </a:endParaRPr>
            </a:p>
          </p:txBody>
        </p:sp>
        <p:sp>
          <p:nvSpPr>
            <p:cNvPr id="16" name="Google Shape;915;p37">
              <a:extLst>
                <a:ext uri="{FF2B5EF4-FFF2-40B4-BE49-F238E27FC236}">
                  <a16:creationId xmlns:a16="http://schemas.microsoft.com/office/drawing/2014/main" id="{AA6063B8-EF75-476E-BB3E-5ECF393E25A3}"/>
                </a:ext>
              </a:extLst>
            </p:cNvPr>
            <p:cNvSpPr txBox="1"/>
            <p:nvPr/>
          </p:nvSpPr>
          <p:spPr>
            <a:xfrm>
              <a:off x="3993788" y="4122329"/>
              <a:ext cx="2516519" cy="617858"/>
            </a:xfrm>
            <a:prstGeom prst="rect">
              <a:avLst/>
            </a:prstGeom>
            <a:noFill/>
            <a:ln>
              <a:noFill/>
            </a:ln>
          </p:spPr>
          <p:txBody>
            <a:bodyPr spcFirstLastPara="1" wrap="square" lIns="91425" tIns="91425" rIns="91425" bIns="91425" anchor="ctr" anchorCtr="0">
              <a:noAutofit/>
            </a:bodyPr>
            <a:lstStyle/>
            <a:p>
              <a:pPr algn="ctr">
                <a:buClr>
                  <a:srgbClr val="000000"/>
                </a:buClr>
                <a:buSzPts val="1100"/>
              </a:pPr>
              <a:r>
                <a:rPr lang="en" sz="2000" b="1" kern="0" dirty="0">
                  <a:solidFill>
                    <a:srgbClr val="2F5290"/>
                  </a:solidFill>
                  <a:latin typeface="Arial Narrow" panose="020B0606020202030204" pitchFamily="34" charset="0"/>
                  <a:ea typeface="Roboto"/>
                  <a:sym typeface="Roboto"/>
                </a:rPr>
                <a:t>Los partidos políticos deberán presentar los informes de precampaña de sus precandidatos</a:t>
              </a:r>
              <a:endParaRPr sz="2000" b="1" kern="0" dirty="0">
                <a:solidFill>
                  <a:srgbClr val="2F5290"/>
                </a:solidFill>
                <a:latin typeface="Arial Narrow" panose="020B0606020202030204" pitchFamily="34" charset="0"/>
                <a:ea typeface="Roboto"/>
                <a:sym typeface="Roboto"/>
              </a:endParaRPr>
            </a:p>
          </p:txBody>
        </p:sp>
        <p:sp>
          <p:nvSpPr>
            <p:cNvPr id="19" name="Google Shape;918;p37">
              <a:extLst>
                <a:ext uri="{FF2B5EF4-FFF2-40B4-BE49-F238E27FC236}">
                  <a16:creationId xmlns:a16="http://schemas.microsoft.com/office/drawing/2014/main" id="{D54BBFA3-F46A-4AC8-B772-0719E4F5B319}"/>
                </a:ext>
              </a:extLst>
            </p:cNvPr>
            <p:cNvSpPr txBox="1"/>
            <p:nvPr/>
          </p:nvSpPr>
          <p:spPr>
            <a:xfrm>
              <a:off x="6531770" y="4052579"/>
              <a:ext cx="2152800" cy="4068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000" b="1" kern="0" dirty="0">
                  <a:solidFill>
                    <a:srgbClr val="B95715"/>
                  </a:solidFill>
                  <a:latin typeface="Arial Narrow" panose="020B0606020202030204" pitchFamily="34" charset="0"/>
                  <a:ea typeface="Roboto"/>
                  <a:sym typeface="Roboto"/>
                </a:rPr>
                <a:t>Solicito esa información de 2022</a:t>
              </a:r>
              <a:endParaRPr sz="2000" b="1" kern="0" dirty="0">
                <a:solidFill>
                  <a:srgbClr val="B95715"/>
                </a:solidFill>
                <a:latin typeface="Arial Narrow" panose="020B0606020202030204" pitchFamily="34" charset="0"/>
                <a:ea typeface="Roboto"/>
                <a:sym typeface="Roboto"/>
              </a:endParaRPr>
            </a:p>
          </p:txBody>
        </p:sp>
      </p:grpSp>
      <p:sp>
        <p:nvSpPr>
          <p:cNvPr id="22" name="Google Shape;553;p27">
            <a:extLst>
              <a:ext uri="{FF2B5EF4-FFF2-40B4-BE49-F238E27FC236}">
                <a16:creationId xmlns:a16="http://schemas.microsoft.com/office/drawing/2014/main" id="{4834606E-E06F-426E-B8A1-9480374D10C6}"/>
              </a:ext>
            </a:extLst>
          </p:cNvPr>
          <p:cNvSpPr txBox="1">
            <a:spLocks/>
          </p:cNvSpPr>
          <p:nvPr/>
        </p:nvSpPr>
        <p:spPr>
          <a:xfrm>
            <a:off x="2512102" y="1065205"/>
            <a:ext cx="7167795" cy="5045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ira Sans Extra Condensed Medium"/>
              <a:buNone/>
              <a:defRPr sz="22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2400" b="1" i="0" u="none" strike="noStrike" kern="0" cap="none" spc="0" normalizeH="0" baseline="0" noProof="0" dirty="0">
                <a:ln>
                  <a:noFill/>
                </a:ln>
                <a:solidFill>
                  <a:srgbClr val="7030A0"/>
                </a:solidFill>
                <a:effectLst/>
                <a:uLnTx/>
                <a:uFillTx/>
                <a:latin typeface="Arial Narrow" panose="020B0606020202030204" pitchFamily="34" charset="0"/>
                <a:sym typeface="Fira Sans Extra Condensed Medium"/>
              </a:rPr>
              <a:t>Actos de realización futura</a:t>
            </a:r>
          </a:p>
        </p:txBody>
      </p:sp>
    </p:spTree>
    <p:extLst>
      <p:ext uri="{BB962C8B-B14F-4D97-AF65-F5344CB8AC3E}">
        <p14:creationId xmlns:p14="http://schemas.microsoft.com/office/powerpoint/2010/main" val="4249108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48" name="Grupo 47">
            <a:extLst>
              <a:ext uri="{FF2B5EF4-FFF2-40B4-BE49-F238E27FC236}">
                <a16:creationId xmlns:a16="http://schemas.microsoft.com/office/drawing/2014/main" id="{7CD21468-CF4C-4377-99B2-A2D69291A31F}"/>
              </a:ext>
            </a:extLst>
          </p:cNvPr>
          <p:cNvGrpSpPr/>
          <p:nvPr/>
        </p:nvGrpSpPr>
        <p:grpSpPr>
          <a:xfrm>
            <a:off x="1632013" y="1891439"/>
            <a:ext cx="9162054" cy="4669152"/>
            <a:chOff x="1030828" y="1281839"/>
            <a:chExt cx="7189835" cy="3395424"/>
          </a:xfrm>
        </p:grpSpPr>
        <p:sp>
          <p:nvSpPr>
            <p:cNvPr id="3" name="Google Shape;1130;p44">
              <a:extLst>
                <a:ext uri="{FF2B5EF4-FFF2-40B4-BE49-F238E27FC236}">
                  <a16:creationId xmlns:a16="http://schemas.microsoft.com/office/drawing/2014/main" id="{A5E81D2A-9643-4FF4-80EE-535CF9E6B527}"/>
                </a:ext>
              </a:extLst>
            </p:cNvPr>
            <p:cNvSpPr/>
            <p:nvPr/>
          </p:nvSpPr>
          <p:spPr>
            <a:xfrm>
              <a:off x="1030828" y="1281948"/>
              <a:ext cx="2222112" cy="2179886"/>
            </a:xfrm>
            <a:custGeom>
              <a:avLst/>
              <a:gdLst/>
              <a:ahLst/>
              <a:cxnLst/>
              <a:rect l="l" t="t" r="r" b="b"/>
              <a:pathLst>
                <a:path w="30822" h="30822" extrusionOk="0">
                  <a:moveTo>
                    <a:pt x="15411" y="0"/>
                  </a:moveTo>
                  <a:cubicBezTo>
                    <a:pt x="6931" y="0"/>
                    <a:pt x="0" y="6900"/>
                    <a:pt x="0" y="15411"/>
                  </a:cubicBezTo>
                  <a:cubicBezTo>
                    <a:pt x="0" y="23891"/>
                    <a:pt x="6931" y="30821"/>
                    <a:pt x="15411" y="30821"/>
                  </a:cubicBezTo>
                  <a:cubicBezTo>
                    <a:pt x="23922" y="30821"/>
                    <a:pt x="30822" y="23891"/>
                    <a:pt x="30822" y="15411"/>
                  </a:cubicBezTo>
                  <a:lnTo>
                    <a:pt x="22493" y="15411"/>
                  </a:lnTo>
                  <a:cubicBezTo>
                    <a:pt x="22493" y="19301"/>
                    <a:pt x="19302" y="22463"/>
                    <a:pt x="15411" y="22463"/>
                  </a:cubicBezTo>
                  <a:cubicBezTo>
                    <a:pt x="11520" y="22463"/>
                    <a:pt x="8359" y="19301"/>
                    <a:pt x="8359" y="15411"/>
                  </a:cubicBezTo>
                  <a:cubicBezTo>
                    <a:pt x="8359" y="11520"/>
                    <a:pt x="11520" y="8359"/>
                    <a:pt x="15411" y="8359"/>
                  </a:cubicBezTo>
                  <a:lnTo>
                    <a:pt x="15411" y="0"/>
                  </a:lnTo>
                  <a:close/>
                </a:path>
              </a:pathLst>
            </a:custGeom>
            <a:solidFill>
              <a:srgbClr val="99B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1131;p44">
              <a:extLst>
                <a:ext uri="{FF2B5EF4-FFF2-40B4-BE49-F238E27FC236}">
                  <a16:creationId xmlns:a16="http://schemas.microsoft.com/office/drawing/2014/main" id="{0D25740E-B729-415D-A363-C786C9F6AF79}"/>
                </a:ext>
              </a:extLst>
            </p:cNvPr>
            <p:cNvSpPr/>
            <p:nvPr/>
          </p:nvSpPr>
          <p:spPr>
            <a:xfrm>
              <a:off x="2652371" y="1281948"/>
              <a:ext cx="2222112" cy="2179886"/>
            </a:xfrm>
            <a:custGeom>
              <a:avLst/>
              <a:gdLst/>
              <a:ahLst/>
              <a:cxnLst/>
              <a:rect l="l" t="t" r="r" b="b"/>
              <a:pathLst>
                <a:path w="30822" h="30822" extrusionOk="0">
                  <a:moveTo>
                    <a:pt x="15411" y="0"/>
                  </a:moveTo>
                  <a:cubicBezTo>
                    <a:pt x="6900" y="0"/>
                    <a:pt x="0" y="6900"/>
                    <a:pt x="0" y="15411"/>
                  </a:cubicBezTo>
                  <a:cubicBezTo>
                    <a:pt x="0" y="23891"/>
                    <a:pt x="6900" y="30821"/>
                    <a:pt x="15411" y="30821"/>
                  </a:cubicBezTo>
                  <a:cubicBezTo>
                    <a:pt x="23891" y="30821"/>
                    <a:pt x="30821" y="23891"/>
                    <a:pt x="30821" y="15411"/>
                  </a:cubicBezTo>
                  <a:lnTo>
                    <a:pt x="22463" y="15411"/>
                  </a:lnTo>
                  <a:cubicBezTo>
                    <a:pt x="22463" y="19301"/>
                    <a:pt x="19302" y="22463"/>
                    <a:pt x="15411" y="22463"/>
                  </a:cubicBezTo>
                  <a:cubicBezTo>
                    <a:pt x="11520" y="22463"/>
                    <a:pt x="8329" y="19301"/>
                    <a:pt x="8329" y="15411"/>
                  </a:cubicBezTo>
                  <a:cubicBezTo>
                    <a:pt x="8329" y="11520"/>
                    <a:pt x="11520" y="8359"/>
                    <a:pt x="15411" y="8359"/>
                  </a:cubicBezTo>
                  <a:lnTo>
                    <a:pt x="15411" y="0"/>
                  </a:lnTo>
                  <a:close/>
                </a:path>
              </a:pathLst>
            </a:custGeom>
            <a:solidFill>
              <a:srgbClr val="64BB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32;p44">
              <a:extLst>
                <a:ext uri="{FF2B5EF4-FFF2-40B4-BE49-F238E27FC236}">
                  <a16:creationId xmlns:a16="http://schemas.microsoft.com/office/drawing/2014/main" id="{0D56A8D2-B2F8-4571-99C4-AF3F3E34D6D5}"/>
                </a:ext>
              </a:extLst>
            </p:cNvPr>
            <p:cNvSpPr/>
            <p:nvPr/>
          </p:nvSpPr>
          <p:spPr>
            <a:xfrm>
              <a:off x="4271680" y="1281948"/>
              <a:ext cx="2222112" cy="2179886"/>
            </a:xfrm>
            <a:custGeom>
              <a:avLst/>
              <a:gdLst/>
              <a:ahLst/>
              <a:cxnLst/>
              <a:rect l="l" t="t" r="r" b="b"/>
              <a:pathLst>
                <a:path w="30822" h="30822" extrusionOk="0">
                  <a:moveTo>
                    <a:pt x="15411" y="0"/>
                  </a:moveTo>
                  <a:cubicBezTo>
                    <a:pt x="6900" y="0"/>
                    <a:pt x="1" y="6900"/>
                    <a:pt x="1" y="15411"/>
                  </a:cubicBezTo>
                  <a:cubicBezTo>
                    <a:pt x="1" y="23891"/>
                    <a:pt x="6900" y="30821"/>
                    <a:pt x="15411" y="30821"/>
                  </a:cubicBezTo>
                  <a:cubicBezTo>
                    <a:pt x="23892" y="30821"/>
                    <a:pt x="30822" y="23891"/>
                    <a:pt x="30822" y="15411"/>
                  </a:cubicBezTo>
                  <a:lnTo>
                    <a:pt x="22463" y="15411"/>
                  </a:lnTo>
                  <a:cubicBezTo>
                    <a:pt x="22463" y="19301"/>
                    <a:pt x="19302" y="22463"/>
                    <a:pt x="15411" y="22463"/>
                  </a:cubicBezTo>
                  <a:cubicBezTo>
                    <a:pt x="11521" y="22463"/>
                    <a:pt x="8359" y="19301"/>
                    <a:pt x="8359" y="15411"/>
                  </a:cubicBezTo>
                  <a:cubicBezTo>
                    <a:pt x="8359" y="11520"/>
                    <a:pt x="11521" y="8359"/>
                    <a:pt x="15411" y="8359"/>
                  </a:cubicBezTo>
                  <a:lnTo>
                    <a:pt x="15411" y="0"/>
                  </a:lnTo>
                  <a:close/>
                </a:path>
              </a:pathLst>
            </a:custGeom>
            <a:solidFill>
              <a:srgbClr val="217A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133;p44">
              <a:extLst>
                <a:ext uri="{FF2B5EF4-FFF2-40B4-BE49-F238E27FC236}">
                  <a16:creationId xmlns:a16="http://schemas.microsoft.com/office/drawing/2014/main" id="{43C63CC7-FF76-4161-A5E7-D3812D20E90F}"/>
                </a:ext>
              </a:extLst>
            </p:cNvPr>
            <p:cNvSpPr/>
            <p:nvPr/>
          </p:nvSpPr>
          <p:spPr>
            <a:xfrm>
              <a:off x="5891060" y="1281948"/>
              <a:ext cx="2222112" cy="2179886"/>
            </a:xfrm>
            <a:custGeom>
              <a:avLst/>
              <a:gdLst/>
              <a:ahLst/>
              <a:cxnLst/>
              <a:rect l="l" t="t" r="r" b="b"/>
              <a:pathLst>
                <a:path w="30822" h="30822" extrusionOk="0">
                  <a:moveTo>
                    <a:pt x="15411" y="0"/>
                  </a:moveTo>
                  <a:cubicBezTo>
                    <a:pt x="6900" y="0"/>
                    <a:pt x="0" y="6900"/>
                    <a:pt x="0" y="15411"/>
                  </a:cubicBezTo>
                  <a:cubicBezTo>
                    <a:pt x="0" y="23891"/>
                    <a:pt x="6900" y="30821"/>
                    <a:pt x="15411" y="30821"/>
                  </a:cubicBezTo>
                  <a:cubicBezTo>
                    <a:pt x="23921" y="30821"/>
                    <a:pt x="30821" y="23891"/>
                    <a:pt x="30821" y="15411"/>
                  </a:cubicBezTo>
                  <a:lnTo>
                    <a:pt x="22463" y="15411"/>
                  </a:lnTo>
                  <a:cubicBezTo>
                    <a:pt x="22463" y="19301"/>
                    <a:pt x="19301" y="22463"/>
                    <a:pt x="15411" y="22463"/>
                  </a:cubicBezTo>
                  <a:cubicBezTo>
                    <a:pt x="11520" y="22463"/>
                    <a:pt x="8359" y="19301"/>
                    <a:pt x="8359" y="15411"/>
                  </a:cubicBezTo>
                  <a:cubicBezTo>
                    <a:pt x="8359" y="11520"/>
                    <a:pt x="11520" y="8359"/>
                    <a:pt x="15411" y="8359"/>
                  </a:cubicBezTo>
                  <a:lnTo>
                    <a:pt x="15411" y="0"/>
                  </a:lnTo>
                  <a:close/>
                </a:path>
              </a:pathLst>
            </a:custGeom>
            <a:solidFill>
              <a:srgbClr val="9F83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134;p44">
              <a:extLst>
                <a:ext uri="{FF2B5EF4-FFF2-40B4-BE49-F238E27FC236}">
                  <a16:creationId xmlns:a16="http://schemas.microsoft.com/office/drawing/2014/main" id="{A9CE48C9-B3E7-46F3-BFCF-2F0D15CA4C2F}"/>
                </a:ext>
              </a:extLst>
            </p:cNvPr>
            <p:cNvSpPr/>
            <p:nvPr/>
          </p:nvSpPr>
          <p:spPr>
            <a:xfrm>
              <a:off x="3756539" y="1281948"/>
              <a:ext cx="1111128" cy="1089943"/>
            </a:xfrm>
            <a:custGeom>
              <a:avLst/>
              <a:gdLst/>
              <a:ahLst/>
              <a:cxnLst/>
              <a:rect l="l" t="t" r="r" b="b"/>
              <a:pathLst>
                <a:path w="15412" h="15411" extrusionOk="0">
                  <a:moveTo>
                    <a:pt x="1" y="0"/>
                  </a:moveTo>
                  <a:lnTo>
                    <a:pt x="1" y="8359"/>
                  </a:lnTo>
                  <a:cubicBezTo>
                    <a:pt x="3892" y="8359"/>
                    <a:pt x="7053" y="11520"/>
                    <a:pt x="7053" y="15411"/>
                  </a:cubicBezTo>
                  <a:lnTo>
                    <a:pt x="15411" y="15411"/>
                  </a:lnTo>
                  <a:cubicBezTo>
                    <a:pt x="15411" y="6900"/>
                    <a:pt x="8481" y="0"/>
                    <a:pt x="1" y="0"/>
                  </a:cubicBezTo>
                  <a:close/>
                </a:path>
              </a:pathLst>
            </a:custGeom>
            <a:solidFill>
              <a:srgbClr val="64BB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135;p44">
              <a:extLst>
                <a:ext uri="{FF2B5EF4-FFF2-40B4-BE49-F238E27FC236}">
                  <a16:creationId xmlns:a16="http://schemas.microsoft.com/office/drawing/2014/main" id="{FEB48DDB-9412-420B-B87D-7467628A121A}"/>
                </a:ext>
              </a:extLst>
            </p:cNvPr>
            <p:cNvSpPr/>
            <p:nvPr/>
          </p:nvSpPr>
          <p:spPr>
            <a:xfrm>
              <a:off x="5358886" y="1281948"/>
              <a:ext cx="1133633" cy="1089943"/>
            </a:xfrm>
            <a:custGeom>
              <a:avLst/>
              <a:gdLst/>
              <a:ahLst/>
              <a:cxnLst/>
              <a:rect l="l" t="t" r="r" b="b"/>
              <a:pathLst>
                <a:path w="15411" h="15411" extrusionOk="0">
                  <a:moveTo>
                    <a:pt x="0" y="0"/>
                  </a:moveTo>
                  <a:lnTo>
                    <a:pt x="0" y="8359"/>
                  </a:lnTo>
                  <a:cubicBezTo>
                    <a:pt x="3891" y="8359"/>
                    <a:pt x="7052" y="11520"/>
                    <a:pt x="7052" y="15411"/>
                  </a:cubicBezTo>
                  <a:lnTo>
                    <a:pt x="15411" y="15411"/>
                  </a:lnTo>
                  <a:cubicBezTo>
                    <a:pt x="15411" y="6900"/>
                    <a:pt x="8481" y="0"/>
                    <a:pt x="0" y="0"/>
                  </a:cubicBezTo>
                  <a:close/>
                </a:path>
              </a:pathLst>
            </a:custGeom>
            <a:solidFill>
              <a:srgbClr val="217A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136;p44">
              <a:extLst>
                <a:ext uri="{FF2B5EF4-FFF2-40B4-BE49-F238E27FC236}">
                  <a16:creationId xmlns:a16="http://schemas.microsoft.com/office/drawing/2014/main" id="{04CCD838-57F9-46FD-9FFB-B4D0BCFBBD8A}"/>
                </a:ext>
              </a:extLst>
            </p:cNvPr>
            <p:cNvSpPr/>
            <p:nvPr/>
          </p:nvSpPr>
          <p:spPr>
            <a:xfrm>
              <a:off x="4161979" y="2367784"/>
              <a:ext cx="806455" cy="393514"/>
            </a:xfrm>
            <a:custGeom>
              <a:avLst/>
              <a:gdLst/>
              <a:ahLst/>
              <a:cxnLst/>
              <a:rect l="l" t="t" r="r" b="b"/>
              <a:pathLst>
                <a:path w="11186" h="5564" extrusionOk="0">
                  <a:moveTo>
                    <a:pt x="0" y="1"/>
                  </a:moveTo>
                  <a:lnTo>
                    <a:pt x="5593" y="5563"/>
                  </a:lnTo>
                  <a:lnTo>
                    <a:pt x="11186" y="1"/>
                  </a:lnTo>
                  <a:close/>
                </a:path>
              </a:pathLst>
            </a:custGeom>
            <a:solidFill>
              <a:srgbClr val="64BB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137;p44">
              <a:extLst>
                <a:ext uri="{FF2B5EF4-FFF2-40B4-BE49-F238E27FC236}">
                  <a16:creationId xmlns:a16="http://schemas.microsoft.com/office/drawing/2014/main" id="{D4B06F74-74CB-40EA-9B17-A28B9B25802A}"/>
                </a:ext>
              </a:extLst>
            </p:cNvPr>
            <p:cNvSpPr/>
            <p:nvPr/>
          </p:nvSpPr>
          <p:spPr>
            <a:xfrm>
              <a:off x="5786939" y="2367784"/>
              <a:ext cx="808690" cy="393514"/>
            </a:xfrm>
            <a:custGeom>
              <a:avLst/>
              <a:gdLst/>
              <a:ahLst/>
              <a:cxnLst/>
              <a:rect l="l" t="t" r="r" b="b"/>
              <a:pathLst>
                <a:path w="11217" h="5564" extrusionOk="0">
                  <a:moveTo>
                    <a:pt x="0" y="1"/>
                  </a:moveTo>
                  <a:lnTo>
                    <a:pt x="5593" y="5563"/>
                  </a:lnTo>
                  <a:lnTo>
                    <a:pt x="11216" y="1"/>
                  </a:lnTo>
                  <a:close/>
                </a:path>
              </a:pathLst>
            </a:custGeom>
            <a:solidFill>
              <a:srgbClr val="217A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1138;p44">
              <a:extLst>
                <a:ext uri="{FF2B5EF4-FFF2-40B4-BE49-F238E27FC236}">
                  <a16:creationId xmlns:a16="http://schemas.microsoft.com/office/drawing/2014/main" id="{B804F0DA-1727-4235-BC73-40BCEADE2CB4}"/>
                </a:ext>
              </a:extLst>
            </p:cNvPr>
            <p:cNvGrpSpPr/>
            <p:nvPr/>
          </p:nvGrpSpPr>
          <p:grpSpPr>
            <a:xfrm>
              <a:off x="6762496" y="1281839"/>
              <a:ext cx="1350659" cy="1332289"/>
              <a:chOff x="6209150" y="1422750"/>
              <a:chExt cx="1087575" cy="1127625"/>
            </a:xfrm>
          </p:grpSpPr>
          <p:sp>
            <p:nvSpPr>
              <p:cNvPr id="12" name="Google Shape;1139;p44">
                <a:extLst>
                  <a:ext uri="{FF2B5EF4-FFF2-40B4-BE49-F238E27FC236}">
                    <a16:creationId xmlns:a16="http://schemas.microsoft.com/office/drawing/2014/main" id="{87CB5D54-37C0-46EA-9AE7-773C29B99BEC}"/>
                  </a:ext>
                </a:extLst>
              </p:cNvPr>
              <p:cNvSpPr/>
              <p:nvPr/>
            </p:nvSpPr>
            <p:spPr>
              <a:xfrm>
                <a:off x="6401607" y="1422762"/>
                <a:ext cx="894590" cy="922464"/>
              </a:xfrm>
              <a:custGeom>
                <a:avLst/>
                <a:gdLst/>
                <a:ahLst/>
                <a:cxnLst/>
                <a:rect l="l" t="t" r="r" b="b"/>
                <a:pathLst>
                  <a:path w="15412" h="15411" extrusionOk="0">
                    <a:moveTo>
                      <a:pt x="1" y="0"/>
                    </a:moveTo>
                    <a:lnTo>
                      <a:pt x="1" y="8359"/>
                    </a:lnTo>
                    <a:cubicBezTo>
                      <a:pt x="3891" y="8359"/>
                      <a:pt x="7053" y="11520"/>
                      <a:pt x="7053" y="15411"/>
                    </a:cubicBezTo>
                    <a:lnTo>
                      <a:pt x="15411" y="15411"/>
                    </a:lnTo>
                    <a:cubicBezTo>
                      <a:pt x="15411" y="6900"/>
                      <a:pt x="8511" y="0"/>
                      <a:pt x="1" y="0"/>
                    </a:cubicBezTo>
                    <a:close/>
                  </a:path>
                </a:pathLst>
              </a:custGeom>
              <a:solidFill>
                <a:srgbClr val="9F83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140;p44">
                <a:extLst>
                  <a:ext uri="{FF2B5EF4-FFF2-40B4-BE49-F238E27FC236}">
                    <a16:creationId xmlns:a16="http://schemas.microsoft.com/office/drawing/2014/main" id="{67814E83-533C-4E8A-A0FF-E68EF6AB6CE4}"/>
                  </a:ext>
                </a:extLst>
              </p:cNvPr>
              <p:cNvSpPr/>
              <p:nvPr/>
            </p:nvSpPr>
            <p:spPr>
              <a:xfrm rot="10800000" flipH="1">
                <a:off x="6814625" y="2341875"/>
                <a:ext cx="482100" cy="208500"/>
              </a:xfrm>
              <a:prstGeom prst="triangle">
                <a:avLst>
                  <a:gd name="adj" fmla="val 50000"/>
                </a:avLst>
              </a:prstGeom>
              <a:solidFill>
                <a:srgbClr val="9F83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141;p44">
                <a:extLst>
                  <a:ext uri="{FF2B5EF4-FFF2-40B4-BE49-F238E27FC236}">
                    <a16:creationId xmlns:a16="http://schemas.microsoft.com/office/drawing/2014/main" id="{7101870C-653A-4E4E-B4BE-9922C0A58FB6}"/>
                  </a:ext>
                </a:extLst>
              </p:cNvPr>
              <p:cNvSpPr/>
              <p:nvPr/>
            </p:nvSpPr>
            <p:spPr>
              <a:xfrm rot="-5400000" flipH="1">
                <a:off x="6072350" y="1559550"/>
                <a:ext cx="482100" cy="208500"/>
              </a:xfrm>
              <a:prstGeom prst="triangle">
                <a:avLst>
                  <a:gd name="adj" fmla="val 50000"/>
                </a:avLst>
              </a:prstGeom>
              <a:solidFill>
                <a:srgbClr val="9F83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Google Shape;1142;p44">
              <a:extLst>
                <a:ext uri="{FF2B5EF4-FFF2-40B4-BE49-F238E27FC236}">
                  <a16:creationId xmlns:a16="http://schemas.microsoft.com/office/drawing/2014/main" id="{077315CC-B745-419D-A43D-E7678CA6BB0B}"/>
                </a:ext>
              </a:extLst>
            </p:cNvPr>
            <p:cNvSpPr/>
            <p:nvPr/>
          </p:nvSpPr>
          <p:spPr>
            <a:xfrm>
              <a:off x="2129363" y="1281948"/>
              <a:ext cx="1111056" cy="1089943"/>
            </a:xfrm>
            <a:custGeom>
              <a:avLst/>
              <a:gdLst/>
              <a:ahLst/>
              <a:cxnLst/>
              <a:rect l="l" t="t" r="r" b="b"/>
              <a:pathLst>
                <a:path w="15411" h="15411" extrusionOk="0">
                  <a:moveTo>
                    <a:pt x="0" y="0"/>
                  </a:moveTo>
                  <a:lnTo>
                    <a:pt x="0" y="8359"/>
                  </a:lnTo>
                  <a:cubicBezTo>
                    <a:pt x="3891" y="8359"/>
                    <a:pt x="7082" y="11520"/>
                    <a:pt x="7082" y="15411"/>
                  </a:cubicBezTo>
                  <a:lnTo>
                    <a:pt x="15411" y="15411"/>
                  </a:lnTo>
                  <a:cubicBezTo>
                    <a:pt x="15411" y="6900"/>
                    <a:pt x="8511" y="0"/>
                    <a:pt x="0" y="0"/>
                  </a:cubicBezTo>
                  <a:close/>
                </a:path>
              </a:pathLst>
            </a:custGeom>
            <a:solidFill>
              <a:srgbClr val="99B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143;p44">
              <a:extLst>
                <a:ext uri="{FF2B5EF4-FFF2-40B4-BE49-F238E27FC236}">
                  <a16:creationId xmlns:a16="http://schemas.microsoft.com/office/drawing/2014/main" id="{5AB6AA2B-73E3-42DE-87D4-A03D9A63F160}"/>
                </a:ext>
              </a:extLst>
            </p:cNvPr>
            <p:cNvSpPr/>
            <p:nvPr/>
          </p:nvSpPr>
          <p:spPr>
            <a:xfrm>
              <a:off x="2536893" y="2367784"/>
              <a:ext cx="806527" cy="393514"/>
            </a:xfrm>
            <a:custGeom>
              <a:avLst/>
              <a:gdLst/>
              <a:ahLst/>
              <a:cxnLst/>
              <a:rect l="l" t="t" r="r" b="b"/>
              <a:pathLst>
                <a:path w="11187" h="5564" extrusionOk="0">
                  <a:moveTo>
                    <a:pt x="1" y="1"/>
                  </a:moveTo>
                  <a:lnTo>
                    <a:pt x="5593" y="5563"/>
                  </a:lnTo>
                  <a:lnTo>
                    <a:pt x="11186" y="1"/>
                  </a:lnTo>
                  <a:close/>
                </a:path>
              </a:pathLst>
            </a:custGeom>
            <a:solidFill>
              <a:srgbClr val="99B6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145;p44">
              <a:extLst>
                <a:ext uri="{FF2B5EF4-FFF2-40B4-BE49-F238E27FC236}">
                  <a16:creationId xmlns:a16="http://schemas.microsoft.com/office/drawing/2014/main" id="{4FD008FA-2BAD-4D05-A12D-A63D3648E176}"/>
                </a:ext>
              </a:extLst>
            </p:cNvPr>
            <p:cNvSpPr txBox="1"/>
            <p:nvPr/>
          </p:nvSpPr>
          <p:spPr>
            <a:xfrm>
              <a:off x="3039070" y="3835589"/>
              <a:ext cx="1577797" cy="553200"/>
            </a:xfrm>
            <a:prstGeom prst="rect">
              <a:avLst/>
            </a:prstGeom>
            <a:noFill/>
            <a:ln>
              <a:noFill/>
            </a:ln>
          </p:spPr>
          <p:txBody>
            <a:bodyPr spcFirstLastPara="1" wrap="square" lIns="91425" tIns="91425" rIns="91425" bIns="91425" anchor="ctr" anchorCtr="0">
              <a:noAutofit/>
            </a:bodyPr>
            <a:lstStyle/>
            <a:p>
              <a:pPr algn="ctr">
                <a:buClr>
                  <a:srgbClr val="000000"/>
                </a:buClr>
                <a:buSzPts val="1100"/>
              </a:pPr>
              <a:r>
                <a:rPr lang="en" sz="1600" b="1" kern="0" dirty="0">
                  <a:solidFill>
                    <a:srgbClr val="64BBB3"/>
                  </a:solidFill>
                  <a:latin typeface="Arial Narrow" panose="020B0606020202030204" pitchFamily="34" charset="0"/>
                  <a:ea typeface="Roboto"/>
                  <a:sym typeface="Roboto"/>
                </a:rPr>
                <a:t>En este caso el no ejercicio no es un límite, es una afectación del derecho</a:t>
              </a:r>
              <a:endParaRPr sz="1600" b="1" kern="0" dirty="0">
                <a:solidFill>
                  <a:srgbClr val="64BBB3"/>
                </a:solidFill>
                <a:latin typeface="Arial Narrow" panose="020B0606020202030204" pitchFamily="34" charset="0"/>
                <a:ea typeface="Roboto"/>
                <a:sym typeface="Roboto"/>
              </a:endParaRPr>
            </a:p>
          </p:txBody>
        </p:sp>
        <p:sp>
          <p:nvSpPr>
            <p:cNvPr id="21" name="Google Shape;1148;p44">
              <a:extLst>
                <a:ext uri="{FF2B5EF4-FFF2-40B4-BE49-F238E27FC236}">
                  <a16:creationId xmlns:a16="http://schemas.microsoft.com/office/drawing/2014/main" id="{3B3FD846-5A85-499E-A127-F40ED52B7406}"/>
                </a:ext>
              </a:extLst>
            </p:cNvPr>
            <p:cNvSpPr txBox="1"/>
            <p:nvPr/>
          </p:nvSpPr>
          <p:spPr>
            <a:xfrm>
              <a:off x="1163418" y="3674203"/>
              <a:ext cx="1798669" cy="1003060"/>
            </a:xfrm>
            <a:prstGeom prst="rect">
              <a:avLst/>
            </a:prstGeom>
            <a:noFill/>
            <a:ln>
              <a:noFill/>
            </a:ln>
          </p:spPr>
          <p:txBody>
            <a:bodyPr spcFirstLastPara="1" wrap="square" lIns="91425" tIns="91425" rIns="91425" bIns="91425" anchor="ctr" anchorCtr="0">
              <a:noAutofit/>
            </a:bodyPr>
            <a:lstStyle/>
            <a:p>
              <a:pPr algn="ctr">
                <a:buClr>
                  <a:srgbClr val="000000"/>
                </a:buClr>
                <a:buSzPts val="1100"/>
                <a:buFont typeface="Arial"/>
                <a:buNone/>
              </a:pPr>
              <a:r>
                <a:rPr lang="en" b="1" kern="0" dirty="0">
                  <a:solidFill>
                    <a:schemeClr val="accent6">
                      <a:lumMod val="75000"/>
                    </a:schemeClr>
                  </a:solidFill>
                  <a:latin typeface="Arial Narrow" panose="020B0606020202030204" pitchFamily="34" charset="0"/>
                  <a:ea typeface="Roboto"/>
                  <a:cs typeface="Roboto"/>
                  <a:sym typeface="Roboto"/>
                </a:rPr>
                <a:t>NO.</a:t>
              </a:r>
            </a:p>
            <a:p>
              <a:pPr algn="ctr">
                <a:buClr>
                  <a:srgbClr val="000000"/>
                </a:buClr>
                <a:buSzPts val="1100"/>
                <a:buFont typeface="Arial"/>
                <a:buNone/>
              </a:pPr>
              <a:r>
                <a:rPr lang="en" sz="1400" b="1" kern="0" dirty="0">
                  <a:solidFill>
                    <a:schemeClr val="accent6">
                      <a:lumMod val="75000"/>
                    </a:schemeClr>
                  </a:solidFill>
                  <a:latin typeface="Arial Narrow" panose="020B0606020202030204" pitchFamily="34" charset="0"/>
                  <a:ea typeface="Roboto"/>
                  <a:cs typeface="Roboto"/>
                  <a:sym typeface="Roboto"/>
                </a:rPr>
                <a:t>Hay facultades, competencias o funciones cuyo no ejercicio es causa de responsabilidad administrativa, por significar el incumplimiento de un deber legal. </a:t>
              </a:r>
              <a:endParaRPr sz="1400" b="1" kern="0" dirty="0">
                <a:solidFill>
                  <a:schemeClr val="accent6">
                    <a:lumMod val="75000"/>
                  </a:schemeClr>
                </a:solidFill>
                <a:latin typeface="Arial Narrow" panose="020B0606020202030204" pitchFamily="34" charset="0"/>
                <a:ea typeface="Roboto"/>
                <a:cs typeface="Roboto"/>
                <a:sym typeface="Roboto"/>
              </a:endParaRPr>
            </a:p>
          </p:txBody>
        </p:sp>
        <p:sp>
          <p:nvSpPr>
            <p:cNvPr id="24" name="Google Shape;1151;p44">
              <a:extLst>
                <a:ext uri="{FF2B5EF4-FFF2-40B4-BE49-F238E27FC236}">
                  <a16:creationId xmlns:a16="http://schemas.microsoft.com/office/drawing/2014/main" id="{CFC3665A-68F0-41E7-BA6C-4BD8FF115166}"/>
                </a:ext>
              </a:extLst>
            </p:cNvPr>
            <p:cNvSpPr txBox="1"/>
            <p:nvPr/>
          </p:nvSpPr>
          <p:spPr>
            <a:xfrm>
              <a:off x="4815552" y="3899133"/>
              <a:ext cx="1676968" cy="553200"/>
            </a:xfrm>
            <a:prstGeom prst="rect">
              <a:avLst/>
            </a:prstGeom>
            <a:noFill/>
            <a:ln>
              <a:noFill/>
            </a:ln>
          </p:spPr>
          <p:txBody>
            <a:bodyPr spcFirstLastPara="1" wrap="square" lIns="91425" tIns="91425" rIns="91425" bIns="91425" anchor="ctr" anchorCtr="0">
              <a:noAutofit/>
            </a:bodyPr>
            <a:lstStyle/>
            <a:p>
              <a:pPr algn="ctr">
                <a:buClr>
                  <a:srgbClr val="000000"/>
                </a:buClr>
                <a:buSzPts val="1100"/>
                <a:buFont typeface="Arial"/>
                <a:buNone/>
              </a:pPr>
              <a:r>
                <a:rPr lang="en" sz="1600" b="1" kern="0" dirty="0">
                  <a:solidFill>
                    <a:srgbClr val="217A72"/>
                  </a:solidFill>
                  <a:latin typeface="Arial Narrow" panose="020B0606020202030204" pitchFamily="34" charset="0"/>
                  <a:ea typeface="Roboto"/>
                  <a:sym typeface="Roboto"/>
                </a:rPr>
                <a:t>Caso Alerta de Género EDOMEX, la emisión del acuerdo administrativo del Gobernador</a:t>
              </a:r>
              <a:endParaRPr sz="1600" b="1" kern="0" dirty="0">
                <a:solidFill>
                  <a:srgbClr val="217A72"/>
                </a:solidFill>
                <a:latin typeface="Arial Narrow" panose="020B0606020202030204" pitchFamily="34" charset="0"/>
                <a:ea typeface="Roboto"/>
                <a:sym typeface="Roboto"/>
              </a:endParaRPr>
            </a:p>
          </p:txBody>
        </p:sp>
        <p:sp>
          <p:nvSpPr>
            <p:cNvPr id="27" name="Google Shape;1154;p44">
              <a:extLst>
                <a:ext uri="{FF2B5EF4-FFF2-40B4-BE49-F238E27FC236}">
                  <a16:creationId xmlns:a16="http://schemas.microsoft.com/office/drawing/2014/main" id="{25DFB989-127D-428C-83AD-F2DDB2E00F55}"/>
                </a:ext>
              </a:extLst>
            </p:cNvPr>
            <p:cNvSpPr txBox="1"/>
            <p:nvPr/>
          </p:nvSpPr>
          <p:spPr>
            <a:xfrm>
              <a:off x="6517455" y="3835589"/>
              <a:ext cx="1703208" cy="553200"/>
            </a:xfrm>
            <a:prstGeom prst="rect">
              <a:avLst/>
            </a:prstGeom>
            <a:noFill/>
            <a:ln>
              <a:noFill/>
            </a:ln>
          </p:spPr>
          <p:txBody>
            <a:bodyPr spcFirstLastPara="1" wrap="square" lIns="91425" tIns="91425" rIns="91425" bIns="91425" anchor="ctr" anchorCtr="0">
              <a:noAutofit/>
            </a:bodyPr>
            <a:lstStyle/>
            <a:p>
              <a:pPr algn="ctr">
                <a:buClr>
                  <a:srgbClr val="000000"/>
                </a:buClr>
                <a:buSzPts val="1100"/>
              </a:pPr>
              <a:r>
                <a:rPr lang="en" b="1" kern="0" dirty="0">
                  <a:solidFill>
                    <a:srgbClr val="9F83A1"/>
                  </a:solidFill>
                  <a:latin typeface="Arial Narrow" panose="020B0606020202030204" pitchFamily="34" charset="0"/>
                  <a:ea typeface="Roboto"/>
                  <a:sym typeface="Roboto"/>
                </a:rPr>
                <a:t>Nómina de un Municipio</a:t>
              </a:r>
              <a:endParaRPr b="1" kern="0" dirty="0">
                <a:solidFill>
                  <a:srgbClr val="9F83A1"/>
                </a:solidFill>
                <a:latin typeface="Arial Narrow" panose="020B0606020202030204" pitchFamily="34" charset="0"/>
                <a:ea typeface="Roboto"/>
                <a:sym typeface="Roboto"/>
              </a:endParaRPr>
            </a:p>
          </p:txBody>
        </p:sp>
      </p:grpSp>
      <p:sp>
        <p:nvSpPr>
          <p:cNvPr id="49" name="Google Shape;553;p27">
            <a:extLst>
              <a:ext uri="{FF2B5EF4-FFF2-40B4-BE49-F238E27FC236}">
                <a16:creationId xmlns:a16="http://schemas.microsoft.com/office/drawing/2014/main" id="{58369AC9-B46D-44DD-8152-1C189142EAC4}"/>
              </a:ext>
            </a:extLst>
          </p:cNvPr>
          <p:cNvSpPr txBox="1">
            <a:spLocks/>
          </p:cNvSpPr>
          <p:nvPr/>
        </p:nvSpPr>
        <p:spPr>
          <a:xfrm>
            <a:off x="1879771" y="1074460"/>
            <a:ext cx="8486823" cy="5045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Fira Sans Extra Condensed Medium"/>
              <a:buNone/>
              <a:defRPr sz="22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24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rPr>
              <a:t>¿Puede justificarse y motivarse cualquier no ejercicio de facultades, competencias o funciones?</a:t>
            </a:r>
          </a:p>
        </p:txBody>
      </p:sp>
      <p:grpSp>
        <p:nvGrpSpPr>
          <p:cNvPr id="50" name="Google Shape;680;p16">
            <a:extLst>
              <a:ext uri="{FF2B5EF4-FFF2-40B4-BE49-F238E27FC236}">
                <a16:creationId xmlns:a16="http://schemas.microsoft.com/office/drawing/2014/main" id="{928CD216-C52E-4E1D-82B5-0BD4B7BE7FFB}"/>
              </a:ext>
            </a:extLst>
          </p:cNvPr>
          <p:cNvGrpSpPr/>
          <p:nvPr/>
        </p:nvGrpSpPr>
        <p:grpSpPr>
          <a:xfrm>
            <a:off x="2860181" y="3203049"/>
            <a:ext cx="362796" cy="363412"/>
            <a:chOff x="2420117" y="3461550"/>
            <a:chExt cx="362796" cy="363412"/>
          </a:xfrm>
          <a:solidFill>
            <a:srgbClr val="99B68E"/>
          </a:solidFill>
        </p:grpSpPr>
        <p:sp>
          <p:nvSpPr>
            <p:cNvPr id="51" name="Google Shape;681;p16">
              <a:extLst>
                <a:ext uri="{FF2B5EF4-FFF2-40B4-BE49-F238E27FC236}">
                  <a16:creationId xmlns:a16="http://schemas.microsoft.com/office/drawing/2014/main" id="{4C519B7E-D000-4EC9-96B5-2EEF95565AB7}"/>
                </a:ext>
              </a:extLst>
            </p:cNvPr>
            <p:cNvSpPr/>
            <p:nvPr/>
          </p:nvSpPr>
          <p:spPr>
            <a:xfrm>
              <a:off x="2519562" y="3617068"/>
              <a:ext cx="162262" cy="126592"/>
            </a:xfrm>
            <a:custGeom>
              <a:avLst/>
              <a:gdLst/>
              <a:ahLst/>
              <a:cxnLst/>
              <a:rect l="l" t="t" r="r" b="b"/>
              <a:pathLst>
                <a:path w="4740" h="3698" extrusionOk="0">
                  <a:moveTo>
                    <a:pt x="1" y="0"/>
                  </a:moveTo>
                  <a:lnTo>
                    <a:pt x="1" y="405"/>
                  </a:lnTo>
                  <a:cubicBezTo>
                    <a:pt x="1" y="1381"/>
                    <a:pt x="620" y="2262"/>
                    <a:pt x="1572" y="2572"/>
                  </a:cubicBezTo>
                  <a:lnTo>
                    <a:pt x="1572" y="2929"/>
                  </a:lnTo>
                  <a:cubicBezTo>
                    <a:pt x="1596" y="3441"/>
                    <a:pt x="1983" y="3697"/>
                    <a:pt x="2370" y="3697"/>
                  </a:cubicBezTo>
                  <a:cubicBezTo>
                    <a:pt x="2757" y="3697"/>
                    <a:pt x="3144" y="3441"/>
                    <a:pt x="3168" y="2929"/>
                  </a:cubicBezTo>
                  <a:lnTo>
                    <a:pt x="3168" y="2572"/>
                  </a:lnTo>
                  <a:cubicBezTo>
                    <a:pt x="4097" y="2262"/>
                    <a:pt x="4740" y="1381"/>
                    <a:pt x="4740" y="405"/>
                  </a:cubicBezTo>
                  <a:lnTo>
                    <a:pt x="4740" y="0"/>
                  </a:lnTo>
                  <a:cubicBezTo>
                    <a:pt x="4001" y="417"/>
                    <a:pt x="3186" y="625"/>
                    <a:pt x="2370" y="625"/>
                  </a:cubicBezTo>
                  <a:cubicBezTo>
                    <a:pt x="1554" y="625"/>
                    <a:pt x="739" y="417"/>
                    <a:pt x="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682;p16">
              <a:extLst>
                <a:ext uri="{FF2B5EF4-FFF2-40B4-BE49-F238E27FC236}">
                  <a16:creationId xmlns:a16="http://schemas.microsoft.com/office/drawing/2014/main" id="{7778AEBF-5339-4AAC-BAC4-4EB60071CDFF}"/>
                </a:ext>
              </a:extLst>
            </p:cNvPr>
            <p:cNvSpPr/>
            <p:nvPr/>
          </p:nvSpPr>
          <p:spPr>
            <a:xfrm>
              <a:off x="2420117" y="3713262"/>
              <a:ext cx="169588" cy="111701"/>
            </a:xfrm>
            <a:custGeom>
              <a:avLst/>
              <a:gdLst/>
              <a:ahLst/>
              <a:cxnLst/>
              <a:rect l="l" t="t" r="r" b="b"/>
              <a:pathLst>
                <a:path w="4954" h="3263" extrusionOk="0">
                  <a:moveTo>
                    <a:pt x="2143" y="0"/>
                  </a:moveTo>
                  <a:cubicBezTo>
                    <a:pt x="953" y="0"/>
                    <a:pt x="0" y="953"/>
                    <a:pt x="0" y="2143"/>
                  </a:cubicBezTo>
                  <a:lnTo>
                    <a:pt x="0" y="2334"/>
                  </a:lnTo>
                  <a:cubicBezTo>
                    <a:pt x="0" y="2834"/>
                    <a:pt x="429" y="3263"/>
                    <a:pt x="929" y="3263"/>
                  </a:cubicBezTo>
                  <a:lnTo>
                    <a:pt x="4954" y="3263"/>
                  </a:lnTo>
                  <a:lnTo>
                    <a:pt x="4954" y="1500"/>
                  </a:lnTo>
                  <a:cubicBezTo>
                    <a:pt x="4311" y="1358"/>
                    <a:pt x="3858" y="786"/>
                    <a:pt x="3858" y="119"/>
                  </a:cubicBezTo>
                  <a:lnTo>
                    <a:pt x="3858"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683;p16">
              <a:extLst>
                <a:ext uri="{FF2B5EF4-FFF2-40B4-BE49-F238E27FC236}">
                  <a16:creationId xmlns:a16="http://schemas.microsoft.com/office/drawing/2014/main" id="{374A28E4-3504-45BF-8CAA-37DA85DCD2F3}"/>
                </a:ext>
              </a:extLst>
            </p:cNvPr>
            <p:cNvSpPr/>
            <p:nvPr/>
          </p:nvSpPr>
          <p:spPr>
            <a:xfrm>
              <a:off x="2611682" y="3713262"/>
              <a:ext cx="171231" cy="111701"/>
            </a:xfrm>
            <a:custGeom>
              <a:avLst/>
              <a:gdLst/>
              <a:ahLst/>
              <a:cxnLst/>
              <a:rect l="l" t="t" r="r" b="b"/>
              <a:pathLst>
                <a:path w="5002" h="3263" extrusionOk="0">
                  <a:moveTo>
                    <a:pt x="1120" y="0"/>
                  </a:moveTo>
                  <a:lnTo>
                    <a:pt x="1120" y="119"/>
                  </a:lnTo>
                  <a:cubicBezTo>
                    <a:pt x="1096" y="786"/>
                    <a:pt x="644" y="1358"/>
                    <a:pt x="1" y="1500"/>
                  </a:cubicBezTo>
                  <a:lnTo>
                    <a:pt x="1" y="3263"/>
                  </a:lnTo>
                  <a:lnTo>
                    <a:pt x="4049" y="3263"/>
                  </a:lnTo>
                  <a:cubicBezTo>
                    <a:pt x="4573" y="3263"/>
                    <a:pt x="5002" y="2834"/>
                    <a:pt x="5002" y="2334"/>
                  </a:cubicBezTo>
                  <a:lnTo>
                    <a:pt x="5002" y="2143"/>
                  </a:lnTo>
                  <a:cubicBezTo>
                    <a:pt x="4978" y="953"/>
                    <a:pt x="4025" y="0"/>
                    <a:pt x="285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684;p16">
              <a:extLst>
                <a:ext uri="{FF2B5EF4-FFF2-40B4-BE49-F238E27FC236}">
                  <a16:creationId xmlns:a16="http://schemas.microsoft.com/office/drawing/2014/main" id="{DF5545FD-F2CB-4968-AF7F-694275BBAD39}"/>
                </a:ext>
              </a:extLst>
            </p:cNvPr>
            <p:cNvSpPr/>
            <p:nvPr/>
          </p:nvSpPr>
          <p:spPr>
            <a:xfrm>
              <a:off x="2453528" y="3461550"/>
              <a:ext cx="295153" cy="155552"/>
            </a:xfrm>
            <a:custGeom>
              <a:avLst/>
              <a:gdLst/>
              <a:ahLst/>
              <a:cxnLst/>
              <a:rect l="l" t="t" r="r" b="b"/>
              <a:pathLst>
                <a:path w="8622" h="4544" extrusionOk="0">
                  <a:moveTo>
                    <a:pt x="4323" y="0"/>
                  </a:moveTo>
                  <a:cubicBezTo>
                    <a:pt x="4287" y="0"/>
                    <a:pt x="4251" y="6"/>
                    <a:pt x="4216" y="18"/>
                  </a:cubicBezTo>
                  <a:lnTo>
                    <a:pt x="405" y="1447"/>
                  </a:lnTo>
                  <a:cubicBezTo>
                    <a:pt x="1" y="1447"/>
                    <a:pt x="1" y="2043"/>
                    <a:pt x="405" y="2043"/>
                  </a:cubicBezTo>
                  <a:lnTo>
                    <a:pt x="405" y="2019"/>
                  </a:lnTo>
                  <a:lnTo>
                    <a:pt x="810" y="2162"/>
                  </a:lnTo>
                  <a:lnTo>
                    <a:pt x="810" y="3829"/>
                  </a:lnTo>
                  <a:cubicBezTo>
                    <a:pt x="810" y="4031"/>
                    <a:pt x="965" y="4132"/>
                    <a:pt x="1120" y="4132"/>
                  </a:cubicBezTo>
                  <a:cubicBezTo>
                    <a:pt x="1275" y="4132"/>
                    <a:pt x="1429" y="4031"/>
                    <a:pt x="1429" y="3829"/>
                  </a:cubicBezTo>
                  <a:lnTo>
                    <a:pt x="1429" y="2376"/>
                  </a:lnTo>
                  <a:lnTo>
                    <a:pt x="1930" y="2566"/>
                  </a:lnTo>
                  <a:lnTo>
                    <a:pt x="1930" y="3638"/>
                  </a:lnTo>
                  <a:cubicBezTo>
                    <a:pt x="1930" y="3733"/>
                    <a:pt x="1977" y="3829"/>
                    <a:pt x="2072" y="3900"/>
                  </a:cubicBezTo>
                  <a:cubicBezTo>
                    <a:pt x="2751" y="4329"/>
                    <a:pt x="3525" y="4543"/>
                    <a:pt x="4299" y="4543"/>
                  </a:cubicBezTo>
                  <a:cubicBezTo>
                    <a:pt x="5073" y="4543"/>
                    <a:pt x="5847" y="4329"/>
                    <a:pt x="6526" y="3900"/>
                  </a:cubicBezTo>
                  <a:cubicBezTo>
                    <a:pt x="6621" y="3829"/>
                    <a:pt x="6669" y="3733"/>
                    <a:pt x="6669" y="3638"/>
                  </a:cubicBezTo>
                  <a:lnTo>
                    <a:pt x="6669" y="2590"/>
                  </a:lnTo>
                  <a:lnTo>
                    <a:pt x="8217" y="2019"/>
                  </a:lnTo>
                  <a:cubicBezTo>
                    <a:pt x="8621" y="2019"/>
                    <a:pt x="8621" y="1423"/>
                    <a:pt x="8217" y="1423"/>
                  </a:cubicBezTo>
                  <a:lnTo>
                    <a:pt x="4430" y="18"/>
                  </a:lnTo>
                  <a:cubicBezTo>
                    <a:pt x="4394" y="6"/>
                    <a:pt x="4359" y="0"/>
                    <a:pt x="432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644;p16">
            <a:extLst>
              <a:ext uri="{FF2B5EF4-FFF2-40B4-BE49-F238E27FC236}">
                <a16:creationId xmlns:a16="http://schemas.microsoft.com/office/drawing/2014/main" id="{3234DB8D-BF43-4A4D-AB01-7FB30415F445}"/>
              </a:ext>
            </a:extLst>
          </p:cNvPr>
          <p:cNvGrpSpPr/>
          <p:nvPr/>
        </p:nvGrpSpPr>
        <p:grpSpPr>
          <a:xfrm>
            <a:off x="4937222" y="3174173"/>
            <a:ext cx="323703" cy="362248"/>
            <a:chOff x="4816049" y="2880693"/>
            <a:chExt cx="323703" cy="362248"/>
          </a:xfrm>
          <a:solidFill>
            <a:srgbClr val="64BBB3"/>
          </a:solidFill>
        </p:grpSpPr>
        <p:sp>
          <p:nvSpPr>
            <p:cNvPr id="56" name="Google Shape;645;p16">
              <a:extLst>
                <a:ext uri="{FF2B5EF4-FFF2-40B4-BE49-F238E27FC236}">
                  <a16:creationId xmlns:a16="http://schemas.microsoft.com/office/drawing/2014/main" id="{72BDD988-0A87-416C-BB59-8349E23501BB}"/>
                </a:ext>
              </a:extLst>
            </p:cNvPr>
            <p:cNvSpPr/>
            <p:nvPr/>
          </p:nvSpPr>
          <p:spPr>
            <a:xfrm>
              <a:off x="4895126" y="2942859"/>
              <a:ext cx="165548" cy="60352"/>
            </a:xfrm>
            <a:custGeom>
              <a:avLst/>
              <a:gdLst/>
              <a:ahLst/>
              <a:cxnLst/>
              <a:rect l="l" t="t" r="r" b="b"/>
              <a:pathLst>
                <a:path w="4836" h="1763" extrusionOk="0">
                  <a:moveTo>
                    <a:pt x="2430" y="1"/>
                  </a:moveTo>
                  <a:cubicBezTo>
                    <a:pt x="1882" y="1"/>
                    <a:pt x="1358" y="96"/>
                    <a:pt x="858" y="334"/>
                  </a:cubicBezTo>
                  <a:cubicBezTo>
                    <a:pt x="453" y="501"/>
                    <a:pt x="168" y="858"/>
                    <a:pt x="72" y="1287"/>
                  </a:cubicBezTo>
                  <a:lnTo>
                    <a:pt x="1" y="1763"/>
                  </a:lnTo>
                  <a:cubicBezTo>
                    <a:pt x="668" y="1167"/>
                    <a:pt x="1525" y="834"/>
                    <a:pt x="2430" y="834"/>
                  </a:cubicBezTo>
                  <a:cubicBezTo>
                    <a:pt x="3311" y="834"/>
                    <a:pt x="4168" y="1167"/>
                    <a:pt x="4835" y="1763"/>
                  </a:cubicBezTo>
                  <a:lnTo>
                    <a:pt x="4764" y="1287"/>
                  </a:lnTo>
                  <a:cubicBezTo>
                    <a:pt x="4669" y="834"/>
                    <a:pt x="4383" y="477"/>
                    <a:pt x="3978" y="310"/>
                  </a:cubicBezTo>
                  <a:cubicBezTo>
                    <a:pt x="3478" y="96"/>
                    <a:pt x="2954" y="1"/>
                    <a:pt x="243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646;p16">
              <a:extLst>
                <a:ext uri="{FF2B5EF4-FFF2-40B4-BE49-F238E27FC236}">
                  <a16:creationId xmlns:a16="http://schemas.microsoft.com/office/drawing/2014/main" id="{64AC50FB-218C-4EB5-B3EA-5C29F8AC22E2}"/>
                </a:ext>
              </a:extLst>
            </p:cNvPr>
            <p:cNvSpPr/>
            <p:nvPr/>
          </p:nvSpPr>
          <p:spPr>
            <a:xfrm>
              <a:off x="4816049" y="2880693"/>
              <a:ext cx="323703" cy="124161"/>
            </a:xfrm>
            <a:custGeom>
              <a:avLst/>
              <a:gdLst/>
              <a:ahLst/>
              <a:cxnLst/>
              <a:rect l="l" t="t" r="r" b="b"/>
              <a:pathLst>
                <a:path w="9456" h="3627" extrusionOk="0">
                  <a:moveTo>
                    <a:pt x="4728" y="1"/>
                  </a:moveTo>
                  <a:cubicBezTo>
                    <a:pt x="4567" y="1"/>
                    <a:pt x="4407" y="42"/>
                    <a:pt x="4264" y="126"/>
                  </a:cubicBezTo>
                  <a:lnTo>
                    <a:pt x="239" y="2293"/>
                  </a:lnTo>
                  <a:cubicBezTo>
                    <a:pt x="1" y="2412"/>
                    <a:pt x="1" y="2745"/>
                    <a:pt x="239" y="2841"/>
                  </a:cubicBezTo>
                  <a:lnTo>
                    <a:pt x="1692" y="3626"/>
                  </a:lnTo>
                  <a:lnTo>
                    <a:pt x="1787" y="3007"/>
                  </a:lnTo>
                  <a:cubicBezTo>
                    <a:pt x="1906" y="2364"/>
                    <a:pt x="2335" y="1864"/>
                    <a:pt x="2906" y="1602"/>
                  </a:cubicBezTo>
                  <a:cubicBezTo>
                    <a:pt x="3478" y="1316"/>
                    <a:pt x="4121" y="1197"/>
                    <a:pt x="4740" y="1197"/>
                  </a:cubicBezTo>
                  <a:cubicBezTo>
                    <a:pt x="4786" y="1196"/>
                    <a:pt x="4833" y="1195"/>
                    <a:pt x="4879" y="1195"/>
                  </a:cubicBezTo>
                  <a:cubicBezTo>
                    <a:pt x="5472" y="1195"/>
                    <a:pt x="6043" y="1335"/>
                    <a:pt x="6574" y="1578"/>
                  </a:cubicBezTo>
                  <a:cubicBezTo>
                    <a:pt x="7169" y="1840"/>
                    <a:pt x="7598" y="2364"/>
                    <a:pt x="7717" y="3007"/>
                  </a:cubicBezTo>
                  <a:lnTo>
                    <a:pt x="7812" y="3603"/>
                  </a:lnTo>
                  <a:lnTo>
                    <a:pt x="9241" y="2841"/>
                  </a:lnTo>
                  <a:cubicBezTo>
                    <a:pt x="9455" y="2745"/>
                    <a:pt x="9455" y="2412"/>
                    <a:pt x="9241" y="2293"/>
                  </a:cubicBezTo>
                  <a:lnTo>
                    <a:pt x="5192" y="126"/>
                  </a:lnTo>
                  <a:cubicBezTo>
                    <a:pt x="5050" y="42"/>
                    <a:pt x="4889" y="1"/>
                    <a:pt x="472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647;p16">
              <a:extLst>
                <a:ext uri="{FF2B5EF4-FFF2-40B4-BE49-F238E27FC236}">
                  <a16:creationId xmlns:a16="http://schemas.microsoft.com/office/drawing/2014/main" id="{3BB13E72-42AE-49CF-9A70-D2D46928F0C4}"/>
                </a:ext>
              </a:extLst>
            </p:cNvPr>
            <p:cNvSpPr/>
            <p:nvPr/>
          </p:nvSpPr>
          <p:spPr>
            <a:xfrm>
              <a:off x="4849494" y="2992565"/>
              <a:ext cx="256812" cy="250377"/>
            </a:xfrm>
            <a:custGeom>
              <a:avLst/>
              <a:gdLst/>
              <a:ahLst/>
              <a:cxnLst/>
              <a:rect l="l" t="t" r="r" b="b"/>
              <a:pathLst>
                <a:path w="7502" h="7314" extrusionOk="0">
                  <a:moveTo>
                    <a:pt x="3453" y="1097"/>
                  </a:moveTo>
                  <a:lnTo>
                    <a:pt x="3453" y="1692"/>
                  </a:lnTo>
                  <a:lnTo>
                    <a:pt x="3025" y="1692"/>
                  </a:lnTo>
                  <a:cubicBezTo>
                    <a:pt x="3144" y="1502"/>
                    <a:pt x="3287" y="1287"/>
                    <a:pt x="3453" y="1097"/>
                  </a:cubicBezTo>
                  <a:close/>
                  <a:moveTo>
                    <a:pt x="4073" y="1097"/>
                  </a:moveTo>
                  <a:cubicBezTo>
                    <a:pt x="4215" y="1287"/>
                    <a:pt x="4358" y="1502"/>
                    <a:pt x="4501" y="1692"/>
                  </a:cubicBezTo>
                  <a:lnTo>
                    <a:pt x="4049" y="1692"/>
                  </a:lnTo>
                  <a:lnTo>
                    <a:pt x="4073" y="1097"/>
                  </a:lnTo>
                  <a:close/>
                  <a:moveTo>
                    <a:pt x="4549" y="716"/>
                  </a:moveTo>
                  <a:lnTo>
                    <a:pt x="4549" y="716"/>
                  </a:lnTo>
                  <a:cubicBezTo>
                    <a:pt x="5144" y="882"/>
                    <a:pt x="5692" y="1240"/>
                    <a:pt x="6073" y="1692"/>
                  </a:cubicBezTo>
                  <a:lnTo>
                    <a:pt x="5216" y="1692"/>
                  </a:lnTo>
                  <a:cubicBezTo>
                    <a:pt x="5025" y="1359"/>
                    <a:pt x="4811" y="1025"/>
                    <a:pt x="4549" y="716"/>
                  </a:cubicBezTo>
                  <a:close/>
                  <a:moveTo>
                    <a:pt x="2953" y="739"/>
                  </a:moveTo>
                  <a:lnTo>
                    <a:pt x="2953" y="739"/>
                  </a:lnTo>
                  <a:cubicBezTo>
                    <a:pt x="2691" y="1025"/>
                    <a:pt x="2477" y="1359"/>
                    <a:pt x="2287" y="1716"/>
                  </a:cubicBezTo>
                  <a:lnTo>
                    <a:pt x="1429" y="1716"/>
                  </a:lnTo>
                  <a:cubicBezTo>
                    <a:pt x="1810" y="1240"/>
                    <a:pt x="2358" y="906"/>
                    <a:pt x="2953" y="739"/>
                  </a:cubicBezTo>
                  <a:close/>
                  <a:moveTo>
                    <a:pt x="2025" y="2335"/>
                  </a:moveTo>
                  <a:cubicBezTo>
                    <a:pt x="1905" y="2645"/>
                    <a:pt x="1810" y="3002"/>
                    <a:pt x="1786" y="3335"/>
                  </a:cubicBezTo>
                  <a:lnTo>
                    <a:pt x="739" y="3335"/>
                  </a:lnTo>
                  <a:cubicBezTo>
                    <a:pt x="762" y="2978"/>
                    <a:pt x="881" y="2645"/>
                    <a:pt x="1024" y="2335"/>
                  </a:cubicBezTo>
                  <a:close/>
                  <a:moveTo>
                    <a:pt x="3453" y="2311"/>
                  </a:moveTo>
                  <a:lnTo>
                    <a:pt x="3453" y="3335"/>
                  </a:lnTo>
                  <a:lnTo>
                    <a:pt x="2406" y="3335"/>
                  </a:lnTo>
                  <a:cubicBezTo>
                    <a:pt x="2453" y="2978"/>
                    <a:pt x="2548" y="2645"/>
                    <a:pt x="2691" y="2311"/>
                  </a:cubicBezTo>
                  <a:close/>
                  <a:moveTo>
                    <a:pt x="4811" y="2335"/>
                  </a:moveTo>
                  <a:cubicBezTo>
                    <a:pt x="4954" y="2645"/>
                    <a:pt x="5049" y="3002"/>
                    <a:pt x="5097" y="3335"/>
                  </a:cubicBezTo>
                  <a:lnTo>
                    <a:pt x="4049" y="3335"/>
                  </a:lnTo>
                  <a:lnTo>
                    <a:pt x="4073" y="2335"/>
                  </a:lnTo>
                  <a:close/>
                  <a:moveTo>
                    <a:pt x="6478" y="2335"/>
                  </a:moveTo>
                  <a:cubicBezTo>
                    <a:pt x="6645" y="2645"/>
                    <a:pt x="6740" y="2978"/>
                    <a:pt x="6787" y="3335"/>
                  </a:cubicBezTo>
                  <a:lnTo>
                    <a:pt x="5716" y="3335"/>
                  </a:lnTo>
                  <a:cubicBezTo>
                    <a:pt x="5692" y="3002"/>
                    <a:pt x="5621" y="2645"/>
                    <a:pt x="5501" y="2335"/>
                  </a:cubicBezTo>
                  <a:close/>
                  <a:moveTo>
                    <a:pt x="1763" y="3954"/>
                  </a:moveTo>
                  <a:cubicBezTo>
                    <a:pt x="1810" y="4312"/>
                    <a:pt x="1882" y="4645"/>
                    <a:pt x="2001" y="4978"/>
                  </a:cubicBezTo>
                  <a:lnTo>
                    <a:pt x="1024" y="4978"/>
                  </a:lnTo>
                  <a:cubicBezTo>
                    <a:pt x="858" y="4669"/>
                    <a:pt x="762" y="4312"/>
                    <a:pt x="715" y="3954"/>
                  </a:cubicBezTo>
                  <a:close/>
                  <a:moveTo>
                    <a:pt x="3453" y="3954"/>
                  </a:moveTo>
                  <a:lnTo>
                    <a:pt x="3453" y="4978"/>
                  </a:lnTo>
                  <a:lnTo>
                    <a:pt x="2691" y="4978"/>
                  </a:lnTo>
                  <a:cubicBezTo>
                    <a:pt x="2548" y="4645"/>
                    <a:pt x="2453" y="4312"/>
                    <a:pt x="2406" y="3954"/>
                  </a:cubicBezTo>
                  <a:close/>
                  <a:moveTo>
                    <a:pt x="5097" y="3954"/>
                  </a:moveTo>
                  <a:cubicBezTo>
                    <a:pt x="5049" y="4312"/>
                    <a:pt x="4954" y="4645"/>
                    <a:pt x="4811" y="4978"/>
                  </a:cubicBezTo>
                  <a:lnTo>
                    <a:pt x="4049" y="4978"/>
                  </a:lnTo>
                  <a:lnTo>
                    <a:pt x="4073" y="3954"/>
                  </a:lnTo>
                  <a:close/>
                  <a:moveTo>
                    <a:pt x="6764" y="3954"/>
                  </a:moveTo>
                  <a:cubicBezTo>
                    <a:pt x="6740" y="4312"/>
                    <a:pt x="6621" y="4669"/>
                    <a:pt x="6478" y="4978"/>
                  </a:cubicBezTo>
                  <a:lnTo>
                    <a:pt x="5478" y="4978"/>
                  </a:lnTo>
                  <a:cubicBezTo>
                    <a:pt x="5597" y="4645"/>
                    <a:pt x="5692" y="4312"/>
                    <a:pt x="5716" y="3954"/>
                  </a:cubicBezTo>
                  <a:close/>
                  <a:moveTo>
                    <a:pt x="3453" y="5598"/>
                  </a:moveTo>
                  <a:lnTo>
                    <a:pt x="3453" y="6193"/>
                  </a:lnTo>
                  <a:cubicBezTo>
                    <a:pt x="3287" y="6002"/>
                    <a:pt x="3144" y="5812"/>
                    <a:pt x="3025" y="5598"/>
                  </a:cubicBezTo>
                  <a:close/>
                  <a:moveTo>
                    <a:pt x="4477" y="5598"/>
                  </a:moveTo>
                  <a:cubicBezTo>
                    <a:pt x="4358" y="5812"/>
                    <a:pt x="4215" y="6002"/>
                    <a:pt x="4073" y="6193"/>
                  </a:cubicBezTo>
                  <a:lnTo>
                    <a:pt x="4073" y="5598"/>
                  </a:lnTo>
                  <a:close/>
                  <a:moveTo>
                    <a:pt x="2287" y="5598"/>
                  </a:moveTo>
                  <a:cubicBezTo>
                    <a:pt x="2477" y="5931"/>
                    <a:pt x="2691" y="6264"/>
                    <a:pt x="2953" y="6574"/>
                  </a:cubicBezTo>
                  <a:cubicBezTo>
                    <a:pt x="2358" y="6407"/>
                    <a:pt x="1810" y="6074"/>
                    <a:pt x="1429" y="5598"/>
                  </a:cubicBezTo>
                  <a:close/>
                  <a:moveTo>
                    <a:pt x="6073" y="5598"/>
                  </a:moveTo>
                  <a:cubicBezTo>
                    <a:pt x="5692" y="6074"/>
                    <a:pt x="5144" y="6407"/>
                    <a:pt x="4549" y="6574"/>
                  </a:cubicBezTo>
                  <a:cubicBezTo>
                    <a:pt x="4811" y="6264"/>
                    <a:pt x="5025" y="5931"/>
                    <a:pt x="5216" y="5598"/>
                  </a:cubicBezTo>
                  <a:close/>
                  <a:moveTo>
                    <a:pt x="3675" y="0"/>
                  </a:moveTo>
                  <a:cubicBezTo>
                    <a:pt x="1644" y="0"/>
                    <a:pt x="0" y="1626"/>
                    <a:pt x="0" y="3645"/>
                  </a:cubicBezTo>
                  <a:cubicBezTo>
                    <a:pt x="0" y="5687"/>
                    <a:pt x="1644" y="7313"/>
                    <a:pt x="3675" y="7313"/>
                  </a:cubicBezTo>
                  <a:cubicBezTo>
                    <a:pt x="3704" y="7313"/>
                    <a:pt x="3734" y="7313"/>
                    <a:pt x="3763" y="7312"/>
                  </a:cubicBezTo>
                  <a:cubicBezTo>
                    <a:pt x="3792" y="7313"/>
                    <a:pt x="3821" y="7313"/>
                    <a:pt x="3850" y="7313"/>
                  </a:cubicBezTo>
                  <a:cubicBezTo>
                    <a:pt x="5859" y="7313"/>
                    <a:pt x="7502" y="5687"/>
                    <a:pt x="7502" y="3645"/>
                  </a:cubicBezTo>
                  <a:cubicBezTo>
                    <a:pt x="7502" y="1626"/>
                    <a:pt x="5859" y="0"/>
                    <a:pt x="3850" y="0"/>
                  </a:cubicBezTo>
                  <a:cubicBezTo>
                    <a:pt x="3821" y="0"/>
                    <a:pt x="3792" y="1"/>
                    <a:pt x="3763" y="1"/>
                  </a:cubicBezTo>
                  <a:cubicBezTo>
                    <a:pt x="3734" y="1"/>
                    <a:pt x="3704" y="0"/>
                    <a:pt x="367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 name="Google Shape;487;p15">
            <a:extLst>
              <a:ext uri="{FF2B5EF4-FFF2-40B4-BE49-F238E27FC236}">
                <a16:creationId xmlns:a16="http://schemas.microsoft.com/office/drawing/2014/main" id="{29A33241-979C-4E46-AD8A-95A432AC2A81}"/>
              </a:ext>
            </a:extLst>
          </p:cNvPr>
          <p:cNvGrpSpPr/>
          <p:nvPr/>
        </p:nvGrpSpPr>
        <p:grpSpPr>
          <a:xfrm>
            <a:off x="7078694" y="3225265"/>
            <a:ext cx="261666" cy="366585"/>
            <a:chOff x="830495" y="4046198"/>
            <a:chExt cx="261666" cy="366585"/>
          </a:xfrm>
          <a:solidFill>
            <a:srgbClr val="217A72"/>
          </a:solidFill>
        </p:grpSpPr>
        <p:sp>
          <p:nvSpPr>
            <p:cNvPr id="60" name="Google Shape;488;p15">
              <a:extLst>
                <a:ext uri="{FF2B5EF4-FFF2-40B4-BE49-F238E27FC236}">
                  <a16:creationId xmlns:a16="http://schemas.microsoft.com/office/drawing/2014/main" id="{ECCF410C-8D90-4022-BB7C-099711EF4A0E}"/>
                </a:ext>
              </a:extLst>
            </p:cNvPr>
            <p:cNvSpPr/>
            <p:nvPr/>
          </p:nvSpPr>
          <p:spPr>
            <a:xfrm>
              <a:off x="903649" y="4185032"/>
              <a:ext cx="112971" cy="87995"/>
            </a:xfrm>
            <a:custGeom>
              <a:avLst/>
              <a:gdLst/>
              <a:ahLst/>
              <a:cxnLst/>
              <a:rect l="l" t="t" r="r" b="b"/>
              <a:pathLst>
                <a:path w="3311" h="2579" extrusionOk="0">
                  <a:moveTo>
                    <a:pt x="741" y="1"/>
                  </a:moveTo>
                  <a:cubicBezTo>
                    <a:pt x="566" y="1"/>
                    <a:pt x="393" y="66"/>
                    <a:pt x="262" y="197"/>
                  </a:cubicBezTo>
                  <a:cubicBezTo>
                    <a:pt x="0" y="459"/>
                    <a:pt x="0" y="888"/>
                    <a:pt x="262" y="1150"/>
                  </a:cubicBezTo>
                  <a:lnTo>
                    <a:pt x="1691" y="2579"/>
                  </a:lnTo>
                  <a:lnTo>
                    <a:pt x="3096" y="1150"/>
                  </a:lnTo>
                  <a:cubicBezTo>
                    <a:pt x="3167" y="1102"/>
                    <a:pt x="3215" y="1007"/>
                    <a:pt x="3239" y="936"/>
                  </a:cubicBezTo>
                  <a:cubicBezTo>
                    <a:pt x="3286" y="864"/>
                    <a:pt x="3310" y="769"/>
                    <a:pt x="3310" y="674"/>
                  </a:cubicBezTo>
                  <a:cubicBezTo>
                    <a:pt x="3310" y="507"/>
                    <a:pt x="3239" y="316"/>
                    <a:pt x="3096" y="197"/>
                  </a:cubicBezTo>
                  <a:cubicBezTo>
                    <a:pt x="2965" y="66"/>
                    <a:pt x="2792" y="1"/>
                    <a:pt x="2620" y="1"/>
                  </a:cubicBezTo>
                  <a:cubicBezTo>
                    <a:pt x="2447" y="1"/>
                    <a:pt x="2274" y="66"/>
                    <a:pt x="2143" y="197"/>
                  </a:cubicBezTo>
                  <a:lnTo>
                    <a:pt x="1905" y="435"/>
                  </a:lnTo>
                  <a:cubicBezTo>
                    <a:pt x="1858" y="483"/>
                    <a:pt x="1762" y="531"/>
                    <a:pt x="1691" y="531"/>
                  </a:cubicBezTo>
                  <a:cubicBezTo>
                    <a:pt x="1596" y="531"/>
                    <a:pt x="1524" y="483"/>
                    <a:pt x="1453" y="435"/>
                  </a:cubicBezTo>
                  <a:lnTo>
                    <a:pt x="1238" y="197"/>
                  </a:lnTo>
                  <a:cubicBezTo>
                    <a:pt x="1096" y="66"/>
                    <a:pt x="917" y="1"/>
                    <a:pt x="74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89;p15">
              <a:extLst>
                <a:ext uri="{FF2B5EF4-FFF2-40B4-BE49-F238E27FC236}">
                  <a16:creationId xmlns:a16="http://schemas.microsoft.com/office/drawing/2014/main" id="{5E20BFC5-EC36-4703-BA14-47FD905D9817}"/>
                </a:ext>
              </a:extLst>
            </p:cNvPr>
            <p:cNvSpPr/>
            <p:nvPr/>
          </p:nvSpPr>
          <p:spPr>
            <a:xfrm>
              <a:off x="830495" y="4093420"/>
              <a:ext cx="261666" cy="319363"/>
            </a:xfrm>
            <a:custGeom>
              <a:avLst/>
              <a:gdLst/>
              <a:ahLst/>
              <a:cxnLst/>
              <a:rect l="l" t="t" r="r" b="b"/>
              <a:pathLst>
                <a:path w="7669" h="9360" extrusionOk="0">
                  <a:moveTo>
                    <a:pt x="4737" y="2029"/>
                  </a:moveTo>
                  <a:cubicBezTo>
                    <a:pt x="5744" y="2029"/>
                    <a:pt x="6619" y="3324"/>
                    <a:pt x="5692" y="4287"/>
                  </a:cubicBezTo>
                  <a:lnTo>
                    <a:pt x="4049" y="5931"/>
                  </a:lnTo>
                  <a:cubicBezTo>
                    <a:pt x="4002" y="5978"/>
                    <a:pt x="3906" y="6002"/>
                    <a:pt x="3835" y="6002"/>
                  </a:cubicBezTo>
                  <a:cubicBezTo>
                    <a:pt x="3740" y="6002"/>
                    <a:pt x="3668" y="5978"/>
                    <a:pt x="3597" y="5931"/>
                  </a:cubicBezTo>
                  <a:lnTo>
                    <a:pt x="1977" y="4287"/>
                  </a:lnTo>
                  <a:cubicBezTo>
                    <a:pt x="1453" y="3763"/>
                    <a:pt x="1453" y="2930"/>
                    <a:pt x="1977" y="2430"/>
                  </a:cubicBezTo>
                  <a:lnTo>
                    <a:pt x="1954" y="2430"/>
                  </a:lnTo>
                  <a:cubicBezTo>
                    <a:pt x="2215" y="2180"/>
                    <a:pt x="2555" y="2055"/>
                    <a:pt x="2891" y="2055"/>
                  </a:cubicBezTo>
                  <a:cubicBezTo>
                    <a:pt x="3228" y="2055"/>
                    <a:pt x="3561" y="2180"/>
                    <a:pt x="3811" y="2430"/>
                  </a:cubicBezTo>
                  <a:lnTo>
                    <a:pt x="3811" y="2454"/>
                  </a:lnTo>
                  <a:cubicBezTo>
                    <a:pt x="4099" y="2154"/>
                    <a:pt x="4425" y="2029"/>
                    <a:pt x="4737" y="2029"/>
                  </a:cubicBezTo>
                  <a:close/>
                  <a:moveTo>
                    <a:pt x="6097" y="6645"/>
                  </a:moveTo>
                  <a:cubicBezTo>
                    <a:pt x="6478" y="6693"/>
                    <a:pt x="6478" y="7240"/>
                    <a:pt x="6097" y="7288"/>
                  </a:cubicBezTo>
                  <a:lnTo>
                    <a:pt x="5097" y="7288"/>
                  </a:lnTo>
                  <a:cubicBezTo>
                    <a:pt x="4716" y="7240"/>
                    <a:pt x="4716" y="6693"/>
                    <a:pt x="5097" y="6645"/>
                  </a:cubicBezTo>
                  <a:close/>
                  <a:moveTo>
                    <a:pt x="3901" y="6666"/>
                  </a:moveTo>
                  <a:cubicBezTo>
                    <a:pt x="4297" y="6666"/>
                    <a:pt x="4297" y="7290"/>
                    <a:pt x="3901" y="7290"/>
                  </a:cubicBezTo>
                  <a:cubicBezTo>
                    <a:pt x="3887" y="7290"/>
                    <a:pt x="3873" y="7289"/>
                    <a:pt x="3859" y="7288"/>
                  </a:cubicBezTo>
                  <a:lnTo>
                    <a:pt x="1572" y="7288"/>
                  </a:lnTo>
                  <a:cubicBezTo>
                    <a:pt x="1558" y="7289"/>
                    <a:pt x="1544" y="7290"/>
                    <a:pt x="1530" y="7290"/>
                  </a:cubicBezTo>
                  <a:cubicBezTo>
                    <a:pt x="1134" y="7290"/>
                    <a:pt x="1134" y="6666"/>
                    <a:pt x="1530" y="6666"/>
                  </a:cubicBezTo>
                  <a:cubicBezTo>
                    <a:pt x="1544" y="6666"/>
                    <a:pt x="1558" y="6667"/>
                    <a:pt x="1572" y="6669"/>
                  </a:cubicBezTo>
                  <a:lnTo>
                    <a:pt x="3859" y="6669"/>
                  </a:lnTo>
                  <a:cubicBezTo>
                    <a:pt x="3873" y="6667"/>
                    <a:pt x="3887" y="6666"/>
                    <a:pt x="3901" y="6666"/>
                  </a:cubicBezTo>
                  <a:close/>
                  <a:moveTo>
                    <a:pt x="1529" y="7905"/>
                  </a:moveTo>
                  <a:cubicBezTo>
                    <a:pt x="1543" y="7905"/>
                    <a:pt x="1558" y="7906"/>
                    <a:pt x="1572" y="7907"/>
                  </a:cubicBezTo>
                  <a:lnTo>
                    <a:pt x="6097" y="7907"/>
                  </a:lnTo>
                  <a:cubicBezTo>
                    <a:pt x="6478" y="7955"/>
                    <a:pt x="6478" y="8502"/>
                    <a:pt x="6097" y="8550"/>
                  </a:cubicBezTo>
                  <a:lnTo>
                    <a:pt x="1572" y="8550"/>
                  </a:lnTo>
                  <a:cubicBezTo>
                    <a:pt x="1558" y="8552"/>
                    <a:pt x="1543" y="8552"/>
                    <a:pt x="1529" y="8552"/>
                  </a:cubicBezTo>
                  <a:cubicBezTo>
                    <a:pt x="1111" y="8552"/>
                    <a:pt x="1111" y="7905"/>
                    <a:pt x="1529" y="7905"/>
                  </a:cubicBezTo>
                  <a:close/>
                  <a:moveTo>
                    <a:pt x="310" y="1"/>
                  </a:moveTo>
                  <a:cubicBezTo>
                    <a:pt x="144" y="1"/>
                    <a:pt x="1" y="120"/>
                    <a:pt x="1" y="310"/>
                  </a:cubicBezTo>
                  <a:lnTo>
                    <a:pt x="1" y="9050"/>
                  </a:lnTo>
                  <a:cubicBezTo>
                    <a:pt x="1" y="9217"/>
                    <a:pt x="144" y="9360"/>
                    <a:pt x="310" y="9360"/>
                  </a:cubicBezTo>
                  <a:lnTo>
                    <a:pt x="7359" y="9360"/>
                  </a:lnTo>
                  <a:cubicBezTo>
                    <a:pt x="7526" y="9360"/>
                    <a:pt x="7669" y="9217"/>
                    <a:pt x="7669" y="9050"/>
                  </a:cubicBezTo>
                  <a:lnTo>
                    <a:pt x="7669" y="310"/>
                  </a:lnTo>
                  <a:cubicBezTo>
                    <a:pt x="7669" y="120"/>
                    <a:pt x="7526" y="1"/>
                    <a:pt x="7359" y="1"/>
                  </a:cubicBezTo>
                  <a:lnTo>
                    <a:pt x="6597" y="1"/>
                  </a:lnTo>
                  <a:lnTo>
                    <a:pt x="6597" y="334"/>
                  </a:lnTo>
                  <a:cubicBezTo>
                    <a:pt x="6597" y="596"/>
                    <a:pt x="6478" y="834"/>
                    <a:pt x="6264" y="1025"/>
                  </a:cubicBezTo>
                  <a:cubicBezTo>
                    <a:pt x="6097" y="1168"/>
                    <a:pt x="5859" y="1239"/>
                    <a:pt x="5621" y="1239"/>
                  </a:cubicBezTo>
                  <a:lnTo>
                    <a:pt x="2025" y="1239"/>
                  </a:lnTo>
                  <a:cubicBezTo>
                    <a:pt x="1787" y="1239"/>
                    <a:pt x="1549" y="1168"/>
                    <a:pt x="1382" y="1025"/>
                  </a:cubicBezTo>
                  <a:cubicBezTo>
                    <a:pt x="1168" y="834"/>
                    <a:pt x="1072" y="596"/>
                    <a:pt x="1072" y="334"/>
                  </a:cubicBezTo>
                  <a:lnTo>
                    <a:pt x="1072"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90;p15">
              <a:extLst>
                <a:ext uri="{FF2B5EF4-FFF2-40B4-BE49-F238E27FC236}">
                  <a16:creationId xmlns:a16="http://schemas.microsoft.com/office/drawing/2014/main" id="{55115A7C-EBCA-4BD7-A334-C86BE4160A3D}"/>
                </a:ext>
              </a:extLst>
            </p:cNvPr>
            <p:cNvSpPr/>
            <p:nvPr/>
          </p:nvSpPr>
          <p:spPr>
            <a:xfrm>
              <a:off x="888192" y="4046198"/>
              <a:ext cx="146307" cy="68479"/>
            </a:xfrm>
            <a:custGeom>
              <a:avLst/>
              <a:gdLst/>
              <a:ahLst/>
              <a:cxnLst/>
              <a:rect l="l" t="t" r="r" b="b"/>
              <a:pathLst>
                <a:path w="4288" h="2007" extrusionOk="0">
                  <a:moveTo>
                    <a:pt x="1222" y="1"/>
                  </a:moveTo>
                  <a:cubicBezTo>
                    <a:pt x="1052" y="1"/>
                    <a:pt x="929" y="137"/>
                    <a:pt x="929" y="313"/>
                  </a:cubicBezTo>
                  <a:lnTo>
                    <a:pt x="929" y="718"/>
                  </a:lnTo>
                  <a:lnTo>
                    <a:pt x="334" y="718"/>
                  </a:lnTo>
                  <a:cubicBezTo>
                    <a:pt x="322" y="716"/>
                    <a:pt x="309" y="715"/>
                    <a:pt x="297" y="715"/>
                  </a:cubicBezTo>
                  <a:cubicBezTo>
                    <a:pt x="144" y="715"/>
                    <a:pt x="1" y="849"/>
                    <a:pt x="1" y="1004"/>
                  </a:cubicBezTo>
                  <a:lnTo>
                    <a:pt x="1" y="1718"/>
                  </a:lnTo>
                  <a:cubicBezTo>
                    <a:pt x="1" y="1873"/>
                    <a:pt x="144" y="2007"/>
                    <a:pt x="297" y="2007"/>
                  </a:cubicBezTo>
                  <a:cubicBezTo>
                    <a:pt x="309" y="2007"/>
                    <a:pt x="322" y="2006"/>
                    <a:pt x="334" y="2004"/>
                  </a:cubicBezTo>
                  <a:lnTo>
                    <a:pt x="3954" y="2004"/>
                  </a:lnTo>
                  <a:cubicBezTo>
                    <a:pt x="3966" y="2006"/>
                    <a:pt x="3978" y="2007"/>
                    <a:pt x="3990" y="2007"/>
                  </a:cubicBezTo>
                  <a:cubicBezTo>
                    <a:pt x="4141" y="2007"/>
                    <a:pt x="4265" y="1873"/>
                    <a:pt x="4287" y="1718"/>
                  </a:cubicBezTo>
                  <a:lnTo>
                    <a:pt x="4287" y="1028"/>
                  </a:lnTo>
                  <a:cubicBezTo>
                    <a:pt x="4265" y="853"/>
                    <a:pt x="4144" y="739"/>
                    <a:pt x="3996" y="739"/>
                  </a:cubicBezTo>
                  <a:cubicBezTo>
                    <a:pt x="3982" y="739"/>
                    <a:pt x="3968" y="740"/>
                    <a:pt x="3954" y="742"/>
                  </a:cubicBezTo>
                  <a:lnTo>
                    <a:pt x="3358" y="742"/>
                  </a:lnTo>
                  <a:lnTo>
                    <a:pt x="3358" y="313"/>
                  </a:lnTo>
                  <a:cubicBezTo>
                    <a:pt x="3336" y="137"/>
                    <a:pt x="3212" y="1"/>
                    <a:pt x="3042" y="1"/>
                  </a:cubicBezTo>
                  <a:cubicBezTo>
                    <a:pt x="3029" y="1"/>
                    <a:pt x="3015" y="2"/>
                    <a:pt x="3001" y="3"/>
                  </a:cubicBezTo>
                  <a:lnTo>
                    <a:pt x="1263" y="3"/>
                  </a:lnTo>
                  <a:cubicBezTo>
                    <a:pt x="1249" y="2"/>
                    <a:pt x="1235" y="1"/>
                    <a:pt x="12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782;p16">
            <a:extLst>
              <a:ext uri="{FF2B5EF4-FFF2-40B4-BE49-F238E27FC236}">
                <a16:creationId xmlns:a16="http://schemas.microsoft.com/office/drawing/2014/main" id="{BC1DD152-2433-4D62-9E14-D0CBA5B796CB}"/>
              </a:ext>
            </a:extLst>
          </p:cNvPr>
          <p:cNvGrpSpPr/>
          <p:nvPr/>
        </p:nvGrpSpPr>
        <p:grpSpPr>
          <a:xfrm>
            <a:off x="9142190" y="3236253"/>
            <a:ext cx="293509" cy="366870"/>
            <a:chOff x="8000356" y="4051582"/>
            <a:chExt cx="293509" cy="366870"/>
          </a:xfrm>
          <a:solidFill>
            <a:srgbClr val="9F83A1"/>
          </a:solidFill>
        </p:grpSpPr>
        <p:sp>
          <p:nvSpPr>
            <p:cNvPr id="64" name="Google Shape;783;p16">
              <a:extLst>
                <a:ext uri="{FF2B5EF4-FFF2-40B4-BE49-F238E27FC236}">
                  <a16:creationId xmlns:a16="http://schemas.microsoft.com/office/drawing/2014/main" id="{0937BCEC-1C32-421A-A0B1-262FDD0BF7AA}"/>
                </a:ext>
              </a:extLst>
            </p:cNvPr>
            <p:cNvSpPr/>
            <p:nvPr/>
          </p:nvSpPr>
          <p:spPr>
            <a:xfrm>
              <a:off x="8225367" y="4058086"/>
              <a:ext cx="62782" cy="69321"/>
            </a:xfrm>
            <a:custGeom>
              <a:avLst/>
              <a:gdLst/>
              <a:ahLst/>
              <a:cxnLst/>
              <a:rect l="l" t="t" r="r" b="b"/>
              <a:pathLst>
                <a:path w="1834" h="2025" extrusionOk="0">
                  <a:moveTo>
                    <a:pt x="0" y="1"/>
                  </a:moveTo>
                  <a:lnTo>
                    <a:pt x="0" y="2025"/>
                  </a:lnTo>
                  <a:lnTo>
                    <a:pt x="1834" y="2025"/>
                  </a:lnTo>
                  <a:lnTo>
                    <a:pt x="0"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784;p16">
              <a:extLst>
                <a:ext uri="{FF2B5EF4-FFF2-40B4-BE49-F238E27FC236}">
                  <a16:creationId xmlns:a16="http://schemas.microsoft.com/office/drawing/2014/main" id="{C1256680-A95C-46AD-983F-191ED4751F47}"/>
                </a:ext>
              </a:extLst>
            </p:cNvPr>
            <p:cNvSpPr/>
            <p:nvPr/>
          </p:nvSpPr>
          <p:spPr>
            <a:xfrm>
              <a:off x="8000356" y="4051582"/>
              <a:ext cx="293509" cy="366870"/>
            </a:xfrm>
            <a:custGeom>
              <a:avLst/>
              <a:gdLst/>
              <a:ahLst/>
              <a:cxnLst/>
              <a:rect l="l" t="t" r="r" b="b"/>
              <a:pathLst>
                <a:path w="8574" h="10717" extrusionOk="0">
                  <a:moveTo>
                    <a:pt x="1504" y="1046"/>
                  </a:moveTo>
                  <a:cubicBezTo>
                    <a:pt x="1518" y="1046"/>
                    <a:pt x="1533" y="1046"/>
                    <a:pt x="1548" y="1048"/>
                  </a:cubicBezTo>
                  <a:lnTo>
                    <a:pt x="2525" y="1048"/>
                  </a:lnTo>
                  <a:cubicBezTo>
                    <a:pt x="2906" y="1072"/>
                    <a:pt x="2906" y="1643"/>
                    <a:pt x="2525" y="1667"/>
                  </a:cubicBezTo>
                  <a:lnTo>
                    <a:pt x="1548" y="1667"/>
                  </a:lnTo>
                  <a:cubicBezTo>
                    <a:pt x="1533" y="1669"/>
                    <a:pt x="1518" y="1669"/>
                    <a:pt x="1504" y="1669"/>
                  </a:cubicBezTo>
                  <a:cubicBezTo>
                    <a:pt x="1087" y="1669"/>
                    <a:pt x="1087" y="1046"/>
                    <a:pt x="1504" y="1046"/>
                  </a:cubicBezTo>
                  <a:close/>
                  <a:moveTo>
                    <a:pt x="3712" y="2141"/>
                  </a:moveTo>
                  <a:cubicBezTo>
                    <a:pt x="4129" y="2141"/>
                    <a:pt x="4129" y="2765"/>
                    <a:pt x="3712" y="2765"/>
                  </a:cubicBezTo>
                  <a:cubicBezTo>
                    <a:pt x="3698" y="2765"/>
                    <a:pt x="3683" y="2764"/>
                    <a:pt x="3668" y="2763"/>
                  </a:cubicBezTo>
                  <a:lnTo>
                    <a:pt x="1548" y="2763"/>
                  </a:lnTo>
                  <a:cubicBezTo>
                    <a:pt x="1533" y="2764"/>
                    <a:pt x="1518" y="2765"/>
                    <a:pt x="1504" y="2765"/>
                  </a:cubicBezTo>
                  <a:cubicBezTo>
                    <a:pt x="1087" y="2765"/>
                    <a:pt x="1087" y="2141"/>
                    <a:pt x="1504" y="2141"/>
                  </a:cubicBezTo>
                  <a:cubicBezTo>
                    <a:pt x="1518" y="2141"/>
                    <a:pt x="1533" y="2142"/>
                    <a:pt x="1548" y="2143"/>
                  </a:cubicBezTo>
                  <a:lnTo>
                    <a:pt x="3668" y="2143"/>
                  </a:lnTo>
                  <a:cubicBezTo>
                    <a:pt x="3683" y="2142"/>
                    <a:pt x="3698" y="2141"/>
                    <a:pt x="3712" y="2141"/>
                  </a:cubicBezTo>
                  <a:close/>
                  <a:moveTo>
                    <a:pt x="4829" y="4261"/>
                  </a:moveTo>
                  <a:cubicBezTo>
                    <a:pt x="5225" y="4261"/>
                    <a:pt x="5225" y="4884"/>
                    <a:pt x="4829" y="4884"/>
                  </a:cubicBezTo>
                  <a:cubicBezTo>
                    <a:pt x="4816" y="4884"/>
                    <a:pt x="4802" y="4884"/>
                    <a:pt x="4787" y="4882"/>
                  </a:cubicBezTo>
                  <a:lnTo>
                    <a:pt x="1548" y="4882"/>
                  </a:lnTo>
                  <a:cubicBezTo>
                    <a:pt x="1533" y="4884"/>
                    <a:pt x="1518" y="4884"/>
                    <a:pt x="1504" y="4884"/>
                  </a:cubicBezTo>
                  <a:cubicBezTo>
                    <a:pt x="1087" y="4884"/>
                    <a:pt x="1087" y="4261"/>
                    <a:pt x="1504" y="4261"/>
                  </a:cubicBezTo>
                  <a:cubicBezTo>
                    <a:pt x="1518" y="4261"/>
                    <a:pt x="1533" y="4261"/>
                    <a:pt x="1548" y="4263"/>
                  </a:cubicBezTo>
                  <a:lnTo>
                    <a:pt x="4787" y="4263"/>
                  </a:lnTo>
                  <a:cubicBezTo>
                    <a:pt x="4802" y="4261"/>
                    <a:pt x="4816" y="4261"/>
                    <a:pt x="4829" y="4261"/>
                  </a:cubicBezTo>
                  <a:close/>
                  <a:moveTo>
                    <a:pt x="6852" y="3815"/>
                  </a:moveTo>
                  <a:cubicBezTo>
                    <a:pt x="7095" y="3815"/>
                    <a:pt x="7313" y="4136"/>
                    <a:pt x="7073" y="4358"/>
                  </a:cubicBezTo>
                  <a:lnTo>
                    <a:pt x="6859" y="4572"/>
                  </a:lnTo>
                  <a:lnTo>
                    <a:pt x="7073" y="4787"/>
                  </a:lnTo>
                  <a:cubicBezTo>
                    <a:pt x="7264" y="5001"/>
                    <a:pt x="7145" y="5335"/>
                    <a:pt x="6859" y="5335"/>
                  </a:cubicBezTo>
                  <a:cubicBezTo>
                    <a:pt x="6787" y="5335"/>
                    <a:pt x="6692" y="5287"/>
                    <a:pt x="6645" y="5239"/>
                  </a:cubicBezTo>
                  <a:lnTo>
                    <a:pt x="6430" y="5025"/>
                  </a:lnTo>
                  <a:lnTo>
                    <a:pt x="6216" y="5239"/>
                  </a:lnTo>
                  <a:cubicBezTo>
                    <a:pt x="6144" y="5299"/>
                    <a:pt x="6061" y="5329"/>
                    <a:pt x="5981" y="5329"/>
                  </a:cubicBezTo>
                  <a:cubicBezTo>
                    <a:pt x="5900" y="5329"/>
                    <a:pt x="5823" y="5299"/>
                    <a:pt x="5763" y="5239"/>
                  </a:cubicBezTo>
                  <a:cubicBezTo>
                    <a:pt x="5644" y="5120"/>
                    <a:pt x="5644" y="4930"/>
                    <a:pt x="5763" y="4787"/>
                  </a:cubicBezTo>
                  <a:lnTo>
                    <a:pt x="5978" y="4572"/>
                  </a:lnTo>
                  <a:lnTo>
                    <a:pt x="5763" y="4358"/>
                  </a:lnTo>
                  <a:cubicBezTo>
                    <a:pt x="5644" y="4239"/>
                    <a:pt x="5644" y="4049"/>
                    <a:pt x="5763" y="3906"/>
                  </a:cubicBezTo>
                  <a:cubicBezTo>
                    <a:pt x="5823" y="3846"/>
                    <a:pt x="5900" y="3816"/>
                    <a:pt x="5981" y="3816"/>
                  </a:cubicBezTo>
                  <a:cubicBezTo>
                    <a:pt x="6061" y="3816"/>
                    <a:pt x="6144" y="3846"/>
                    <a:pt x="6216" y="3906"/>
                  </a:cubicBezTo>
                  <a:lnTo>
                    <a:pt x="6430" y="4120"/>
                  </a:lnTo>
                  <a:lnTo>
                    <a:pt x="6645" y="3906"/>
                  </a:lnTo>
                  <a:cubicBezTo>
                    <a:pt x="6709" y="3842"/>
                    <a:pt x="6781" y="3815"/>
                    <a:pt x="6852" y="3815"/>
                  </a:cubicBezTo>
                  <a:close/>
                  <a:moveTo>
                    <a:pt x="4829" y="6404"/>
                  </a:moveTo>
                  <a:cubicBezTo>
                    <a:pt x="5225" y="6404"/>
                    <a:pt x="5225" y="7028"/>
                    <a:pt x="4829" y="7028"/>
                  </a:cubicBezTo>
                  <a:cubicBezTo>
                    <a:pt x="4816" y="7028"/>
                    <a:pt x="4802" y="7027"/>
                    <a:pt x="4787" y="7025"/>
                  </a:cubicBezTo>
                  <a:lnTo>
                    <a:pt x="1548" y="7025"/>
                  </a:lnTo>
                  <a:cubicBezTo>
                    <a:pt x="1533" y="7027"/>
                    <a:pt x="1518" y="7028"/>
                    <a:pt x="1504" y="7028"/>
                  </a:cubicBezTo>
                  <a:cubicBezTo>
                    <a:pt x="1087" y="7028"/>
                    <a:pt x="1087" y="6404"/>
                    <a:pt x="1504" y="6404"/>
                  </a:cubicBezTo>
                  <a:cubicBezTo>
                    <a:pt x="1518" y="6404"/>
                    <a:pt x="1533" y="6405"/>
                    <a:pt x="1548" y="6406"/>
                  </a:cubicBezTo>
                  <a:lnTo>
                    <a:pt x="4787" y="6406"/>
                  </a:lnTo>
                  <a:cubicBezTo>
                    <a:pt x="4802" y="6405"/>
                    <a:pt x="4816" y="6404"/>
                    <a:pt x="4829" y="6404"/>
                  </a:cubicBezTo>
                  <a:close/>
                  <a:moveTo>
                    <a:pt x="6858" y="5955"/>
                  </a:moveTo>
                  <a:cubicBezTo>
                    <a:pt x="7099" y="5955"/>
                    <a:pt x="7311" y="6263"/>
                    <a:pt x="7073" y="6501"/>
                  </a:cubicBezTo>
                  <a:lnTo>
                    <a:pt x="6859" y="6716"/>
                  </a:lnTo>
                  <a:lnTo>
                    <a:pt x="7073" y="6930"/>
                  </a:lnTo>
                  <a:cubicBezTo>
                    <a:pt x="7192" y="7049"/>
                    <a:pt x="7192" y="7240"/>
                    <a:pt x="7073" y="7383"/>
                  </a:cubicBezTo>
                  <a:cubicBezTo>
                    <a:pt x="7026" y="7430"/>
                    <a:pt x="6954" y="7478"/>
                    <a:pt x="6859" y="7478"/>
                  </a:cubicBezTo>
                  <a:cubicBezTo>
                    <a:pt x="6787" y="7478"/>
                    <a:pt x="6692" y="7430"/>
                    <a:pt x="6645" y="7383"/>
                  </a:cubicBezTo>
                  <a:lnTo>
                    <a:pt x="6430" y="7168"/>
                  </a:lnTo>
                  <a:lnTo>
                    <a:pt x="6216" y="7383"/>
                  </a:lnTo>
                  <a:cubicBezTo>
                    <a:pt x="6150" y="7433"/>
                    <a:pt x="6081" y="7455"/>
                    <a:pt x="6014" y="7455"/>
                  </a:cubicBezTo>
                  <a:cubicBezTo>
                    <a:pt x="5765" y="7455"/>
                    <a:pt x="5557" y="7155"/>
                    <a:pt x="5763" y="6930"/>
                  </a:cubicBezTo>
                  <a:lnTo>
                    <a:pt x="5978" y="6716"/>
                  </a:lnTo>
                  <a:lnTo>
                    <a:pt x="5763" y="6501"/>
                  </a:lnTo>
                  <a:cubicBezTo>
                    <a:pt x="5644" y="6359"/>
                    <a:pt x="5644" y="6168"/>
                    <a:pt x="5763" y="6049"/>
                  </a:cubicBezTo>
                  <a:cubicBezTo>
                    <a:pt x="5823" y="5989"/>
                    <a:pt x="5900" y="5960"/>
                    <a:pt x="5981" y="5960"/>
                  </a:cubicBezTo>
                  <a:cubicBezTo>
                    <a:pt x="6061" y="5960"/>
                    <a:pt x="6144" y="5989"/>
                    <a:pt x="6216" y="6049"/>
                  </a:cubicBezTo>
                  <a:lnTo>
                    <a:pt x="6430" y="6263"/>
                  </a:lnTo>
                  <a:lnTo>
                    <a:pt x="6645" y="6049"/>
                  </a:lnTo>
                  <a:cubicBezTo>
                    <a:pt x="6711" y="5983"/>
                    <a:pt x="6786" y="5955"/>
                    <a:pt x="6858" y="5955"/>
                  </a:cubicBezTo>
                  <a:close/>
                  <a:moveTo>
                    <a:pt x="4829" y="8452"/>
                  </a:moveTo>
                  <a:cubicBezTo>
                    <a:pt x="5232" y="8452"/>
                    <a:pt x="5225" y="9098"/>
                    <a:pt x="4809" y="9098"/>
                  </a:cubicBezTo>
                  <a:cubicBezTo>
                    <a:pt x="4802" y="9098"/>
                    <a:pt x="4794" y="9098"/>
                    <a:pt x="4787" y="9097"/>
                  </a:cubicBezTo>
                  <a:lnTo>
                    <a:pt x="1548" y="9097"/>
                  </a:lnTo>
                  <a:cubicBezTo>
                    <a:pt x="1540" y="9098"/>
                    <a:pt x="1533" y="9098"/>
                    <a:pt x="1525" y="9098"/>
                  </a:cubicBezTo>
                  <a:cubicBezTo>
                    <a:pt x="1087" y="9098"/>
                    <a:pt x="1080" y="8452"/>
                    <a:pt x="1504" y="8452"/>
                  </a:cubicBezTo>
                  <a:cubicBezTo>
                    <a:pt x="1518" y="8452"/>
                    <a:pt x="1533" y="8453"/>
                    <a:pt x="1548" y="8454"/>
                  </a:cubicBezTo>
                  <a:lnTo>
                    <a:pt x="4787" y="8454"/>
                  </a:lnTo>
                  <a:cubicBezTo>
                    <a:pt x="4802" y="8453"/>
                    <a:pt x="4816" y="8452"/>
                    <a:pt x="4829" y="8452"/>
                  </a:cubicBezTo>
                  <a:close/>
                  <a:moveTo>
                    <a:pt x="6859" y="8014"/>
                  </a:moveTo>
                  <a:cubicBezTo>
                    <a:pt x="6936" y="8014"/>
                    <a:pt x="7014" y="8049"/>
                    <a:pt x="7073" y="8121"/>
                  </a:cubicBezTo>
                  <a:cubicBezTo>
                    <a:pt x="7192" y="8240"/>
                    <a:pt x="7192" y="8430"/>
                    <a:pt x="7073" y="8549"/>
                  </a:cubicBezTo>
                  <a:lnTo>
                    <a:pt x="6859" y="8764"/>
                  </a:lnTo>
                  <a:lnTo>
                    <a:pt x="7073" y="9002"/>
                  </a:lnTo>
                  <a:cubicBezTo>
                    <a:pt x="7192" y="9121"/>
                    <a:pt x="7192" y="9311"/>
                    <a:pt x="7073" y="9431"/>
                  </a:cubicBezTo>
                  <a:cubicBezTo>
                    <a:pt x="7026" y="9502"/>
                    <a:pt x="6954" y="9526"/>
                    <a:pt x="6859" y="9526"/>
                  </a:cubicBezTo>
                  <a:cubicBezTo>
                    <a:pt x="6787" y="9526"/>
                    <a:pt x="6692" y="9502"/>
                    <a:pt x="6645" y="9431"/>
                  </a:cubicBezTo>
                  <a:lnTo>
                    <a:pt x="6430" y="9216"/>
                  </a:lnTo>
                  <a:lnTo>
                    <a:pt x="6216" y="9431"/>
                  </a:lnTo>
                  <a:cubicBezTo>
                    <a:pt x="6146" y="9490"/>
                    <a:pt x="6071" y="9515"/>
                    <a:pt x="6000" y="9515"/>
                  </a:cubicBezTo>
                  <a:cubicBezTo>
                    <a:pt x="5757" y="9515"/>
                    <a:pt x="5561" y="9223"/>
                    <a:pt x="5763" y="9002"/>
                  </a:cubicBezTo>
                  <a:lnTo>
                    <a:pt x="5978" y="8764"/>
                  </a:lnTo>
                  <a:lnTo>
                    <a:pt x="5763" y="8549"/>
                  </a:lnTo>
                  <a:cubicBezTo>
                    <a:pt x="5527" y="8332"/>
                    <a:pt x="5734" y="8017"/>
                    <a:pt x="5983" y="8017"/>
                  </a:cubicBezTo>
                  <a:cubicBezTo>
                    <a:pt x="6061" y="8017"/>
                    <a:pt x="6142" y="8047"/>
                    <a:pt x="6216" y="8121"/>
                  </a:cubicBezTo>
                  <a:lnTo>
                    <a:pt x="6430" y="8335"/>
                  </a:lnTo>
                  <a:lnTo>
                    <a:pt x="6645" y="8121"/>
                  </a:lnTo>
                  <a:cubicBezTo>
                    <a:pt x="6704" y="8049"/>
                    <a:pt x="6781" y="8014"/>
                    <a:pt x="6859" y="8014"/>
                  </a:cubicBezTo>
                  <a:close/>
                  <a:moveTo>
                    <a:pt x="905" y="0"/>
                  </a:moveTo>
                  <a:cubicBezTo>
                    <a:pt x="405" y="0"/>
                    <a:pt x="0" y="381"/>
                    <a:pt x="0" y="881"/>
                  </a:cubicBezTo>
                  <a:lnTo>
                    <a:pt x="0" y="9812"/>
                  </a:lnTo>
                  <a:cubicBezTo>
                    <a:pt x="0" y="10312"/>
                    <a:pt x="405" y="10717"/>
                    <a:pt x="905" y="10717"/>
                  </a:cubicBezTo>
                  <a:lnTo>
                    <a:pt x="7669" y="10717"/>
                  </a:lnTo>
                  <a:cubicBezTo>
                    <a:pt x="8169" y="10717"/>
                    <a:pt x="8574" y="10312"/>
                    <a:pt x="8574" y="9812"/>
                  </a:cubicBezTo>
                  <a:lnTo>
                    <a:pt x="8574" y="2834"/>
                  </a:lnTo>
                  <a:lnTo>
                    <a:pt x="6264" y="2834"/>
                  </a:lnTo>
                  <a:cubicBezTo>
                    <a:pt x="6073" y="2834"/>
                    <a:pt x="5954" y="2691"/>
                    <a:pt x="5954" y="2524"/>
                  </a:cubicBezTo>
                  <a:lnTo>
                    <a:pt x="5954"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98545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6" name="Grupo 5">
            <a:extLst>
              <a:ext uri="{FF2B5EF4-FFF2-40B4-BE49-F238E27FC236}">
                <a16:creationId xmlns:a16="http://schemas.microsoft.com/office/drawing/2014/main" id="{441D3804-1E94-4B9D-BD21-579C9EBEF52A}"/>
              </a:ext>
            </a:extLst>
          </p:cNvPr>
          <p:cNvGrpSpPr/>
          <p:nvPr/>
        </p:nvGrpSpPr>
        <p:grpSpPr>
          <a:xfrm>
            <a:off x="5220324" y="1391500"/>
            <a:ext cx="4324269" cy="5131220"/>
            <a:chOff x="5220325" y="1391500"/>
            <a:chExt cx="2554500" cy="2941200"/>
          </a:xfrm>
        </p:grpSpPr>
        <p:sp>
          <p:nvSpPr>
            <p:cNvPr id="3" name="Google Shape;3307;p58">
              <a:extLst>
                <a:ext uri="{FF2B5EF4-FFF2-40B4-BE49-F238E27FC236}">
                  <a16:creationId xmlns:a16="http://schemas.microsoft.com/office/drawing/2014/main" id="{7CBECB6A-4354-4DD3-B4C2-C1A45C56877C}"/>
                </a:ext>
              </a:extLst>
            </p:cNvPr>
            <p:cNvSpPr/>
            <p:nvPr/>
          </p:nvSpPr>
          <p:spPr>
            <a:xfrm flipH="1">
              <a:off x="5372725" y="1543900"/>
              <a:ext cx="2402100" cy="2788800"/>
            </a:xfrm>
            <a:prstGeom prst="rect">
              <a:avLst/>
            </a:prstGeom>
            <a:solidFill>
              <a:srgbClr val="8C8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3309;p58">
              <a:extLst>
                <a:ext uri="{FF2B5EF4-FFF2-40B4-BE49-F238E27FC236}">
                  <a16:creationId xmlns:a16="http://schemas.microsoft.com/office/drawing/2014/main" id="{4A333A73-9E09-4A53-8CF1-6BA19E0F8F79}"/>
                </a:ext>
              </a:extLst>
            </p:cNvPr>
            <p:cNvSpPr/>
            <p:nvPr/>
          </p:nvSpPr>
          <p:spPr>
            <a:xfrm flipH="1">
              <a:off x="5296525" y="1467700"/>
              <a:ext cx="2402100" cy="2788800"/>
            </a:xfrm>
            <a:prstGeom prst="rect">
              <a:avLst/>
            </a:prstGeom>
            <a:solidFill>
              <a:srgbClr val="F4AE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310;p58">
              <a:extLst>
                <a:ext uri="{FF2B5EF4-FFF2-40B4-BE49-F238E27FC236}">
                  <a16:creationId xmlns:a16="http://schemas.microsoft.com/office/drawing/2014/main" id="{F6E47D67-5BB3-4C44-91CC-F405A791A55C}"/>
                </a:ext>
              </a:extLst>
            </p:cNvPr>
            <p:cNvSpPr/>
            <p:nvPr/>
          </p:nvSpPr>
          <p:spPr>
            <a:xfrm flipH="1">
              <a:off x="5220325" y="1391500"/>
              <a:ext cx="2402100" cy="27888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s-MX" sz="1600" b="1" i="0" u="none" strike="noStrike" kern="0" cap="none" spc="0" normalizeH="0" baseline="0" noProof="0" dirty="0">
                <a:ln>
                  <a:noFill/>
                </a:ln>
                <a:solidFill>
                  <a:srgbClr val="00206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dirty="0">
                  <a:ln>
                    <a:noFill/>
                  </a:ln>
                  <a:solidFill>
                    <a:srgbClr val="002060"/>
                  </a:solidFill>
                  <a:effectLst/>
                  <a:uLnTx/>
                  <a:uFillTx/>
                  <a:latin typeface="Arial"/>
                  <a:cs typeface="Arial"/>
                  <a:sym typeface="Arial"/>
                </a:rPr>
                <a:t>El DAI es la igualdad de oportunidades de buscar, recibir y difundir información pública, que es  aquella que se encuentra en posesión de los Sujetos Obligados, como consecuencia  del deber de documentar la forma como se ejercen las facultades , competencias o funciones que legalmente le han sido conferida</a:t>
              </a:r>
              <a:r>
                <a:rPr lang="es-MX" sz="1400" b="1" kern="0" dirty="0">
                  <a:solidFill>
                    <a:srgbClr val="002060"/>
                  </a:solidFill>
                  <a:latin typeface="Arial"/>
                  <a:cs typeface="Arial"/>
                  <a:sym typeface="Arial"/>
                </a:rPr>
                <a:t>.</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lang="es-MX" sz="1400" b="1" kern="0" dirty="0">
                <a:solidFill>
                  <a:srgbClr val="002060"/>
                </a:solidFill>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s-MX" sz="1400" b="1" kern="0" dirty="0">
                  <a:solidFill>
                    <a:srgbClr val="002060"/>
                  </a:solidFill>
                  <a:latin typeface="Arial"/>
                  <a:cs typeface="Arial"/>
                  <a:sym typeface="Arial"/>
                </a:rPr>
                <a:t>N</a:t>
              </a:r>
              <a:r>
                <a:rPr kumimoji="0" lang="es-MX" sz="1400" b="1" i="0" u="none" strike="noStrike" kern="0" cap="none" spc="0" normalizeH="0" baseline="0" noProof="0" dirty="0">
                  <a:ln>
                    <a:noFill/>
                  </a:ln>
                  <a:solidFill>
                    <a:srgbClr val="002060"/>
                  </a:solidFill>
                  <a:effectLst/>
                  <a:uLnTx/>
                  <a:uFillTx/>
                  <a:latin typeface="Arial"/>
                  <a:cs typeface="Arial"/>
                  <a:sym typeface="Arial"/>
                </a:rPr>
                <a:t>o es información pública aquella que no se encuentra en su posesión, por:</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s-MX" sz="1400" b="1" i="0" u="none" strike="noStrike" kern="0" cap="none" spc="0" normalizeH="0" baseline="0" noProof="0" dirty="0">
                <a:ln>
                  <a:noFill/>
                </a:ln>
                <a:solidFill>
                  <a:srgbClr val="002060"/>
                </a:solidFill>
                <a:effectLst/>
                <a:uLnTx/>
                <a:uFillTx/>
                <a:latin typeface="Arial"/>
                <a:cs typeface="Arial"/>
                <a:sym typeface="Arial"/>
              </a:endParaRP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r>
                <a:rPr lang="es-MX" sz="1400" b="1" kern="0" dirty="0">
                  <a:solidFill>
                    <a:srgbClr val="002060"/>
                  </a:solidFill>
                  <a:latin typeface="Arial"/>
                  <a:cs typeface="Arial"/>
                  <a:sym typeface="Arial"/>
                </a:rPr>
                <a:t>No relacionarse con facultades, competencias o funciones;</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endParaRPr lang="es-MX" sz="1400" b="1" kern="0" dirty="0">
                <a:solidFill>
                  <a:srgbClr val="002060"/>
                </a:solidFill>
                <a:latin typeface="Arial"/>
                <a:cs typeface="Arial"/>
                <a:sym typeface="Arial"/>
              </a:endParaRP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r>
                <a:rPr lang="es-MX" sz="1400" b="1" kern="0" dirty="0">
                  <a:solidFill>
                    <a:srgbClr val="002060"/>
                  </a:solidFill>
                  <a:latin typeface="Arial"/>
                  <a:cs typeface="Arial"/>
                  <a:sym typeface="Arial"/>
                </a:rPr>
                <a:t>Aquella que, aún cuando sí se relaciona con esas habilitaciones legales, se encuentra imposibilitado, de manera legal, justificada y motivada para poseerla.</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 name="Google Shape;2179;p72">
            <a:extLst>
              <a:ext uri="{FF2B5EF4-FFF2-40B4-BE49-F238E27FC236}">
                <a16:creationId xmlns:a16="http://schemas.microsoft.com/office/drawing/2014/main" id="{BCE22E3D-41AD-4DDA-99FB-5C347799A1B2}"/>
              </a:ext>
            </a:extLst>
          </p:cNvPr>
          <p:cNvGrpSpPr/>
          <p:nvPr/>
        </p:nvGrpSpPr>
        <p:grpSpPr>
          <a:xfrm>
            <a:off x="884251" y="3294560"/>
            <a:ext cx="4042277" cy="1059221"/>
            <a:chOff x="5834025" y="3675125"/>
            <a:chExt cx="1640197" cy="531475"/>
          </a:xfrm>
        </p:grpSpPr>
        <p:sp>
          <p:nvSpPr>
            <p:cNvPr id="8" name="Google Shape;2180;p72">
              <a:extLst>
                <a:ext uri="{FF2B5EF4-FFF2-40B4-BE49-F238E27FC236}">
                  <a16:creationId xmlns:a16="http://schemas.microsoft.com/office/drawing/2014/main" id="{EB4F2DAA-F55B-48AF-B304-3E32FDC7C47A}"/>
                </a:ext>
              </a:extLst>
            </p:cNvPr>
            <p:cNvSpPr/>
            <p:nvPr/>
          </p:nvSpPr>
          <p:spPr>
            <a:xfrm>
              <a:off x="5834025" y="3675125"/>
              <a:ext cx="1508600" cy="530975"/>
            </a:xfrm>
            <a:custGeom>
              <a:avLst/>
              <a:gdLst/>
              <a:ahLst/>
              <a:cxnLst/>
              <a:rect l="l" t="t" r="r" b="b"/>
              <a:pathLst>
                <a:path w="60344" h="21239" extrusionOk="0">
                  <a:moveTo>
                    <a:pt x="63" y="1"/>
                  </a:moveTo>
                  <a:lnTo>
                    <a:pt x="0" y="21071"/>
                  </a:lnTo>
                  <a:lnTo>
                    <a:pt x="35905" y="21175"/>
                  </a:lnTo>
                  <a:lnTo>
                    <a:pt x="60281" y="21238"/>
                  </a:lnTo>
                  <a:lnTo>
                    <a:pt x="60344" y="189"/>
                  </a:lnTo>
                  <a:lnTo>
                    <a:pt x="63" y="1"/>
                  </a:lnTo>
                  <a:close/>
                </a:path>
              </a:pathLst>
            </a:custGeom>
            <a:solidFill>
              <a:srgbClr val="F2F2F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2181;p72">
              <a:extLst>
                <a:ext uri="{FF2B5EF4-FFF2-40B4-BE49-F238E27FC236}">
                  <a16:creationId xmlns:a16="http://schemas.microsoft.com/office/drawing/2014/main" id="{45138E17-0B6B-4762-88F6-5A905CE18473}"/>
                </a:ext>
              </a:extLst>
            </p:cNvPr>
            <p:cNvSpPr/>
            <p:nvPr/>
          </p:nvSpPr>
          <p:spPr>
            <a:xfrm>
              <a:off x="5834025" y="3675125"/>
              <a:ext cx="1640197" cy="531475"/>
            </a:xfrm>
            <a:custGeom>
              <a:avLst/>
              <a:gdLst/>
              <a:ahLst/>
              <a:cxnLst/>
              <a:rect l="l" t="t" r="r" b="b"/>
              <a:pathLst>
                <a:path w="67458" h="21259" extrusionOk="0">
                  <a:moveTo>
                    <a:pt x="64654" y="189"/>
                  </a:moveTo>
                  <a:cubicBezTo>
                    <a:pt x="64636" y="190"/>
                    <a:pt x="64620" y="191"/>
                    <a:pt x="64607" y="192"/>
                  </a:cubicBezTo>
                  <a:lnTo>
                    <a:pt x="64607" y="192"/>
                  </a:lnTo>
                  <a:cubicBezTo>
                    <a:pt x="64624" y="191"/>
                    <a:pt x="64640" y="190"/>
                    <a:pt x="64654" y="189"/>
                  </a:cubicBezTo>
                  <a:close/>
                  <a:moveTo>
                    <a:pt x="63" y="1"/>
                  </a:moveTo>
                  <a:lnTo>
                    <a:pt x="0" y="21071"/>
                  </a:lnTo>
                  <a:lnTo>
                    <a:pt x="38458" y="21175"/>
                  </a:lnTo>
                  <a:cubicBezTo>
                    <a:pt x="38458" y="21175"/>
                    <a:pt x="42643" y="21196"/>
                    <a:pt x="47664" y="21196"/>
                  </a:cubicBezTo>
                  <a:cubicBezTo>
                    <a:pt x="50175" y="21217"/>
                    <a:pt x="52895" y="21217"/>
                    <a:pt x="55385" y="21238"/>
                  </a:cubicBezTo>
                  <a:cubicBezTo>
                    <a:pt x="55969" y="21234"/>
                    <a:pt x="56489" y="21232"/>
                    <a:pt x="56969" y="21232"/>
                  </a:cubicBezTo>
                  <a:cubicBezTo>
                    <a:pt x="58280" y="21232"/>
                    <a:pt x="59291" y="21244"/>
                    <a:pt x="60476" y="21244"/>
                  </a:cubicBezTo>
                  <a:cubicBezTo>
                    <a:pt x="60910" y="21244"/>
                    <a:pt x="61367" y="21242"/>
                    <a:pt x="61871" y="21238"/>
                  </a:cubicBezTo>
                  <a:cubicBezTo>
                    <a:pt x="63024" y="21238"/>
                    <a:pt x="64062" y="21238"/>
                    <a:pt x="64513" y="21243"/>
                  </a:cubicBezTo>
                  <a:lnTo>
                    <a:pt x="64513" y="21243"/>
                  </a:lnTo>
                  <a:cubicBezTo>
                    <a:pt x="64264" y="21193"/>
                    <a:pt x="63573" y="21018"/>
                    <a:pt x="64591" y="20673"/>
                  </a:cubicBezTo>
                  <a:cubicBezTo>
                    <a:pt x="64989" y="20276"/>
                    <a:pt x="65156" y="19732"/>
                    <a:pt x="64591" y="19062"/>
                  </a:cubicBezTo>
                  <a:cubicBezTo>
                    <a:pt x="64529" y="18727"/>
                    <a:pt x="67458" y="18267"/>
                    <a:pt x="64131" y="17974"/>
                  </a:cubicBezTo>
                  <a:cubicBezTo>
                    <a:pt x="66454" y="17514"/>
                    <a:pt x="64926" y="17137"/>
                    <a:pt x="64612" y="16698"/>
                  </a:cubicBezTo>
                  <a:cubicBezTo>
                    <a:pt x="64027" y="16279"/>
                    <a:pt x="65721" y="15777"/>
                    <a:pt x="64633" y="15317"/>
                  </a:cubicBezTo>
                  <a:cubicBezTo>
                    <a:pt x="61830" y="14940"/>
                    <a:pt x="64215" y="14354"/>
                    <a:pt x="64612" y="13852"/>
                  </a:cubicBezTo>
                  <a:cubicBezTo>
                    <a:pt x="65094" y="13329"/>
                    <a:pt x="65428" y="12806"/>
                    <a:pt x="64612" y="12304"/>
                  </a:cubicBezTo>
                  <a:cubicBezTo>
                    <a:pt x="64633" y="12053"/>
                    <a:pt x="64696" y="11781"/>
                    <a:pt x="64717" y="11509"/>
                  </a:cubicBezTo>
                  <a:cubicBezTo>
                    <a:pt x="63399" y="11299"/>
                    <a:pt x="66370" y="10944"/>
                    <a:pt x="64633" y="10734"/>
                  </a:cubicBezTo>
                  <a:cubicBezTo>
                    <a:pt x="63064" y="10337"/>
                    <a:pt x="66496" y="9793"/>
                    <a:pt x="64403" y="9416"/>
                  </a:cubicBezTo>
                  <a:cubicBezTo>
                    <a:pt x="64508" y="8977"/>
                    <a:pt x="64194" y="8558"/>
                    <a:pt x="64633" y="8119"/>
                  </a:cubicBezTo>
                  <a:cubicBezTo>
                    <a:pt x="63671" y="7617"/>
                    <a:pt x="63211" y="7115"/>
                    <a:pt x="64068" y="6571"/>
                  </a:cubicBezTo>
                  <a:cubicBezTo>
                    <a:pt x="63859" y="6068"/>
                    <a:pt x="65177" y="5545"/>
                    <a:pt x="64633" y="5085"/>
                  </a:cubicBezTo>
                  <a:cubicBezTo>
                    <a:pt x="65282" y="4583"/>
                    <a:pt x="64968" y="4143"/>
                    <a:pt x="64403" y="3746"/>
                  </a:cubicBezTo>
                  <a:cubicBezTo>
                    <a:pt x="66621" y="3265"/>
                    <a:pt x="65031" y="2909"/>
                    <a:pt x="64654" y="2553"/>
                  </a:cubicBezTo>
                  <a:cubicBezTo>
                    <a:pt x="64801" y="2198"/>
                    <a:pt x="63315" y="1905"/>
                    <a:pt x="64654" y="1570"/>
                  </a:cubicBezTo>
                  <a:cubicBezTo>
                    <a:pt x="63190" y="1340"/>
                    <a:pt x="64006" y="1068"/>
                    <a:pt x="64654" y="838"/>
                  </a:cubicBezTo>
                  <a:cubicBezTo>
                    <a:pt x="65622" y="414"/>
                    <a:pt x="64259" y="224"/>
                    <a:pt x="64607" y="192"/>
                  </a:cubicBezTo>
                  <a:lnTo>
                    <a:pt x="64607" y="192"/>
                  </a:lnTo>
                  <a:cubicBezTo>
                    <a:pt x="64455" y="200"/>
                    <a:pt x="64214" y="205"/>
                    <a:pt x="63925" y="205"/>
                  </a:cubicBezTo>
                  <a:cubicBezTo>
                    <a:pt x="63603" y="205"/>
                    <a:pt x="63221" y="199"/>
                    <a:pt x="62834" y="189"/>
                  </a:cubicBezTo>
                  <a:cubicBezTo>
                    <a:pt x="62903" y="173"/>
                    <a:pt x="62468" y="169"/>
                    <a:pt x="61811" y="169"/>
                  </a:cubicBezTo>
                  <a:cubicBezTo>
                    <a:pt x="61093" y="169"/>
                    <a:pt x="60111" y="174"/>
                    <a:pt x="59238" y="174"/>
                  </a:cubicBezTo>
                  <a:cubicBezTo>
                    <a:pt x="58749" y="174"/>
                    <a:pt x="58293" y="173"/>
                    <a:pt x="57938" y="168"/>
                  </a:cubicBezTo>
                  <a:cubicBezTo>
                    <a:pt x="56337" y="168"/>
                    <a:pt x="55372" y="133"/>
                    <a:pt x="53259" y="133"/>
                  </a:cubicBezTo>
                  <a:cubicBezTo>
                    <a:pt x="52555" y="133"/>
                    <a:pt x="51723" y="137"/>
                    <a:pt x="50698" y="147"/>
                  </a:cubicBezTo>
                  <a:cubicBezTo>
                    <a:pt x="47978" y="147"/>
                    <a:pt x="45007" y="126"/>
                    <a:pt x="41910" y="126"/>
                  </a:cubicBezTo>
                  <a:cubicBezTo>
                    <a:pt x="23309" y="63"/>
                    <a:pt x="63" y="1"/>
                    <a:pt x="63" y="1"/>
                  </a:cubicBezTo>
                  <a:close/>
                  <a:moveTo>
                    <a:pt x="64513" y="21243"/>
                  </a:moveTo>
                  <a:cubicBezTo>
                    <a:pt x="64564" y="21254"/>
                    <a:pt x="64596" y="21259"/>
                    <a:pt x="64592" y="21259"/>
                  </a:cubicBezTo>
                  <a:lnTo>
                    <a:pt x="64592" y="21259"/>
                  </a:lnTo>
                  <a:cubicBezTo>
                    <a:pt x="64842" y="21251"/>
                    <a:pt x="64782" y="21246"/>
                    <a:pt x="64513" y="21243"/>
                  </a:cubicBezTo>
                  <a:close/>
                  <a:moveTo>
                    <a:pt x="64592" y="21259"/>
                  </a:moveTo>
                  <a:cubicBezTo>
                    <a:pt x="64592" y="21259"/>
                    <a:pt x="64592" y="21259"/>
                    <a:pt x="64591" y="21259"/>
                  </a:cubicBezTo>
                  <a:cubicBezTo>
                    <a:pt x="64592" y="21259"/>
                    <a:pt x="64592" y="21259"/>
                    <a:pt x="64592" y="21259"/>
                  </a:cubicBezTo>
                  <a:close/>
                </a:path>
              </a:pathLst>
            </a:custGeom>
            <a:solidFill>
              <a:srgbClr val="E1A28D">
                <a:alpha val="76340"/>
              </a:srgbClr>
            </a:solidFill>
            <a:ln>
              <a:noFill/>
            </a:ln>
          </p:spPr>
          <p:txBody>
            <a:bodyPr spcFirstLastPara="1" wrap="square" lIns="91425" tIns="91425" rIns="91425" bIns="91425" anchor="ctr" anchorCtr="0">
              <a:noAutofit/>
            </a:bodyPr>
            <a:lstStyle/>
            <a:p>
              <a:pPr algn="ctr">
                <a:buClr>
                  <a:srgbClr val="000000"/>
                </a:buClr>
                <a:buFont typeface="Arial"/>
                <a:buNone/>
              </a:pPr>
              <a:r>
                <a:rPr lang="es-MX" b="1" kern="0" dirty="0">
                  <a:solidFill>
                    <a:schemeClr val="accent5">
                      <a:lumMod val="50000"/>
                    </a:schemeClr>
                  </a:solidFill>
                  <a:latin typeface="Arial"/>
                  <a:cs typeface="Arial"/>
                  <a:sym typeface="Arial"/>
                </a:rPr>
                <a:t>Por lo tanto, el límite interno del DAI es:</a:t>
              </a:r>
              <a:endParaRPr b="1" kern="0" dirty="0">
                <a:solidFill>
                  <a:schemeClr val="accent5">
                    <a:lumMod val="50000"/>
                  </a:schemeClr>
                </a:solidFill>
                <a:latin typeface="Arial"/>
                <a:cs typeface="Arial"/>
                <a:sym typeface="Arial"/>
              </a:endParaRPr>
            </a:p>
          </p:txBody>
        </p:sp>
        <p:sp>
          <p:nvSpPr>
            <p:cNvPr id="10" name="Google Shape;2182;p72">
              <a:extLst>
                <a:ext uri="{FF2B5EF4-FFF2-40B4-BE49-F238E27FC236}">
                  <a16:creationId xmlns:a16="http://schemas.microsoft.com/office/drawing/2014/main" id="{AC424FD5-09A9-4CC2-9F3D-DB5A353702C2}"/>
                </a:ext>
              </a:extLst>
            </p:cNvPr>
            <p:cNvSpPr/>
            <p:nvPr/>
          </p:nvSpPr>
          <p:spPr>
            <a:xfrm>
              <a:off x="5834025" y="3675125"/>
              <a:ext cx="238550" cy="527300"/>
            </a:xfrm>
            <a:custGeom>
              <a:avLst/>
              <a:gdLst/>
              <a:ahLst/>
              <a:cxnLst/>
              <a:rect l="l" t="t" r="r" b="b"/>
              <a:pathLst>
                <a:path w="9542" h="21092" extrusionOk="0">
                  <a:moveTo>
                    <a:pt x="63" y="1"/>
                  </a:moveTo>
                  <a:lnTo>
                    <a:pt x="0" y="21071"/>
                  </a:lnTo>
                  <a:lnTo>
                    <a:pt x="9479" y="21092"/>
                  </a:lnTo>
                  <a:lnTo>
                    <a:pt x="9541" y="22"/>
                  </a:lnTo>
                  <a:lnTo>
                    <a:pt x="63" y="1"/>
                  </a:lnTo>
                  <a:close/>
                </a:path>
              </a:pathLst>
            </a:custGeom>
            <a:solidFill>
              <a:srgbClr val="D74A2E">
                <a:alpha val="558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2183;p72">
              <a:extLst>
                <a:ext uri="{FF2B5EF4-FFF2-40B4-BE49-F238E27FC236}">
                  <a16:creationId xmlns:a16="http://schemas.microsoft.com/office/drawing/2014/main" id="{D36116A7-9D90-433D-BD16-AD066C434B80}"/>
                </a:ext>
              </a:extLst>
            </p:cNvPr>
            <p:cNvSpPr/>
            <p:nvPr/>
          </p:nvSpPr>
          <p:spPr>
            <a:xfrm>
              <a:off x="6143700" y="3810075"/>
              <a:ext cx="1180100" cy="5800"/>
            </a:xfrm>
            <a:custGeom>
              <a:avLst/>
              <a:gdLst/>
              <a:ahLst/>
              <a:cxnLst/>
              <a:rect l="l" t="t" r="r" b="b"/>
              <a:pathLst>
                <a:path w="47204" h="232" fill="none" extrusionOk="0">
                  <a:moveTo>
                    <a:pt x="0" y="231"/>
                  </a:moveTo>
                  <a:lnTo>
                    <a:pt x="47204" y="1"/>
                  </a:lnTo>
                </a:path>
              </a:pathLst>
            </a:custGeom>
            <a:noFill/>
            <a:ln w="6800" cap="flat" cmpd="sng">
              <a:solidFill>
                <a:srgbClr val="E1A28D"/>
              </a:solidFill>
              <a:prstDash val="solid"/>
              <a:miter lim="20923"/>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2184;p72">
              <a:extLst>
                <a:ext uri="{FF2B5EF4-FFF2-40B4-BE49-F238E27FC236}">
                  <a16:creationId xmlns:a16="http://schemas.microsoft.com/office/drawing/2014/main" id="{DFFF9AC3-107C-417A-B921-FDFF0199AA3D}"/>
                </a:ext>
              </a:extLst>
            </p:cNvPr>
            <p:cNvSpPr/>
            <p:nvPr/>
          </p:nvSpPr>
          <p:spPr>
            <a:xfrm>
              <a:off x="6138450" y="3939800"/>
              <a:ext cx="1189025" cy="4225"/>
            </a:xfrm>
            <a:custGeom>
              <a:avLst/>
              <a:gdLst/>
              <a:ahLst/>
              <a:cxnLst/>
              <a:rect l="l" t="t" r="r" b="b"/>
              <a:pathLst>
                <a:path w="47561" h="169" fill="none" extrusionOk="0">
                  <a:moveTo>
                    <a:pt x="1" y="168"/>
                  </a:moveTo>
                  <a:lnTo>
                    <a:pt x="47560" y="1"/>
                  </a:lnTo>
                </a:path>
              </a:pathLst>
            </a:custGeom>
            <a:noFill/>
            <a:ln w="6800" cap="flat" cmpd="sng">
              <a:solidFill>
                <a:srgbClr val="E1A28D"/>
              </a:solidFill>
              <a:prstDash val="solid"/>
              <a:miter lim="20923"/>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2185;p72">
              <a:extLst>
                <a:ext uri="{FF2B5EF4-FFF2-40B4-BE49-F238E27FC236}">
                  <a16:creationId xmlns:a16="http://schemas.microsoft.com/office/drawing/2014/main" id="{FFB24427-2BA9-43D5-88CC-E2599AE9938C}"/>
                </a:ext>
              </a:extLst>
            </p:cNvPr>
            <p:cNvSpPr/>
            <p:nvPr/>
          </p:nvSpPr>
          <p:spPr>
            <a:xfrm>
              <a:off x="6137400" y="4090450"/>
              <a:ext cx="1190075" cy="25"/>
            </a:xfrm>
            <a:custGeom>
              <a:avLst/>
              <a:gdLst/>
              <a:ahLst/>
              <a:cxnLst/>
              <a:rect l="l" t="t" r="r" b="b"/>
              <a:pathLst>
                <a:path w="47603" h="1" fill="none" extrusionOk="0">
                  <a:moveTo>
                    <a:pt x="1" y="1"/>
                  </a:moveTo>
                  <a:lnTo>
                    <a:pt x="47602" y="1"/>
                  </a:lnTo>
                </a:path>
              </a:pathLst>
            </a:custGeom>
            <a:noFill/>
            <a:ln w="6800" cap="flat" cmpd="sng">
              <a:solidFill>
                <a:srgbClr val="E1A28D"/>
              </a:solidFill>
              <a:prstDash val="solid"/>
              <a:miter lim="20923"/>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2639694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CF7061D-E9EF-43AD-8180-8E2493FC77A8}"/>
              </a:ext>
            </a:extLst>
          </p:cNvPr>
          <p:cNvGrpSpPr/>
          <p:nvPr/>
        </p:nvGrpSpPr>
        <p:grpSpPr>
          <a:xfrm>
            <a:off x="3640480" y="1565480"/>
            <a:ext cx="4912858" cy="4917620"/>
            <a:chOff x="3638892" y="1565480"/>
            <a:chExt cx="4912858" cy="4917620"/>
          </a:xfrm>
        </p:grpSpPr>
        <p:sp>
          <p:nvSpPr>
            <p:cNvPr id="5" name="Freeform 5">
              <a:extLst>
                <a:ext uri="{FF2B5EF4-FFF2-40B4-BE49-F238E27FC236}">
                  <a16:creationId xmlns:a16="http://schemas.microsoft.com/office/drawing/2014/main" id="{5ECF17B7-2064-4221-AD5C-CA88F747C499}"/>
                </a:ext>
              </a:extLst>
            </p:cNvPr>
            <p:cNvSpPr>
              <a:spLocks/>
            </p:cNvSpPr>
            <p:nvPr/>
          </p:nvSpPr>
          <p:spPr bwMode="auto">
            <a:xfrm rot="2700000">
              <a:off x="6161251" y="4741338"/>
              <a:ext cx="609741" cy="1663219"/>
            </a:xfrm>
            <a:custGeom>
              <a:avLst/>
              <a:gdLst>
                <a:gd name="T0" fmla="*/ 0 w 573"/>
                <a:gd name="T1" fmla="*/ 0 h 1563"/>
                <a:gd name="T2" fmla="*/ 0 w 573"/>
                <a:gd name="T3" fmla="*/ 1563 h 1563"/>
                <a:gd name="T4" fmla="*/ 573 w 573"/>
                <a:gd name="T5" fmla="*/ 988 h 1563"/>
                <a:gd name="T6" fmla="*/ 573 w 573"/>
                <a:gd name="T7" fmla="*/ 0 h 1563"/>
                <a:gd name="T8" fmla="*/ 0 w 573"/>
                <a:gd name="T9" fmla="*/ 0 h 1563"/>
              </a:gdLst>
              <a:ahLst/>
              <a:cxnLst>
                <a:cxn ang="0">
                  <a:pos x="T0" y="T1"/>
                </a:cxn>
                <a:cxn ang="0">
                  <a:pos x="T2" y="T3"/>
                </a:cxn>
                <a:cxn ang="0">
                  <a:pos x="T4" y="T5"/>
                </a:cxn>
                <a:cxn ang="0">
                  <a:pos x="T6" y="T7"/>
                </a:cxn>
                <a:cxn ang="0">
                  <a:pos x="T8" y="T9"/>
                </a:cxn>
              </a:cxnLst>
              <a:rect l="0" t="0" r="r" b="b"/>
              <a:pathLst>
                <a:path w="573" h="1563">
                  <a:moveTo>
                    <a:pt x="0" y="0"/>
                  </a:moveTo>
                  <a:lnTo>
                    <a:pt x="0" y="1563"/>
                  </a:lnTo>
                  <a:lnTo>
                    <a:pt x="573" y="988"/>
                  </a:lnTo>
                  <a:lnTo>
                    <a:pt x="573" y="0"/>
                  </a:lnTo>
                  <a:lnTo>
                    <a:pt x="0" y="0"/>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6" name="Freeform 6">
              <a:extLst>
                <a:ext uri="{FF2B5EF4-FFF2-40B4-BE49-F238E27FC236}">
                  <a16:creationId xmlns:a16="http://schemas.microsoft.com/office/drawing/2014/main" id="{169001F0-9DBA-4684-B480-66005127F20D}"/>
                </a:ext>
              </a:extLst>
            </p:cNvPr>
            <p:cNvSpPr>
              <a:spLocks/>
            </p:cNvSpPr>
            <p:nvPr/>
          </p:nvSpPr>
          <p:spPr bwMode="auto">
            <a:xfrm rot="2700000">
              <a:off x="5415641" y="1645930"/>
              <a:ext cx="611869" cy="1662155"/>
            </a:xfrm>
            <a:custGeom>
              <a:avLst/>
              <a:gdLst>
                <a:gd name="T0" fmla="*/ 0 w 575"/>
                <a:gd name="T1" fmla="*/ 572 h 1562"/>
                <a:gd name="T2" fmla="*/ 0 w 575"/>
                <a:gd name="T3" fmla="*/ 1562 h 1562"/>
                <a:gd name="T4" fmla="*/ 575 w 575"/>
                <a:gd name="T5" fmla="*/ 1562 h 1562"/>
                <a:gd name="T6" fmla="*/ 575 w 575"/>
                <a:gd name="T7" fmla="*/ 0 h 1562"/>
                <a:gd name="T8" fmla="*/ 0 w 575"/>
                <a:gd name="T9" fmla="*/ 572 h 1562"/>
              </a:gdLst>
              <a:ahLst/>
              <a:cxnLst>
                <a:cxn ang="0">
                  <a:pos x="T0" y="T1"/>
                </a:cxn>
                <a:cxn ang="0">
                  <a:pos x="T2" y="T3"/>
                </a:cxn>
                <a:cxn ang="0">
                  <a:pos x="T4" y="T5"/>
                </a:cxn>
                <a:cxn ang="0">
                  <a:pos x="T6" y="T7"/>
                </a:cxn>
                <a:cxn ang="0">
                  <a:pos x="T8" y="T9"/>
                </a:cxn>
              </a:cxnLst>
              <a:rect l="0" t="0" r="r" b="b"/>
              <a:pathLst>
                <a:path w="575" h="1562">
                  <a:moveTo>
                    <a:pt x="0" y="572"/>
                  </a:moveTo>
                  <a:lnTo>
                    <a:pt x="0" y="1562"/>
                  </a:lnTo>
                  <a:lnTo>
                    <a:pt x="575" y="1562"/>
                  </a:lnTo>
                  <a:lnTo>
                    <a:pt x="575" y="0"/>
                  </a:lnTo>
                  <a:lnTo>
                    <a:pt x="0" y="572"/>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7" name="Freeform 7">
              <a:extLst>
                <a:ext uri="{FF2B5EF4-FFF2-40B4-BE49-F238E27FC236}">
                  <a16:creationId xmlns:a16="http://schemas.microsoft.com/office/drawing/2014/main" id="{4021EB61-C694-464F-AFC3-B75EDFECB4BC}"/>
                </a:ext>
              </a:extLst>
            </p:cNvPr>
            <p:cNvSpPr>
              <a:spLocks/>
            </p:cNvSpPr>
            <p:nvPr/>
          </p:nvSpPr>
          <p:spPr bwMode="auto">
            <a:xfrm rot="2700000">
              <a:off x="3712451" y="4089435"/>
              <a:ext cx="1665348" cy="611869"/>
            </a:xfrm>
            <a:custGeom>
              <a:avLst/>
              <a:gdLst>
                <a:gd name="T0" fmla="*/ 0 w 1565"/>
                <a:gd name="T1" fmla="*/ 0 h 575"/>
                <a:gd name="T2" fmla="*/ 577 w 1565"/>
                <a:gd name="T3" fmla="*/ 575 h 575"/>
                <a:gd name="T4" fmla="*/ 1565 w 1565"/>
                <a:gd name="T5" fmla="*/ 575 h 575"/>
                <a:gd name="T6" fmla="*/ 1565 w 1565"/>
                <a:gd name="T7" fmla="*/ 0 h 575"/>
                <a:gd name="T8" fmla="*/ 0 w 1565"/>
                <a:gd name="T9" fmla="*/ 0 h 575"/>
              </a:gdLst>
              <a:ahLst/>
              <a:cxnLst>
                <a:cxn ang="0">
                  <a:pos x="T0" y="T1"/>
                </a:cxn>
                <a:cxn ang="0">
                  <a:pos x="T2" y="T3"/>
                </a:cxn>
                <a:cxn ang="0">
                  <a:pos x="T4" y="T5"/>
                </a:cxn>
                <a:cxn ang="0">
                  <a:pos x="T6" y="T7"/>
                </a:cxn>
                <a:cxn ang="0">
                  <a:pos x="T8" y="T9"/>
                </a:cxn>
              </a:cxnLst>
              <a:rect l="0" t="0" r="r" b="b"/>
              <a:pathLst>
                <a:path w="1565" h="575">
                  <a:moveTo>
                    <a:pt x="0" y="0"/>
                  </a:moveTo>
                  <a:lnTo>
                    <a:pt x="577" y="575"/>
                  </a:lnTo>
                  <a:lnTo>
                    <a:pt x="1565" y="575"/>
                  </a:lnTo>
                  <a:lnTo>
                    <a:pt x="1565" y="0"/>
                  </a:lnTo>
                  <a:lnTo>
                    <a:pt x="0"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 name="Freeform 8">
              <a:extLst>
                <a:ext uri="{FF2B5EF4-FFF2-40B4-BE49-F238E27FC236}">
                  <a16:creationId xmlns:a16="http://schemas.microsoft.com/office/drawing/2014/main" id="{B1BEDA30-B44C-4D4E-9670-172C61F61AC8}"/>
                </a:ext>
              </a:extLst>
            </p:cNvPr>
            <p:cNvSpPr>
              <a:spLocks/>
            </p:cNvSpPr>
            <p:nvPr/>
          </p:nvSpPr>
          <p:spPr bwMode="auto">
            <a:xfrm rot="2700000">
              <a:off x="6810209" y="3347991"/>
              <a:ext cx="1663220" cy="608676"/>
            </a:xfrm>
            <a:custGeom>
              <a:avLst/>
              <a:gdLst>
                <a:gd name="T0" fmla="*/ 990 w 1563"/>
                <a:gd name="T1" fmla="*/ 0 h 572"/>
                <a:gd name="T2" fmla="*/ 0 w 1563"/>
                <a:gd name="T3" fmla="*/ 0 h 572"/>
                <a:gd name="T4" fmla="*/ 0 w 1563"/>
                <a:gd name="T5" fmla="*/ 572 h 572"/>
                <a:gd name="T6" fmla="*/ 1563 w 1563"/>
                <a:gd name="T7" fmla="*/ 572 h 572"/>
                <a:gd name="T8" fmla="*/ 990 w 1563"/>
                <a:gd name="T9" fmla="*/ 0 h 572"/>
              </a:gdLst>
              <a:ahLst/>
              <a:cxnLst>
                <a:cxn ang="0">
                  <a:pos x="T0" y="T1"/>
                </a:cxn>
                <a:cxn ang="0">
                  <a:pos x="T2" y="T3"/>
                </a:cxn>
                <a:cxn ang="0">
                  <a:pos x="T4" y="T5"/>
                </a:cxn>
                <a:cxn ang="0">
                  <a:pos x="T6" y="T7"/>
                </a:cxn>
                <a:cxn ang="0">
                  <a:pos x="T8" y="T9"/>
                </a:cxn>
              </a:cxnLst>
              <a:rect l="0" t="0" r="r" b="b"/>
              <a:pathLst>
                <a:path w="1563" h="572">
                  <a:moveTo>
                    <a:pt x="990" y="0"/>
                  </a:moveTo>
                  <a:lnTo>
                    <a:pt x="0" y="0"/>
                  </a:lnTo>
                  <a:lnTo>
                    <a:pt x="0" y="572"/>
                  </a:lnTo>
                  <a:lnTo>
                    <a:pt x="1563" y="572"/>
                  </a:lnTo>
                  <a:lnTo>
                    <a:pt x="990"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9" name="Freeform 15">
              <a:extLst>
                <a:ext uri="{FF2B5EF4-FFF2-40B4-BE49-F238E27FC236}">
                  <a16:creationId xmlns:a16="http://schemas.microsoft.com/office/drawing/2014/main" id="{AFC0BD72-8925-48E3-91AC-29A0365520EB}"/>
                </a:ext>
              </a:extLst>
            </p:cNvPr>
            <p:cNvSpPr>
              <a:spLocks/>
            </p:cNvSpPr>
            <p:nvPr/>
          </p:nvSpPr>
          <p:spPr bwMode="auto">
            <a:xfrm rot="2700000">
              <a:off x="6831777" y="2637637"/>
              <a:ext cx="735961" cy="1155166"/>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 name="Freeform 9">
              <a:extLst>
                <a:ext uri="{FF2B5EF4-FFF2-40B4-BE49-F238E27FC236}">
                  <a16:creationId xmlns:a16="http://schemas.microsoft.com/office/drawing/2014/main" id="{DDF55FFE-4E7E-4515-BC97-29BB54B767E5}"/>
                </a:ext>
              </a:extLst>
            </p:cNvPr>
            <p:cNvSpPr>
              <a:spLocks/>
            </p:cNvSpPr>
            <p:nvPr/>
          </p:nvSpPr>
          <p:spPr bwMode="auto">
            <a:xfrm rot="2700000">
              <a:off x="5554970" y="2190651"/>
              <a:ext cx="2203793" cy="953451"/>
            </a:xfrm>
            <a:custGeom>
              <a:avLst/>
              <a:gdLst>
                <a:gd name="T0" fmla="*/ 2071 w 2071"/>
                <a:gd name="T1" fmla="*/ 449 h 896"/>
                <a:gd name="T2" fmla="*/ 1501 w 2071"/>
                <a:gd name="T3" fmla="*/ 0 h 896"/>
                <a:gd name="T4" fmla="*/ 1501 w 2071"/>
                <a:gd name="T5" fmla="*/ 162 h 896"/>
                <a:gd name="T6" fmla="*/ 575 w 2071"/>
                <a:gd name="T7" fmla="*/ 162 h 896"/>
                <a:gd name="T8" fmla="*/ 0 w 2071"/>
                <a:gd name="T9" fmla="*/ 734 h 896"/>
                <a:gd name="T10" fmla="*/ 1501 w 2071"/>
                <a:gd name="T11" fmla="*/ 734 h 896"/>
                <a:gd name="T12" fmla="*/ 1501 w 2071"/>
                <a:gd name="T13" fmla="*/ 896 h 896"/>
                <a:gd name="T14" fmla="*/ 2071 w 2071"/>
                <a:gd name="T15" fmla="*/ 449 h 8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1" h="896">
                  <a:moveTo>
                    <a:pt x="2071" y="449"/>
                  </a:moveTo>
                  <a:lnTo>
                    <a:pt x="1501" y="0"/>
                  </a:lnTo>
                  <a:lnTo>
                    <a:pt x="1501" y="162"/>
                  </a:lnTo>
                  <a:lnTo>
                    <a:pt x="575" y="162"/>
                  </a:lnTo>
                  <a:lnTo>
                    <a:pt x="0" y="734"/>
                  </a:lnTo>
                  <a:lnTo>
                    <a:pt x="1501" y="734"/>
                  </a:lnTo>
                  <a:lnTo>
                    <a:pt x="1501" y="896"/>
                  </a:lnTo>
                  <a:lnTo>
                    <a:pt x="2071" y="449"/>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20" name="Freeform 15">
              <a:extLst>
                <a:ext uri="{FF2B5EF4-FFF2-40B4-BE49-F238E27FC236}">
                  <a16:creationId xmlns:a16="http://schemas.microsoft.com/office/drawing/2014/main" id="{055946C9-8E27-4950-B9F1-EEF11561B3B8}"/>
                </a:ext>
              </a:extLst>
            </p:cNvPr>
            <p:cNvSpPr>
              <a:spLocks/>
            </p:cNvSpPr>
            <p:nvPr/>
          </p:nvSpPr>
          <p:spPr bwMode="auto">
            <a:xfrm rot="18900000" flipH="1">
              <a:off x="6541545" y="4559269"/>
              <a:ext cx="735961" cy="1155166"/>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21" name="Freeform 15">
              <a:extLst>
                <a:ext uri="{FF2B5EF4-FFF2-40B4-BE49-F238E27FC236}">
                  <a16:creationId xmlns:a16="http://schemas.microsoft.com/office/drawing/2014/main" id="{72BB6FA9-9CCF-48B9-9B44-912199E36490}"/>
                </a:ext>
              </a:extLst>
            </p:cNvPr>
            <p:cNvSpPr>
              <a:spLocks/>
            </p:cNvSpPr>
            <p:nvPr/>
          </p:nvSpPr>
          <p:spPr bwMode="auto">
            <a:xfrm rot="2700000" flipH="1">
              <a:off x="4622485" y="4249677"/>
              <a:ext cx="735961" cy="1178385"/>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0" name="Freeform 10">
              <a:extLst>
                <a:ext uri="{FF2B5EF4-FFF2-40B4-BE49-F238E27FC236}">
                  <a16:creationId xmlns:a16="http://schemas.microsoft.com/office/drawing/2014/main" id="{1D53282F-EAE2-4CAA-974A-96BBDC98D2D9}"/>
                </a:ext>
              </a:extLst>
            </p:cNvPr>
            <p:cNvSpPr>
              <a:spLocks/>
            </p:cNvSpPr>
            <p:nvPr/>
          </p:nvSpPr>
          <p:spPr bwMode="auto">
            <a:xfrm rot="2700000">
              <a:off x="4431814" y="4907138"/>
              <a:ext cx="2199536" cy="952387"/>
            </a:xfrm>
            <a:custGeom>
              <a:avLst/>
              <a:gdLst>
                <a:gd name="T0" fmla="*/ 2067 w 2067"/>
                <a:gd name="T1" fmla="*/ 159 h 895"/>
                <a:gd name="T2" fmla="*/ 570 w 2067"/>
                <a:gd name="T3" fmla="*/ 159 h 895"/>
                <a:gd name="T4" fmla="*/ 570 w 2067"/>
                <a:gd name="T5" fmla="*/ 0 h 895"/>
                <a:gd name="T6" fmla="*/ 0 w 2067"/>
                <a:gd name="T7" fmla="*/ 446 h 895"/>
                <a:gd name="T8" fmla="*/ 570 w 2067"/>
                <a:gd name="T9" fmla="*/ 895 h 895"/>
                <a:gd name="T10" fmla="*/ 570 w 2067"/>
                <a:gd name="T11" fmla="*/ 734 h 895"/>
                <a:gd name="T12" fmla="*/ 1494 w 2067"/>
                <a:gd name="T13" fmla="*/ 734 h 895"/>
                <a:gd name="T14" fmla="*/ 2067 w 2067"/>
                <a:gd name="T15" fmla="*/ 159 h 8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7" h="895">
                  <a:moveTo>
                    <a:pt x="2067" y="159"/>
                  </a:moveTo>
                  <a:lnTo>
                    <a:pt x="570" y="159"/>
                  </a:lnTo>
                  <a:lnTo>
                    <a:pt x="570" y="0"/>
                  </a:lnTo>
                  <a:lnTo>
                    <a:pt x="0" y="446"/>
                  </a:lnTo>
                  <a:lnTo>
                    <a:pt x="570" y="895"/>
                  </a:lnTo>
                  <a:lnTo>
                    <a:pt x="570" y="734"/>
                  </a:lnTo>
                  <a:lnTo>
                    <a:pt x="1494" y="734"/>
                  </a:lnTo>
                  <a:lnTo>
                    <a:pt x="2067" y="15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Freeform 15">
              <a:extLst>
                <a:ext uri="{FF2B5EF4-FFF2-40B4-BE49-F238E27FC236}">
                  <a16:creationId xmlns:a16="http://schemas.microsoft.com/office/drawing/2014/main" id="{74D7F1FF-CDB4-47F6-A7DE-A9DAA83758C0}"/>
                </a:ext>
              </a:extLst>
            </p:cNvPr>
            <p:cNvSpPr>
              <a:spLocks/>
            </p:cNvSpPr>
            <p:nvPr/>
          </p:nvSpPr>
          <p:spPr bwMode="auto">
            <a:xfrm rot="18900000">
              <a:off x="4912717" y="2328045"/>
              <a:ext cx="735961" cy="1178385"/>
            </a:xfrm>
            <a:custGeom>
              <a:avLst/>
              <a:gdLst>
                <a:gd name="T0" fmla="*/ 0 w 318"/>
                <a:gd name="T1" fmla="*/ 0 h 832"/>
                <a:gd name="T2" fmla="*/ 318 w 318"/>
                <a:gd name="T3" fmla="*/ 415 h 832"/>
                <a:gd name="T4" fmla="*/ 0 w 318"/>
                <a:gd name="T5" fmla="*/ 832 h 832"/>
                <a:gd name="T6" fmla="*/ 0 w 318"/>
                <a:gd name="T7" fmla="*/ 0 h 832"/>
              </a:gdLst>
              <a:ahLst/>
              <a:cxnLst>
                <a:cxn ang="0">
                  <a:pos x="T0" y="T1"/>
                </a:cxn>
                <a:cxn ang="0">
                  <a:pos x="T2" y="T3"/>
                </a:cxn>
                <a:cxn ang="0">
                  <a:pos x="T4" y="T5"/>
                </a:cxn>
                <a:cxn ang="0">
                  <a:pos x="T6" y="T7"/>
                </a:cxn>
              </a:cxnLst>
              <a:rect l="0" t="0" r="r" b="b"/>
              <a:pathLst>
                <a:path w="318" h="832">
                  <a:moveTo>
                    <a:pt x="0" y="0"/>
                  </a:moveTo>
                  <a:lnTo>
                    <a:pt x="318" y="415"/>
                  </a:lnTo>
                  <a:lnTo>
                    <a:pt x="0" y="832"/>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1" name="Freeform 11">
              <a:extLst>
                <a:ext uri="{FF2B5EF4-FFF2-40B4-BE49-F238E27FC236}">
                  <a16:creationId xmlns:a16="http://schemas.microsoft.com/office/drawing/2014/main" id="{95B61DBD-D8E5-4A6F-B075-838A6D29D36C}"/>
                </a:ext>
              </a:extLst>
            </p:cNvPr>
            <p:cNvSpPr>
              <a:spLocks/>
            </p:cNvSpPr>
            <p:nvPr/>
          </p:nvSpPr>
          <p:spPr bwMode="auto">
            <a:xfrm rot="2700000">
              <a:off x="6975256" y="3487320"/>
              <a:ext cx="952388" cy="2200600"/>
            </a:xfrm>
            <a:custGeom>
              <a:avLst/>
              <a:gdLst>
                <a:gd name="T0" fmla="*/ 734 w 895"/>
                <a:gd name="T1" fmla="*/ 1498 h 2068"/>
                <a:gd name="T2" fmla="*/ 734 w 895"/>
                <a:gd name="T3" fmla="*/ 572 h 2068"/>
                <a:gd name="T4" fmla="*/ 161 w 895"/>
                <a:gd name="T5" fmla="*/ 0 h 2068"/>
                <a:gd name="T6" fmla="*/ 161 w 895"/>
                <a:gd name="T7" fmla="*/ 1498 h 2068"/>
                <a:gd name="T8" fmla="*/ 0 w 895"/>
                <a:gd name="T9" fmla="*/ 1498 h 2068"/>
                <a:gd name="T10" fmla="*/ 449 w 895"/>
                <a:gd name="T11" fmla="*/ 2068 h 2068"/>
                <a:gd name="T12" fmla="*/ 895 w 895"/>
                <a:gd name="T13" fmla="*/ 1498 h 2068"/>
                <a:gd name="T14" fmla="*/ 734 w 895"/>
                <a:gd name="T15" fmla="*/ 1498 h 20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2068">
                  <a:moveTo>
                    <a:pt x="734" y="1498"/>
                  </a:moveTo>
                  <a:lnTo>
                    <a:pt x="734" y="572"/>
                  </a:lnTo>
                  <a:lnTo>
                    <a:pt x="161" y="0"/>
                  </a:lnTo>
                  <a:lnTo>
                    <a:pt x="161" y="1498"/>
                  </a:lnTo>
                  <a:lnTo>
                    <a:pt x="0" y="1498"/>
                  </a:lnTo>
                  <a:lnTo>
                    <a:pt x="449" y="2068"/>
                  </a:lnTo>
                  <a:lnTo>
                    <a:pt x="895" y="1498"/>
                  </a:lnTo>
                  <a:lnTo>
                    <a:pt x="734" y="1498"/>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2" name="Freeform 12">
              <a:extLst>
                <a:ext uri="{FF2B5EF4-FFF2-40B4-BE49-F238E27FC236}">
                  <a16:creationId xmlns:a16="http://schemas.microsoft.com/office/drawing/2014/main" id="{5CCB3BC2-7893-40AE-BFEC-72617CB36451}"/>
                </a:ext>
              </a:extLst>
            </p:cNvPr>
            <p:cNvSpPr>
              <a:spLocks/>
            </p:cNvSpPr>
            <p:nvPr/>
          </p:nvSpPr>
          <p:spPr bwMode="auto">
            <a:xfrm rot="2700000">
              <a:off x="4261934" y="2362724"/>
              <a:ext cx="952388" cy="2198471"/>
            </a:xfrm>
            <a:custGeom>
              <a:avLst/>
              <a:gdLst>
                <a:gd name="T0" fmla="*/ 895 w 895"/>
                <a:gd name="T1" fmla="*/ 570 h 2066"/>
                <a:gd name="T2" fmla="*/ 446 w 895"/>
                <a:gd name="T3" fmla="*/ 0 h 2066"/>
                <a:gd name="T4" fmla="*/ 0 w 895"/>
                <a:gd name="T5" fmla="*/ 570 h 2066"/>
                <a:gd name="T6" fmla="*/ 159 w 895"/>
                <a:gd name="T7" fmla="*/ 570 h 2066"/>
                <a:gd name="T8" fmla="*/ 159 w 895"/>
                <a:gd name="T9" fmla="*/ 1494 h 2066"/>
                <a:gd name="T10" fmla="*/ 734 w 895"/>
                <a:gd name="T11" fmla="*/ 2066 h 2066"/>
                <a:gd name="T12" fmla="*/ 734 w 895"/>
                <a:gd name="T13" fmla="*/ 570 h 2066"/>
                <a:gd name="T14" fmla="*/ 895 w 895"/>
                <a:gd name="T15" fmla="*/ 570 h 20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2066">
                  <a:moveTo>
                    <a:pt x="895" y="570"/>
                  </a:moveTo>
                  <a:lnTo>
                    <a:pt x="446" y="0"/>
                  </a:lnTo>
                  <a:lnTo>
                    <a:pt x="0" y="570"/>
                  </a:lnTo>
                  <a:lnTo>
                    <a:pt x="159" y="570"/>
                  </a:lnTo>
                  <a:lnTo>
                    <a:pt x="159" y="1494"/>
                  </a:lnTo>
                  <a:lnTo>
                    <a:pt x="734" y="2066"/>
                  </a:lnTo>
                  <a:lnTo>
                    <a:pt x="734" y="570"/>
                  </a:lnTo>
                  <a:lnTo>
                    <a:pt x="895" y="57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5" name="TextBox 14">
              <a:extLst>
                <a:ext uri="{FF2B5EF4-FFF2-40B4-BE49-F238E27FC236}">
                  <a16:creationId xmlns:a16="http://schemas.microsoft.com/office/drawing/2014/main" id="{ED26D183-0997-44CD-9D8B-476630E3BE0B}"/>
                </a:ext>
              </a:extLst>
            </p:cNvPr>
            <p:cNvSpPr txBox="1"/>
            <p:nvPr/>
          </p:nvSpPr>
          <p:spPr>
            <a:xfrm>
              <a:off x="4862456" y="2937380"/>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01</a:t>
              </a:r>
            </a:p>
          </p:txBody>
        </p:sp>
        <p:sp>
          <p:nvSpPr>
            <p:cNvPr id="16" name="TextBox 15">
              <a:extLst>
                <a:ext uri="{FF2B5EF4-FFF2-40B4-BE49-F238E27FC236}">
                  <a16:creationId xmlns:a16="http://schemas.microsoft.com/office/drawing/2014/main" id="{4BA938A9-796C-4378-AA10-3892776B629A}"/>
                </a:ext>
              </a:extLst>
            </p:cNvPr>
            <p:cNvSpPr txBox="1"/>
            <p:nvPr/>
          </p:nvSpPr>
          <p:spPr>
            <a:xfrm>
              <a:off x="6867497" y="2937380"/>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02</a:t>
              </a:r>
            </a:p>
          </p:txBody>
        </p:sp>
        <p:sp>
          <p:nvSpPr>
            <p:cNvPr id="17" name="TextBox 16">
              <a:extLst>
                <a:ext uri="{FF2B5EF4-FFF2-40B4-BE49-F238E27FC236}">
                  <a16:creationId xmlns:a16="http://schemas.microsoft.com/office/drawing/2014/main" id="{2B42E4C4-10EE-40BB-AE29-02B5DB09C04B}"/>
                </a:ext>
              </a:extLst>
            </p:cNvPr>
            <p:cNvSpPr txBox="1"/>
            <p:nvPr/>
          </p:nvSpPr>
          <p:spPr>
            <a:xfrm>
              <a:off x="4862456" y="4730038"/>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04</a:t>
              </a:r>
            </a:p>
          </p:txBody>
        </p:sp>
        <p:sp>
          <p:nvSpPr>
            <p:cNvPr id="18" name="TextBox 17">
              <a:extLst>
                <a:ext uri="{FF2B5EF4-FFF2-40B4-BE49-F238E27FC236}">
                  <a16:creationId xmlns:a16="http://schemas.microsoft.com/office/drawing/2014/main" id="{EF8049A2-BAE4-41AC-9195-CC650FE6BC9C}"/>
                </a:ext>
              </a:extLst>
            </p:cNvPr>
            <p:cNvSpPr txBox="1"/>
            <p:nvPr/>
          </p:nvSpPr>
          <p:spPr>
            <a:xfrm>
              <a:off x="6867497" y="4730038"/>
              <a:ext cx="447558" cy="369332"/>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03</a:t>
              </a:r>
            </a:p>
          </p:txBody>
        </p:sp>
        <p:sp>
          <p:nvSpPr>
            <p:cNvPr id="34" name="Freeform 37">
              <a:extLst>
                <a:ext uri="{FF2B5EF4-FFF2-40B4-BE49-F238E27FC236}">
                  <a16:creationId xmlns:a16="http://schemas.microsoft.com/office/drawing/2014/main" id="{1E059A8E-008C-4CCB-98E4-9922120D29A8}"/>
                </a:ext>
              </a:extLst>
            </p:cNvPr>
            <p:cNvSpPr>
              <a:spLocks noEditPoints="1"/>
            </p:cNvSpPr>
            <p:nvPr/>
          </p:nvSpPr>
          <p:spPr bwMode="auto">
            <a:xfrm>
              <a:off x="7490565" y="4217737"/>
              <a:ext cx="302507" cy="314935"/>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grpSp>
          <p:nvGrpSpPr>
            <p:cNvPr id="41" name="Group 40">
              <a:extLst>
                <a:ext uri="{FF2B5EF4-FFF2-40B4-BE49-F238E27FC236}">
                  <a16:creationId xmlns:a16="http://schemas.microsoft.com/office/drawing/2014/main" id="{946DC284-4647-4247-A14D-902D3817A670}"/>
                </a:ext>
              </a:extLst>
            </p:cNvPr>
            <p:cNvGrpSpPr/>
            <p:nvPr/>
          </p:nvGrpSpPr>
          <p:grpSpPr>
            <a:xfrm>
              <a:off x="6170600" y="2233329"/>
              <a:ext cx="349507" cy="287855"/>
              <a:chOff x="3040063" y="2486025"/>
              <a:chExt cx="3779838" cy="3113087"/>
            </a:xfrm>
            <a:solidFill>
              <a:schemeClr val="bg1"/>
            </a:solidFill>
          </p:grpSpPr>
          <p:sp>
            <p:nvSpPr>
              <p:cNvPr id="42" name="Freeform 21">
                <a:extLst>
                  <a:ext uri="{FF2B5EF4-FFF2-40B4-BE49-F238E27FC236}">
                    <a16:creationId xmlns:a16="http://schemas.microsoft.com/office/drawing/2014/main" id="{AF16214B-B0BA-4FC7-A938-CDAEF56449F3}"/>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43" name="Freeform 22">
                <a:extLst>
                  <a:ext uri="{FF2B5EF4-FFF2-40B4-BE49-F238E27FC236}">
                    <a16:creationId xmlns:a16="http://schemas.microsoft.com/office/drawing/2014/main" id="{A092800E-9FA3-48A4-BE87-E1CC05298C94}"/>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grpSp>
      </p:grpSp>
      <p:cxnSp>
        <p:nvCxnSpPr>
          <p:cNvPr id="56" name="Straight Arrow Connector 55">
            <a:extLst>
              <a:ext uri="{FF2B5EF4-FFF2-40B4-BE49-F238E27FC236}">
                <a16:creationId xmlns:a16="http://schemas.microsoft.com/office/drawing/2014/main" id="{B1C9DE90-2F99-46BE-B75A-FC48D8AE979A}"/>
              </a:ext>
            </a:extLst>
          </p:cNvPr>
          <p:cNvCxnSpPr>
            <a:cxnSpLocks/>
          </p:cNvCxnSpPr>
          <p:nvPr/>
        </p:nvCxnSpPr>
        <p:spPr>
          <a:xfrm flipH="1">
            <a:off x="4167699" y="5931477"/>
            <a:ext cx="1184133" cy="0"/>
          </a:xfrm>
          <a:prstGeom prst="straightConnector1">
            <a:avLst/>
          </a:prstGeom>
          <a:ln w="19050" cap="rnd">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29" name="Freeform 32">
            <a:extLst>
              <a:ext uri="{FF2B5EF4-FFF2-40B4-BE49-F238E27FC236}">
                <a16:creationId xmlns:a16="http://schemas.microsoft.com/office/drawing/2014/main" id="{43025A75-71C9-4AA0-B333-3FB1848B0BFB}"/>
              </a:ext>
            </a:extLst>
          </p:cNvPr>
          <p:cNvSpPr>
            <a:spLocks noEditPoints="1"/>
          </p:cNvSpPr>
          <p:nvPr/>
        </p:nvSpPr>
        <p:spPr bwMode="auto">
          <a:xfrm>
            <a:off x="4409436" y="3510955"/>
            <a:ext cx="330280" cy="275395"/>
          </a:xfrm>
          <a:custGeom>
            <a:avLst/>
            <a:gdLst>
              <a:gd name="T0" fmla="*/ 3061 w 4766"/>
              <a:gd name="T1" fmla="*/ 2218 h 3974"/>
              <a:gd name="T2" fmla="*/ 3455 w 4766"/>
              <a:gd name="T3" fmla="*/ 2539 h 3974"/>
              <a:gd name="T4" fmla="*/ 3609 w 4766"/>
              <a:gd name="T5" fmla="*/ 3035 h 3974"/>
              <a:gd name="T6" fmla="*/ 3511 w 4766"/>
              <a:gd name="T7" fmla="*/ 3797 h 3974"/>
              <a:gd name="T8" fmla="*/ 3231 w 4766"/>
              <a:gd name="T9" fmla="*/ 3888 h 3974"/>
              <a:gd name="T10" fmla="*/ 2716 w 4766"/>
              <a:gd name="T11" fmla="*/ 3967 h 3974"/>
              <a:gd name="T12" fmla="*/ 2057 w 4766"/>
              <a:gd name="T13" fmla="*/ 3948 h 3974"/>
              <a:gd name="T14" fmla="*/ 1278 w 4766"/>
              <a:gd name="T15" fmla="*/ 3780 h 3974"/>
              <a:gd name="T16" fmla="*/ 1266 w 4766"/>
              <a:gd name="T17" fmla="*/ 2771 h 3974"/>
              <a:gd name="T18" fmla="*/ 1552 w 4766"/>
              <a:gd name="T19" fmla="*/ 2350 h 3974"/>
              <a:gd name="T20" fmla="*/ 2029 w 4766"/>
              <a:gd name="T21" fmla="*/ 2153 h 3974"/>
              <a:gd name="T22" fmla="*/ 4136 w 4766"/>
              <a:gd name="T23" fmla="*/ 1472 h 3974"/>
              <a:gd name="T24" fmla="*/ 4561 w 4766"/>
              <a:gd name="T25" fmla="*/ 1755 h 3974"/>
              <a:gd name="T26" fmla="*/ 4760 w 4766"/>
              <a:gd name="T27" fmla="*/ 2228 h 3974"/>
              <a:gd name="T28" fmla="*/ 4691 w 4766"/>
              <a:gd name="T29" fmla="*/ 3073 h 3974"/>
              <a:gd name="T30" fmla="*/ 4454 w 4766"/>
              <a:gd name="T31" fmla="*/ 3155 h 3974"/>
              <a:gd name="T32" fmla="*/ 3982 w 4766"/>
              <a:gd name="T33" fmla="*/ 3243 h 3974"/>
              <a:gd name="T34" fmla="*/ 3739 w 4766"/>
              <a:gd name="T35" fmla="*/ 2761 h 3974"/>
              <a:gd name="T36" fmla="*/ 3473 w 4766"/>
              <a:gd name="T37" fmla="*/ 2301 h 3974"/>
              <a:gd name="T38" fmla="*/ 3016 w 4766"/>
              <a:gd name="T39" fmla="*/ 2028 h 3974"/>
              <a:gd name="T40" fmla="*/ 3261 w 4766"/>
              <a:gd name="T41" fmla="*/ 1603 h 3974"/>
              <a:gd name="T42" fmla="*/ 1561 w 4766"/>
              <a:gd name="T43" fmla="*/ 1521 h 3974"/>
              <a:gd name="T44" fmla="*/ 1763 w 4766"/>
              <a:gd name="T45" fmla="*/ 1968 h 3974"/>
              <a:gd name="T46" fmla="*/ 1427 w 4766"/>
              <a:gd name="T47" fmla="*/ 2240 h 3974"/>
              <a:gd name="T48" fmla="*/ 1124 w 4766"/>
              <a:gd name="T49" fmla="*/ 2674 h 3974"/>
              <a:gd name="T50" fmla="*/ 947 w 4766"/>
              <a:gd name="T51" fmla="*/ 3244 h 3974"/>
              <a:gd name="T52" fmla="*/ 192 w 4766"/>
              <a:gd name="T53" fmla="*/ 3106 h 3974"/>
              <a:gd name="T54" fmla="*/ 18 w 4766"/>
              <a:gd name="T55" fmla="*/ 2141 h 3974"/>
              <a:gd name="T56" fmla="*/ 262 w 4766"/>
              <a:gd name="T57" fmla="*/ 1693 h 3974"/>
              <a:gd name="T58" fmla="*/ 714 w 4766"/>
              <a:gd name="T59" fmla="*/ 1450 h 3974"/>
              <a:gd name="T60" fmla="*/ 2638 w 4766"/>
              <a:gd name="T61" fmla="*/ 751 h 3974"/>
              <a:gd name="T62" fmla="*/ 2981 w 4766"/>
              <a:gd name="T63" fmla="*/ 999 h 3974"/>
              <a:gd name="T64" fmla="*/ 3117 w 4766"/>
              <a:gd name="T65" fmla="*/ 1408 h 3974"/>
              <a:gd name="T66" fmla="*/ 2981 w 4766"/>
              <a:gd name="T67" fmla="*/ 1816 h 3974"/>
              <a:gd name="T68" fmla="*/ 2638 w 4766"/>
              <a:gd name="T69" fmla="*/ 2066 h 3974"/>
              <a:gd name="T70" fmla="*/ 2196 w 4766"/>
              <a:gd name="T71" fmla="*/ 2066 h 3974"/>
              <a:gd name="T72" fmla="*/ 1854 w 4766"/>
              <a:gd name="T73" fmla="*/ 1817 h 3974"/>
              <a:gd name="T74" fmla="*/ 1719 w 4766"/>
              <a:gd name="T75" fmla="*/ 1408 h 3974"/>
              <a:gd name="T76" fmla="*/ 1854 w 4766"/>
              <a:gd name="T77" fmla="*/ 999 h 3974"/>
              <a:gd name="T78" fmla="*/ 2196 w 4766"/>
              <a:gd name="T79" fmla="*/ 751 h 3974"/>
              <a:gd name="T80" fmla="*/ 3723 w 4766"/>
              <a:gd name="T81" fmla="*/ 16 h 3974"/>
              <a:gd name="T82" fmla="*/ 4092 w 4766"/>
              <a:gd name="T83" fmla="*/ 228 h 3974"/>
              <a:gd name="T84" fmla="*/ 4268 w 4766"/>
              <a:gd name="T85" fmla="*/ 617 h 3974"/>
              <a:gd name="T86" fmla="*/ 4177 w 4766"/>
              <a:gd name="T87" fmla="*/ 1042 h 3974"/>
              <a:gd name="T88" fmla="*/ 3862 w 4766"/>
              <a:gd name="T89" fmla="*/ 1324 h 3974"/>
              <a:gd name="T90" fmla="*/ 3420 w 4766"/>
              <a:gd name="T91" fmla="*/ 1367 h 3974"/>
              <a:gd name="T92" fmla="*/ 3187 w 4766"/>
              <a:gd name="T93" fmla="*/ 1018 h 3974"/>
              <a:gd name="T94" fmla="*/ 2875 w 4766"/>
              <a:gd name="T95" fmla="*/ 682 h 3974"/>
              <a:gd name="T96" fmla="*/ 3032 w 4766"/>
              <a:gd name="T97" fmla="*/ 254 h 3974"/>
              <a:gd name="T98" fmla="*/ 3414 w 4766"/>
              <a:gd name="T99" fmla="*/ 18 h 3974"/>
              <a:gd name="T100" fmla="*/ 1413 w 4766"/>
              <a:gd name="T101" fmla="*/ 35 h 3974"/>
              <a:gd name="T102" fmla="*/ 1755 w 4766"/>
              <a:gd name="T103" fmla="*/ 283 h 3974"/>
              <a:gd name="T104" fmla="*/ 1890 w 4766"/>
              <a:gd name="T105" fmla="*/ 693 h 3974"/>
              <a:gd name="T106" fmla="*/ 1675 w 4766"/>
              <a:gd name="T107" fmla="*/ 971 h 3974"/>
              <a:gd name="T108" fmla="*/ 1449 w 4766"/>
              <a:gd name="T109" fmla="*/ 1336 h 3974"/>
              <a:gd name="T110" fmla="*/ 1041 w 4766"/>
              <a:gd name="T111" fmla="*/ 1369 h 3974"/>
              <a:gd name="T112" fmla="*/ 672 w 4766"/>
              <a:gd name="T113" fmla="*/ 1157 h 3974"/>
              <a:gd name="T114" fmla="*/ 496 w 4766"/>
              <a:gd name="T115" fmla="*/ 768 h 3974"/>
              <a:gd name="T116" fmla="*/ 589 w 4766"/>
              <a:gd name="T117" fmla="*/ 343 h 3974"/>
              <a:gd name="T118" fmla="*/ 903 w 4766"/>
              <a:gd name="T119" fmla="*/ 6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6" h="3974">
                <a:moveTo>
                  <a:pt x="2121" y="2147"/>
                </a:moveTo>
                <a:lnTo>
                  <a:pt x="2714" y="2147"/>
                </a:lnTo>
                <a:lnTo>
                  <a:pt x="2805" y="2153"/>
                </a:lnTo>
                <a:lnTo>
                  <a:pt x="2894" y="2166"/>
                </a:lnTo>
                <a:lnTo>
                  <a:pt x="2979" y="2187"/>
                </a:lnTo>
                <a:lnTo>
                  <a:pt x="3061" y="2218"/>
                </a:lnTo>
                <a:lnTo>
                  <a:pt x="3140" y="2254"/>
                </a:lnTo>
                <a:lnTo>
                  <a:pt x="3214" y="2299"/>
                </a:lnTo>
                <a:lnTo>
                  <a:pt x="3282" y="2350"/>
                </a:lnTo>
                <a:lnTo>
                  <a:pt x="3347" y="2408"/>
                </a:lnTo>
                <a:lnTo>
                  <a:pt x="3404" y="2470"/>
                </a:lnTo>
                <a:lnTo>
                  <a:pt x="3455" y="2539"/>
                </a:lnTo>
                <a:lnTo>
                  <a:pt x="3501" y="2613"/>
                </a:lnTo>
                <a:lnTo>
                  <a:pt x="3539" y="2690"/>
                </a:lnTo>
                <a:lnTo>
                  <a:pt x="3568" y="2771"/>
                </a:lnTo>
                <a:lnTo>
                  <a:pt x="3590" y="2856"/>
                </a:lnTo>
                <a:lnTo>
                  <a:pt x="3605" y="2944"/>
                </a:lnTo>
                <a:lnTo>
                  <a:pt x="3609" y="3035"/>
                </a:lnTo>
                <a:lnTo>
                  <a:pt x="3609" y="3753"/>
                </a:lnTo>
                <a:lnTo>
                  <a:pt x="3603" y="3753"/>
                </a:lnTo>
                <a:lnTo>
                  <a:pt x="3558" y="3777"/>
                </a:lnTo>
                <a:lnTo>
                  <a:pt x="3549" y="3781"/>
                </a:lnTo>
                <a:lnTo>
                  <a:pt x="3534" y="3788"/>
                </a:lnTo>
                <a:lnTo>
                  <a:pt x="3511" y="3797"/>
                </a:lnTo>
                <a:lnTo>
                  <a:pt x="3482" y="3810"/>
                </a:lnTo>
                <a:lnTo>
                  <a:pt x="3445" y="3823"/>
                </a:lnTo>
                <a:lnTo>
                  <a:pt x="3403" y="3839"/>
                </a:lnTo>
                <a:lnTo>
                  <a:pt x="3351" y="3855"/>
                </a:lnTo>
                <a:lnTo>
                  <a:pt x="3294" y="3871"/>
                </a:lnTo>
                <a:lnTo>
                  <a:pt x="3231" y="3888"/>
                </a:lnTo>
                <a:lnTo>
                  <a:pt x="3161" y="3906"/>
                </a:lnTo>
                <a:lnTo>
                  <a:pt x="3083" y="3920"/>
                </a:lnTo>
                <a:lnTo>
                  <a:pt x="3001" y="3935"/>
                </a:lnTo>
                <a:lnTo>
                  <a:pt x="2912" y="3948"/>
                </a:lnTo>
                <a:lnTo>
                  <a:pt x="2817" y="3959"/>
                </a:lnTo>
                <a:lnTo>
                  <a:pt x="2716" y="3967"/>
                </a:lnTo>
                <a:lnTo>
                  <a:pt x="2608" y="3973"/>
                </a:lnTo>
                <a:lnTo>
                  <a:pt x="2495" y="3974"/>
                </a:lnTo>
                <a:lnTo>
                  <a:pt x="2391" y="3973"/>
                </a:lnTo>
                <a:lnTo>
                  <a:pt x="2284" y="3968"/>
                </a:lnTo>
                <a:lnTo>
                  <a:pt x="2173" y="3959"/>
                </a:lnTo>
                <a:lnTo>
                  <a:pt x="2057" y="3948"/>
                </a:lnTo>
                <a:lnTo>
                  <a:pt x="1937" y="3932"/>
                </a:lnTo>
                <a:lnTo>
                  <a:pt x="1813" y="3912"/>
                </a:lnTo>
                <a:lnTo>
                  <a:pt x="1685" y="3887"/>
                </a:lnTo>
                <a:lnTo>
                  <a:pt x="1553" y="3856"/>
                </a:lnTo>
                <a:lnTo>
                  <a:pt x="1417" y="3822"/>
                </a:lnTo>
                <a:lnTo>
                  <a:pt x="1278" y="3780"/>
                </a:lnTo>
                <a:lnTo>
                  <a:pt x="1228" y="3765"/>
                </a:lnTo>
                <a:lnTo>
                  <a:pt x="1225" y="3753"/>
                </a:lnTo>
                <a:lnTo>
                  <a:pt x="1225" y="3035"/>
                </a:lnTo>
                <a:lnTo>
                  <a:pt x="1231" y="2944"/>
                </a:lnTo>
                <a:lnTo>
                  <a:pt x="1244" y="2856"/>
                </a:lnTo>
                <a:lnTo>
                  <a:pt x="1266" y="2771"/>
                </a:lnTo>
                <a:lnTo>
                  <a:pt x="1297" y="2690"/>
                </a:lnTo>
                <a:lnTo>
                  <a:pt x="1334" y="2613"/>
                </a:lnTo>
                <a:lnTo>
                  <a:pt x="1379" y="2539"/>
                </a:lnTo>
                <a:lnTo>
                  <a:pt x="1430" y="2470"/>
                </a:lnTo>
                <a:lnTo>
                  <a:pt x="1489" y="2408"/>
                </a:lnTo>
                <a:lnTo>
                  <a:pt x="1552" y="2350"/>
                </a:lnTo>
                <a:lnTo>
                  <a:pt x="1621" y="2299"/>
                </a:lnTo>
                <a:lnTo>
                  <a:pt x="1695" y="2254"/>
                </a:lnTo>
                <a:lnTo>
                  <a:pt x="1773" y="2218"/>
                </a:lnTo>
                <a:lnTo>
                  <a:pt x="1855" y="2187"/>
                </a:lnTo>
                <a:lnTo>
                  <a:pt x="1941" y="2166"/>
                </a:lnTo>
                <a:lnTo>
                  <a:pt x="2029" y="2153"/>
                </a:lnTo>
                <a:lnTo>
                  <a:pt x="2121" y="2147"/>
                </a:lnTo>
                <a:close/>
                <a:moveTo>
                  <a:pt x="3282" y="1433"/>
                </a:moveTo>
                <a:lnTo>
                  <a:pt x="3870" y="1433"/>
                </a:lnTo>
                <a:lnTo>
                  <a:pt x="3962" y="1437"/>
                </a:lnTo>
                <a:lnTo>
                  <a:pt x="4050" y="1450"/>
                </a:lnTo>
                <a:lnTo>
                  <a:pt x="4136" y="1472"/>
                </a:lnTo>
                <a:lnTo>
                  <a:pt x="4218" y="1502"/>
                </a:lnTo>
                <a:lnTo>
                  <a:pt x="4296" y="1540"/>
                </a:lnTo>
                <a:lnTo>
                  <a:pt x="4370" y="1584"/>
                </a:lnTo>
                <a:lnTo>
                  <a:pt x="4439" y="1635"/>
                </a:lnTo>
                <a:lnTo>
                  <a:pt x="4502" y="1693"/>
                </a:lnTo>
                <a:lnTo>
                  <a:pt x="4561" y="1755"/>
                </a:lnTo>
                <a:lnTo>
                  <a:pt x="4612" y="1823"/>
                </a:lnTo>
                <a:lnTo>
                  <a:pt x="4657" y="1897"/>
                </a:lnTo>
                <a:lnTo>
                  <a:pt x="4694" y="1974"/>
                </a:lnTo>
                <a:lnTo>
                  <a:pt x="4725" y="2055"/>
                </a:lnTo>
                <a:lnTo>
                  <a:pt x="4747" y="2141"/>
                </a:lnTo>
                <a:lnTo>
                  <a:pt x="4760" y="2228"/>
                </a:lnTo>
                <a:lnTo>
                  <a:pt x="4766" y="2320"/>
                </a:lnTo>
                <a:lnTo>
                  <a:pt x="4766" y="3038"/>
                </a:lnTo>
                <a:lnTo>
                  <a:pt x="4760" y="3038"/>
                </a:lnTo>
                <a:lnTo>
                  <a:pt x="4713" y="3061"/>
                </a:lnTo>
                <a:lnTo>
                  <a:pt x="4706" y="3065"/>
                </a:lnTo>
                <a:lnTo>
                  <a:pt x="4691" y="3073"/>
                </a:lnTo>
                <a:lnTo>
                  <a:pt x="4669" y="3081"/>
                </a:lnTo>
                <a:lnTo>
                  <a:pt x="4640" y="3095"/>
                </a:lnTo>
                <a:lnTo>
                  <a:pt x="4603" y="3108"/>
                </a:lnTo>
                <a:lnTo>
                  <a:pt x="4561" y="3124"/>
                </a:lnTo>
                <a:lnTo>
                  <a:pt x="4511" y="3139"/>
                </a:lnTo>
                <a:lnTo>
                  <a:pt x="4454" y="3155"/>
                </a:lnTo>
                <a:lnTo>
                  <a:pt x="4391" y="3173"/>
                </a:lnTo>
                <a:lnTo>
                  <a:pt x="4322" y="3189"/>
                </a:lnTo>
                <a:lnTo>
                  <a:pt x="4246" y="3205"/>
                </a:lnTo>
                <a:lnTo>
                  <a:pt x="4164" y="3219"/>
                </a:lnTo>
                <a:lnTo>
                  <a:pt x="4076" y="3232"/>
                </a:lnTo>
                <a:lnTo>
                  <a:pt x="3982" y="3243"/>
                </a:lnTo>
                <a:lnTo>
                  <a:pt x="3881" y="3251"/>
                </a:lnTo>
                <a:lnTo>
                  <a:pt x="3776" y="3257"/>
                </a:lnTo>
                <a:lnTo>
                  <a:pt x="3776" y="3035"/>
                </a:lnTo>
                <a:lnTo>
                  <a:pt x="3771" y="2942"/>
                </a:lnTo>
                <a:lnTo>
                  <a:pt x="3758" y="2849"/>
                </a:lnTo>
                <a:lnTo>
                  <a:pt x="3739" y="2761"/>
                </a:lnTo>
                <a:lnTo>
                  <a:pt x="3711" y="2674"/>
                </a:lnTo>
                <a:lnTo>
                  <a:pt x="3676" y="2591"/>
                </a:lnTo>
                <a:lnTo>
                  <a:pt x="3634" y="2513"/>
                </a:lnTo>
                <a:lnTo>
                  <a:pt x="3587" y="2437"/>
                </a:lnTo>
                <a:lnTo>
                  <a:pt x="3533" y="2366"/>
                </a:lnTo>
                <a:lnTo>
                  <a:pt x="3473" y="2301"/>
                </a:lnTo>
                <a:lnTo>
                  <a:pt x="3408" y="2240"/>
                </a:lnTo>
                <a:lnTo>
                  <a:pt x="3338" y="2185"/>
                </a:lnTo>
                <a:lnTo>
                  <a:pt x="3263" y="2135"/>
                </a:lnTo>
                <a:lnTo>
                  <a:pt x="3184" y="2093"/>
                </a:lnTo>
                <a:lnTo>
                  <a:pt x="3102" y="2057"/>
                </a:lnTo>
                <a:lnTo>
                  <a:pt x="3016" y="2028"/>
                </a:lnTo>
                <a:lnTo>
                  <a:pt x="3073" y="1968"/>
                </a:lnTo>
                <a:lnTo>
                  <a:pt x="3124" y="1903"/>
                </a:lnTo>
                <a:lnTo>
                  <a:pt x="3168" y="1833"/>
                </a:lnTo>
                <a:lnTo>
                  <a:pt x="3206" y="1761"/>
                </a:lnTo>
                <a:lnTo>
                  <a:pt x="3237" y="1684"/>
                </a:lnTo>
                <a:lnTo>
                  <a:pt x="3261" y="1603"/>
                </a:lnTo>
                <a:lnTo>
                  <a:pt x="3275" y="1518"/>
                </a:lnTo>
                <a:lnTo>
                  <a:pt x="3282" y="1433"/>
                </a:lnTo>
                <a:close/>
                <a:moveTo>
                  <a:pt x="895" y="1433"/>
                </a:moveTo>
                <a:lnTo>
                  <a:pt x="1488" y="1433"/>
                </a:lnTo>
                <a:lnTo>
                  <a:pt x="1553" y="1436"/>
                </a:lnTo>
                <a:lnTo>
                  <a:pt x="1561" y="1521"/>
                </a:lnTo>
                <a:lnTo>
                  <a:pt x="1575" y="1604"/>
                </a:lnTo>
                <a:lnTo>
                  <a:pt x="1599" y="1685"/>
                </a:lnTo>
                <a:lnTo>
                  <a:pt x="1630" y="1762"/>
                </a:lnTo>
                <a:lnTo>
                  <a:pt x="1668" y="1835"/>
                </a:lnTo>
                <a:lnTo>
                  <a:pt x="1712" y="1904"/>
                </a:lnTo>
                <a:lnTo>
                  <a:pt x="1763" y="1968"/>
                </a:lnTo>
                <a:lnTo>
                  <a:pt x="1818" y="2028"/>
                </a:lnTo>
                <a:lnTo>
                  <a:pt x="1733" y="2057"/>
                </a:lnTo>
                <a:lnTo>
                  <a:pt x="1650" y="2093"/>
                </a:lnTo>
                <a:lnTo>
                  <a:pt x="1571" y="2135"/>
                </a:lnTo>
                <a:lnTo>
                  <a:pt x="1498" y="2185"/>
                </a:lnTo>
                <a:lnTo>
                  <a:pt x="1427" y="2240"/>
                </a:lnTo>
                <a:lnTo>
                  <a:pt x="1362" y="2301"/>
                </a:lnTo>
                <a:lnTo>
                  <a:pt x="1303" y="2366"/>
                </a:lnTo>
                <a:lnTo>
                  <a:pt x="1249" y="2437"/>
                </a:lnTo>
                <a:lnTo>
                  <a:pt x="1201" y="2513"/>
                </a:lnTo>
                <a:lnTo>
                  <a:pt x="1160" y="2591"/>
                </a:lnTo>
                <a:lnTo>
                  <a:pt x="1124" y="2674"/>
                </a:lnTo>
                <a:lnTo>
                  <a:pt x="1097" y="2761"/>
                </a:lnTo>
                <a:lnTo>
                  <a:pt x="1076" y="2849"/>
                </a:lnTo>
                <a:lnTo>
                  <a:pt x="1064" y="2942"/>
                </a:lnTo>
                <a:lnTo>
                  <a:pt x="1060" y="3035"/>
                </a:lnTo>
                <a:lnTo>
                  <a:pt x="1060" y="3253"/>
                </a:lnTo>
                <a:lnTo>
                  <a:pt x="947" y="3244"/>
                </a:lnTo>
                <a:lnTo>
                  <a:pt x="832" y="3232"/>
                </a:lnTo>
                <a:lnTo>
                  <a:pt x="712" y="3216"/>
                </a:lnTo>
                <a:lnTo>
                  <a:pt x="587" y="3196"/>
                </a:lnTo>
                <a:lnTo>
                  <a:pt x="460" y="3171"/>
                </a:lnTo>
                <a:lnTo>
                  <a:pt x="328" y="3141"/>
                </a:lnTo>
                <a:lnTo>
                  <a:pt x="192" y="3106"/>
                </a:lnTo>
                <a:lnTo>
                  <a:pt x="51" y="3065"/>
                </a:lnTo>
                <a:lnTo>
                  <a:pt x="1" y="3050"/>
                </a:lnTo>
                <a:lnTo>
                  <a:pt x="0" y="3038"/>
                </a:lnTo>
                <a:lnTo>
                  <a:pt x="0" y="2320"/>
                </a:lnTo>
                <a:lnTo>
                  <a:pt x="4" y="2228"/>
                </a:lnTo>
                <a:lnTo>
                  <a:pt x="18" y="2141"/>
                </a:lnTo>
                <a:lnTo>
                  <a:pt x="41" y="2055"/>
                </a:lnTo>
                <a:lnTo>
                  <a:pt x="70" y="1974"/>
                </a:lnTo>
                <a:lnTo>
                  <a:pt x="108" y="1897"/>
                </a:lnTo>
                <a:lnTo>
                  <a:pt x="152" y="1823"/>
                </a:lnTo>
                <a:lnTo>
                  <a:pt x="205" y="1755"/>
                </a:lnTo>
                <a:lnTo>
                  <a:pt x="262" y="1693"/>
                </a:lnTo>
                <a:lnTo>
                  <a:pt x="326" y="1635"/>
                </a:lnTo>
                <a:lnTo>
                  <a:pt x="395" y="1584"/>
                </a:lnTo>
                <a:lnTo>
                  <a:pt x="469" y="1540"/>
                </a:lnTo>
                <a:lnTo>
                  <a:pt x="546" y="1502"/>
                </a:lnTo>
                <a:lnTo>
                  <a:pt x="630" y="1472"/>
                </a:lnTo>
                <a:lnTo>
                  <a:pt x="714" y="1450"/>
                </a:lnTo>
                <a:lnTo>
                  <a:pt x="804" y="1437"/>
                </a:lnTo>
                <a:lnTo>
                  <a:pt x="895" y="1433"/>
                </a:lnTo>
                <a:close/>
                <a:moveTo>
                  <a:pt x="2417" y="714"/>
                </a:moveTo>
                <a:lnTo>
                  <a:pt x="2493" y="719"/>
                </a:lnTo>
                <a:lnTo>
                  <a:pt x="2568" y="730"/>
                </a:lnTo>
                <a:lnTo>
                  <a:pt x="2638" y="751"/>
                </a:lnTo>
                <a:lnTo>
                  <a:pt x="2706" y="777"/>
                </a:lnTo>
                <a:lnTo>
                  <a:pt x="2770" y="810"/>
                </a:lnTo>
                <a:lnTo>
                  <a:pt x="2830" y="848"/>
                </a:lnTo>
                <a:lnTo>
                  <a:pt x="2886" y="893"/>
                </a:lnTo>
                <a:lnTo>
                  <a:pt x="2937" y="944"/>
                </a:lnTo>
                <a:lnTo>
                  <a:pt x="2981" y="999"/>
                </a:lnTo>
                <a:lnTo>
                  <a:pt x="3020" y="1058"/>
                </a:lnTo>
                <a:lnTo>
                  <a:pt x="3054" y="1121"/>
                </a:lnTo>
                <a:lnTo>
                  <a:pt x="3080" y="1189"/>
                </a:lnTo>
                <a:lnTo>
                  <a:pt x="3101" y="1259"/>
                </a:lnTo>
                <a:lnTo>
                  <a:pt x="3113" y="1333"/>
                </a:lnTo>
                <a:lnTo>
                  <a:pt x="3117" y="1408"/>
                </a:lnTo>
                <a:lnTo>
                  <a:pt x="3113" y="1484"/>
                </a:lnTo>
                <a:lnTo>
                  <a:pt x="3101" y="1556"/>
                </a:lnTo>
                <a:lnTo>
                  <a:pt x="3080" y="1626"/>
                </a:lnTo>
                <a:lnTo>
                  <a:pt x="3054" y="1694"/>
                </a:lnTo>
                <a:lnTo>
                  <a:pt x="3020" y="1758"/>
                </a:lnTo>
                <a:lnTo>
                  <a:pt x="2981" y="1816"/>
                </a:lnTo>
                <a:lnTo>
                  <a:pt x="2937" y="1871"/>
                </a:lnTo>
                <a:lnTo>
                  <a:pt x="2886" y="1922"/>
                </a:lnTo>
                <a:lnTo>
                  <a:pt x="2830" y="1967"/>
                </a:lnTo>
                <a:lnTo>
                  <a:pt x="2770" y="2006"/>
                </a:lnTo>
                <a:lnTo>
                  <a:pt x="2706" y="2038"/>
                </a:lnTo>
                <a:lnTo>
                  <a:pt x="2638" y="2066"/>
                </a:lnTo>
                <a:lnTo>
                  <a:pt x="2568" y="2084"/>
                </a:lnTo>
                <a:lnTo>
                  <a:pt x="2493" y="2096"/>
                </a:lnTo>
                <a:lnTo>
                  <a:pt x="2417" y="2100"/>
                </a:lnTo>
                <a:lnTo>
                  <a:pt x="2341" y="2096"/>
                </a:lnTo>
                <a:lnTo>
                  <a:pt x="2268" y="2084"/>
                </a:lnTo>
                <a:lnTo>
                  <a:pt x="2196" y="2066"/>
                </a:lnTo>
                <a:lnTo>
                  <a:pt x="2129" y="2038"/>
                </a:lnTo>
                <a:lnTo>
                  <a:pt x="2064" y="2006"/>
                </a:lnTo>
                <a:lnTo>
                  <a:pt x="2004" y="1967"/>
                </a:lnTo>
                <a:lnTo>
                  <a:pt x="1949" y="1922"/>
                </a:lnTo>
                <a:lnTo>
                  <a:pt x="1899" y="1871"/>
                </a:lnTo>
                <a:lnTo>
                  <a:pt x="1854" y="1817"/>
                </a:lnTo>
                <a:lnTo>
                  <a:pt x="1814" y="1758"/>
                </a:lnTo>
                <a:lnTo>
                  <a:pt x="1780" y="1694"/>
                </a:lnTo>
                <a:lnTo>
                  <a:pt x="1754" y="1627"/>
                </a:lnTo>
                <a:lnTo>
                  <a:pt x="1735" y="1556"/>
                </a:lnTo>
                <a:lnTo>
                  <a:pt x="1723" y="1484"/>
                </a:lnTo>
                <a:lnTo>
                  <a:pt x="1719" y="1408"/>
                </a:lnTo>
                <a:lnTo>
                  <a:pt x="1723" y="1333"/>
                </a:lnTo>
                <a:lnTo>
                  <a:pt x="1735" y="1259"/>
                </a:lnTo>
                <a:lnTo>
                  <a:pt x="1754" y="1189"/>
                </a:lnTo>
                <a:lnTo>
                  <a:pt x="1780" y="1122"/>
                </a:lnTo>
                <a:lnTo>
                  <a:pt x="1814" y="1058"/>
                </a:lnTo>
                <a:lnTo>
                  <a:pt x="1854" y="999"/>
                </a:lnTo>
                <a:lnTo>
                  <a:pt x="1899" y="944"/>
                </a:lnTo>
                <a:lnTo>
                  <a:pt x="1949" y="893"/>
                </a:lnTo>
                <a:lnTo>
                  <a:pt x="2004" y="848"/>
                </a:lnTo>
                <a:lnTo>
                  <a:pt x="2064" y="810"/>
                </a:lnTo>
                <a:lnTo>
                  <a:pt x="2129" y="777"/>
                </a:lnTo>
                <a:lnTo>
                  <a:pt x="2196" y="751"/>
                </a:lnTo>
                <a:lnTo>
                  <a:pt x="2268" y="730"/>
                </a:lnTo>
                <a:lnTo>
                  <a:pt x="2341" y="719"/>
                </a:lnTo>
                <a:lnTo>
                  <a:pt x="2417" y="714"/>
                </a:lnTo>
                <a:close/>
                <a:moveTo>
                  <a:pt x="3574" y="0"/>
                </a:moveTo>
                <a:lnTo>
                  <a:pt x="3650" y="3"/>
                </a:lnTo>
                <a:lnTo>
                  <a:pt x="3723" y="16"/>
                </a:lnTo>
                <a:lnTo>
                  <a:pt x="3795" y="35"/>
                </a:lnTo>
                <a:lnTo>
                  <a:pt x="3862" y="61"/>
                </a:lnTo>
                <a:lnTo>
                  <a:pt x="3927" y="95"/>
                </a:lnTo>
                <a:lnTo>
                  <a:pt x="3987" y="134"/>
                </a:lnTo>
                <a:lnTo>
                  <a:pt x="4042" y="179"/>
                </a:lnTo>
                <a:lnTo>
                  <a:pt x="4092" y="228"/>
                </a:lnTo>
                <a:lnTo>
                  <a:pt x="4137" y="283"/>
                </a:lnTo>
                <a:lnTo>
                  <a:pt x="4177" y="343"/>
                </a:lnTo>
                <a:lnTo>
                  <a:pt x="4211" y="407"/>
                </a:lnTo>
                <a:lnTo>
                  <a:pt x="4237" y="473"/>
                </a:lnTo>
                <a:lnTo>
                  <a:pt x="4256" y="543"/>
                </a:lnTo>
                <a:lnTo>
                  <a:pt x="4268" y="617"/>
                </a:lnTo>
                <a:lnTo>
                  <a:pt x="4272" y="693"/>
                </a:lnTo>
                <a:lnTo>
                  <a:pt x="4268" y="768"/>
                </a:lnTo>
                <a:lnTo>
                  <a:pt x="4256" y="841"/>
                </a:lnTo>
                <a:lnTo>
                  <a:pt x="4237" y="912"/>
                </a:lnTo>
                <a:lnTo>
                  <a:pt x="4211" y="979"/>
                </a:lnTo>
                <a:lnTo>
                  <a:pt x="4177" y="1042"/>
                </a:lnTo>
                <a:lnTo>
                  <a:pt x="4137" y="1102"/>
                </a:lnTo>
                <a:lnTo>
                  <a:pt x="4092" y="1157"/>
                </a:lnTo>
                <a:lnTo>
                  <a:pt x="4042" y="1206"/>
                </a:lnTo>
                <a:lnTo>
                  <a:pt x="3987" y="1251"/>
                </a:lnTo>
                <a:lnTo>
                  <a:pt x="3927" y="1291"/>
                </a:lnTo>
                <a:lnTo>
                  <a:pt x="3862" y="1324"/>
                </a:lnTo>
                <a:lnTo>
                  <a:pt x="3795" y="1350"/>
                </a:lnTo>
                <a:lnTo>
                  <a:pt x="3723" y="1369"/>
                </a:lnTo>
                <a:lnTo>
                  <a:pt x="3650" y="1381"/>
                </a:lnTo>
                <a:lnTo>
                  <a:pt x="3574" y="1385"/>
                </a:lnTo>
                <a:lnTo>
                  <a:pt x="3496" y="1381"/>
                </a:lnTo>
                <a:lnTo>
                  <a:pt x="3420" y="1367"/>
                </a:lnTo>
                <a:lnTo>
                  <a:pt x="3347" y="1347"/>
                </a:lnTo>
                <a:lnTo>
                  <a:pt x="3278" y="1320"/>
                </a:lnTo>
                <a:lnTo>
                  <a:pt x="3266" y="1240"/>
                </a:lnTo>
                <a:lnTo>
                  <a:pt x="3247" y="1163"/>
                </a:lnTo>
                <a:lnTo>
                  <a:pt x="3221" y="1089"/>
                </a:lnTo>
                <a:lnTo>
                  <a:pt x="3187" y="1018"/>
                </a:lnTo>
                <a:lnTo>
                  <a:pt x="3149" y="951"/>
                </a:lnTo>
                <a:lnTo>
                  <a:pt x="3104" y="889"/>
                </a:lnTo>
                <a:lnTo>
                  <a:pt x="3054" y="829"/>
                </a:lnTo>
                <a:lnTo>
                  <a:pt x="3000" y="775"/>
                </a:lnTo>
                <a:lnTo>
                  <a:pt x="2940" y="726"/>
                </a:lnTo>
                <a:lnTo>
                  <a:pt x="2875" y="682"/>
                </a:lnTo>
                <a:lnTo>
                  <a:pt x="2881" y="603"/>
                </a:lnTo>
                <a:lnTo>
                  <a:pt x="2896" y="526"/>
                </a:lnTo>
                <a:lnTo>
                  <a:pt x="2919" y="452"/>
                </a:lnTo>
                <a:lnTo>
                  <a:pt x="2950" y="382"/>
                </a:lnTo>
                <a:lnTo>
                  <a:pt x="2988" y="315"/>
                </a:lnTo>
                <a:lnTo>
                  <a:pt x="3032" y="254"/>
                </a:lnTo>
                <a:lnTo>
                  <a:pt x="3083" y="199"/>
                </a:lnTo>
                <a:lnTo>
                  <a:pt x="3140" y="150"/>
                </a:lnTo>
                <a:lnTo>
                  <a:pt x="3202" y="106"/>
                </a:lnTo>
                <a:lnTo>
                  <a:pt x="3269" y="69"/>
                </a:lnTo>
                <a:lnTo>
                  <a:pt x="3340" y="40"/>
                </a:lnTo>
                <a:lnTo>
                  <a:pt x="3414" y="18"/>
                </a:lnTo>
                <a:lnTo>
                  <a:pt x="3493" y="5"/>
                </a:lnTo>
                <a:lnTo>
                  <a:pt x="3574" y="0"/>
                </a:lnTo>
                <a:close/>
                <a:moveTo>
                  <a:pt x="1192" y="0"/>
                </a:moveTo>
                <a:lnTo>
                  <a:pt x="1268" y="3"/>
                </a:lnTo>
                <a:lnTo>
                  <a:pt x="1341" y="16"/>
                </a:lnTo>
                <a:lnTo>
                  <a:pt x="1413" y="35"/>
                </a:lnTo>
                <a:lnTo>
                  <a:pt x="1480" y="61"/>
                </a:lnTo>
                <a:lnTo>
                  <a:pt x="1545" y="95"/>
                </a:lnTo>
                <a:lnTo>
                  <a:pt x="1605" y="134"/>
                </a:lnTo>
                <a:lnTo>
                  <a:pt x="1660" y="179"/>
                </a:lnTo>
                <a:lnTo>
                  <a:pt x="1710" y="228"/>
                </a:lnTo>
                <a:lnTo>
                  <a:pt x="1755" y="283"/>
                </a:lnTo>
                <a:lnTo>
                  <a:pt x="1795" y="343"/>
                </a:lnTo>
                <a:lnTo>
                  <a:pt x="1829" y="407"/>
                </a:lnTo>
                <a:lnTo>
                  <a:pt x="1855" y="473"/>
                </a:lnTo>
                <a:lnTo>
                  <a:pt x="1874" y="545"/>
                </a:lnTo>
                <a:lnTo>
                  <a:pt x="1886" y="617"/>
                </a:lnTo>
                <a:lnTo>
                  <a:pt x="1890" y="693"/>
                </a:lnTo>
                <a:lnTo>
                  <a:pt x="1890" y="711"/>
                </a:lnTo>
                <a:lnTo>
                  <a:pt x="1889" y="732"/>
                </a:lnTo>
                <a:lnTo>
                  <a:pt x="1827" y="784"/>
                </a:lnTo>
                <a:lnTo>
                  <a:pt x="1770" y="841"/>
                </a:lnTo>
                <a:lnTo>
                  <a:pt x="1719" y="905"/>
                </a:lnTo>
                <a:lnTo>
                  <a:pt x="1675" y="971"/>
                </a:lnTo>
                <a:lnTo>
                  <a:pt x="1635" y="1042"/>
                </a:lnTo>
                <a:lnTo>
                  <a:pt x="1605" y="1118"/>
                </a:lnTo>
                <a:lnTo>
                  <a:pt x="1580" y="1196"/>
                </a:lnTo>
                <a:lnTo>
                  <a:pt x="1564" y="1277"/>
                </a:lnTo>
                <a:lnTo>
                  <a:pt x="1508" y="1309"/>
                </a:lnTo>
                <a:lnTo>
                  <a:pt x="1449" y="1336"/>
                </a:lnTo>
                <a:lnTo>
                  <a:pt x="1388" y="1357"/>
                </a:lnTo>
                <a:lnTo>
                  <a:pt x="1325" y="1372"/>
                </a:lnTo>
                <a:lnTo>
                  <a:pt x="1259" y="1382"/>
                </a:lnTo>
                <a:lnTo>
                  <a:pt x="1192" y="1385"/>
                </a:lnTo>
                <a:lnTo>
                  <a:pt x="1116" y="1381"/>
                </a:lnTo>
                <a:lnTo>
                  <a:pt x="1041" y="1369"/>
                </a:lnTo>
                <a:lnTo>
                  <a:pt x="971" y="1350"/>
                </a:lnTo>
                <a:lnTo>
                  <a:pt x="903" y="1324"/>
                </a:lnTo>
                <a:lnTo>
                  <a:pt x="839" y="1291"/>
                </a:lnTo>
                <a:lnTo>
                  <a:pt x="779" y="1251"/>
                </a:lnTo>
                <a:lnTo>
                  <a:pt x="723" y="1206"/>
                </a:lnTo>
                <a:lnTo>
                  <a:pt x="672" y="1157"/>
                </a:lnTo>
                <a:lnTo>
                  <a:pt x="627" y="1102"/>
                </a:lnTo>
                <a:lnTo>
                  <a:pt x="589" y="1042"/>
                </a:lnTo>
                <a:lnTo>
                  <a:pt x="555" y="979"/>
                </a:lnTo>
                <a:lnTo>
                  <a:pt x="529" y="912"/>
                </a:lnTo>
                <a:lnTo>
                  <a:pt x="508" y="841"/>
                </a:lnTo>
                <a:lnTo>
                  <a:pt x="496" y="768"/>
                </a:lnTo>
                <a:lnTo>
                  <a:pt x="492" y="693"/>
                </a:lnTo>
                <a:lnTo>
                  <a:pt x="496" y="617"/>
                </a:lnTo>
                <a:lnTo>
                  <a:pt x="508" y="545"/>
                </a:lnTo>
                <a:lnTo>
                  <a:pt x="529" y="473"/>
                </a:lnTo>
                <a:lnTo>
                  <a:pt x="555" y="407"/>
                </a:lnTo>
                <a:lnTo>
                  <a:pt x="589" y="343"/>
                </a:lnTo>
                <a:lnTo>
                  <a:pt x="627" y="283"/>
                </a:lnTo>
                <a:lnTo>
                  <a:pt x="672" y="228"/>
                </a:lnTo>
                <a:lnTo>
                  <a:pt x="723" y="179"/>
                </a:lnTo>
                <a:lnTo>
                  <a:pt x="779" y="134"/>
                </a:lnTo>
                <a:lnTo>
                  <a:pt x="839" y="95"/>
                </a:lnTo>
                <a:lnTo>
                  <a:pt x="903" y="61"/>
                </a:lnTo>
                <a:lnTo>
                  <a:pt x="971" y="35"/>
                </a:lnTo>
                <a:lnTo>
                  <a:pt x="1041" y="16"/>
                </a:lnTo>
                <a:lnTo>
                  <a:pt x="1116" y="3"/>
                </a:lnTo>
                <a:lnTo>
                  <a:pt x="11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30" name="CuadroTexto 29">
            <a:extLst>
              <a:ext uri="{FF2B5EF4-FFF2-40B4-BE49-F238E27FC236}">
                <a16:creationId xmlns:a16="http://schemas.microsoft.com/office/drawing/2014/main" id="{0DE343CC-0329-49ED-8503-4E0E5062DA1C}"/>
              </a:ext>
            </a:extLst>
          </p:cNvPr>
          <p:cNvSpPr txBox="1"/>
          <p:nvPr/>
        </p:nvSpPr>
        <p:spPr>
          <a:xfrm>
            <a:off x="5153590" y="3963367"/>
            <a:ext cx="18796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rPr>
              <a:t>Módulo 5</a:t>
            </a:r>
          </a:p>
        </p:txBody>
      </p:sp>
      <p:sp>
        <p:nvSpPr>
          <p:cNvPr id="31" name="TextBox 54">
            <a:extLst>
              <a:ext uri="{FF2B5EF4-FFF2-40B4-BE49-F238E27FC236}">
                <a16:creationId xmlns:a16="http://schemas.microsoft.com/office/drawing/2014/main" id="{B6AD8726-8B87-44CA-94DD-C7E0C9518F54}"/>
              </a:ext>
            </a:extLst>
          </p:cNvPr>
          <p:cNvSpPr txBox="1"/>
          <p:nvPr/>
        </p:nvSpPr>
        <p:spPr>
          <a:xfrm>
            <a:off x="1139254" y="5586636"/>
            <a:ext cx="2695883" cy="707886"/>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US" sz="2000" b="1" i="0" u="none" strike="noStrike" kern="1200" cap="none" spc="0" normalizeH="0" baseline="0" noProof="0" dirty="0">
                <a:ln>
                  <a:noFill/>
                </a:ln>
                <a:solidFill>
                  <a:srgbClr val="7C7C7C"/>
                </a:solidFill>
                <a:effectLst/>
                <a:uLnTx/>
                <a:uFillTx/>
                <a:latin typeface="Arial Narrow" panose="020B0606020202030204" pitchFamily="34" charset="0"/>
                <a:ea typeface="+mn-ea"/>
                <a:cs typeface="+mn-cs"/>
              </a:rPr>
              <a:t>Límites externos del derecho</a:t>
            </a:r>
            <a:endParaRPr kumimoji="0" lang="en-US" sz="2000" b="1" i="0" u="none" strike="noStrike" kern="1200" cap="none" spc="0" normalizeH="0" baseline="0" noProof="0" dirty="0">
              <a:ln>
                <a:noFill/>
              </a:ln>
              <a:solidFill>
                <a:srgbClr val="7C7C7C"/>
              </a:solidFill>
              <a:effectLst/>
              <a:uLnTx/>
              <a:uFillTx/>
              <a:latin typeface="Arial Narrow" panose="020B0606020202030204" pitchFamily="34" charset="0"/>
              <a:ea typeface="+mn-ea"/>
              <a:cs typeface="+mn-cs"/>
            </a:endParaRPr>
          </a:p>
        </p:txBody>
      </p:sp>
      <p:pic>
        <p:nvPicPr>
          <p:cNvPr id="32" name="Imagen 31" descr="Interfaz de usuario gráfica, Texto&#10;&#10;Descripción generada automáticamente con confianza media">
            <a:extLst>
              <a:ext uri="{FF2B5EF4-FFF2-40B4-BE49-F238E27FC236}">
                <a16:creationId xmlns:a16="http://schemas.microsoft.com/office/drawing/2014/main" id="{B0F8611C-9EF9-4B38-A7A9-20A1C1B56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spTree>
    <p:extLst>
      <p:ext uri="{BB962C8B-B14F-4D97-AF65-F5344CB8AC3E}">
        <p14:creationId xmlns:p14="http://schemas.microsoft.com/office/powerpoint/2010/main" val="61039328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sp>
        <p:nvSpPr>
          <p:cNvPr id="21" name="Google Shape;1023;p46">
            <a:extLst>
              <a:ext uri="{FF2B5EF4-FFF2-40B4-BE49-F238E27FC236}">
                <a16:creationId xmlns:a16="http://schemas.microsoft.com/office/drawing/2014/main" id="{4525375D-CC72-4044-A07E-00BD1FDAA4EF}"/>
              </a:ext>
            </a:extLst>
          </p:cNvPr>
          <p:cNvSpPr txBox="1">
            <a:spLocks/>
          </p:cNvSpPr>
          <p:nvPr/>
        </p:nvSpPr>
        <p:spPr>
          <a:xfrm>
            <a:off x="3490350" y="935978"/>
            <a:ext cx="5211300"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pPr marL="0" marR="0" lvl="0" indent="0" algn="ctr" defTabSz="914400" rtl="0" eaLnBrk="1" fontAlgn="auto" latinLnBrk="0" hangingPunct="1">
              <a:lnSpc>
                <a:spcPct val="100000"/>
              </a:lnSpc>
              <a:spcBef>
                <a:spcPts val="0"/>
              </a:spcBef>
              <a:spcAft>
                <a:spcPts val="0"/>
              </a:spcAft>
              <a:buClr>
                <a:srgbClr val="151D30"/>
              </a:buClr>
              <a:buSzPts val="4200"/>
              <a:buFont typeface="Architects Daughter"/>
              <a:buNone/>
              <a:tabLst/>
              <a:defRPr/>
            </a:pPr>
            <a:r>
              <a:rPr kumimoji="0" lang="es-MX" sz="2800" b="1" i="0" u="none" strike="noStrike" kern="0" cap="none" spc="0" normalizeH="0" baseline="0" noProof="0" dirty="0">
                <a:ln>
                  <a:noFill/>
                </a:ln>
                <a:solidFill>
                  <a:srgbClr val="7030A0"/>
                </a:solidFill>
                <a:effectLst/>
                <a:uLnTx/>
                <a:uFillTx/>
                <a:latin typeface="Arial Narrow" panose="020B0606020202030204" pitchFamily="34" charset="0"/>
                <a:sym typeface="Architects Daughter"/>
              </a:rPr>
              <a:t>Límites Externos del derecho</a:t>
            </a:r>
          </a:p>
        </p:txBody>
      </p:sp>
      <p:grpSp>
        <p:nvGrpSpPr>
          <p:cNvPr id="38" name="Grupo 37">
            <a:extLst>
              <a:ext uri="{FF2B5EF4-FFF2-40B4-BE49-F238E27FC236}">
                <a16:creationId xmlns:a16="http://schemas.microsoft.com/office/drawing/2014/main" id="{8048EB6F-5840-4690-A6BD-DB5E0FFC2CCC}"/>
              </a:ext>
            </a:extLst>
          </p:cNvPr>
          <p:cNvGrpSpPr/>
          <p:nvPr/>
        </p:nvGrpSpPr>
        <p:grpSpPr>
          <a:xfrm>
            <a:off x="1257122" y="1918757"/>
            <a:ext cx="9898558" cy="4493749"/>
            <a:chOff x="839111" y="1602251"/>
            <a:chExt cx="7419197" cy="2946807"/>
          </a:xfrm>
        </p:grpSpPr>
        <p:grpSp>
          <p:nvGrpSpPr>
            <p:cNvPr id="3" name="Google Shape;1005;p46">
              <a:extLst>
                <a:ext uri="{FF2B5EF4-FFF2-40B4-BE49-F238E27FC236}">
                  <a16:creationId xmlns:a16="http://schemas.microsoft.com/office/drawing/2014/main" id="{16F41FB0-C98E-49CE-A0CA-90FEFB22DA70}"/>
                </a:ext>
              </a:extLst>
            </p:cNvPr>
            <p:cNvGrpSpPr/>
            <p:nvPr/>
          </p:nvGrpSpPr>
          <p:grpSpPr>
            <a:xfrm>
              <a:off x="3398594" y="2258527"/>
              <a:ext cx="2301715" cy="1683697"/>
              <a:chOff x="3398594" y="2258527"/>
              <a:chExt cx="2301715" cy="1683697"/>
            </a:xfrm>
          </p:grpSpPr>
          <p:sp>
            <p:nvSpPr>
              <p:cNvPr id="4" name="Google Shape;1006;p46">
                <a:extLst>
                  <a:ext uri="{FF2B5EF4-FFF2-40B4-BE49-F238E27FC236}">
                    <a16:creationId xmlns:a16="http://schemas.microsoft.com/office/drawing/2014/main" id="{D3E9071E-8E88-4DCF-BF13-D3B5C399A3F3}"/>
                  </a:ext>
                </a:extLst>
              </p:cNvPr>
              <p:cNvSpPr/>
              <p:nvPr/>
            </p:nvSpPr>
            <p:spPr>
              <a:xfrm>
                <a:off x="3398594" y="2258527"/>
                <a:ext cx="2237634" cy="1637795"/>
              </a:xfrm>
              <a:custGeom>
                <a:avLst/>
                <a:gdLst/>
                <a:ahLst/>
                <a:cxnLst/>
                <a:rect l="l" t="t" r="r" b="b"/>
                <a:pathLst>
                  <a:path w="20640" h="19884" extrusionOk="0">
                    <a:moveTo>
                      <a:pt x="20238" y="1"/>
                    </a:moveTo>
                    <a:cubicBezTo>
                      <a:pt x="20222" y="33"/>
                      <a:pt x="20173" y="65"/>
                      <a:pt x="20125" y="65"/>
                    </a:cubicBezTo>
                    <a:cubicBezTo>
                      <a:pt x="16715" y="290"/>
                      <a:pt x="13320" y="435"/>
                      <a:pt x="9894" y="467"/>
                    </a:cubicBezTo>
                    <a:cubicBezTo>
                      <a:pt x="9433" y="471"/>
                      <a:pt x="8970" y="473"/>
                      <a:pt x="8507" y="473"/>
                    </a:cubicBezTo>
                    <a:cubicBezTo>
                      <a:pt x="7243" y="473"/>
                      <a:pt x="5974" y="459"/>
                      <a:pt x="4714" y="435"/>
                    </a:cubicBezTo>
                    <a:cubicBezTo>
                      <a:pt x="3154" y="403"/>
                      <a:pt x="1529" y="435"/>
                      <a:pt x="0" y="194"/>
                    </a:cubicBezTo>
                    <a:lnTo>
                      <a:pt x="0" y="194"/>
                    </a:lnTo>
                    <a:cubicBezTo>
                      <a:pt x="161" y="3475"/>
                      <a:pt x="81" y="6773"/>
                      <a:pt x="97" y="10055"/>
                    </a:cubicBezTo>
                    <a:cubicBezTo>
                      <a:pt x="129" y="13320"/>
                      <a:pt x="145" y="16570"/>
                      <a:pt x="161" y="19852"/>
                    </a:cubicBezTo>
                    <a:cubicBezTo>
                      <a:pt x="6918" y="19852"/>
                      <a:pt x="13658" y="19852"/>
                      <a:pt x="20415" y="19868"/>
                    </a:cubicBezTo>
                    <a:lnTo>
                      <a:pt x="20431" y="19884"/>
                    </a:lnTo>
                    <a:cubicBezTo>
                      <a:pt x="20415" y="19852"/>
                      <a:pt x="20415" y="19836"/>
                      <a:pt x="20415" y="19803"/>
                    </a:cubicBezTo>
                    <a:cubicBezTo>
                      <a:pt x="20511" y="13192"/>
                      <a:pt x="20640" y="6612"/>
                      <a:pt x="20399" y="1"/>
                    </a:cubicBezTo>
                    <a:close/>
                  </a:path>
                </a:pathLst>
              </a:custGeom>
              <a:solidFill>
                <a:srgbClr val="FFE6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007;p46">
                <a:extLst>
                  <a:ext uri="{FF2B5EF4-FFF2-40B4-BE49-F238E27FC236}">
                    <a16:creationId xmlns:a16="http://schemas.microsoft.com/office/drawing/2014/main" id="{9E94E5E1-8A42-4A1F-B82E-4B56CE9D7B70}"/>
                  </a:ext>
                </a:extLst>
              </p:cNvPr>
              <p:cNvSpPr/>
              <p:nvPr/>
            </p:nvSpPr>
            <p:spPr>
              <a:xfrm>
                <a:off x="3462675" y="2304429"/>
                <a:ext cx="2237634" cy="1637795"/>
              </a:xfrm>
              <a:custGeom>
                <a:avLst/>
                <a:gdLst/>
                <a:ahLst/>
                <a:cxnLst/>
                <a:rect l="l" t="t" r="r" b="b"/>
                <a:pathLst>
                  <a:path w="20640" h="19884" extrusionOk="0">
                    <a:moveTo>
                      <a:pt x="20238" y="1"/>
                    </a:moveTo>
                    <a:cubicBezTo>
                      <a:pt x="20222" y="33"/>
                      <a:pt x="20173" y="65"/>
                      <a:pt x="20125" y="65"/>
                    </a:cubicBezTo>
                    <a:cubicBezTo>
                      <a:pt x="16715" y="290"/>
                      <a:pt x="13320" y="435"/>
                      <a:pt x="9894" y="467"/>
                    </a:cubicBezTo>
                    <a:cubicBezTo>
                      <a:pt x="9433" y="471"/>
                      <a:pt x="8970" y="473"/>
                      <a:pt x="8507" y="473"/>
                    </a:cubicBezTo>
                    <a:cubicBezTo>
                      <a:pt x="7243" y="473"/>
                      <a:pt x="5974" y="459"/>
                      <a:pt x="4714" y="435"/>
                    </a:cubicBezTo>
                    <a:cubicBezTo>
                      <a:pt x="3154" y="403"/>
                      <a:pt x="1529" y="435"/>
                      <a:pt x="0" y="194"/>
                    </a:cubicBezTo>
                    <a:lnTo>
                      <a:pt x="0" y="194"/>
                    </a:lnTo>
                    <a:cubicBezTo>
                      <a:pt x="161" y="3475"/>
                      <a:pt x="81" y="6773"/>
                      <a:pt x="97" y="10055"/>
                    </a:cubicBezTo>
                    <a:cubicBezTo>
                      <a:pt x="129" y="13320"/>
                      <a:pt x="145" y="16570"/>
                      <a:pt x="161" y="19852"/>
                    </a:cubicBezTo>
                    <a:cubicBezTo>
                      <a:pt x="6918" y="19852"/>
                      <a:pt x="13658" y="19852"/>
                      <a:pt x="20415" y="19868"/>
                    </a:cubicBezTo>
                    <a:lnTo>
                      <a:pt x="20431" y="19884"/>
                    </a:lnTo>
                    <a:cubicBezTo>
                      <a:pt x="20415" y="19852"/>
                      <a:pt x="20415" y="19836"/>
                      <a:pt x="20415" y="19803"/>
                    </a:cubicBezTo>
                    <a:cubicBezTo>
                      <a:pt x="20511" y="13192"/>
                      <a:pt x="20640" y="6612"/>
                      <a:pt x="20399" y="1"/>
                    </a:cubicBezTo>
                    <a:close/>
                  </a:path>
                </a:pathLst>
              </a:custGeom>
              <a:noFill/>
              <a:ln w="9525" cap="flat" cmpd="sng">
                <a:solidFill>
                  <a:srgbClr val="151D3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Google Shape;1008;p46">
              <a:extLst>
                <a:ext uri="{FF2B5EF4-FFF2-40B4-BE49-F238E27FC236}">
                  <a16:creationId xmlns:a16="http://schemas.microsoft.com/office/drawing/2014/main" id="{76574B0F-4C36-4B80-9CAD-656003F557FF}"/>
                </a:ext>
              </a:extLst>
            </p:cNvPr>
            <p:cNvGrpSpPr/>
            <p:nvPr/>
          </p:nvGrpSpPr>
          <p:grpSpPr>
            <a:xfrm>
              <a:off x="5960110" y="2865199"/>
              <a:ext cx="2298198" cy="1683859"/>
              <a:chOff x="5960110" y="2865199"/>
              <a:chExt cx="2298198" cy="1683859"/>
            </a:xfrm>
          </p:grpSpPr>
          <p:sp>
            <p:nvSpPr>
              <p:cNvPr id="7" name="Google Shape;1009;p46">
                <a:extLst>
                  <a:ext uri="{FF2B5EF4-FFF2-40B4-BE49-F238E27FC236}">
                    <a16:creationId xmlns:a16="http://schemas.microsoft.com/office/drawing/2014/main" id="{D0022EB6-E0A9-4A12-A562-0751404F43A0}"/>
                  </a:ext>
                </a:extLst>
              </p:cNvPr>
              <p:cNvSpPr/>
              <p:nvPr/>
            </p:nvSpPr>
            <p:spPr>
              <a:xfrm rot="-5386330" flipH="1">
                <a:off x="6268269" y="2564681"/>
                <a:ext cx="1620522" cy="223041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rgbClr val="C7F0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10;p46">
                <a:extLst>
                  <a:ext uri="{FF2B5EF4-FFF2-40B4-BE49-F238E27FC236}">
                    <a16:creationId xmlns:a16="http://schemas.microsoft.com/office/drawing/2014/main" id="{4B3AAD77-5EFA-401A-AA49-05BA18952176}"/>
                  </a:ext>
                </a:extLst>
              </p:cNvPr>
              <p:cNvSpPr/>
              <p:nvPr/>
            </p:nvSpPr>
            <p:spPr>
              <a:xfrm rot="-5386330" flipH="1">
                <a:off x="6329627" y="2619162"/>
                <a:ext cx="1620522" cy="223041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rgbClr val="151D3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 name="Google Shape;1011;p46">
              <a:extLst>
                <a:ext uri="{FF2B5EF4-FFF2-40B4-BE49-F238E27FC236}">
                  <a16:creationId xmlns:a16="http://schemas.microsoft.com/office/drawing/2014/main" id="{1CD695DF-15E8-415E-AEE3-6C932F2E7CAA}"/>
                </a:ext>
              </a:extLst>
            </p:cNvPr>
            <p:cNvGrpSpPr/>
            <p:nvPr/>
          </p:nvGrpSpPr>
          <p:grpSpPr>
            <a:xfrm>
              <a:off x="839111" y="1640572"/>
              <a:ext cx="2313261" cy="1700059"/>
              <a:chOff x="839111" y="1640572"/>
              <a:chExt cx="2313261" cy="1700059"/>
            </a:xfrm>
          </p:grpSpPr>
          <p:sp>
            <p:nvSpPr>
              <p:cNvPr id="10" name="Google Shape;1012;p46">
                <a:extLst>
                  <a:ext uri="{FF2B5EF4-FFF2-40B4-BE49-F238E27FC236}">
                    <a16:creationId xmlns:a16="http://schemas.microsoft.com/office/drawing/2014/main" id="{81C52376-9A00-47AA-9E56-6A48DEC86BB0}"/>
                  </a:ext>
                </a:extLst>
              </p:cNvPr>
              <p:cNvSpPr/>
              <p:nvPr/>
            </p:nvSpPr>
            <p:spPr>
              <a:xfrm rot="5342561">
                <a:off x="1157447" y="1354155"/>
                <a:ext cx="1620485" cy="223039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rgbClr val="FFB6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013;p46">
                <a:extLst>
                  <a:ext uri="{FF2B5EF4-FFF2-40B4-BE49-F238E27FC236}">
                    <a16:creationId xmlns:a16="http://schemas.microsoft.com/office/drawing/2014/main" id="{6AFD7B84-CB1E-4444-ADD9-6782E537E71D}"/>
                  </a:ext>
                </a:extLst>
              </p:cNvPr>
              <p:cNvSpPr/>
              <p:nvPr/>
            </p:nvSpPr>
            <p:spPr>
              <a:xfrm rot="5342561">
                <a:off x="1213551" y="1396654"/>
                <a:ext cx="1620485" cy="223039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rgbClr val="151D3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 name="Google Shape;1014;p46">
              <a:extLst>
                <a:ext uri="{FF2B5EF4-FFF2-40B4-BE49-F238E27FC236}">
                  <a16:creationId xmlns:a16="http://schemas.microsoft.com/office/drawing/2014/main" id="{DAC19B59-C421-428B-A2A9-CFB91B5E1A47}"/>
                </a:ext>
              </a:extLst>
            </p:cNvPr>
            <p:cNvSpPr txBox="1">
              <a:spLocks/>
            </p:cNvSpPr>
            <p:nvPr/>
          </p:nvSpPr>
          <p:spPr>
            <a:xfrm flipH="1">
              <a:off x="1580375" y="1776741"/>
              <a:ext cx="850800" cy="51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2pPr>
              <a:lvl3pPr marR="0" lvl="2"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3pPr>
              <a:lvl4pPr marR="0" lvl="3"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4pPr>
              <a:lvl5pPr marR="0" lvl="4"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5pPr>
              <a:lvl6pPr marR="0" lvl="5"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6pPr>
              <a:lvl7pPr marR="0" lvl="6"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7pPr>
              <a:lvl8pPr marR="0" lvl="7"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8pPr>
              <a:lvl9pPr marR="0" lvl="8"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9pPr>
            </a:lstStyle>
            <a:p>
              <a:pPr marL="0" marR="0" lvl="0" indent="0" algn="ctr" defTabSz="914400" rtl="0" eaLnBrk="1" fontAlgn="auto" latinLnBrk="0" hangingPunct="1">
                <a:lnSpc>
                  <a:spcPct val="100000"/>
                </a:lnSpc>
                <a:spcBef>
                  <a:spcPts val="0"/>
                </a:spcBef>
                <a:spcAft>
                  <a:spcPts val="0"/>
                </a:spcAft>
                <a:buClr>
                  <a:srgbClr val="151D30"/>
                </a:buClr>
                <a:buSzPts val="2500"/>
                <a:buFont typeface="Architects Daughter"/>
                <a:buNone/>
                <a:tabLst/>
                <a:defRPr/>
              </a:pPr>
              <a:r>
                <a:rPr kumimoji="0" lang="en" sz="4000" b="1" i="0" u="none" strike="noStrike" kern="0" cap="none" spc="0" normalizeH="0" baseline="0" noProof="0" dirty="0">
                  <a:ln>
                    <a:noFill/>
                  </a:ln>
                  <a:solidFill>
                    <a:srgbClr val="151D30"/>
                  </a:solidFill>
                  <a:effectLst/>
                  <a:uLnTx/>
                  <a:uFillTx/>
                  <a:latin typeface="Arial Narrow" panose="020B0606020202030204" pitchFamily="34" charset="0"/>
                  <a:sym typeface="Architects Daughter"/>
                </a:rPr>
                <a:t>01</a:t>
              </a:r>
            </a:p>
          </p:txBody>
        </p:sp>
        <p:sp>
          <p:nvSpPr>
            <p:cNvPr id="14" name="Google Shape;1016;p46">
              <a:extLst>
                <a:ext uri="{FF2B5EF4-FFF2-40B4-BE49-F238E27FC236}">
                  <a16:creationId xmlns:a16="http://schemas.microsoft.com/office/drawing/2014/main" id="{96B56C3E-BD31-4DF4-BA86-487EFC4CD340}"/>
                </a:ext>
              </a:extLst>
            </p:cNvPr>
            <p:cNvSpPr txBox="1">
              <a:spLocks/>
            </p:cNvSpPr>
            <p:nvPr/>
          </p:nvSpPr>
          <p:spPr>
            <a:xfrm>
              <a:off x="927563" y="2319704"/>
              <a:ext cx="2156400" cy="6217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Titillium Web"/>
                <a:buNone/>
                <a:defRPr sz="2000" b="1" i="0" u="none" strike="noStrike" cap="none">
                  <a:solidFill>
                    <a:schemeClr val="dk2"/>
                  </a:solidFill>
                  <a:latin typeface="Architects Daughter"/>
                  <a:ea typeface="Architects Daughter"/>
                  <a:cs typeface="Architects Daughter"/>
                  <a:sym typeface="Architects Daughter"/>
                </a:defRPr>
              </a:lvl1pPr>
              <a:lvl2pPr marL="914400" marR="0" lvl="1"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2pPr>
              <a:lvl3pPr marL="1371600" marR="0" lvl="2"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3pPr>
              <a:lvl4pPr marL="1828800" marR="0" lvl="3"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4pPr>
              <a:lvl5pPr marL="2286000" marR="0" lvl="4"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5pPr>
              <a:lvl6pPr marL="2743200" marR="0" lvl="5"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6pPr>
              <a:lvl7pPr marL="3200400" marR="0" lvl="6"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7pPr>
              <a:lvl8pPr marL="3657600" marR="0" lvl="7"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8pPr>
              <a:lvl9pPr marL="4114800" marR="0" lvl="8"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9pPr>
            </a:lstStyle>
            <a:p>
              <a:pPr marL="0" marR="0" lvl="0" indent="0" algn="ctr" defTabSz="914400" rtl="0" eaLnBrk="1" fontAlgn="auto" latinLnBrk="0" hangingPunct="1">
                <a:lnSpc>
                  <a:spcPct val="100000"/>
                </a:lnSpc>
                <a:spcBef>
                  <a:spcPts val="0"/>
                </a:spcBef>
                <a:spcAft>
                  <a:spcPts val="0"/>
                </a:spcAft>
                <a:buClr>
                  <a:srgbClr val="151D30"/>
                </a:buClr>
                <a:buSzPts val="2000"/>
                <a:buFont typeface="Titillium Web"/>
                <a:buNone/>
                <a:tabLst/>
                <a:defRPr/>
              </a:pPr>
              <a:r>
                <a:rPr kumimoji="0" lang="es-MX" sz="2000" b="1" i="0" u="none" strike="noStrike" kern="0" cap="none" spc="0" normalizeH="0" baseline="0" noProof="0" dirty="0">
                  <a:ln>
                    <a:noFill/>
                  </a:ln>
                  <a:solidFill>
                    <a:srgbClr val="30333B"/>
                  </a:solidFill>
                  <a:effectLst/>
                  <a:uLnTx/>
                  <a:uFillTx/>
                  <a:latin typeface="Arial Narrow" panose="020B0606020202030204" pitchFamily="34" charset="0"/>
                  <a:sym typeface="Architects Daughter"/>
                </a:rPr>
                <a:t>Son resultado de la relación del derecho con otros derechos</a:t>
              </a:r>
            </a:p>
          </p:txBody>
        </p:sp>
        <p:sp>
          <p:nvSpPr>
            <p:cNvPr id="15" name="Google Shape;1017;p46">
              <a:extLst>
                <a:ext uri="{FF2B5EF4-FFF2-40B4-BE49-F238E27FC236}">
                  <a16:creationId xmlns:a16="http://schemas.microsoft.com/office/drawing/2014/main" id="{30626A6B-6552-4F73-9915-63E73DF5C573}"/>
                </a:ext>
              </a:extLst>
            </p:cNvPr>
            <p:cNvSpPr txBox="1">
              <a:spLocks/>
            </p:cNvSpPr>
            <p:nvPr/>
          </p:nvSpPr>
          <p:spPr>
            <a:xfrm flipH="1">
              <a:off x="4146600" y="2401816"/>
              <a:ext cx="850800" cy="51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2pPr>
              <a:lvl3pPr marR="0" lvl="2"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3pPr>
              <a:lvl4pPr marR="0" lvl="3"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4pPr>
              <a:lvl5pPr marR="0" lvl="4"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5pPr>
              <a:lvl6pPr marR="0" lvl="5"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6pPr>
              <a:lvl7pPr marR="0" lvl="6"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7pPr>
              <a:lvl8pPr marR="0" lvl="7"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8pPr>
              <a:lvl9pPr marR="0" lvl="8"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9pPr>
            </a:lstStyle>
            <a:p>
              <a:pPr>
                <a:buClr>
                  <a:srgbClr val="151D30"/>
                </a:buClr>
              </a:pPr>
              <a:r>
                <a:rPr lang="en" kern="0" dirty="0">
                  <a:solidFill>
                    <a:srgbClr val="151D30"/>
                  </a:solidFill>
                  <a:latin typeface="Arial Narrow" panose="020B0606020202030204" pitchFamily="34" charset="0"/>
                </a:rPr>
                <a:t>02</a:t>
              </a:r>
            </a:p>
          </p:txBody>
        </p:sp>
        <p:sp>
          <p:nvSpPr>
            <p:cNvPr id="17" name="Google Shape;1019;p46">
              <a:extLst>
                <a:ext uri="{FF2B5EF4-FFF2-40B4-BE49-F238E27FC236}">
                  <a16:creationId xmlns:a16="http://schemas.microsoft.com/office/drawing/2014/main" id="{04D7D6EC-B084-4ED9-95B5-6486444DA279}"/>
                </a:ext>
              </a:extLst>
            </p:cNvPr>
            <p:cNvSpPr txBox="1">
              <a:spLocks/>
            </p:cNvSpPr>
            <p:nvPr/>
          </p:nvSpPr>
          <p:spPr>
            <a:xfrm>
              <a:off x="3493788" y="2944779"/>
              <a:ext cx="2156400" cy="6917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Titillium Web"/>
                <a:buNone/>
                <a:defRPr sz="2000" b="1" i="0" u="none" strike="noStrike" cap="none">
                  <a:solidFill>
                    <a:schemeClr val="dk2"/>
                  </a:solidFill>
                  <a:latin typeface="Architects Daughter"/>
                  <a:ea typeface="Architects Daughter"/>
                  <a:cs typeface="Architects Daughter"/>
                  <a:sym typeface="Architects Daughter"/>
                </a:defRPr>
              </a:lvl1pPr>
              <a:lvl2pPr marL="914400" marR="0" lvl="1"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2pPr>
              <a:lvl3pPr marL="1371600" marR="0" lvl="2"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3pPr>
              <a:lvl4pPr marL="1828800" marR="0" lvl="3"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4pPr>
              <a:lvl5pPr marL="2286000" marR="0" lvl="4"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5pPr>
              <a:lvl6pPr marL="2743200" marR="0" lvl="5"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6pPr>
              <a:lvl7pPr marL="3200400" marR="0" lvl="6"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7pPr>
              <a:lvl8pPr marL="3657600" marR="0" lvl="7"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8pPr>
              <a:lvl9pPr marL="4114800" marR="0" lvl="8"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9pPr>
            </a:lstStyle>
            <a:p>
              <a:pPr marL="0" indent="0">
                <a:buClr>
                  <a:srgbClr val="151D30"/>
                </a:buClr>
              </a:pPr>
              <a:r>
                <a:rPr lang="es-MX" kern="0" dirty="0">
                  <a:solidFill>
                    <a:srgbClr val="30333B"/>
                  </a:solidFill>
                  <a:latin typeface="Arial Narrow" panose="020B0606020202030204" pitchFamily="34" charset="0"/>
                </a:rPr>
                <a:t>¿Al fin llegamos al terreno de la colisión dinámica, caso por caso?</a:t>
              </a:r>
            </a:p>
          </p:txBody>
        </p:sp>
        <p:sp>
          <p:nvSpPr>
            <p:cNvPr id="18" name="Google Shape;1020;p46">
              <a:extLst>
                <a:ext uri="{FF2B5EF4-FFF2-40B4-BE49-F238E27FC236}">
                  <a16:creationId xmlns:a16="http://schemas.microsoft.com/office/drawing/2014/main" id="{8752A16A-8DE8-4F1F-A0CC-425934CDBE9D}"/>
                </a:ext>
              </a:extLst>
            </p:cNvPr>
            <p:cNvSpPr txBox="1">
              <a:spLocks/>
            </p:cNvSpPr>
            <p:nvPr/>
          </p:nvSpPr>
          <p:spPr>
            <a:xfrm flipH="1">
              <a:off x="6719500" y="3028204"/>
              <a:ext cx="850800" cy="51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2pPr>
              <a:lvl3pPr marR="0" lvl="2"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3pPr>
              <a:lvl4pPr marR="0" lvl="3"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4pPr>
              <a:lvl5pPr marR="0" lvl="4"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5pPr>
              <a:lvl6pPr marR="0" lvl="5"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6pPr>
              <a:lvl7pPr marR="0" lvl="6"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7pPr>
              <a:lvl8pPr marR="0" lvl="7"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8pPr>
              <a:lvl9pPr marR="0" lvl="8" algn="r" rtl="0">
                <a:lnSpc>
                  <a:spcPct val="100000"/>
                </a:lnSpc>
                <a:spcBef>
                  <a:spcPts val="0"/>
                </a:spcBef>
                <a:spcAft>
                  <a:spcPts val="0"/>
                </a:spcAft>
                <a:buClr>
                  <a:schemeClr val="dk1"/>
                </a:buClr>
                <a:buSzPts val="2500"/>
                <a:buFont typeface="Architects Daughter"/>
                <a:buNone/>
                <a:defRPr sz="2500" b="0" i="0" u="none" strike="noStrike" cap="none">
                  <a:solidFill>
                    <a:schemeClr val="dk1"/>
                  </a:solidFill>
                  <a:latin typeface="Architects Daughter"/>
                  <a:ea typeface="Architects Daughter"/>
                  <a:cs typeface="Architects Daughter"/>
                  <a:sym typeface="Architects Daughter"/>
                </a:defRPr>
              </a:lvl9pPr>
            </a:lstStyle>
            <a:p>
              <a:pPr>
                <a:buClr>
                  <a:srgbClr val="151D30"/>
                </a:buClr>
              </a:pPr>
              <a:r>
                <a:rPr lang="en" kern="0" dirty="0">
                  <a:solidFill>
                    <a:srgbClr val="151D30"/>
                  </a:solidFill>
                  <a:latin typeface="Arial Narrow" panose="020B0606020202030204" pitchFamily="34" charset="0"/>
                </a:rPr>
                <a:t>03</a:t>
              </a:r>
            </a:p>
          </p:txBody>
        </p:sp>
        <p:sp>
          <p:nvSpPr>
            <p:cNvPr id="20" name="Google Shape;1022;p46">
              <a:extLst>
                <a:ext uri="{FF2B5EF4-FFF2-40B4-BE49-F238E27FC236}">
                  <a16:creationId xmlns:a16="http://schemas.microsoft.com/office/drawing/2014/main" id="{A8F84F85-D8E9-41DB-B37E-67C2C687A47B}"/>
                </a:ext>
              </a:extLst>
            </p:cNvPr>
            <p:cNvSpPr txBox="1">
              <a:spLocks/>
            </p:cNvSpPr>
            <p:nvPr/>
          </p:nvSpPr>
          <p:spPr>
            <a:xfrm>
              <a:off x="6066688" y="3571166"/>
              <a:ext cx="2156400" cy="7511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Titillium Web"/>
                <a:buNone/>
                <a:defRPr sz="2000" b="1" i="0" u="none" strike="noStrike" cap="none">
                  <a:solidFill>
                    <a:schemeClr val="dk2"/>
                  </a:solidFill>
                  <a:latin typeface="Architects Daughter"/>
                  <a:ea typeface="Architects Daughter"/>
                  <a:cs typeface="Architects Daughter"/>
                  <a:sym typeface="Architects Daughter"/>
                </a:defRPr>
              </a:lvl1pPr>
              <a:lvl2pPr marL="914400" marR="0" lvl="1"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2pPr>
              <a:lvl3pPr marL="1371600" marR="0" lvl="2"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3pPr>
              <a:lvl4pPr marL="1828800" marR="0" lvl="3"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4pPr>
              <a:lvl5pPr marL="2286000" marR="0" lvl="4"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5pPr>
              <a:lvl6pPr marL="2743200" marR="0" lvl="5"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6pPr>
              <a:lvl7pPr marL="3200400" marR="0" lvl="6"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7pPr>
              <a:lvl8pPr marL="3657600" marR="0" lvl="7"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8pPr>
              <a:lvl9pPr marL="4114800" marR="0" lvl="8" indent="-317500" algn="r" rtl="0">
                <a:lnSpc>
                  <a:spcPct val="100000"/>
                </a:lnSpc>
                <a:spcBef>
                  <a:spcPts val="0"/>
                </a:spcBef>
                <a:spcAft>
                  <a:spcPts val="0"/>
                </a:spcAft>
                <a:buClr>
                  <a:schemeClr val="dk1"/>
                </a:buClr>
                <a:buSzPts val="2000"/>
                <a:buFont typeface="Titillium Web"/>
                <a:buNone/>
                <a:defRPr sz="2000" b="0" i="0" u="none" strike="noStrike" cap="none">
                  <a:solidFill>
                    <a:schemeClr val="dk1"/>
                  </a:solidFill>
                  <a:latin typeface="Titillium Web"/>
                  <a:ea typeface="Titillium Web"/>
                  <a:cs typeface="Titillium Web"/>
                  <a:sym typeface="Titillium Web"/>
                </a:defRPr>
              </a:lvl9pPr>
            </a:lstStyle>
            <a:p>
              <a:pPr marL="0" lvl="0" indent="0" fontAlgn="auto">
                <a:buClr>
                  <a:srgbClr val="151D30"/>
                </a:buClr>
                <a:tabLst/>
                <a:defRPr/>
              </a:pPr>
              <a:r>
                <a:rPr lang="es-MX" sz="1800" kern="0" dirty="0">
                  <a:solidFill>
                    <a:srgbClr val="30333B"/>
                  </a:solidFill>
                  <a:latin typeface="Arial Narrow" panose="020B0606020202030204" pitchFamily="34" charset="0"/>
                </a:rPr>
                <a:t>“La información que se refiere a la vida privada y los datos personales será protegida </a:t>
              </a:r>
              <a:r>
                <a:rPr lang="es-MX" sz="1800" u="sng" kern="0" dirty="0">
                  <a:solidFill>
                    <a:srgbClr val="30333B"/>
                  </a:solidFill>
                  <a:latin typeface="Arial Narrow" panose="020B0606020202030204" pitchFamily="34" charset="0"/>
                </a:rPr>
                <a:t>en los términos y con las excepciones que fijen las leyes”</a:t>
              </a:r>
            </a:p>
          </p:txBody>
        </p:sp>
        <p:grpSp>
          <p:nvGrpSpPr>
            <p:cNvPr id="22" name="Google Shape;1025;p46">
              <a:extLst>
                <a:ext uri="{FF2B5EF4-FFF2-40B4-BE49-F238E27FC236}">
                  <a16:creationId xmlns:a16="http://schemas.microsoft.com/office/drawing/2014/main" id="{4E511FF4-95FC-4DF4-AC83-A584D29E46B1}"/>
                </a:ext>
              </a:extLst>
            </p:cNvPr>
            <p:cNvGrpSpPr/>
            <p:nvPr/>
          </p:nvGrpSpPr>
          <p:grpSpPr>
            <a:xfrm>
              <a:off x="3310275" y="1602251"/>
              <a:ext cx="2998863" cy="1178034"/>
              <a:chOff x="3310275" y="1602251"/>
              <a:chExt cx="2998863" cy="1178034"/>
            </a:xfrm>
          </p:grpSpPr>
          <p:grpSp>
            <p:nvGrpSpPr>
              <p:cNvPr id="23" name="Google Shape;1026;p46">
                <a:extLst>
                  <a:ext uri="{FF2B5EF4-FFF2-40B4-BE49-F238E27FC236}">
                    <a16:creationId xmlns:a16="http://schemas.microsoft.com/office/drawing/2014/main" id="{D2A48EB1-76AB-4CAA-98A5-13408D7720F7}"/>
                  </a:ext>
                </a:extLst>
              </p:cNvPr>
              <p:cNvGrpSpPr/>
              <p:nvPr/>
            </p:nvGrpSpPr>
            <p:grpSpPr>
              <a:xfrm>
                <a:off x="5317181" y="1754562"/>
                <a:ext cx="263764" cy="369908"/>
                <a:chOff x="5317181" y="1754562"/>
                <a:chExt cx="263764" cy="369908"/>
              </a:xfrm>
            </p:grpSpPr>
            <p:sp>
              <p:nvSpPr>
                <p:cNvPr id="26" name="Google Shape;1027;p46">
                  <a:extLst>
                    <a:ext uri="{FF2B5EF4-FFF2-40B4-BE49-F238E27FC236}">
                      <a16:creationId xmlns:a16="http://schemas.microsoft.com/office/drawing/2014/main" id="{1E202CF0-629D-4DFC-8D3A-D3EB8D2FC50C}"/>
                    </a:ext>
                  </a:extLst>
                </p:cNvPr>
                <p:cNvSpPr/>
                <p:nvPr/>
              </p:nvSpPr>
              <p:spPr>
                <a:xfrm rot="1744266">
                  <a:off x="5336855" y="1803248"/>
                  <a:ext cx="202513" cy="127714"/>
                </a:xfrm>
                <a:prstGeom prst="ellipse">
                  <a:avLst/>
                </a:prstGeom>
                <a:solidFill>
                  <a:srgbClr val="FFE6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28;p46">
                  <a:extLst>
                    <a:ext uri="{FF2B5EF4-FFF2-40B4-BE49-F238E27FC236}">
                      <a16:creationId xmlns:a16="http://schemas.microsoft.com/office/drawing/2014/main" id="{2BE3CCE1-4E22-407C-AE8B-F0FC4D2B49CD}"/>
                    </a:ext>
                  </a:extLst>
                </p:cNvPr>
                <p:cNvSpPr/>
                <p:nvPr/>
              </p:nvSpPr>
              <p:spPr>
                <a:xfrm rot="4444544">
                  <a:off x="5344907" y="1803626"/>
                  <a:ext cx="175606" cy="190175"/>
                </a:xfrm>
                <a:custGeom>
                  <a:avLst/>
                  <a:gdLst/>
                  <a:ahLst/>
                  <a:cxnLst/>
                  <a:rect l="l" t="t" r="r" b="b"/>
                  <a:pathLst>
                    <a:path w="10474" h="11343" extrusionOk="0">
                      <a:moveTo>
                        <a:pt x="5394" y="282"/>
                      </a:moveTo>
                      <a:cubicBezTo>
                        <a:pt x="1584" y="282"/>
                        <a:pt x="-1965" y="9303"/>
                        <a:pt x="1443" y="11007"/>
                      </a:cubicBezTo>
                      <a:cubicBezTo>
                        <a:pt x="5134" y="12852"/>
                        <a:pt x="10474" y="6666"/>
                        <a:pt x="10474" y="2540"/>
                      </a:cubicBezTo>
                      <a:cubicBezTo>
                        <a:pt x="10474" y="974"/>
                        <a:pt x="8089" y="0"/>
                        <a:pt x="6523" y="0"/>
                      </a:cubicBezTo>
                    </a:path>
                  </a:pathLst>
                </a:custGeom>
                <a:noFill/>
                <a:ln w="9525" cap="flat" cmpd="sng">
                  <a:solidFill>
                    <a:srgbClr val="30333B"/>
                  </a:solidFill>
                  <a:prstDash val="solid"/>
                  <a:round/>
                  <a:headEnd type="none" w="med" len="med"/>
                  <a:tailEnd type="none" w="med" len="med"/>
                </a:ln>
              </p:spPr>
            </p:sp>
            <p:grpSp>
              <p:nvGrpSpPr>
                <p:cNvPr id="28" name="Google Shape;1029;p46">
                  <a:extLst>
                    <a:ext uri="{FF2B5EF4-FFF2-40B4-BE49-F238E27FC236}">
                      <a16:creationId xmlns:a16="http://schemas.microsoft.com/office/drawing/2014/main" id="{60123822-6FB3-497C-B099-285F42CF5275}"/>
                    </a:ext>
                  </a:extLst>
                </p:cNvPr>
                <p:cNvGrpSpPr/>
                <p:nvPr/>
              </p:nvGrpSpPr>
              <p:grpSpPr>
                <a:xfrm>
                  <a:off x="5526101" y="2021873"/>
                  <a:ext cx="54844" cy="102597"/>
                  <a:chOff x="6238667" y="1228635"/>
                  <a:chExt cx="66818" cy="124997"/>
                </a:xfrm>
              </p:grpSpPr>
              <p:sp>
                <p:nvSpPr>
                  <p:cNvPr id="30" name="Google Shape;1030;p46">
                    <a:extLst>
                      <a:ext uri="{FF2B5EF4-FFF2-40B4-BE49-F238E27FC236}">
                        <a16:creationId xmlns:a16="http://schemas.microsoft.com/office/drawing/2014/main" id="{5A9197BC-4E49-4BF5-B301-846654AB1AE1}"/>
                      </a:ext>
                    </a:extLst>
                  </p:cNvPr>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rgbClr val="30333B"/>
                    </a:solidFill>
                    <a:prstDash val="solid"/>
                    <a:round/>
                    <a:headEnd type="none" w="med" len="med"/>
                    <a:tailEnd type="none" w="med" len="med"/>
                  </a:ln>
                </p:spPr>
              </p:sp>
              <p:sp>
                <p:nvSpPr>
                  <p:cNvPr id="31" name="Google Shape;1031;p46">
                    <a:extLst>
                      <a:ext uri="{FF2B5EF4-FFF2-40B4-BE49-F238E27FC236}">
                        <a16:creationId xmlns:a16="http://schemas.microsoft.com/office/drawing/2014/main" id="{5FCE17D0-6FF2-4ACF-89FF-6E855C676771}"/>
                      </a:ext>
                    </a:extLst>
                  </p:cNvPr>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rgbClr val="30333B"/>
                    </a:solidFill>
                    <a:prstDash val="solid"/>
                    <a:round/>
                    <a:headEnd type="none" w="med" len="med"/>
                    <a:tailEnd type="none" w="med" len="med"/>
                  </a:ln>
                </p:spPr>
              </p:sp>
            </p:grpSp>
            <p:sp>
              <p:nvSpPr>
                <p:cNvPr id="29" name="Google Shape;1032;p46">
                  <a:extLst>
                    <a:ext uri="{FF2B5EF4-FFF2-40B4-BE49-F238E27FC236}">
                      <a16:creationId xmlns:a16="http://schemas.microsoft.com/office/drawing/2014/main" id="{B5F88989-F73F-464E-A707-256F70C090D8}"/>
                    </a:ext>
                  </a:extLst>
                </p:cNvPr>
                <p:cNvSpPr/>
                <p:nvPr/>
              </p:nvSpPr>
              <p:spPr>
                <a:xfrm rot="4444542">
                  <a:off x="5424822" y="1748207"/>
                  <a:ext cx="17380" cy="40547"/>
                </a:xfrm>
                <a:custGeom>
                  <a:avLst/>
                  <a:gdLst/>
                  <a:ahLst/>
                  <a:cxnLst/>
                  <a:rect l="l" t="t" r="r" b="b"/>
                  <a:pathLst>
                    <a:path w="847" h="1976" extrusionOk="0">
                      <a:moveTo>
                        <a:pt x="847" y="0"/>
                      </a:moveTo>
                      <a:cubicBezTo>
                        <a:pt x="424" y="988"/>
                        <a:pt x="424" y="988"/>
                        <a:pt x="0" y="1976"/>
                      </a:cubicBezTo>
                    </a:path>
                  </a:pathLst>
                </a:custGeom>
                <a:noFill/>
                <a:ln w="9525" cap="flat" cmpd="sng">
                  <a:solidFill>
                    <a:srgbClr val="30333B"/>
                  </a:solidFill>
                  <a:prstDash val="solid"/>
                  <a:round/>
                  <a:headEnd type="none" w="med" len="med"/>
                  <a:tailEnd type="none" w="med" len="med"/>
                </a:ln>
              </p:spPr>
            </p:sp>
          </p:grpSp>
          <p:sp>
            <p:nvSpPr>
              <p:cNvPr id="24" name="Google Shape;1033;p46">
                <a:extLst>
                  <a:ext uri="{FF2B5EF4-FFF2-40B4-BE49-F238E27FC236}">
                    <a16:creationId xmlns:a16="http://schemas.microsoft.com/office/drawing/2014/main" id="{CB6543B0-5BE5-4D14-A761-A76AF70875B4}"/>
                  </a:ext>
                </a:extLst>
              </p:cNvPr>
              <p:cNvSpPr/>
              <p:nvPr/>
            </p:nvSpPr>
            <p:spPr>
              <a:xfrm>
                <a:off x="3310275" y="1602251"/>
                <a:ext cx="1906226" cy="228141"/>
              </a:xfrm>
              <a:custGeom>
                <a:avLst/>
                <a:gdLst/>
                <a:ahLst/>
                <a:cxnLst/>
                <a:rect l="l" t="t" r="r" b="b"/>
                <a:pathLst>
                  <a:path w="92896" h="11118" extrusionOk="0">
                    <a:moveTo>
                      <a:pt x="92896" y="11118"/>
                    </a:moveTo>
                    <a:cubicBezTo>
                      <a:pt x="65156" y="-2752"/>
                      <a:pt x="29821" y="-2615"/>
                      <a:pt x="0" y="5905"/>
                    </a:cubicBezTo>
                  </a:path>
                </a:pathLst>
              </a:custGeom>
              <a:noFill/>
              <a:ln w="9525" cap="flat" cmpd="sng">
                <a:solidFill>
                  <a:srgbClr val="30333B"/>
                </a:solidFill>
                <a:prstDash val="solid"/>
                <a:round/>
                <a:headEnd type="none" w="med" len="med"/>
                <a:tailEnd type="none" w="med" len="med"/>
              </a:ln>
            </p:spPr>
          </p:sp>
          <p:sp>
            <p:nvSpPr>
              <p:cNvPr id="25" name="Google Shape;1034;p46">
                <a:extLst>
                  <a:ext uri="{FF2B5EF4-FFF2-40B4-BE49-F238E27FC236}">
                    <a16:creationId xmlns:a16="http://schemas.microsoft.com/office/drawing/2014/main" id="{954DCE4B-A22B-458C-B5C5-FC27A10C6337}"/>
                  </a:ext>
                </a:extLst>
              </p:cNvPr>
              <p:cNvSpPr/>
              <p:nvPr/>
            </p:nvSpPr>
            <p:spPr>
              <a:xfrm>
                <a:off x="5651041" y="2076797"/>
                <a:ext cx="658097" cy="703487"/>
              </a:xfrm>
              <a:custGeom>
                <a:avLst/>
                <a:gdLst/>
                <a:ahLst/>
                <a:cxnLst/>
                <a:rect l="l" t="t" r="r" b="b"/>
                <a:pathLst>
                  <a:path w="32071" h="34283" extrusionOk="0">
                    <a:moveTo>
                      <a:pt x="0" y="0"/>
                    </a:moveTo>
                    <a:cubicBezTo>
                      <a:pt x="13418" y="8051"/>
                      <a:pt x="25907" y="19900"/>
                      <a:pt x="32071" y="34283"/>
                    </a:cubicBezTo>
                  </a:path>
                </a:pathLst>
              </a:custGeom>
              <a:noFill/>
              <a:ln w="9525" cap="flat" cmpd="sng">
                <a:solidFill>
                  <a:srgbClr val="30333B"/>
                </a:solidFill>
                <a:prstDash val="solid"/>
                <a:round/>
                <a:headEnd type="none" w="med" len="med"/>
                <a:tailEnd type="none" w="med" len="med"/>
              </a:ln>
            </p:spPr>
          </p:sp>
        </p:grpSp>
        <p:grpSp>
          <p:nvGrpSpPr>
            <p:cNvPr id="32" name="Google Shape;1035;p46">
              <a:extLst>
                <a:ext uri="{FF2B5EF4-FFF2-40B4-BE49-F238E27FC236}">
                  <a16:creationId xmlns:a16="http://schemas.microsoft.com/office/drawing/2014/main" id="{1B5A657A-BBB6-4332-8037-5972942E5F87}"/>
                </a:ext>
              </a:extLst>
            </p:cNvPr>
            <p:cNvGrpSpPr/>
            <p:nvPr/>
          </p:nvGrpSpPr>
          <p:grpSpPr>
            <a:xfrm>
              <a:off x="5144601" y="4039879"/>
              <a:ext cx="665462" cy="357205"/>
              <a:chOff x="5144601" y="4039879"/>
              <a:chExt cx="665462" cy="357205"/>
            </a:xfrm>
          </p:grpSpPr>
          <p:sp>
            <p:nvSpPr>
              <p:cNvPr id="33" name="Google Shape;1036;p46">
                <a:extLst>
                  <a:ext uri="{FF2B5EF4-FFF2-40B4-BE49-F238E27FC236}">
                    <a16:creationId xmlns:a16="http://schemas.microsoft.com/office/drawing/2014/main" id="{FE5E23D8-FBC9-4563-8DCD-82A8AC291F3A}"/>
                  </a:ext>
                </a:extLst>
              </p:cNvPr>
              <p:cNvSpPr/>
              <p:nvPr/>
            </p:nvSpPr>
            <p:spPr>
              <a:xfrm>
                <a:off x="5144601" y="4039879"/>
                <a:ext cx="665462" cy="357205"/>
              </a:xfrm>
              <a:custGeom>
                <a:avLst/>
                <a:gdLst/>
                <a:ahLst/>
                <a:cxnLst/>
                <a:rect l="l" t="t" r="r" b="b"/>
                <a:pathLst>
                  <a:path w="62913" h="25213" extrusionOk="0">
                    <a:moveTo>
                      <a:pt x="62913" y="22877"/>
                    </a:moveTo>
                    <a:cubicBezTo>
                      <a:pt x="41744" y="29933"/>
                      <a:pt x="9979" y="19959"/>
                      <a:pt x="0" y="0"/>
                    </a:cubicBezTo>
                  </a:path>
                </a:pathLst>
              </a:custGeom>
              <a:noFill/>
              <a:ln w="9525" cap="flat" cmpd="sng">
                <a:solidFill>
                  <a:srgbClr val="30333B"/>
                </a:solidFill>
                <a:prstDash val="solid"/>
                <a:round/>
                <a:headEnd type="none" w="med" len="med"/>
                <a:tailEnd type="none" w="med" len="med"/>
              </a:ln>
            </p:spPr>
          </p:sp>
          <p:sp>
            <p:nvSpPr>
              <p:cNvPr id="34" name="Google Shape;1037;p46">
                <a:extLst>
                  <a:ext uri="{FF2B5EF4-FFF2-40B4-BE49-F238E27FC236}">
                    <a16:creationId xmlns:a16="http://schemas.microsoft.com/office/drawing/2014/main" id="{56ACF6B9-9A5E-4CCA-B9DB-D1028F4D18E7}"/>
                  </a:ext>
                </a:extLst>
              </p:cNvPr>
              <p:cNvSpPr/>
              <p:nvPr/>
            </p:nvSpPr>
            <p:spPr>
              <a:xfrm>
                <a:off x="5539903" y="4322328"/>
                <a:ext cx="172936" cy="29530"/>
              </a:xfrm>
              <a:custGeom>
                <a:avLst/>
                <a:gdLst/>
                <a:ahLst/>
                <a:cxnLst/>
                <a:rect l="l" t="t" r="r" b="b"/>
                <a:pathLst>
                  <a:path w="12954" h="2212" extrusionOk="0">
                    <a:moveTo>
                      <a:pt x="12954" y="2212"/>
                    </a:moveTo>
                    <a:cubicBezTo>
                      <a:pt x="8573" y="2212"/>
                      <a:pt x="3918" y="1959"/>
                      <a:pt x="0" y="0"/>
                    </a:cubicBezTo>
                  </a:path>
                </a:pathLst>
              </a:custGeom>
              <a:noFill/>
              <a:ln w="9525" cap="flat" cmpd="sng">
                <a:solidFill>
                  <a:srgbClr val="30333B"/>
                </a:solidFill>
                <a:prstDash val="solid"/>
                <a:round/>
                <a:headEnd type="none" w="med" len="med"/>
                <a:tailEnd type="none" w="med" len="med"/>
              </a:ln>
            </p:spPr>
          </p:sp>
        </p:grpSp>
        <p:grpSp>
          <p:nvGrpSpPr>
            <p:cNvPr id="35" name="Google Shape;1038;p46">
              <a:extLst>
                <a:ext uri="{FF2B5EF4-FFF2-40B4-BE49-F238E27FC236}">
                  <a16:creationId xmlns:a16="http://schemas.microsoft.com/office/drawing/2014/main" id="{C83FB7F7-7DC2-48A4-81A9-E688CA2132A3}"/>
                </a:ext>
              </a:extLst>
            </p:cNvPr>
            <p:cNvGrpSpPr/>
            <p:nvPr/>
          </p:nvGrpSpPr>
          <p:grpSpPr>
            <a:xfrm>
              <a:off x="2201150" y="3372614"/>
              <a:ext cx="1152750" cy="357175"/>
              <a:chOff x="2201150" y="3372614"/>
              <a:chExt cx="1152750" cy="357175"/>
            </a:xfrm>
          </p:grpSpPr>
          <p:sp>
            <p:nvSpPr>
              <p:cNvPr id="36" name="Google Shape;1039;p46">
                <a:extLst>
                  <a:ext uri="{FF2B5EF4-FFF2-40B4-BE49-F238E27FC236}">
                    <a16:creationId xmlns:a16="http://schemas.microsoft.com/office/drawing/2014/main" id="{98CF358B-AA7B-4A15-A861-483D36F4DB23}"/>
                  </a:ext>
                </a:extLst>
              </p:cNvPr>
              <p:cNvSpPr/>
              <p:nvPr/>
            </p:nvSpPr>
            <p:spPr>
              <a:xfrm>
                <a:off x="2276025" y="3372614"/>
                <a:ext cx="1077875" cy="357175"/>
              </a:xfrm>
              <a:custGeom>
                <a:avLst/>
                <a:gdLst/>
                <a:ahLst/>
                <a:cxnLst/>
                <a:rect l="l" t="t" r="r" b="b"/>
                <a:pathLst>
                  <a:path w="43115" h="14287" extrusionOk="0">
                    <a:moveTo>
                      <a:pt x="43115" y="13199"/>
                    </a:moveTo>
                    <a:cubicBezTo>
                      <a:pt x="28534" y="16844"/>
                      <a:pt x="10628" y="10628"/>
                      <a:pt x="0" y="0"/>
                    </a:cubicBezTo>
                  </a:path>
                </a:pathLst>
              </a:custGeom>
              <a:noFill/>
              <a:ln w="9525" cap="flat" cmpd="sng">
                <a:solidFill>
                  <a:srgbClr val="30333B"/>
                </a:solidFill>
                <a:prstDash val="solid"/>
                <a:round/>
                <a:headEnd type="none" w="med" len="med"/>
                <a:tailEnd type="none" w="med" len="med"/>
              </a:ln>
            </p:spPr>
          </p:sp>
          <p:sp>
            <p:nvSpPr>
              <p:cNvPr id="37" name="Google Shape;1040;p46">
                <a:extLst>
                  <a:ext uri="{FF2B5EF4-FFF2-40B4-BE49-F238E27FC236}">
                    <a16:creationId xmlns:a16="http://schemas.microsoft.com/office/drawing/2014/main" id="{1FED2F17-AECE-4F8A-A894-B3993E1BCADE}"/>
                  </a:ext>
                </a:extLst>
              </p:cNvPr>
              <p:cNvSpPr/>
              <p:nvPr/>
            </p:nvSpPr>
            <p:spPr>
              <a:xfrm>
                <a:off x="2201150" y="3446914"/>
                <a:ext cx="244875" cy="189575"/>
              </a:xfrm>
              <a:custGeom>
                <a:avLst/>
                <a:gdLst/>
                <a:ahLst/>
                <a:cxnLst/>
                <a:rect l="l" t="t" r="r" b="b"/>
                <a:pathLst>
                  <a:path w="9795" h="7583" extrusionOk="0">
                    <a:moveTo>
                      <a:pt x="9795" y="7583"/>
                    </a:moveTo>
                    <a:cubicBezTo>
                      <a:pt x="5812" y="6496"/>
                      <a:pt x="1534" y="3834"/>
                      <a:pt x="0" y="0"/>
                    </a:cubicBezTo>
                  </a:path>
                </a:pathLst>
              </a:custGeom>
              <a:noFill/>
              <a:ln w="9525" cap="flat" cmpd="sng">
                <a:solidFill>
                  <a:srgbClr val="30333B"/>
                </a:solidFill>
                <a:prstDash val="solid"/>
                <a:round/>
                <a:headEnd type="none" w="med" len="med"/>
                <a:tailEnd type="none" w="med" len="med"/>
              </a:ln>
            </p:spPr>
          </p:sp>
        </p:grpSp>
      </p:grpSp>
    </p:spTree>
    <p:extLst>
      <p:ext uri="{BB962C8B-B14F-4D97-AF65-F5344CB8AC3E}">
        <p14:creationId xmlns:p14="http://schemas.microsoft.com/office/powerpoint/2010/main" val="3964201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3" name="Google Shape;2497;p59">
            <a:extLst>
              <a:ext uri="{FF2B5EF4-FFF2-40B4-BE49-F238E27FC236}">
                <a16:creationId xmlns:a16="http://schemas.microsoft.com/office/drawing/2014/main" id="{F5E3FA25-F0E8-4C19-BC6F-2DCC6EE61D4B}"/>
              </a:ext>
            </a:extLst>
          </p:cNvPr>
          <p:cNvGrpSpPr/>
          <p:nvPr/>
        </p:nvGrpSpPr>
        <p:grpSpPr>
          <a:xfrm>
            <a:off x="7438977" y="1852853"/>
            <a:ext cx="1838829" cy="4156830"/>
            <a:chOff x="6421350" y="2406300"/>
            <a:chExt cx="1024000" cy="2367275"/>
          </a:xfrm>
        </p:grpSpPr>
        <p:sp>
          <p:nvSpPr>
            <p:cNvPr id="4" name="Google Shape;2498;p59">
              <a:extLst>
                <a:ext uri="{FF2B5EF4-FFF2-40B4-BE49-F238E27FC236}">
                  <a16:creationId xmlns:a16="http://schemas.microsoft.com/office/drawing/2014/main" id="{74F0D7E6-5F01-4F2B-B43A-26CC41E5CE71}"/>
                </a:ext>
              </a:extLst>
            </p:cNvPr>
            <p:cNvSpPr/>
            <p:nvPr/>
          </p:nvSpPr>
          <p:spPr>
            <a:xfrm>
              <a:off x="6797050" y="2406300"/>
              <a:ext cx="358950" cy="247200"/>
            </a:xfrm>
            <a:custGeom>
              <a:avLst/>
              <a:gdLst/>
              <a:ahLst/>
              <a:cxnLst/>
              <a:rect l="l" t="t" r="r" b="b"/>
              <a:pathLst>
                <a:path w="14358" h="9888" extrusionOk="0">
                  <a:moveTo>
                    <a:pt x="7001" y="1"/>
                  </a:moveTo>
                  <a:cubicBezTo>
                    <a:pt x="6650" y="1"/>
                    <a:pt x="6282" y="25"/>
                    <a:pt x="5899" y="75"/>
                  </a:cubicBezTo>
                  <a:cubicBezTo>
                    <a:pt x="0" y="856"/>
                    <a:pt x="3816" y="5714"/>
                    <a:pt x="3816" y="5714"/>
                  </a:cubicBezTo>
                  <a:cubicBezTo>
                    <a:pt x="3816" y="5714"/>
                    <a:pt x="6851" y="8835"/>
                    <a:pt x="9972" y="9697"/>
                  </a:cubicBezTo>
                  <a:cubicBezTo>
                    <a:pt x="10448" y="9828"/>
                    <a:pt x="10882" y="9888"/>
                    <a:pt x="11274" y="9888"/>
                  </a:cubicBezTo>
                  <a:cubicBezTo>
                    <a:pt x="13455" y="9888"/>
                    <a:pt x="14358" y="8049"/>
                    <a:pt x="14136" y="6581"/>
                  </a:cubicBezTo>
                  <a:cubicBezTo>
                    <a:pt x="13892" y="4959"/>
                    <a:pt x="12058" y="1"/>
                    <a:pt x="7001" y="1"/>
                  </a:cubicBezTo>
                  <a:close/>
                </a:path>
              </a:pathLst>
            </a:custGeom>
            <a:solidFill>
              <a:srgbClr val="191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2499;p59">
              <a:extLst>
                <a:ext uri="{FF2B5EF4-FFF2-40B4-BE49-F238E27FC236}">
                  <a16:creationId xmlns:a16="http://schemas.microsoft.com/office/drawing/2014/main" id="{2C4B8667-0A4D-4821-9C95-77F5341E318D}"/>
                </a:ext>
              </a:extLst>
            </p:cNvPr>
            <p:cNvSpPr/>
            <p:nvPr/>
          </p:nvSpPr>
          <p:spPr>
            <a:xfrm>
              <a:off x="6874250" y="2512275"/>
              <a:ext cx="256125" cy="141250"/>
            </a:xfrm>
            <a:custGeom>
              <a:avLst/>
              <a:gdLst/>
              <a:ahLst/>
              <a:cxnLst/>
              <a:rect l="l" t="t" r="r" b="b"/>
              <a:pathLst>
                <a:path w="10245" h="5650" extrusionOk="0">
                  <a:moveTo>
                    <a:pt x="1725" y="1"/>
                  </a:moveTo>
                  <a:cubicBezTo>
                    <a:pt x="1135" y="1"/>
                    <a:pt x="507" y="53"/>
                    <a:pt x="0" y="278"/>
                  </a:cubicBezTo>
                  <a:cubicBezTo>
                    <a:pt x="339" y="979"/>
                    <a:pt x="728" y="1475"/>
                    <a:pt x="728" y="1475"/>
                  </a:cubicBezTo>
                  <a:cubicBezTo>
                    <a:pt x="728" y="1475"/>
                    <a:pt x="3763" y="4596"/>
                    <a:pt x="6884" y="5458"/>
                  </a:cubicBezTo>
                  <a:cubicBezTo>
                    <a:pt x="7361" y="5590"/>
                    <a:pt x="7796" y="5649"/>
                    <a:pt x="8189" y="5649"/>
                  </a:cubicBezTo>
                  <a:cubicBezTo>
                    <a:pt x="9089" y="5649"/>
                    <a:pt x="9771" y="5336"/>
                    <a:pt x="10244" y="4864"/>
                  </a:cubicBezTo>
                  <a:cubicBezTo>
                    <a:pt x="9612" y="3337"/>
                    <a:pt x="8435" y="2084"/>
                    <a:pt x="6888" y="1230"/>
                  </a:cubicBezTo>
                  <a:cubicBezTo>
                    <a:pt x="5584" y="507"/>
                    <a:pt x="4100" y="97"/>
                    <a:pt x="2613" y="27"/>
                  </a:cubicBezTo>
                  <a:cubicBezTo>
                    <a:pt x="2344" y="16"/>
                    <a:pt x="2040" y="1"/>
                    <a:pt x="1725" y="1"/>
                  </a:cubicBezTo>
                  <a:close/>
                </a:path>
              </a:pathLst>
            </a:custGeom>
            <a:solidFill>
              <a:srgbClr val="291E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500;p59">
              <a:extLst>
                <a:ext uri="{FF2B5EF4-FFF2-40B4-BE49-F238E27FC236}">
                  <a16:creationId xmlns:a16="http://schemas.microsoft.com/office/drawing/2014/main" id="{B468855E-1B61-4CD2-83E6-EF401DAE0797}"/>
                </a:ext>
              </a:extLst>
            </p:cNvPr>
            <p:cNvSpPr/>
            <p:nvPr/>
          </p:nvSpPr>
          <p:spPr>
            <a:xfrm>
              <a:off x="6675850" y="2531375"/>
              <a:ext cx="423700" cy="243650"/>
            </a:xfrm>
            <a:custGeom>
              <a:avLst/>
              <a:gdLst/>
              <a:ahLst/>
              <a:cxnLst/>
              <a:rect l="l" t="t" r="r" b="b"/>
              <a:pathLst>
                <a:path w="16948" h="9746" extrusionOk="0">
                  <a:moveTo>
                    <a:pt x="9441" y="1"/>
                  </a:moveTo>
                  <a:cubicBezTo>
                    <a:pt x="8183" y="1"/>
                    <a:pt x="6765" y="225"/>
                    <a:pt x="5196" y="711"/>
                  </a:cubicBezTo>
                  <a:cubicBezTo>
                    <a:pt x="295" y="2228"/>
                    <a:pt x="1" y="5739"/>
                    <a:pt x="1" y="5739"/>
                  </a:cubicBezTo>
                  <a:cubicBezTo>
                    <a:pt x="1" y="5739"/>
                    <a:pt x="9600" y="9745"/>
                    <a:pt x="13363" y="9745"/>
                  </a:cubicBezTo>
                  <a:cubicBezTo>
                    <a:pt x="13762" y="9745"/>
                    <a:pt x="14095" y="9700"/>
                    <a:pt x="14345" y="9601"/>
                  </a:cubicBezTo>
                  <a:cubicBezTo>
                    <a:pt x="16948" y="8559"/>
                    <a:pt x="16904" y="5089"/>
                    <a:pt x="15212" y="2660"/>
                  </a:cubicBezTo>
                  <a:cubicBezTo>
                    <a:pt x="14064" y="1009"/>
                    <a:pt x="12112" y="1"/>
                    <a:pt x="9441" y="1"/>
                  </a:cubicBezTo>
                  <a:close/>
                </a:path>
              </a:pathLst>
            </a:custGeom>
            <a:solidFill>
              <a:srgbClr val="191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501;p59">
              <a:extLst>
                <a:ext uri="{FF2B5EF4-FFF2-40B4-BE49-F238E27FC236}">
                  <a16:creationId xmlns:a16="http://schemas.microsoft.com/office/drawing/2014/main" id="{46A19ED1-C394-4556-A003-9595B4240B3A}"/>
                </a:ext>
              </a:extLst>
            </p:cNvPr>
            <p:cNvSpPr/>
            <p:nvPr/>
          </p:nvSpPr>
          <p:spPr>
            <a:xfrm>
              <a:off x="6637500" y="2703050"/>
              <a:ext cx="58050" cy="51850"/>
            </a:xfrm>
            <a:custGeom>
              <a:avLst/>
              <a:gdLst/>
              <a:ahLst/>
              <a:cxnLst/>
              <a:rect l="l" t="t" r="r" b="b"/>
              <a:pathLst>
                <a:path w="2322" h="2074" extrusionOk="0">
                  <a:moveTo>
                    <a:pt x="974" y="0"/>
                  </a:moveTo>
                  <a:cubicBezTo>
                    <a:pt x="830" y="0"/>
                    <a:pt x="689" y="46"/>
                    <a:pt x="563" y="161"/>
                  </a:cubicBezTo>
                  <a:cubicBezTo>
                    <a:pt x="0" y="681"/>
                    <a:pt x="128" y="1458"/>
                    <a:pt x="442" y="1816"/>
                  </a:cubicBezTo>
                  <a:cubicBezTo>
                    <a:pt x="596" y="1992"/>
                    <a:pt x="913" y="2074"/>
                    <a:pt x="1231" y="2074"/>
                  </a:cubicBezTo>
                  <a:cubicBezTo>
                    <a:pt x="1566" y="2074"/>
                    <a:pt x="1901" y="1983"/>
                    <a:pt x="2044" y="1816"/>
                  </a:cubicBezTo>
                  <a:cubicBezTo>
                    <a:pt x="2322" y="1494"/>
                    <a:pt x="2044" y="570"/>
                    <a:pt x="2044" y="570"/>
                  </a:cubicBezTo>
                  <a:cubicBezTo>
                    <a:pt x="2000" y="542"/>
                    <a:pt x="1471" y="0"/>
                    <a:pt x="974" y="0"/>
                  </a:cubicBezTo>
                  <a:close/>
                </a:path>
              </a:pathLst>
            </a:custGeom>
            <a:solidFill>
              <a:srgbClr val="D4957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502;p59">
              <a:extLst>
                <a:ext uri="{FF2B5EF4-FFF2-40B4-BE49-F238E27FC236}">
                  <a16:creationId xmlns:a16="http://schemas.microsoft.com/office/drawing/2014/main" id="{093E7AF9-D476-4959-9CE2-54362DDE008F}"/>
                </a:ext>
              </a:extLst>
            </p:cNvPr>
            <p:cNvSpPr/>
            <p:nvPr/>
          </p:nvSpPr>
          <p:spPr>
            <a:xfrm>
              <a:off x="6421925" y="4594825"/>
              <a:ext cx="196250" cy="143150"/>
            </a:xfrm>
            <a:custGeom>
              <a:avLst/>
              <a:gdLst/>
              <a:ahLst/>
              <a:cxnLst/>
              <a:rect l="l" t="t" r="r" b="b"/>
              <a:pathLst>
                <a:path w="7850" h="5726" extrusionOk="0">
                  <a:moveTo>
                    <a:pt x="7219" y="0"/>
                  </a:moveTo>
                  <a:lnTo>
                    <a:pt x="6415" y="67"/>
                  </a:lnTo>
                  <a:cubicBezTo>
                    <a:pt x="6415" y="67"/>
                    <a:pt x="6414" y="67"/>
                    <a:pt x="6413" y="67"/>
                  </a:cubicBezTo>
                  <a:cubicBezTo>
                    <a:pt x="6208" y="67"/>
                    <a:pt x="4199" y="2697"/>
                    <a:pt x="2386" y="3994"/>
                  </a:cubicBezTo>
                  <a:cubicBezTo>
                    <a:pt x="563" y="5293"/>
                    <a:pt x="1" y="5725"/>
                    <a:pt x="1214" y="5725"/>
                  </a:cubicBezTo>
                  <a:cubicBezTo>
                    <a:pt x="2429" y="5725"/>
                    <a:pt x="5716" y="3407"/>
                    <a:pt x="6415" y="2898"/>
                  </a:cubicBezTo>
                  <a:cubicBezTo>
                    <a:pt x="7112" y="2389"/>
                    <a:pt x="7850" y="1367"/>
                    <a:pt x="7850" y="1367"/>
                  </a:cubicBezTo>
                  <a:lnTo>
                    <a:pt x="7219" y="0"/>
                  </a:lnTo>
                  <a:close/>
                </a:path>
              </a:pathLst>
            </a:custGeom>
            <a:solidFill>
              <a:srgbClr val="38228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503;p59">
              <a:extLst>
                <a:ext uri="{FF2B5EF4-FFF2-40B4-BE49-F238E27FC236}">
                  <a16:creationId xmlns:a16="http://schemas.microsoft.com/office/drawing/2014/main" id="{AA5298F7-2022-4487-92BD-A01905E851AA}"/>
                </a:ext>
              </a:extLst>
            </p:cNvPr>
            <p:cNvSpPr/>
            <p:nvPr/>
          </p:nvSpPr>
          <p:spPr>
            <a:xfrm>
              <a:off x="7056475" y="4618350"/>
              <a:ext cx="170950" cy="155225"/>
            </a:xfrm>
            <a:custGeom>
              <a:avLst/>
              <a:gdLst/>
              <a:ahLst/>
              <a:cxnLst/>
              <a:rect l="l" t="t" r="r" b="b"/>
              <a:pathLst>
                <a:path w="6838" h="6209" extrusionOk="0">
                  <a:moveTo>
                    <a:pt x="2848" y="1"/>
                  </a:moveTo>
                  <a:cubicBezTo>
                    <a:pt x="2848" y="1"/>
                    <a:pt x="1695" y="3591"/>
                    <a:pt x="848" y="4660"/>
                  </a:cubicBezTo>
                  <a:cubicBezTo>
                    <a:pt x="1" y="5729"/>
                    <a:pt x="2825" y="6208"/>
                    <a:pt x="2825" y="6208"/>
                  </a:cubicBezTo>
                  <a:cubicBezTo>
                    <a:pt x="2825" y="6208"/>
                    <a:pt x="5642" y="5457"/>
                    <a:pt x="6238" y="4928"/>
                  </a:cubicBezTo>
                  <a:cubicBezTo>
                    <a:pt x="6838" y="4395"/>
                    <a:pt x="3408" y="78"/>
                    <a:pt x="3408" y="78"/>
                  </a:cubicBezTo>
                  <a:lnTo>
                    <a:pt x="2848" y="1"/>
                  </a:lnTo>
                  <a:close/>
                </a:path>
              </a:pathLst>
            </a:custGeom>
            <a:solidFill>
              <a:srgbClr val="38228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504;p59">
              <a:extLst>
                <a:ext uri="{FF2B5EF4-FFF2-40B4-BE49-F238E27FC236}">
                  <a16:creationId xmlns:a16="http://schemas.microsoft.com/office/drawing/2014/main" id="{E3EF77FF-1542-42AE-92B4-8201B145AFE1}"/>
                </a:ext>
              </a:extLst>
            </p:cNvPr>
            <p:cNvSpPr/>
            <p:nvPr/>
          </p:nvSpPr>
          <p:spPr>
            <a:xfrm>
              <a:off x="6571000" y="3393625"/>
              <a:ext cx="723675" cy="1235375"/>
            </a:xfrm>
            <a:custGeom>
              <a:avLst/>
              <a:gdLst/>
              <a:ahLst/>
              <a:cxnLst/>
              <a:rect l="l" t="t" r="r" b="b"/>
              <a:pathLst>
                <a:path w="28947" h="49415" extrusionOk="0">
                  <a:moveTo>
                    <a:pt x="10211" y="0"/>
                  </a:moveTo>
                  <a:lnTo>
                    <a:pt x="6439" y="24177"/>
                  </a:lnTo>
                  <a:lnTo>
                    <a:pt x="1" y="48008"/>
                  </a:lnTo>
                  <a:cubicBezTo>
                    <a:pt x="1" y="48008"/>
                    <a:pt x="203" y="48123"/>
                    <a:pt x="627" y="48123"/>
                  </a:cubicBezTo>
                  <a:cubicBezTo>
                    <a:pt x="839" y="48123"/>
                    <a:pt x="1106" y="48094"/>
                    <a:pt x="1431" y="48008"/>
                  </a:cubicBezTo>
                  <a:cubicBezTo>
                    <a:pt x="3253" y="45469"/>
                    <a:pt x="11839" y="30769"/>
                    <a:pt x="9106" y="26605"/>
                  </a:cubicBezTo>
                  <a:cubicBezTo>
                    <a:pt x="11708" y="22572"/>
                    <a:pt x="17108" y="12620"/>
                    <a:pt x="17108" y="12620"/>
                  </a:cubicBezTo>
                  <a:lnTo>
                    <a:pt x="21205" y="32638"/>
                  </a:lnTo>
                  <a:cubicBezTo>
                    <a:pt x="21205" y="32638"/>
                    <a:pt x="18863" y="35898"/>
                    <a:pt x="22053" y="49140"/>
                  </a:cubicBezTo>
                  <a:cubicBezTo>
                    <a:pt x="22248" y="49349"/>
                    <a:pt x="22498" y="49414"/>
                    <a:pt x="22735" y="49414"/>
                  </a:cubicBezTo>
                  <a:cubicBezTo>
                    <a:pt x="23128" y="49414"/>
                    <a:pt x="23483" y="49234"/>
                    <a:pt x="23483" y="49234"/>
                  </a:cubicBezTo>
                  <a:lnTo>
                    <a:pt x="25888" y="31681"/>
                  </a:lnTo>
                  <a:cubicBezTo>
                    <a:pt x="25888" y="31681"/>
                    <a:pt x="28947" y="20687"/>
                    <a:pt x="28816" y="14703"/>
                  </a:cubicBezTo>
                  <a:cubicBezTo>
                    <a:pt x="28685" y="8717"/>
                    <a:pt x="22441" y="2084"/>
                    <a:pt x="18180" y="34"/>
                  </a:cubicBezTo>
                  <a:cubicBezTo>
                    <a:pt x="18180" y="34"/>
                    <a:pt x="15406" y="154"/>
                    <a:pt x="13092" y="154"/>
                  </a:cubicBezTo>
                  <a:cubicBezTo>
                    <a:pt x="11801" y="154"/>
                    <a:pt x="10654" y="117"/>
                    <a:pt x="10211" y="0"/>
                  </a:cubicBezTo>
                  <a:close/>
                </a:path>
              </a:pathLst>
            </a:custGeom>
            <a:solidFill>
              <a:srgbClr val="191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505;p59">
              <a:extLst>
                <a:ext uri="{FF2B5EF4-FFF2-40B4-BE49-F238E27FC236}">
                  <a16:creationId xmlns:a16="http://schemas.microsoft.com/office/drawing/2014/main" id="{04B5AB90-5F15-49E6-9B77-555B8D8D1CB0}"/>
                </a:ext>
              </a:extLst>
            </p:cNvPr>
            <p:cNvSpPr/>
            <p:nvPr/>
          </p:nvSpPr>
          <p:spPr>
            <a:xfrm>
              <a:off x="6727625" y="3358625"/>
              <a:ext cx="45550" cy="53450"/>
            </a:xfrm>
            <a:custGeom>
              <a:avLst/>
              <a:gdLst/>
              <a:ahLst/>
              <a:cxnLst/>
              <a:rect l="l" t="t" r="r" b="b"/>
              <a:pathLst>
                <a:path w="1822" h="2138" extrusionOk="0">
                  <a:moveTo>
                    <a:pt x="392" y="1"/>
                  </a:moveTo>
                  <a:lnTo>
                    <a:pt x="0" y="751"/>
                  </a:lnTo>
                  <a:lnTo>
                    <a:pt x="1822" y="2138"/>
                  </a:lnTo>
                  <a:lnTo>
                    <a:pt x="1561" y="751"/>
                  </a:lnTo>
                  <a:lnTo>
                    <a:pt x="392" y="1"/>
                  </a:lnTo>
                  <a:close/>
                </a:path>
              </a:pathLst>
            </a:custGeom>
            <a:solidFill>
              <a:srgbClr val="FFCF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06;p59">
              <a:extLst>
                <a:ext uri="{FF2B5EF4-FFF2-40B4-BE49-F238E27FC236}">
                  <a16:creationId xmlns:a16="http://schemas.microsoft.com/office/drawing/2014/main" id="{CA3DD9E2-44FA-4303-B9FA-B0BB74858F96}"/>
                </a:ext>
              </a:extLst>
            </p:cNvPr>
            <p:cNvSpPr/>
            <p:nvPr/>
          </p:nvSpPr>
          <p:spPr>
            <a:xfrm>
              <a:off x="6962850" y="3808925"/>
              <a:ext cx="67600" cy="174550"/>
            </a:xfrm>
            <a:custGeom>
              <a:avLst/>
              <a:gdLst/>
              <a:ahLst/>
              <a:cxnLst/>
              <a:rect l="l" t="t" r="r" b="b"/>
              <a:pathLst>
                <a:path w="2704" h="6982" extrusionOk="0">
                  <a:moveTo>
                    <a:pt x="2442" y="1"/>
                  </a:moveTo>
                  <a:lnTo>
                    <a:pt x="1" y="6892"/>
                  </a:lnTo>
                  <a:lnTo>
                    <a:pt x="265" y="6982"/>
                  </a:lnTo>
                  <a:lnTo>
                    <a:pt x="2704" y="95"/>
                  </a:lnTo>
                  <a:lnTo>
                    <a:pt x="2442" y="1"/>
                  </a:lnTo>
                  <a:close/>
                </a:path>
              </a:pathLst>
            </a:custGeom>
            <a:solidFill>
              <a:srgbClr val="9E9E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507;p59">
              <a:extLst>
                <a:ext uri="{FF2B5EF4-FFF2-40B4-BE49-F238E27FC236}">
                  <a16:creationId xmlns:a16="http://schemas.microsoft.com/office/drawing/2014/main" id="{AF49A7BC-821F-4DF9-B963-CE52958F2E2D}"/>
                </a:ext>
              </a:extLst>
            </p:cNvPr>
            <p:cNvSpPr/>
            <p:nvPr/>
          </p:nvSpPr>
          <p:spPr>
            <a:xfrm>
              <a:off x="7169375" y="3821925"/>
              <a:ext cx="61925" cy="179325"/>
            </a:xfrm>
            <a:custGeom>
              <a:avLst/>
              <a:gdLst/>
              <a:ahLst/>
              <a:cxnLst/>
              <a:rect l="l" t="t" r="r" b="b"/>
              <a:pathLst>
                <a:path w="2477" h="7173" extrusionOk="0">
                  <a:moveTo>
                    <a:pt x="265" y="0"/>
                  </a:moveTo>
                  <a:lnTo>
                    <a:pt x="1" y="84"/>
                  </a:lnTo>
                  <a:lnTo>
                    <a:pt x="2212" y="7172"/>
                  </a:lnTo>
                  <a:lnTo>
                    <a:pt x="2476" y="7092"/>
                  </a:lnTo>
                  <a:lnTo>
                    <a:pt x="265" y="0"/>
                  </a:lnTo>
                  <a:close/>
                </a:path>
              </a:pathLst>
            </a:custGeom>
            <a:solidFill>
              <a:srgbClr val="9E9E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8;p59">
              <a:extLst>
                <a:ext uri="{FF2B5EF4-FFF2-40B4-BE49-F238E27FC236}">
                  <a16:creationId xmlns:a16="http://schemas.microsoft.com/office/drawing/2014/main" id="{79AF7696-613A-4C79-87B4-9856FB734A7A}"/>
                </a:ext>
              </a:extLst>
            </p:cNvPr>
            <p:cNvSpPr/>
            <p:nvPr/>
          </p:nvSpPr>
          <p:spPr>
            <a:xfrm>
              <a:off x="7020725" y="3791275"/>
              <a:ext cx="163325" cy="42550"/>
            </a:xfrm>
            <a:custGeom>
              <a:avLst/>
              <a:gdLst/>
              <a:ahLst/>
              <a:cxnLst/>
              <a:rect l="l" t="t" r="r" b="b"/>
              <a:pathLst>
                <a:path w="6533" h="1702" extrusionOk="0">
                  <a:moveTo>
                    <a:pt x="0" y="0"/>
                  </a:moveTo>
                  <a:lnTo>
                    <a:pt x="0" y="1015"/>
                  </a:lnTo>
                  <a:lnTo>
                    <a:pt x="6208" y="1701"/>
                  </a:lnTo>
                  <a:lnTo>
                    <a:pt x="6533" y="616"/>
                  </a:lnTo>
                  <a:lnTo>
                    <a:pt x="0" y="0"/>
                  </a:lnTo>
                  <a:close/>
                </a:path>
              </a:pathLst>
            </a:custGeom>
            <a:solidFill>
              <a:srgbClr val="EC5E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9;p59">
              <a:extLst>
                <a:ext uri="{FF2B5EF4-FFF2-40B4-BE49-F238E27FC236}">
                  <a16:creationId xmlns:a16="http://schemas.microsoft.com/office/drawing/2014/main" id="{4BBC2762-E63C-44C2-A593-17D4506B6A8E}"/>
                </a:ext>
              </a:extLst>
            </p:cNvPr>
            <p:cNvSpPr/>
            <p:nvPr/>
          </p:nvSpPr>
          <p:spPr>
            <a:xfrm>
              <a:off x="7033375" y="3717825"/>
              <a:ext cx="114750" cy="146925"/>
            </a:xfrm>
            <a:custGeom>
              <a:avLst/>
              <a:gdLst/>
              <a:ahLst/>
              <a:cxnLst/>
              <a:rect l="l" t="t" r="r" b="b"/>
              <a:pathLst>
                <a:path w="4590" h="5877" extrusionOk="0">
                  <a:moveTo>
                    <a:pt x="2861" y="0"/>
                  </a:moveTo>
                  <a:lnTo>
                    <a:pt x="1699" y="476"/>
                  </a:lnTo>
                  <a:lnTo>
                    <a:pt x="1474" y="1822"/>
                  </a:lnTo>
                  <a:cubicBezTo>
                    <a:pt x="1474" y="1822"/>
                    <a:pt x="781" y="2861"/>
                    <a:pt x="392" y="3642"/>
                  </a:cubicBezTo>
                  <a:cubicBezTo>
                    <a:pt x="0" y="4422"/>
                    <a:pt x="184" y="5508"/>
                    <a:pt x="1699" y="5809"/>
                  </a:cubicBezTo>
                  <a:cubicBezTo>
                    <a:pt x="1928" y="5855"/>
                    <a:pt x="2155" y="5877"/>
                    <a:pt x="2374" y="5877"/>
                  </a:cubicBezTo>
                  <a:cubicBezTo>
                    <a:pt x="3598" y="5877"/>
                    <a:pt x="4590" y="5215"/>
                    <a:pt x="4553" y="4553"/>
                  </a:cubicBezTo>
                  <a:lnTo>
                    <a:pt x="3685" y="4422"/>
                  </a:lnTo>
                  <a:cubicBezTo>
                    <a:pt x="3685" y="4422"/>
                    <a:pt x="3816" y="2473"/>
                    <a:pt x="2386" y="1822"/>
                  </a:cubicBezTo>
                  <a:cubicBezTo>
                    <a:pt x="2710" y="650"/>
                    <a:pt x="2861" y="1"/>
                    <a:pt x="2861" y="0"/>
                  </a:cubicBezTo>
                  <a:close/>
                </a:path>
              </a:pathLst>
            </a:custGeom>
            <a:solidFill>
              <a:srgbClr val="D4957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10;p59">
              <a:extLst>
                <a:ext uri="{FF2B5EF4-FFF2-40B4-BE49-F238E27FC236}">
                  <a16:creationId xmlns:a16="http://schemas.microsoft.com/office/drawing/2014/main" id="{ECA6D21C-A71C-4F4F-8D5E-03B6BDD6C8DE}"/>
                </a:ext>
              </a:extLst>
            </p:cNvPr>
            <p:cNvSpPr/>
            <p:nvPr/>
          </p:nvSpPr>
          <p:spPr>
            <a:xfrm>
              <a:off x="6421350" y="2887500"/>
              <a:ext cx="755150" cy="847675"/>
            </a:xfrm>
            <a:custGeom>
              <a:avLst/>
              <a:gdLst/>
              <a:ahLst/>
              <a:cxnLst/>
              <a:rect l="l" t="t" r="r" b="b"/>
              <a:pathLst>
                <a:path w="30206" h="33907" extrusionOk="0">
                  <a:moveTo>
                    <a:pt x="18997" y="1"/>
                  </a:moveTo>
                  <a:cubicBezTo>
                    <a:pt x="18833" y="1"/>
                    <a:pt x="18692" y="5"/>
                    <a:pt x="18639" y="16"/>
                  </a:cubicBezTo>
                  <a:lnTo>
                    <a:pt x="18230" y="2"/>
                  </a:lnTo>
                  <a:lnTo>
                    <a:pt x="16653" y="311"/>
                  </a:lnTo>
                  <a:lnTo>
                    <a:pt x="15973" y="1383"/>
                  </a:lnTo>
                  <a:cubicBezTo>
                    <a:pt x="15973" y="1383"/>
                    <a:pt x="14455" y="1341"/>
                    <a:pt x="13810" y="1341"/>
                  </a:cubicBezTo>
                  <a:cubicBezTo>
                    <a:pt x="13658" y="1341"/>
                    <a:pt x="13555" y="1343"/>
                    <a:pt x="13530" y="1349"/>
                  </a:cubicBezTo>
                  <a:cubicBezTo>
                    <a:pt x="13403" y="1383"/>
                    <a:pt x="2342" y="9512"/>
                    <a:pt x="0" y="13677"/>
                  </a:cubicBezTo>
                  <a:cubicBezTo>
                    <a:pt x="1076" y="16604"/>
                    <a:pt x="12328" y="20245"/>
                    <a:pt x="12328" y="20245"/>
                  </a:cubicBezTo>
                  <a:lnTo>
                    <a:pt x="13108" y="18879"/>
                  </a:lnTo>
                  <a:lnTo>
                    <a:pt x="4586" y="12116"/>
                  </a:lnTo>
                  <a:lnTo>
                    <a:pt x="12947" y="6129"/>
                  </a:lnTo>
                  <a:lnTo>
                    <a:pt x="11809" y="10749"/>
                  </a:lnTo>
                  <a:cubicBezTo>
                    <a:pt x="11809" y="10749"/>
                    <a:pt x="14281" y="17221"/>
                    <a:pt x="16197" y="20245"/>
                  </a:cubicBezTo>
                  <a:cubicBezTo>
                    <a:pt x="16859" y="20330"/>
                    <a:pt x="18121" y="20356"/>
                    <a:pt x="19448" y="20356"/>
                  </a:cubicBezTo>
                  <a:cubicBezTo>
                    <a:pt x="21711" y="20356"/>
                    <a:pt x="24166" y="20279"/>
                    <a:pt x="24166" y="20279"/>
                  </a:cubicBezTo>
                  <a:lnTo>
                    <a:pt x="25794" y="13580"/>
                  </a:lnTo>
                  <a:lnTo>
                    <a:pt x="27128" y="20064"/>
                  </a:lnTo>
                  <a:lnTo>
                    <a:pt x="25922" y="33645"/>
                  </a:lnTo>
                  <a:lnTo>
                    <a:pt x="27453" y="33906"/>
                  </a:lnTo>
                  <a:cubicBezTo>
                    <a:pt x="27453" y="33906"/>
                    <a:pt x="30206" y="22145"/>
                    <a:pt x="30183" y="22145"/>
                  </a:cubicBezTo>
                  <a:lnTo>
                    <a:pt x="30183" y="22145"/>
                  </a:lnTo>
                  <a:cubicBezTo>
                    <a:pt x="30183" y="22145"/>
                    <a:pt x="30183" y="22145"/>
                    <a:pt x="30183" y="22145"/>
                  </a:cubicBezTo>
                  <a:cubicBezTo>
                    <a:pt x="30183" y="22145"/>
                    <a:pt x="30183" y="22145"/>
                    <a:pt x="30183" y="22145"/>
                  </a:cubicBezTo>
                  <a:cubicBezTo>
                    <a:pt x="30148" y="22145"/>
                    <a:pt x="28914" y="7360"/>
                    <a:pt x="27386" y="3724"/>
                  </a:cubicBezTo>
                  <a:cubicBezTo>
                    <a:pt x="25369" y="3302"/>
                    <a:pt x="20103" y="2066"/>
                    <a:pt x="20103" y="2066"/>
                  </a:cubicBezTo>
                  <a:lnTo>
                    <a:pt x="19744" y="16"/>
                  </a:lnTo>
                  <a:cubicBezTo>
                    <a:pt x="19744" y="16"/>
                    <a:pt x="19324" y="1"/>
                    <a:pt x="18997" y="1"/>
                  </a:cubicBezTo>
                  <a:close/>
                </a:path>
              </a:pathLst>
            </a:custGeom>
            <a:solidFill>
              <a:srgbClr val="9DA1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11;p59">
              <a:extLst>
                <a:ext uri="{FF2B5EF4-FFF2-40B4-BE49-F238E27FC236}">
                  <a16:creationId xmlns:a16="http://schemas.microsoft.com/office/drawing/2014/main" id="{39A83E17-9FBA-409D-B9D8-D53BD80D36B4}"/>
                </a:ext>
              </a:extLst>
            </p:cNvPr>
            <p:cNvSpPr/>
            <p:nvPr/>
          </p:nvSpPr>
          <p:spPr>
            <a:xfrm>
              <a:off x="6856400" y="2831775"/>
              <a:ext cx="41475" cy="100850"/>
            </a:xfrm>
            <a:custGeom>
              <a:avLst/>
              <a:gdLst/>
              <a:ahLst/>
              <a:cxnLst/>
              <a:rect l="l" t="t" r="r" b="b"/>
              <a:pathLst>
                <a:path w="1659" h="4034" extrusionOk="0">
                  <a:moveTo>
                    <a:pt x="1659" y="0"/>
                  </a:moveTo>
                  <a:lnTo>
                    <a:pt x="1" y="228"/>
                  </a:lnTo>
                  <a:lnTo>
                    <a:pt x="584" y="4034"/>
                  </a:lnTo>
                  <a:lnTo>
                    <a:pt x="1659" y="2767"/>
                  </a:lnTo>
                  <a:lnTo>
                    <a:pt x="1659" y="0"/>
                  </a:lnTo>
                  <a:close/>
                </a:path>
              </a:pathLst>
            </a:custGeom>
            <a:solidFill>
              <a:srgbClr val="D4957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12;p59">
              <a:extLst>
                <a:ext uri="{FF2B5EF4-FFF2-40B4-BE49-F238E27FC236}">
                  <a16:creationId xmlns:a16="http://schemas.microsoft.com/office/drawing/2014/main" id="{F18C8164-EE52-4DB5-9968-12E65F7E1D48}"/>
                </a:ext>
              </a:extLst>
            </p:cNvPr>
            <p:cNvSpPr/>
            <p:nvPr/>
          </p:nvSpPr>
          <p:spPr>
            <a:xfrm>
              <a:off x="6670150" y="2584525"/>
              <a:ext cx="394400" cy="262025"/>
            </a:xfrm>
            <a:custGeom>
              <a:avLst/>
              <a:gdLst/>
              <a:ahLst/>
              <a:cxnLst/>
              <a:rect l="l" t="t" r="r" b="b"/>
              <a:pathLst>
                <a:path w="15776" h="10481" extrusionOk="0">
                  <a:moveTo>
                    <a:pt x="5598" y="1"/>
                  </a:moveTo>
                  <a:cubicBezTo>
                    <a:pt x="3444" y="1"/>
                    <a:pt x="1274" y="890"/>
                    <a:pt x="229" y="3613"/>
                  </a:cubicBezTo>
                  <a:cubicBezTo>
                    <a:pt x="229" y="3613"/>
                    <a:pt x="1" y="6085"/>
                    <a:pt x="1076" y="7646"/>
                  </a:cubicBezTo>
                  <a:cubicBezTo>
                    <a:pt x="2148" y="9207"/>
                    <a:pt x="5726" y="10249"/>
                    <a:pt x="7742" y="10443"/>
                  </a:cubicBezTo>
                  <a:cubicBezTo>
                    <a:pt x="7988" y="10467"/>
                    <a:pt x="8249" y="10480"/>
                    <a:pt x="8519" y="10480"/>
                  </a:cubicBezTo>
                  <a:cubicBezTo>
                    <a:pt x="10458" y="10480"/>
                    <a:pt x="12862" y="9810"/>
                    <a:pt x="13662" y="7810"/>
                  </a:cubicBezTo>
                  <a:cubicBezTo>
                    <a:pt x="13662" y="7810"/>
                    <a:pt x="13927" y="7919"/>
                    <a:pt x="14269" y="7919"/>
                  </a:cubicBezTo>
                  <a:cubicBezTo>
                    <a:pt x="14549" y="7919"/>
                    <a:pt x="14880" y="7846"/>
                    <a:pt x="15159" y="7582"/>
                  </a:cubicBezTo>
                  <a:cubicBezTo>
                    <a:pt x="15775" y="6996"/>
                    <a:pt x="15290" y="6215"/>
                    <a:pt x="14606" y="5988"/>
                  </a:cubicBezTo>
                  <a:cubicBezTo>
                    <a:pt x="14530" y="5962"/>
                    <a:pt x="14457" y="5951"/>
                    <a:pt x="14386" y="5951"/>
                  </a:cubicBezTo>
                  <a:cubicBezTo>
                    <a:pt x="13820" y="5951"/>
                    <a:pt x="13434" y="6671"/>
                    <a:pt x="13434" y="6671"/>
                  </a:cubicBezTo>
                  <a:cubicBezTo>
                    <a:pt x="13434" y="6671"/>
                    <a:pt x="12784" y="3549"/>
                    <a:pt x="11029" y="1858"/>
                  </a:cubicBezTo>
                  <a:cubicBezTo>
                    <a:pt x="10126" y="989"/>
                    <a:pt x="7870" y="1"/>
                    <a:pt x="5598" y="1"/>
                  </a:cubicBezTo>
                  <a:close/>
                </a:path>
              </a:pathLst>
            </a:custGeom>
            <a:solidFill>
              <a:srgbClr val="D4957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13;p59">
              <a:extLst>
                <a:ext uri="{FF2B5EF4-FFF2-40B4-BE49-F238E27FC236}">
                  <a16:creationId xmlns:a16="http://schemas.microsoft.com/office/drawing/2014/main" id="{C16DB1A8-12C5-4C53-A4DD-DE0787382A5A}"/>
                </a:ext>
              </a:extLst>
            </p:cNvPr>
            <p:cNvSpPr/>
            <p:nvPr/>
          </p:nvSpPr>
          <p:spPr>
            <a:xfrm>
              <a:off x="6743300" y="3358650"/>
              <a:ext cx="138350" cy="120225"/>
            </a:xfrm>
            <a:custGeom>
              <a:avLst/>
              <a:gdLst/>
              <a:ahLst/>
              <a:cxnLst/>
              <a:rect l="l" t="t" r="r" b="b"/>
              <a:pathLst>
                <a:path w="5534" h="4809" extrusionOk="0">
                  <a:moveTo>
                    <a:pt x="1049" y="1"/>
                  </a:moveTo>
                  <a:cubicBezTo>
                    <a:pt x="1" y="1"/>
                    <a:pt x="666" y="2635"/>
                    <a:pt x="977" y="3610"/>
                  </a:cubicBezTo>
                  <a:cubicBezTo>
                    <a:pt x="1234" y="4408"/>
                    <a:pt x="1957" y="4808"/>
                    <a:pt x="2616" y="4808"/>
                  </a:cubicBezTo>
                  <a:cubicBezTo>
                    <a:pt x="2853" y="4808"/>
                    <a:pt x="3083" y="4756"/>
                    <a:pt x="3279" y="4652"/>
                  </a:cubicBezTo>
                  <a:cubicBezTo>
                    <a:pt x="4016" y="4264"/>
                    <a:pt x="5533" y="3265"/>
                    <a:pt x="4525" y="2223"/>
                  </a:cubicBezTo>
                  <a:cubicBezTo>
                    <a:pt x="3517" y="1182"/>
                    <a:pt x="1456" y="100"/>
                    <a:pt x="1456" y="100"/>
                  </a:cubicBezTo>
                  <a:cubicBezTo>
                    <a:pt x="1298" y="32"/>
                    <a:pt x="1164" y="1"/>
                    <a:pt x="1049" y="1"/>
                  </a:cubicBezTo>
                  <a:close/>
                </a:path>
              </a:pathLst>
            </a:custGeom>
            <a:solidFill>
              <a:srgbClr val="D4957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14;p59">
              <a:extLst>
                <a:ext uri="{FF2B5EF4-FFF2-40B4-BE49-F238E27FC236}">
                  <a16:creationId xmlns:a16="http://schemas.microsoft.com/office/drawing/2014/main" id="{B3A9F716-6D7E-4C17-A63C-A5CD6275E1C8}"/>
                </a:ext>
              </a:extLst>
            </p:cNvPr>
            <p:cNvSpPr/>
            <p:nvPr/>
          </p:nvSpPr>
          <p:spPr>
            <a:xfrm>
              <a:off x="6773150" y="3968825"/>
              <a:ext cx="672200" cy="470200"/>
            </a:xfrm>
            <a:custGeom>
              <a:avLst/>
              <a:gdLst/>
              <a:ahLst/>
              <a:cxnLst/>
              <a:rect l="l" t="t" r="r" b="b"/>
              <a:pathLst>
                <a:path w="26888" h="18808" extrusionOk="0">
                  <a:moveTo>
                    <a:pt x="7040" y="0"/>
                  </a:moveTo>
                  <a:cubicBezTo>
                    <a:pt x="6018" y="0"/>
                    <a:pt x="4307" y="77"/>
                    <a:pt x="3210" y="539"/>
                  </a:cubicBezTo>
                  <a:cubicBezTo>
                    <a:pt x="1824" y="3749"/>
                    <a:pt x="262" y="15547"/>
                    <a:pt x="1" y="17540"/>
                  </a:cubicBezTo>
                  <a:cubicBezTo>
                    <a:pt x="3012" y="18422"/>
                    <a:pt x="10589" y="18807"/>
                    <a:pt x="17007" y="18807"/>
                  </a:cubicBezTo>
                  <a:cubicBezTo>
                    <a:pt x="21312" y="18807"/>
                    <a:pt x="25096" y="18634"/>
                    <a:pt x="26629" y="18321"/>
                  </a:cubicBezTo>
                  <a:cubicBezTo>
                    <a:pt x="26887" y="10860"/>
                    <a:pt x="23658" y="995"/>
                    <a:pt x="23658" y="995"/>
                  </a:cubicBezTo>
                  <a:cubicBezTo>
                    <a:pt x="23658" y="995"/>
                    <a:pt x="10928" y="20"/>
                    <a:pt x="7894" y="20"/>
                  </a:cubicBezTo>
                  <a:cubicBezTo>
                    <a:pt x="7894" y="20"/>
                    <a:pt x="7554" y="0"/>
                    <a:pt x="7040" y="0"/>
                  </a:cubicBezTo>
                  <a:close/>
                </a:path>
              </a:pathLst>
            </a:custGeom>
            <a:solidFill>
              <a:srgbClr val="FE828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15;p59">
              <a:extLst>
                <a:ext uri="{FF2B5EF4-FFF2-40B4-BE49-F238E27FC236}">
                  <a16:creationId xmlns:a16="http://schemas.microsoft.com/office/drawing/2014/main" id="{0B9FD6B1-6D6F-46E7-8973-99334C4D8FF0}"/>
                </a:ext>
              </a:extLst>
            </p:cNvPr>
            <p:cNvSpPr/>
            <p:nvPr/>
          </p:nvSpPr>
          <p:spPr>
            <a:xfrm>
              <a:off x="6773150" y="4295575"/>
              <a:ext cx="667100" cy="143450"/>
            </a:xfrm>
            <a:custGeom>
              <a:avLst/>
              <a:gdLst/>
              <a:ahLst/>
              <a:cxnLst/>
              <a:rect l="l" t="t" r="r" b="b"/>
              <a:pathLst>
                <a:path w="26684" h="5738" extrusionOk="0">
                  <a:moveTo>
                    <a:pt x="624" y="1"/>
                  </a:moveTo>
                  <a:cubicBezTo>
                    <a:pt x="313" y="2111"/>
                    <a:pt x="89" y="3816"/>
                    <a:pt x="1" y="4470"/>
                  </a:cubicBezTo>
                  <a:cubicBezTo>
                    <a:pt x="3012" y="5352"/>
                    <a:pt x="10589" y="5737"/>
                    <a:pt x="17007" y="5737"/>
                  </a:cubicBezTo>
                  <a:cubicBezTo>
                    <a:pt x="21312" y="5737"/>
                    <a:pt x="25096" y="5564"/>
                    <a:pt x="26629" y="5251"/>
                  </a:cubicBezTo>
                  <a:cubicBezTo>
                    <a:pt x="26683" y="3646"/>
                    <a:pt x="26579" y="1930"/>
                    <a:pt x="26378" y="226"/>
                  </a:cubicBezTo>
                  <a:cubicBezTo>
                    <a:pt x="24160" y="251"/>
                    <a:pt x="14548" y="363"/>
                    <a:pt x="9510" y="363"/>
                  </a:cubicBezTo>
                  <a:cubicBezTo>
                    <a:pt x="8543" y="363"/>
                    <a:pt x="7745" y="359"/>
                    <a:pt x="7200" y="350"/>
                  </a:cubicBezTo>
                  <a:cubicBezTo>
                    <a:pt x="4262" y="299"/>
                    <a:pt x="1643" y="92"/>
                    <a:pt x="624" y="1"/>
                  </a:cubicBezTo>
                  <a:close/>
                </a:path>
              </a:pathLst>
            </a:custGeom>
            <a:solidFill>
              <a:srgbClr val="EC5E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16;p59">
              <a:extLst>
                <a:ext uri="{FF2B5EF4-FFF2-40B4-BE49-F238E27FC236}">
                  <a16:creationId xmlns:a16="http://schemas.microsoft.com/office/drawing/2014/main" id="{1678E6BB-6EE4-4C88-9000-1B8A0C5F26A1}"/>
                </a:ext>
              </a:extLst>
            </p:cNvPr>
            <p:cNvSpPr/>
            <p:nvPr/>
          </p:nvSpPr>
          <p:spPr>
            <a:xfrm>
              <a:off x="7080025" y="4039225"/>
              <a:ext cx="211400" cy="240725"/>
            </a:xfrm>
            <a:custGeom>
              <a:avLst/>
              <a:gdLst/>
              <a:ahLst/>
              <a:cxnLst/>
              <a:rect l="l" t="t" r="r" b="b"/>
              <a:pathLst>
                <a:path w="8456" h="9629" extrusionOk="0">
                  <a:moveTo>
                    <a:pt x="4227" y="1"/>
                  </a:moveTo>
                  <a:cubicBezTo>
                    <a:pt x="1893" y="1"/>
                    <a:pt x="0" y="2155"/>
                    <a:pt x="0" y="4815"/>
                  </a:cubicBezTo>
                  <a:cubicBezTo>
                    <a:pt x="0" y="7475"/>
                    <a:pt x="1893" y="9628"/>
                    <a:pt x="4227" y="9628"/>
                  </a:cubicBezTo>
                  <a:cubicBezTo>
                    <a:pt x="6562" y="9628"/>
                    <a:pt x="8455" y="7475"/>
                    <a:pt x="8455" y="4815"/>
                  </a:cubicBezTo>
                  <a:cubicBezTo>
                    <a:pt x="8455" y="2155"/>
                    <a:pt x="6562" y="1"/>
                    <a:pt x="4227" y="1"/>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17;p59">
              <a:extLst>
                <a:ext uri="{FF2B5EF4-FFF2-40B4-BE49-F238E27FC236}">
                  <a16:creationId xmlns:a16="http://schemas.microsoft.com/office/drawing/2014/main" id="{4FD7EFB3-1362-4587-818E-58AAE6BC36B1}"/>
                </a:ext>
              </a:extLst>
            </p:cNvPr>
            <p:cNvSpPr/>
            <p:nvPr/>
          </p:nvSpPr>
          <p:spPr>
            <a:xfrm>
              <a:off x="7112525" y="4078275"/>
              <a:ext cx="151275" cy="174025"/>
            </a:xfrm>
            <a:custGeom>
              <a:avLst/>
              <a:gdLst/>
              <a:ahLst/>
              <a:cxnLst/>
              <a:rect l="l" t="t" r="r" b="b"/>
              <a:pathLst>
                <a:path w="6051" h="6961" extrusionOk="0">
                  <a:moveTo>
                    <a:pt x="2017" y="0"/>
                  </a:moveTo>
                  <a:lnTo>
                    <a:pt x="2211" y="2148"/>
                  </a:lnTo>
                  <a:lnTo>
                    <a:pt x="64" y="2080"/>
                  </a:lnTo>
                  <a:lnTo>
                    <a:pt x="0" y="4164"/>
                  </a:lnTo>
                  <a:lnTo>
                    <a:pt x="2017" y="4097"/>
                  </a:lnTo>
                  <a:lnTo>
                    <a:pt x="1885" y="6894"/>
                  </a:lnTo>
                  <a:lnTo>
                    <a:pt x="4294" y="6961"/>
                  </a:lnTo>
                  <a:lnTo>
                    <a:pt x="4096" y="4227"/>
                  </a:lnTo>
                  <a:lnTo>
                    <a:pt x="6050" y="4489"/>
                  </a:lnTo>
                  <a:lnTo>
                    <a:pt x="5986" y="2603"/>
                  </a:lnTo>
                  <a:lnTo>
                    <a:pt x="4164" y="2472"/>
                  </a:lnTo>
                  <a:lnTo>
                    <a:pt x="4033" y="67"/>
                  </a:lnTo>
                  <a:lnTo>
                    <a:pt x="2017" y="0"/>
                  </a:lnTo>
                  <a:close/>
                </a:path>
              </a:pathLst>
            </a:custGeom>
            <a:solidFill>
              <a:srgbClr val="EC5E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18;p59">
              <a:extLst>
                <a:ext uri="{FF2B5EF4-FFF2-40B4-BE49-F238E27FC236}">
                  <a16:creationId xmlns:a16="http://schemas.microsoft.com/office/drawing/2014/main" id="{34F544D3-B004-41B5-A3F8-F1287607A1C9}"/>
                </a:ext>
              </a:extLst>
            </p:cNvPr>
            <p:cNvSpPr/>
            <p:nvPr/>
          </p:nvSpPr>
          <p:spPr>
            <a:xfrm>
              <a:off x="6952375" y="3972100"/>
              <a:ext cx="143825" cy="348375"/>
            </a:xfrm>
            <a:custGeom>
              <a:avLst/>
              <a:gdLst/>
              <a:ahLst/>
              <a:cxnLst/>
              <a:rect l="l" t="t" r="r" b="b"/>
              <a:pathLst>
                <a:path w="5753" h="13935" extrusionOk="0">
                  <a:moveTo>
                    <a:pt x="4154" y="0"/>
                  </a:moveTo>
                  <a:cubicBezTo>
                    <a:pt x="2786" y="0"/>
                    <a:pt x="1026" y="60"/>
                    <a:pt x="791" y="357"/>
                  </a:cubicBezTo>
                  <a:cubicBezTo>
                    <a:pt x="409" y="833"/>
                    <a:pt x="1" y="10297"/>
                    <a:pt x="208" y="13858"/>
                  </a:cubicBezTo>
                  <a:cubicBezTo>
                    <a:pt x="212" y="13901"/>
                    <a:pt x="249" y="13935"/>
                    <a:pt x="292" y="13935"/>
                  </a:cubicBezTo>
                  <a:lnTo>
                    <a:pt x="296" y="13935"/>
                  </a:lnTo>
                  <a:cubicBezTo>
                    <a:pt x="343" y="13935"/>
                    <a:pt x="376" y="13895"/>
                    <a:pt x="376" y="13848"/>
                  </a:cubicBezTo>
                  <a:cubicBezTo>
                    <a:pt x="159" y="10119"/>
                    <a:pt x="593" y="867"/>
                    <a:pt x="922" y="462"/>
                  </a:cubicBezTo>
                  <a:cubicBezTo>
                    <a:pt x="1097" y="242"/>
                    <a:pt x="2740" y="171"/>
                    <a:pt x="4269" y="171"/>
                  </a:cubicBezTo>
                  <a:cubicBezTo>
                    <a:pt x="4765" y="171"/>
                    <a:pt x="5248" y="178"/>
                    <a:pt x="5666" y="190"/>
                  </a:cubicBezTo>
                  <a:cubicBezTo>
                    <a:pt x="5709" y="184"/>
                    <a:pt x="5749" y="153"/>
                    <a:pt x="5753" y="110"/>
                  </a:cubicBezTo>
                  <a:cubicBezTo>
                    <a:pt x="5753" y="63"/>
                    <a:pt x="5716" y="23"/>
                    <a:pt x="5672" y="23"/>
                  </a:cubicBezTo>
                  <a:cubicBezTo>
                    <a:pt x="5422" y="15"/>
                    <a:pt x="4836" y="0"/>
                    <a:pt x="4154" y="0"/>
                  </a:cubicBezTo>
                  <a:close/>
                </a:path>
              </a:pathLst>
            </a:custGeom>
            <a:solidFill>
              <a:srgbClr val="EC5E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19;p59">
              <a:extLst>
                <a:ext uri="{FF2B5EF4-FFF2-40B4-BE49-F238E27FC236}">
                  <a16:creationId xmlns:a16="http://schemas.microsoft.com/office/drawing/2014/main" id="{0C4D8C97-3C77-4CA0-9CA2-43DCB89BC05B}"/>
                </a:ext>
              </a:extLst>
            </p:cNvPr>
            <p:cNvSpPr/>
            <p:nvPr/>
          </p:nvSpPr>
          <p:spPr>
            <a:xfrm>
              <a:off x="6900550" y="3969075"/>
              <a:ext cx="8800" cy="10300"/>
            </a:xfrm>
            <a:custGeom>
              <a:avLst/>
              <a:gdLst/>
              <a:ahLst/>
              <a:cxnLst/>
              <a:rect l="l" t="t" r="r" b="b"/>
              <a:pathLst>
                <a:path w="352" h="412" extrusionOk="0">
                  <a:moveTo>
                    <a:pt x="198" y="0"/>
                  </a:moveTo>
                  <a:cubicBezTo>
                    <a:pt x="138" y="0"/>
                    <a:pt x="83" y="40"/>
                    <a:pt x="64" y="101"/>
                  </a:cubicBezTo>
                  <a:lnTo>
                    <a:pt x="24" y="234"/>
                  </a:lnTo>
                  <a:cubicBezTo>
                    <a:pt x="1" y="308"/>
                    <a:pt x="44" y="385"/>
                    <a:pt x="118" y="405"/>
                  </a:cubicBezTo>
                  <a:cubicBezTo>
                    <a:pt x="131" y="409"/>
                    <a:pt x="144" y="412"/>
                    <a:pt x="158" y="412"/>
                  </a:cubicBezTo>
                  <a:cubicBezTo>
                    <a:pt x="214" y="412"/>
                    <a:pt x="271" y="372"/>
                    <a:pt x="288" y="311"/>
                  </a:cubicBezTo>
                  <a:lnTo>
                    <a:pt x="329" y="181"/>
                  </a:lnTo>
                  <a:cubicBezTo>
                    <a:pt x="352" y="107"/>
                    <a:pt x="312" y="30"/>
                    <a:pt x="238" y="7"/>
                  </a:cubicBezTo>
                  <a:cubicBezTo>
                    <a:pt x="225" y="2"/>
                    <a:pt x="211" y="0"/>
                    <a:pt x="198" y="0"/>
                  </a:cubicBezTo>
                  <a:close/>
                </a:path>
              </a:pathLst>
            </a:custGeom>
            <a:solidFill>
              <a:srgbClr val="C11F3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20;p59">
              <a:extLst>
                <a:ext uri="{FF2B5EF4-FFF2-40B4-BE49-F238E27FC236}">
                  <a16:creationId xmlns:a16="http://schemas.microsoft.com/office/drawing/2014/main" id="{E8D04311-7F5E-40DA-8A02-196D41559865}"/>
                </a:ext>
              </a:extLst>
            </p:cNvPr>
            <p:cNvSpPr/>
            <p:nvPr/>
          </p:nvSpPr>
          <p:spPr>
            <a:xfrm>
              <a:off x="6854975" y="3985775"/>
              <a:ext cx="49550" cy="302475"/>
            </a:xfrm>
            <a:custGeom>
              <a:avLst/>
              <a:gdLst/>
              <a:ahLst/>
              <a:cxnLst/>
              <a:rect l="l" t="t" r="r" b="b"/>
              <a:pathLst>
                <a:path w="1982" h="12099" extrusionOk="0">
                  <a:moveTo>
                    <a:pt x="1827" y="0"/>
                  </a:moveTo>
                  <a:cubicBezTo>
                    <a:pt x="1766" y="0"/>
                    <a:pt x="1709" y="41"/>
                    <a:pt x="1692" y="102"/>
                  </a:cubicBezTo>
                  <a:lnTo>
                    <a:pt x="1619" y="373"/>
                  </a:lnTo>
                  <a:cubicBezTo>
                    <a:pt x="1599" y="447"/>
                    <a:pt x="1643" y="521"/>
                    <a:pt x="1716" y="541"/>
                  </a:cubicBezTo>
                  <a:cubicBezTo>
                    <a:pt x="1729" y="545"/>
                    <a:pt x="1743" y="548"/>
                    <a:pt x="1753" y="548"/>
                  </a:cubicBezTo>
                  <a:cubicBezTo>
                    <a:pt x="1813" y="548"/>
                    <a:pt x="1870" y="508"/>
                    <a:pt x="1887" y="444"/>
                  </a:cubicBezTo>
                  <a:lnTo>
                    <a:pt x="1961" y="176"/>
                  </a:lnTo>
                  <a:cubicBezTo>
                    <a:pt x="1981" y="102"/>
                    <a:pt x="1937" y="25"/>
                    <a:pt x="1864" y="5"/>
                  </a:cubicBezTo>
                  <a:cubicBezTo>
                    <a:pt x="1851" y="2"/>
                    <a:pt x="1839" y="0"/>
                    <a:pt x="1827" y="0"/>
                  </a:cubicBezTo>
                  <a:close/>
                  <a:moveTo>
                    <a:pt x="1611" y="808"/>
                  </a:moveTo>
                  <a:cubicBezTo>
                    <a:pt x="1549" y="808"/>
                    <a:pt x="1492" y="851"/>
                    <a:pt x="1479" y="913"/>
                  </a:cubicBezTo>
                  <a:lnTo>
                    <a:pt x="1408" y="1184"/>
                  </a:lnTo>
                  <a:cubicBezTo>
                    <a:pt x="1391" y="1258"/>
                    <a:pt x="1434" y="1335"/>
                    <a:pt x="1508" y="1352"/>
                  </a:cubicBezTo>
                  <a:cubicBezTo>
                    <a:pt x="1522" y="1355"/>
                    <a:pt x="1532" y="1355"/>
                    <a:pt x="1542" y="1355"/>
                  </a:cubicBezTo>
                  <a:cubicBezTo>
                    <a:pt x="1606" y="1355"/>
                    <a:pt x="1663" y="1315"/>
                    <a:pt x="1680" y="1251"/>
                  </a:cubicBezTo>
                  <a:lnTo>
                    <a:pt x="1746" y="980"/>
                  </a:lnTo>
                  <a:cubicBezTo>
                    <a:pt x="1766" y="906"/>
                    <a:pt x="1720" y="832"/>
                    <a:pt x="1646" y="812"/>
                  </a:cubicBezTo>
                  <a:cubicBezTo>
                    <a:pt x="1634" y="809"/>
                    <a:pt x="1623" y="808"/>
                    <a:pt x="1611" y="808"/>
                  </a:cubicBezTo>
                  <a:close/>
                  <a:moveTo>
                    <a:pt x="1410" y="1619"/>
                  </a:moveTo>
                  <a:cubicBezTo>
                    <a:pt x="1347" y="1619"/>
                    <a:pt x="1291" y="1664"/>
                    <a:pt x="1278" y="1727"/>
                  </a:cubicBezTo>
                  <a:lnTo>
                    <a:pt x="1213" y="1998"/>
                  </a:lnTo>
                  <a:cubicBezTo>
                    <a:pt x="1197" y="2072"/>
                    <a:pt x="1241" y="2149"/>
                    <a:pt x="1318" y="2166"/>
                  </a:cubicBezTo>
                  <a:cubicBezTo>
                    <a:pt x="1327" y="2169"/>
                    <a:pt x="1338" y="2169"/>
                    <a:pt x="1348" y="2169"/>
                  </a:cubicBezTo>
                  <a:cubicBezTo>
                    <a:pt x="1411" y="2169"/>
                    <a:pt x="1468" y="2126"/>
                    <a:pt x="1485" y="2062"/>
                  </a:cubicBezTo>
                  <a:lnTo>
                    <a:pt x="1549" y="1791"/>
                  </a:lnTo>
                  <a:cubicBezTo>
                    <a:pt x="1565" y="1717"/>
                    <a:pt x="1519" y="1640"/>
                    <a:pt x="1445" y="1623"/>
                  </a:cubicBezTo>
                  <a:cubicBezTo>
                    <a:pt x="1433" y="1620"/>
                    <a:pt x="1422" y="1619"/>
                    <a:pt x="1410" y="1619"/>
                  </a:cubicBezTo>
                  <a:close/>
                  <a:moveTo>
                    <a:pt x="1226" y="2434"/>
                  </a:moveTo>
                  <a:cubicBezTo>
                    <a:pt x="1161" y="2434"/>
                    <a:pt x="1104" y="2478"/>
                    <a:pt x="1089" y="2544"/>
                  </a:cubicBezTo>
                  <a:lnTo>
                    <a:pt x="1029" y="2816"/>
                  </a:lnTo>
                  <a:cubicBezTo>
                    <a:pt x="1016" y="2893"/>
                    <a:pt x="1063" y="2966"/>
                    <a:pt x="1137" y="2983"/>
                  </a:cubicBezTo>
                  <a:cubicBezTo>
                    <a:pt x="1147" y="2983"/>
                    <a:pt x="1157" y="2986"/>
                    <a:pt x="1167" y="2986"/>
                  </a:cubicBezTo>
                  <a:cubicBezTo>
                    <a:pt x="1230" y="2986"/>
                    <a:pt x="1287" y="2940"/>
                    <a:pt x="1304" y="2876"/>
                  </a:cubicBezTo>
                  <a:lnTo>
                    <a:pt x="1361" y="2604"/>
                  </a:lnTo>
                  <a:cubicBezTo>
                    <a:pt x="1378" y="2528"/>
                    <a:pt x="1331" y="2454"/>
                    <a:pt x="1258" y="2437"/>
                  </a:cubicBezTo>
                  <a:cubicBezTo>
                    <a:pt x="1247" y="2435"/>
                    <a:pt x="1237" y="2434"/>
                    <a:pt x="1226" y="2434"/>
                  </a:cubicBezTo>
                  <a:close/>
                  <a:moveTo>
                    <a:pt x="1050" y="3251"/>
                  </a:moveTo>
                  <a:cubicBezTo>
                    <a:pt x="985" y="3251"/>
                    <a:pt x="930" y="3298"/>
                    <a:pt x="916" y="3365"/>
                  </a:cubicBezTo>
                  <a:lnTo>
                    <a:pt x="862" y="3637"/>
                  </a:lnTo>
                  <a:cubicBezTo>
                    <a:pt x="845" y="3714"/>
                    <a:pt x="896" y="3787"/>
                    <a:pt x="969" y="3801"/>
                  </a:cubicBezTo>
                  <a:cubicBezTo>
                    <a:pt x="979" y="3804"/>
                    <a:pt x="989" y="3804"/>
                    <a:pt x="999" y="3804"/>
                  </a:cubicBezTo>
                  <a:cubicBezTo>
                    <a:pt x="1063" y="3804"/>
                    <a:pt x="1120" y="3757"/>
                    <a:pt x="1133" y="3694"/>
                  </a:cubicBezTo>
                  <a:lnTo>
                    <a:pt x="1190" y="3419"/>
                  </a:lnTo>
                  <a:cubicBezTo>
                    <a:pt x="1204" y="3345"/>
                    <a:pt x="1157" y="3272"/>
                    <a:pt x="1080" y="3255"/>
                  </a:cubicBezTo>
                  <a:cubicBezTo>
                    <a:pt x="1070" y="3252"/>
                    <a:pt x="1060" y="3251"/>
                    <a:pt x="1050" y="3251"/>
                  </a:cubicBezTo>
                  <a:close/>
                  <a:moveTo>
                    <a:pt x="893" y="4073"/>
                  </a:moveTo>
                  <a:cubicBezTo>
                    <a:pt x="828" y="4073"/>
                    <a:pt x="766" y="4118"/>
                    <a:pt x="755" y="4186"/>
                  </a:cubicBezTo>
                  <a:lnTo>
                    <a:pt x="704" y="4461"/>
                  </a:lnTo>
                  <a:cubicBezTo>
                    <a:pt x="691" y="4538"/>
                    <a:pt x="741" y="4608"/>
                    <a:pt x="819" y="4621"/>
                  </a:cubicBezTo>
                  <a:cubicBezTo>
                    <a:pt x="825" y="4625"/>
                    <a:pt x="835" y="4625"/>
                    <a:pt x="842" y="4625"/>
                  </a:cubicBezTo>
                  <a:cubicBezTo>
                    <a:pt x="909" y="4625"/>
                    <a:pt x="966" y="4578"/>
                    <a:pt x="979" y="4511"/>
                  </a:cubicBezTo>
                  <a:lnTo>
                    <a:pt x="1029" y="4236"/>
                  </a:lnTo>
                  <a:cubicBezTo>
                    <a:pt x="1043" y="4162"/>
                    <a:pt x="992" y="4088"/>
                    <a:pt x="919" y="4076"/>
                  </a:cubicBezTo>
                  <a:cubicBezTo>
                    <a:pt x="910" y="4074"/>
                    <a:pt x="902" y="4073"/>
                    <a:pt x="893" y="4073"/>
                  </a:cubicBezTo>
                  <a:close/>
                  <a:moveTo>
                    <a:pt x="746" y="4894"/>
                  </a:moveTo>
                  <a:cubicBezTo>
                    <a:pt x="680" y="4894"/>
                    <a:pt x="619" y="4943"/>
                    <a:pt x="607" y="5010"/>
                  </a:cubicBezTo>
                  <a:lnTo>
                    <a:pt x="564" y="5288"/>
                  </a:lnTo>
                  <a:cubicBezTo>
                    <a:pt x="550" y="5362"/>
                    <a:pt x="601" y="5435"/>
                    <a:pt x="678" y="5446"/>
                  </a:cubicBezTo>
                  <a:cubicBezTo>
                    <a:pt x="684" y="5449"/>
                    <a:pt x="695" y="5449"/>
                    <a:pt x="701" y="5449"/>
                  </a:cubicBezTo>
                  <a:cubicBezTo>
                    <a:pt x="768" y="5449"/>
                    <a:pt x="825" y="5398"/>
                    <a:pt x="839" y="5331"/>
                  </a:cubicBezTo>
                  <a:lnTo>
                    <a:pt x="882" y="5056"/>
                  </a:lnTo>
                  <a:cubicBezTo>
                    <a:pt x="896" y="4983"/>
                    <a:pt x="845" y="4909"/>
                    <a:pt x="768" y="4896"/>
                  </a:cubicBezTo>
                  <a:cubicBezTo>
                    <a:pt x="760" y="4894"/>
                    <a:pt x="753" y="4894"/>
                    <a:pt x="746" y="4894"/>
                  </a:cubicBezTo>
                  <a:close/>
                  <a:moveTo>
                    <a:pt x="617" y="5719"/>
                  </a:moveTo>
                  <a:cubicBezTo>
                    <a:pt x="549" y="5719"/>
                    <a:pt x="486" y="5770"/>
                    <a:pt x="477" y="5837"/>
                  </a:cubicBezTo>
                  <a:lnTo>
                    <a:pt x="433" y="6115"/>
                  </a:lnTo>
                  <a:cubicBezTo>
                    <a:pt x="423" y="6189"/>
                    <a:pt x="477" y="6259"/>
                    <a:pt x="550" y="6273"/>
                  </a:cubicBezTo>
                  <a:lnTo>
                    <a:pt x="574" y="6273"/>
                  </a:lnTo>
                  <a:cubicBezTo>
                    <a:pt x="641" y="6273"/>
                    <a:pt x="701" y="6222"/>
                    <a:pt x="711" y="6155"/>
                  </a:cubicBezTo>
                  <a:lnTo>
                    <a:pt x="751" y="5880"/>
                  </a:lnTo>
                  <a:cubicBezTo>
                    <a:pt x="761" y="5804"/>
                    <a:pt x="711" y="5733"/>
                    <a:pt x="634" y="5720"/>
                  </a:cubicBezTo>
                  <a:cubicBezTo>
                    <a:pt x="629" y="5719"/>
                    <a:pt x="623" y="5719"/>
                    <a:pt x="617" y="5719"/>
                  </a:cubicBezTo>
                  <a:close/>
                  <a:moveTo>
                    <a:pt x="495" y="6546"/>
                  </a:moveTo>
                  <a:cubicBezTo>
                    <a:pt x="425" y="6546"/>
                    <a:pt x="365" y="6598"/>
                    <a:pt x="356" y="6668"/>
                  </a:cubicBezTo>
                  <a:lnTo>
                    <a:pt x="319" y="6946"/>
                  </a:lnTo>
                  <a:cubicBezTo>
                    <a:pt x="309" y="7020"/>
                    <a:pt x="363" y="7090"/>
                    <a:pt x="440" y="7100"/>
                  </a:cubicBezTo>
                  <a:cubicBezTo>
                    <a:pt x="446" y="7100"/>
                    <a:pt x="454" y="7103"/>
                    <a:pt x="460" y="7103"/>
                  </a:cubicBezTo>
                  <a:cubicBezTo>
                    <a:pt x="527" y="7103"/>
                    <a:pt x="587" y="7050"/>
                    <a:pt x="597" y="6980"/>
                  </a:cubicBezTo>
                  <a:lnTo>
                    <a:pt x="634" y="6705"/>
                  </a:lnTo>
                  <a:cubicBezTo>
                    <a:pt x="644" y="6628"/>
                    <a:pt x="590" y="6557"/>
                    <a:pt x="514" y="6548"/>
                  </a:cubicBezTo>
                  <a:cubicBezTo>
                    <a:pt x="507" y="6547"/>
                    <a:pt x="501" y="6546"/>
                    <a:pt x="495" y="6546"/>
                  </a:cubicBezTo>
                  <a:close/>
                  <a:moveTo>
                    <a:pt x="393" y="7378"/>
                  </a:moveTo>
                  <a:cubicBezTo>
                    <a:pt x="325" y="7378"/>
                    <a:pt x="262" y="7426"/>
                    <a:pt x="253" y="7499"/>
                  </a:cubicBezTo>
                  <a:lnTo>
                    <a:pt x="222" y="7777"/>
                  </a:lnTo>
                  <a:cubicBezTo>
                    <a:pt x="216" y="7854"/>
                    <a:pt x="269" y="7924"/>
                    <a:pt x="346" y="7931"/>
                  </a:cubicBezTo>
                  <a:lnTo>
                    <a:pt x="359" y="7931"/>
                  </a:lnTo>
                  <a:cubicBezTo>
                    <a:pt x="429" y="7931"/>
                    <a:pt x="490" y="7878"/>
                    <a:pt x="500" y="7807"/>
                  </a:cubicBezTo>
                  <a:lnTo>
                    <a:pt x="530" y="7533"/>
                  </a:lnTo>
                  <a:cubicBezTo>
                    <a:pt x="537" y="7455"/>
                    <a:pt x="483" y="7385"/>
                    <a:pt x="406" y="7378"/>
                  </a:cubicBezTo>
                  <a:cubicBezTo>
                    <a:pt x="402" y="7378"/>
                    <a:pt x="398" y="7378"/>
                    <a:pt x="393" y="7378"/>
                  </a:cubicBezTo>
                  <a:close/>
                  <a:moveTo>
                    <a:pt x="305" y="8208"/>
                  </a:moveTo>
                  <a:cubicBezTo>
                    <a:pt x="238" y="8208"/>
                    <a:pt x="172" y="8260"/>
                    <a:pt x="165" y="8333"/>
                  </a:cubicBezTo>
                  <a:lnTo>
                    <a:pt x="142" y="8611"/>
                  </a:lnTo>
                  <a:cubicBezTo>
                    <a:pt x="135" y="8688"/>
                    <a:pt x="188" y="8755"/>
                    <a:pt x="265" y="8762"/>
                  </a:cubicBezTo>
                  <a:lnTo>
                    <a:pt x="279" y="8762"/>
                  </a:lnTo>
                  <a:cubicBezTo>
                    <a:pt x="349" y="8762"/>
                    <a:pt x="413" y="8708"/>
                    <a:pt x="417" y="8634"/>
                  </a:cubicBezTo>
                  <a:lnTo>
                    <a:pt x="443" y="8360"/>
                  </a:lnTo>
                  <a:cubicBezTo>
                    <a:pt x="450" y="8283"/>
                    <a:pt x="393" y="8216"/>
                    <a:pt x="316" y="8209"/>
                  </a:cubicBezTo>
                  <a:cubicBezTo>
                    <a:pt x="312" y="8208"/>
                    <a:pt x="308" y="8208"/>
                    <a:pt x="305" y="8208"/>
                  </a:cubicBezTo>
                  <a:close/>
                  <a:moveTo>
                    <a:pt x="233" y="9040"/>
                  </a:moveTo>
                  <a:cubicBezTo>
                    <a:pt x="161" y="9040"/>
                    <a:pt x="101" y="9097"/>
                    <a:pt x="95" y="9170"/>
                  </a:cubicBezTo>
                  <a:lnTo>
                    <a:pt x="75" y="9449"/>
                  </a:lnTo>
                  <a:cubicBezTo>
                    <a:pt x="72" y="9526"/>
                    <a:pt x="128" y="9592"/>
                    <a:pt x="205" y="9596"/>
                  </a:cubicBezTo>
                  <a:lnTo>
                    <a:pt x="216" y="9596"/>
                  </a:lnTo>
                  <a:cubicBezTo>
                    <a:pt x="289" y="9596"/>
                    <a:pt x="349" y="9539"/>
                    <a:pt x="353" y="9465"/>
                  </a:cubicBezTo>
                  <a:lnTo>
                    <a:pt x="373" y="9190"/>
                  </a:lnTo>
                  <a:cubicBezTo>
                    <a:pt x="380" y="9113"/>
                    <a:pt x="322" y="9047"/>
                    <a:pt x="245" y="9040"/>
                  </a:cubicBezTo>
                  <a:cubicBezTo>
                    <a:pt x="241" y="9040"/>
                    <a:pt x="237" y="9040"/>
                    <a:pt x="233" y="9040"/>
                  </a:cubicBezTo>
                  <a:close/>
                  <a:moveTo>
                    <a:pt x="177" y="9873"/>
                  </a:moveTo>
                  <a:cubicBezTo>
                    <a:pt x="99" y="9873"/>
                    <a:pt x="47" y="9934"/>
                    <a:pt x="44" y="10005"/>
                  </a:cubicBezTo>
                  <a:lnTo>
                    <a:pt x="31" y="10286"/>
                  </a:lnTo>
                  <a:cubicBezTo>
                    <a:pt x="27" y="10363"/>
                    <a:pt x="85" y="10427"/>
                    <a:pt x="162" y="10430"/>
                  </a:cubicBezTo>
                  <a:lnTo>
                    <a:pt x="168" y="10430"/>
                  </a:lnTo>
                  <a:cubicBezTo>
                    <a:pt x="242" y="10430"/>
                    <a:pt x="306" y="10373"/>
                    <a:pt x="309" y="10296"/>
                  </a:cubicBezTo>
                  <a:lnTo>
                    <a:pt x="322" y="10021"/>
                  </a:lnTo>
                  <a:cubicBezTo>
                    <a:pt x="326" y="9945"/>
                    <a:pt x="265" y="9877"/>
                    <a:pt x="188" y="9874"/>
                  </a:cubicBezTo>
                  <a:cubicBezTo>
                    <a:pt x="184" y="9874"/>
                    <a:pt x="180" y="9873"/>
                    <a:pt x="177" y="9873"/>
                  </a:cubicBezTo>
                  <a:close/>
                  <a:moveTo>
                    <a:pt x="148" y="10708"/>
                  </a:moveTo>
                  <a:cubicBezTo>
                    <a:pt x="75" y="10708"/>
                    <a:pt x="15" y="10769"/>
                    <a:pt x="11" y="10842"/>
                  </a:cubicBezTo>
                  <a:lnTo>
                    <a:pt x="4" y="11123"/>
                  </a:lnTo>
                  <a:cubicBezTo>
                    <a:pt x="4" y="11200"/>
                    <a:pt x="64" y="11264"/>
                    <a:pt x="142" y="11264"/>
                  </a:cubicBezTo>
                  <a:lnTo>
                    <a:pt x="145" y="11264"/>
                  </a:lnTo>
                  <a:cubicBezTo>
                    <a:pt x="219" y="11264"/>
                    <a:pt x="282" y="11204"/>
                    <a:pt x="282" y="11126"/>
                  </a:cubicBezTo>
                  <a:lnTo>
                    <a:pt x="289" y="10852"/>
                  </a:lnTo>
                  <a:cubicBezTo>
                    <a:pt x="293" y="10775"/>
                    <a:pt x="228" y="10708"/>
                    <a:pt x="155" y="10708"/>
                  </a:cubicBezTo>
                  <a:close/>
                  <a:moveTo>
                    <a:pt x="138" y="11545"/>
                  </a:moveTo>
                  <a:cubicBezTo>
                    <a:pt x="61" y="11545"/>
                    <a:pt x="1" y="11613"/>
                    <a:pt x="1" y="11689"/>
                  </a:cubicBezTo>
                  <a:lnTo>
                    <a:pt x="1" y="11961"/>
                  </a:lnTo>
                  <a:cubicBezTo>
                    <a:pt x="1" y="12038"/>
                    <a:pt x="64" y="12098"/>
                    <a:pt x="138" y="12098"/>
                  </a:cubicBezTo>
                  <a:lnTo>
                    <a:pt x="142" y="12098"/>
                  </a:lnTo>
                  <a:cubicBezTo>
                    <a:pt x="219" y="12098"/>
                    <a:pt x="279" y="12035"/>
                    <a:pt x="279" y="11958"/>
                  </a:cubicBezTo>
                  <a:lnTo>
                    <a:pt x="279" y="11683"/>
                  </a:lnTo>
                  <a:cubicBezTo>
                    <a:pt x="279" y="11606"/>
                    <a:pt x="216" y="11545"/>
                    <a:pt x="138" y="11545"/>
                  </a:cubicBezTo>
                  <a:close/>
                </a:path>
              </a:pathLst>
            </a:custGeom>
            <a:solidFill>
              <a:srgbClr val="EC5E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21;p59">
              <a:extLst>
                <a:ext uri="{FF2B5EF4-FFF2-40B4-BE49-F238E27FC236}">
                  <a16:creationId xmlns:a16="http://schemas.microsoft.com/office/drawing/2014/main" id="{B3AB74F9-D3CA-4A56-8D8B-97B937A1AE6E}"/>
                </a:ext>
              </a:extLst>
            </p:cNvPr>
            <p:cNvSpPr/>
            <p:nvPr/>
          </p:nvSpPr>
          <p:spPr>
            <a:xfrm>
              <a:off x="6855150" y="4295250"/>
              <a:ext cx="7225" cy="10400"/>
            </a:xfrm>
            <a:custGeom>
              <a:avLst/>
              <a:gdLst/>
              <a:ahLst/>
              <a:cxnLst/>
              <a:rect l="l" t="t" r="r" b="b"/>
              <a:pathLst>
                <a:path w="289" h="416" extrusionOk="0">
                  <a:moveTo>
                    <a:pt x="138" y="1"/>
                  </a:moveTo>
                  <a:cubicBezTo>
                    <a:pt x="61" y="4"/>
                    <a:pt x="0" y="68"/>
                    <a:pt x="4" y="145"/>
                  </a:cubicBezTo>
                  <a:lnTo>
                    <a:pt x="8" y="282"/>
                  </a:lnTo>
                  <a:cubicBezTo>
                    <a:pt x="11" y="355"/>
                    <a:pt x="74" y="416"/>
                    <a:pt x="148" y="416"/>
                  </a:cubicBezTo>
                  <a:lnTo>
                    <a:pt x="151" y="416"/>
                  </a:lnTo>
                  <a:cubicBezTo>
                    <a:pt x="229" y="412"/>
                    <a:pt x="289" y="349"/>
                    <a:pt x="286" y="272"/>
                  </a:cubicBezTo>
                  <a:lnTo>
                    <a:pt x="282" y="134"/>
                  </a:lnTo>
                  <a:cubicBezTo>
                    <a:pt x="279" y="58"/>
                    <a:pt x="218" y="1"/>
                    <a:pt x="138" y="1"/>
                  </a:cubicBezTo>
                  <a:close/>
                </a:path>
              </a:pathLst>
            </a:custGeom>
            <a:solidFill>
              <a:srgbClr val="C11F3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522;p59">
              <a:extLst>
                <a:ext uri="{FF2B5EF4-FFF2-40B4-BE49-F238E27FC236}">
                  <a16:creationId xmlns:a16="http://schemas.microsoft.com/office/drawing/2014/main" id="{58B388E5-4470-4C85-B77C-1BE1EDAC49BE}"/>
                </a:ext>
              </a:extLst>
            </p:cNvPr>
            <p:cNvSpPr/>
            <p:nvPr/>
          </p:nvSpPr>
          <p:spPr>
            <a:xfrm>
              <a:off x="7072125" y="3120250"/>
              <a:ext cx="69450" cy="77775"/>
            </a:xfrm>
            <a:custGeom>
              <a:avLst/>
              <a:gdLst/>
              <a:ahLst/>
              <a:cxnLst/>
              <a:rect l="l" t="t" r="r" b="b"/>
              <a:pathLst>
                <a:path w="2778" h="3111" extrusionOk="0">
                  <a:moveTo>
                    <a:pt x="1383" y="1"/>
                  </a:moveTo>
                  <a:cubicBezTo>
                    <a:pt x="1373" y="1"/>
                    <a:pt x="1362" y="1"/>
                    <a:pt x="1351" y="1"/>
                  </a:cubicBezTo>
                  <a:cubicBezTo>
                    <a:pt x="598" y="21"/>
                    <a:pt x="1" y="732"/>
                    <a:pt x="24" y="1593"/>
                  </a:cubicBezTo>
                  <a:cubicBezTo>
                    <a:pt x="44" y="2438"/>
                    <a:pt x="657" y="3111"/>
                    <a:pt x="1396" y="3111"/>
                  </a:cubicBezTo>
                  <a:cubicBezTo>
                    <a:pt x="1406" y="3111"/>
                    <a:pt x="1417" y="3111"/>
                    <a:pt x="1428" y="3110"/>
                  </a:cubicBezTo>
                  <a:cubicBezTo>
                    <a:pt x="2185" y="3090"/>
                    <a:pt x="2778" y="2380"/>
                    <a:pt x="2755" y="1522"/>
                  </a:cubicBezTo>
                  <a:cubicBezTo>
                    <a:pt x="2735" y="674"/>
                    <a:pt x="2123" y="1"/>
                    <a:pt x="138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523;p59">
              <a:extLst>
                <a:ext uri="{FF2B5EF4-FFF2-40B4-BE49-F238E27FC236}">
                  <a16:creationId xmlns:a16="http://schemas.microsoft.com/office/drawing/2014/main" id="{D2E659DF-FBBA-4F91-B6EF-8C6D075BC76D}"/>
                </a:ext>
              </a:extLst>
            </p:cNvPr>
            <p:cNvSpPr/>
            <p:nvPr/>
          </p:nvSpPr>
          <p:spPr>
            <a:xfrm>
              <a:off x="7083450" y="3133100"/>
              <a:ext cx="48925" cy="55725"/>
            </a:xfrm>
            <a:custGeom>
              <a:avLst/>
              <a:gdLst/>
              <a:ahLst/>
              <a:cxnLst/>
              <a:rect l="l" t="t" r="r" b="b"/>
              <a:pathLst>
                <a:path w="1957" h="2229" extrusionOk="0">
                  <a:moveTo>
                    <a:pt x="616" y="0"/>
                  </a:moveTo>
                  <a:lnTo>
                    <a:pt x="697" y="690"/>
                  </a:lnTo>
                  <a:lnTo>
                    <a:pt x="4" y="687"/>
                  </a:lnTo>
                  <a:lnTo>
                    <a:pt x="1" y="1361"/>
                  </a:lnTo>
                  <a:lnTo>
                    <a:pt x="650" y="1324"/>
                  </a:lnTo>
                  <a:lnTo>
                    <a:pt x="630" y="2228"/>
                  </a:lnTo>
                  <a:lnTo>
                    <a:pt x="1408" y="2228"/>
                  </a:lnTo>
                  <a:lnTo>
                    <a:pt x="1324" y="1347"/>
                  </a:lnTo>
                  <a:lnTo>
                    <a:pt x="1957" y="1417"/>
                  </a:lnTo>
                  <a:lnTo>
                    <a:pt x="1920" y="807"/>
                  </a:lnTo>
                  <a:lnTo>
                    <a:pt x="1330" y="781"/>
                  </a:lnTo>
                  <a:lnTo>
                    <a:pt x="1267" y="3"/>
                  </a:lnTo>
                  <a:lnTo>
                    <a:pt x="616" y="0"/>
                  </a:lnTo>
                  <a:close/>
                </a:path>
              </a:pathLst>
            </a:custGeom>
            <a:solidFill>
              <a:srgbClr val="FE828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24;p59">
              <a:extLst>
                <a:ext uri="{FF2B5EF4-FFF2-40B4-BE49-F238E27FC236}">
                  <a16:creationId xmlns:a16="http://schemas.microsoft.com/office/drawing/2014/main" id="{1D79EB55-771B-4B66-BCA6-9B9D9B6C2039}"/>
                </a:ext>
              </a:extLst>
            </p:cNvPr>
            <p:cNvSpPr/>
            <p:nvPr/>
          </p:nvSpPr>
          <p:spPr>
            <a:xfrm>
              <a:off x="6769575" y="2931325"/>
              <a:ext cx="50675" cy="157925"/>
            </a:xfrm>
            <a:custGeom>
              <a:avLst/>
              <a:gdLst/>
              <a:ahLst/>
              <a:cxnLst/>
              <a:rect l="l" t="t" r="r" b="b"/>
              <a:pathLst>
                <a:path w="2027" h="6317" extrusionOk="0">
                  <a:moveTo>
                    <a:pt x="1909" y="1"/>
                  </a:moveTo>
                  <a:cubicBezTo>
                    <a:pt x="1896" y="45"/>
                    <a:pt x="516" y="4279"/>
                    <a:pt x="0" y="6216"/>
                  </a:cubicBezTo>
                  <a:lnTo>
                    <a:pt x="375" y="6316"/>
                  </a:lnTo>
                  <a:cubicBezTo>
                    <a:pt x="680" y="5174"/>
                    <a:pt x="1290" y="3224"/>
                    <a:pt x="1739" y="1817"/>
                  </a:cubicBezTo>
                  <a:lnTo>
                    <a:pt x="2027" y="41"/>
                  </a:lnTo>
                  <a:lnTo>
                    <a:pt x="1909" y="1"/>
                  </a:lnTo>
                  <a:close/>
                </a:path>
              </a:pathLst>
            </a:custGeom>
            <a:solidFill>
              <a:srgbClr val="191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525;p59">
              <a:extLst>
                <a:ext uri="{FF2B5EF4-FFF2-40B4-BE49-F238E27FC236}">
                  <a16:creationId xmlns:a16="http://schemas.microsoft.com/office/drawing/2014/main" id="{46B529C7-EBB7-4178-BB37-B0C533BE1526}"/>
                </a:ext>
              </a:extLst>
            </p:cNvPr>
            <p:cNvSpPr/>
            <p:nvPr/>
          </p:nvSpPr>
          <p:spPr>
            <a:xfrm>
              <a:off x="6676100" y="2711175"/>
              <a:ext cx="8725" cy="41725"/>
            </a:xfrm>
            <a:custGeom>
              <a:avLst/>
              <a:gdLst/>
              <a:ahLst/>
              <a:cxnLst/>
              <a:rect l="l" t="t" r="r" b="b"/>
              <a:pathLst>
                <a:path w="349" h="1669" extrusionOk="0">
                  <a:moveTo>
                    <a:pt x="4" y="0"/>
                  </a:moveTo>
                  <a:lnTo>
                    <a:pt x="4" y="0"/>
                  </a:lnTo>
                  <a:cubicBezTo>
                    <a:pt x="1" y="289"/>
                    <a:pt x="41" y="570"/>
                    <a:pt x="87" y="855"/>
                  </a:cubicBezTo>
                  <a:cubicBezTo>
                    <a:pt x="148" y="1133"/>
                    <a:pt x="208" y="1418"/>
                    <a:pt x="349" y="1668"/>
                  </a:cubicBezTo>
                  <a:cubicBezTo>
                    <a:pt x="308" y="1535"/>
                    <a:pt x="282" y="1394"/>
                    <a:pt x="252" y="1257"/>
                  </a:cubicBezTo>
                  <a:cubicBezTo>
                    <a:pt x="222" y="1116"/>
                    <a:pt x="195" y="979"/>
                    <a:pt x="172" y="838"/>
                  </a:cubicBezTo>
                  <a:lnTo>
                    <a:pt x="91" y="419"/>
                  </a:lnTo>
                  <a:cubicBezTo>
                    <a:pt x="64" y="278"/>
                    <a:pt x="34" y="141"/>
                    <a:pt x="4" y="0"/>
                  </a:cubicBezTo>
                  <a:close/>
                </a:path>
              </a:pathLst>
            </a:custGeom>
            <a:solidFill>
              <a:srgbClr val="B77E3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26;p59">
              <a:extLst>
                <a:ext uri="{FF2B5EF4-FFF2-40B4-BE49-F238E27FC236}">
                  <a16:creationId xmlns:a16="http://schemas.microsoft.com/office/drawing/2014/main" id="{A896B9C3-B75A-4F00-8CD3-2FFE41375F9E}"/>
                </a:ext>
              </a:extLst>
            </p:cNvPr>
            <p:cNvSpPr/>
            <p:nvPr/>
          </p:nvSpPr>
          <p:spPr>
            <a:xfrm>
              <a:off x="6652150" y="2718450"/>
              <a:ext cx="25150" cy="7400"/>
            </a:xfrm>
            <a:custGeom>
              <a:avLst/>
              <a:gdLst/>
              <a:ahLst/>
              <a:cxnLst/>
              <a:rect l="l" t="t" r="r" b="b"/>
              <a:pathLst>
                <a:path w="1006" h="296" extrusionOk="0">
                  <a:moveTo>
                    <a:pt x="407" y="0"/>
                  </a:moveTo>
                  <a:cubicBezTo>
                    <a:pt x="324" y="0"/>
                    <a:pt x="236" y="9"/>
                    <a:pt x="158" y="51"/>
                  </a:cubicBezTo>
                  <a:cubicBezTo>
                    <a:pt x="65" y="94"/>
                    <a:pt x="0" y="195"/>
                    <a:pt x="7" y="295"/>
                  </a:cubicBezTo>
                  <a:cubicBezTo>
                    <a:pt x="31" y="202"/>
                    <a:pt x="105" y="135"/>
                    <a:pt x="185" y="108"/>
                  </a:cubicBezTo>
                  <a:cubicBezTo>
                    <a:pt x="246" y="86"/>
                    <a:pt x="310" y="78"/>
                    <a:pt x="375" y="78"/>
                  </a:cubicBezTo>
                  <a:cubicBezTo>
                    <a:pt x="400" y="78"/>
                    <a:pt x="425" y="80"/>
                    <a:pt x="450" y="81"/>
                  </a:cubicBezTo>
                  <a:cubicBezTo>
                    <a:pt x="634" y="94"/>
                    <a:pt x="815" y="151"/>
                    <a:pt x="1005" y="185"/>
                  </a:cubicBezTo>
                  <a:cubicBezTo>
                    <a:pt x="918" y="139"/>
                    <a:pt x="835" y="94"/>
                    <a:pt x="741" y="65"/>
                  </a:cubicBezTo>
                  <a:cubicBezTo>
                    <a:pt x="651" y="31"/>
                    <a:pt x="553" y="11"/>
                    <a:pt x="456" y="1"/>
                  </a:cubicBezTo>
                  <a:cubicBezTo>
                    <a:pt x="440" y="1"/>
                    <a:pt x="424" y="0"/>
                    <a:pt x="407" y="0"/>
                  </a:cubicBezTo>
                  <a:close/>
                </a:path>
              </a:pathLst>
            </a:custGeom>
            <a:solidFill>
              <a:srgbClr val="B77E3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27;p59">
              <a:extLst>
                <a:ext uri="{FF2B5EF4-FFF2-40B4-BE49-F238E27FC236}">
                  <a16:creationId xmlns:a16="http://schemas.microsoft.com/office/drawing/2014/main" id="{B820BE69-01B2-404F-91D0-0D65CE3134E5}"/>
                </a:ext>
              </a:extLst>
            </p:cNvPr>
            <p:cNvSpPr/>
            <p:nvPr/>
          </p:nvSpPr>
          <p:spPr>
            <a:xfrm>
              <a:off x="6656500" y="2720400"/>
              <a:ext cx="7225" cy="22300"/>
            </a:xfrm>
            <a:custGeom>
              <a:avLst/>
              <a:gdLst/>
              <a:ahLst/>
              <a:cxnLst/>
              <a:rect l="l" t="t" r="r" b="b"/>
              <a:pathLst>
                <a:path w="289" h="892" extrusionOk="0">
                  <a:moveTo>
                    <a:pt x="47" y="0"/>
                  </a:moveTo>
                  <a:cubicBezTo>
                    <a:pt x="1" y="154"/>
                    <a:pt x="11" y="322"/>
                    <a:pt x="44" y="479"/>
                  </a:cubicBezTo>
                  <a:cubicBezTo>
                    <a:pt x="64" y="556"/>
                    <a:pt x="95" y="633"/>
                    <a:pt x="135" y="704"/>
                  </a:cubicBezTo>
                  <a:cubicBezTo>
                    <a:pt x="172" y="777"/>
                    <a:pt x="228" y="837"/>
                    <a:pt x="289" y="891"/>
                  </a:cubicBezTo>
                  <a:cubicBezTo>
                    <a:pt x="252" y="817"/>
                    <a:pt x="219" y="747"/>
                    <a:pt x="192" y="676"/>
                  </a:cubicBezTo>
                  <a:cubicBezTo>
                    <a:pt x="165" y="606"/>
                    <a:pt x="138" y="533"/>
                    <a:pt x="125" y="459"/>
                  </a:cubicBezTo>
                  <a:cubicBezTo>
                    <a:pt x="104" y="385"/>
                    <a:pt x="92" y="308"/>
                    <a:pt x="81" y="234"/>
                  </a:cubicBezTo>
                  <a:cubicBezTo>
                    <a:pt x="67" y="157"/>
                    <a:pt x="58" y="81"/>
                    <a:pt x="47" y="0"/>
                  </a:cubicBezTo>
                  <a:close/>
                </a:path>
              </a:pathLst>
            </a:custGeom>
            <a:solidFill>
              <a:srgbClr val="B77E3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28;p59">
              <a:extLst>
                <a:ext uri="{FF2B5EF4-FFF2-40B4-BE49-F238E27FC236}">
                  <a16:creationId xmlns:a16="http://schemas.microsoft.com/office/drawing/2014/main" id="{74779B75-2041-4AC7-A95B-A656F9BA41CC}"/>
                </a:ext>
              </a:extLst>
            </p:cNvPr>
            <p:cNvSpPr/>
            <p:nvPr/>
          </p:nvSpPr>
          <p:spPr>
            <a:xfrm>
              <a:off x="7011175" y="2750675"/>
              <a:ext cx="34700" cy="13625"/>
            </a:xfrm>
            <a:custGeom>
              <a:avLst/>
              <a:gdLst/>
              <a:ahLst/>
              <a:cxnLst/>
              <a:rect l="l" t="t" r="r" b="b"/>
              <a:pathLst>
                <a:path w="1388" h="545" extrusionOk="0">
                  <a:moveTo>
                    <a:pt x="887" y="1"/>
                  </a:moveTo>
                  <a:cubicBezTo>
                    <a:pt x="809" y="1"/>
                    <a:pt x="730" y="15"/>
                    <a:pt x="657" y="39"/>
                  </a:cubicBezTo>
                  <a:cubicBezTo>
                    <a:pt x="523" y="85"/>
                    <a:pt x="399" y="159"/>
                    <a:pt x="292" y="246"/>
                  </a:cubicBezTo>
                  <a:cubicBezTo>
                    <a:pt x="239" y="297"/>
                    <a:pt x="185" y="337"/>
                    <a:pt x="135" y="387"/>
                  </a:cubicBezTo>
                  <a:lnTo>
                    <a:pt x="1" y="544"/>
                  </a:lnTo>
                  <a:cubicBezTo>
                    <a:pt x="111" y="461"/>
                    <a:pt x="215" y="373"/>
                    <a:pt x="329" y="300"/>
                  </a:cubicBezTo>
                  <a:cubicBezTo>
                    <a:pt x="443" y="226"/>
                    <a:pt x="557" y="156"/>
                    <a:pt x="684" y="119"/>
                  </a:cubicBezTo>
                  <a:cubicBezTo>
                    <a:pt x="757" y="91"/>
                    <a:pt x="833" y="76"/>
                    <a:pt x="909" y="76"/>
                  </a:cubicBezTo>
                  <a:cubicBezTo>
                    <a:pt x="962" y="76"/>
                    <a:pt x="1015" y="84"/>
                    <a:pt x="1066" y="99"/>
                  </a:cubicBezTo>
                  <a:cubicBezTo>
                    <a:pt x="1190" y="139"/>
                    <a:pt x="1304" y="220"/>
                    <a:pt x="1387" y="330"/>
                  </a:cubicBezTo>
                  <a:cubicBezTo>
                    <a:pt x="1330" y="203"/>
                    <a:pt x="1223" y="96"/>
                    <a:pt x="1086" y="39"/>
                  </a:cubicBezTo>
                  <a:cubicBezTo>
                    <a:pt x="1023" y="12"/>
                    <a:pt x="956" y="1"/>
                    <a:pt x="887" y="1"/>
                  </a:cubicBezTo>
                  <a:close/>
                </a:path>
              </a:pathLst>
            </a:custGeom>
            <a:solidFill>
              <a:srgbClr val="B77E3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29;p59">
              <a:extLst>
                <a:ext uri="{FF2B5EF4-FFF2-40B4-BE49-F238E27FC236}">
                  <a16:creationId xmlns:a16="http://schemas.microsoft.com/office/drawing/2014/main" id="{8C2668F4-06A4-4864-895D-ECB595A53723}"/>
                </a:ext>
              </a:extLst>
            </p:cNvPr>
            <p:cNvSpPr/>
            <p:nvPr/>
          </p:nvSpPr>
          <p:spPr>
            <a:xfrm>
              <a:off x="6808100" y="2922050"/>
              <a:ext cx="115825" cy="90875"/>
            </a:xfrm>
            <a:custGeom>
              <a:avLst/>
              <a:gdLst/>
              <a:ahLst/>
              <a:cxnLst/>
              <a:rect l="l" t="t" r="r" b="b"/>
              <a:pathLst>
                <a:path w="4633" h="3635" extrusionOk="0">
                  <a:moveTo>
                    <a:pt x="503" y="1"/>
                  </a:moveTo>
                  <a:cubicBezTo>
                    <a:pt x="335" y="1066"/>
                    <a:pt x="174" y="2134"/>
                    <a:pt x="27" y="3203"/>
                  </a:cubicBezTo>
                  <a:lnTo>
                    <a:pt x="0" y="3387"/>
                  </a:lnTo>
                  <a:lnTo>
                    <a:pt x="121" y="3243"/>
                  </a:lnTo>
                  <a:lnTo>
                    <a:pt x="2262" y="659"/>
                  </a:lnTo>
                  <a:lnTo>
                    <a:pt x="2731" y="2068"/>
                  </a:lnTo>
                  <a:lnTo>
                    <a:pt x="2985" y="2828"/>
                  </a:lnTo>
                  <a:lnTo>
                    <a:pt x="3112" y="3210"/>
                  </a:lnTo>
                  <a:lnTo>
                    <a:pt x="3179" y="3397"/>
                  </a:lnTo>
                  <a:lnTo>
                    <a:pt x="3209" y="3495"/>
                  </a:lnTo>
                  <a:lnTo>
                    <a:pt x="3226" y="3541"/>
                  </a:lnTo>
                  <a:cubicBezTo>
                    <a:pt x="3236" y="3558"/>
                    <a:pt x="3229" y="3568"/>
                    <a:pt x="3256" y="3608"/>
                  </a:cubicBezTo>
                  <a:cubicBezTo>
                    <a:pt x="3265" y="3625"/>
                    <a:pt x="3292" y="3634"/>
                    <a:pt x="3313" y="3634"/>
                  </a:cubicBezTo>
                  <a:cubicBezTo>
                    <a:pt x="3323" y="3634"/>
                    <a:pt x="3331" y="3632"/>
                    <a:pt x="3337" y="3628"/>
                  </a:cubicBezTo>
                  <a:cubicBezTo>
                    <a:pt x="3354" y="3622"/>
                    <a:pt x="3363" y="3612"/>
                    <a:pt x="3374" y="3605"/>
                  </a:cubicBezTo>
                  <a:cubicBezTo>
                    <a:pt x="3390" y="3592"/>
                    <a:pt x="3400" y="3575"/>
                    <a:pt x="3414" y="3561"/>
                  </a:cubicBezTo>
                  <a:cubicBezTo>
                    <a:pt x="3434" y="3532"/>
                    <a:pt x="3454" y="3501"/>
                    <a:pt x="3470" y="3471"/>
                  </a:cubicBezTo>
                  <a:cubicBezTo>
                    <a:pt x="3507" y="3411"/>
                    <a:pt x="3538" y="3354"/>
                    <a:pt x="3567" y="3294"/>
                  </a:cubicBezTo>
                  <a:cubicBezTo>
                    <a:pt x="3628" y="3170"/>
                    <a:pt x="3685" y="3049"/>
                    <a:pt x="3739" y="2925"/>
                  </a:cubicBezTo>
                  <a:cubicBezTo>
                    <a:pt x="3849" y="2680"/>
                    <a:pt x="3953" y="2433"/>
                    <a:pt x="4057" y="2185"/>
                  </a:cubicBezTo>
                  <a:cubicBezTo>
                    <a:pt x="4254" y="1689"/>
                    <a:pt x="4445" y="1186"/>
                    <a:pt x="4633" y="684"/>
                  </a:cubicBezTo>
                  <a:lnTo>
                    <a:pt x="4633" y="684"/>
                  </a:lnTo>
                  <a:cubicBezTo>
                    <a:pt x="4425" y="1180"/>
                    <a:pt x="4214" y="1672"/>
                    <a:pt x="3993" y="2158"/>
                  </a:cubicBezTo>
                  <a:cubicBezTo>
                    <a:pt x="3886" y="2406"/>
                    <a:pt x="3776" y="2650"/>
                    <a:pt x="3662" y="2892"/>
                  </a:cubicBezTo>
                  <a:cubicBezTo>
                    <a:pt x="3604" y="3012"/>
                    <a:pt x="3544" y="3130"/>
                    <a:pt x="3484" y="3246"/>
                  </a:cubicBezTo>
                  <a:cubicBezTo>
                    <a:pt x="3450" y="3306"/>
                    <a:pt x="3420" y="3364"/>
                    <a:pt x="3387" y="3421"/>
                  </a:cubicBezTo>
                  <a:cubicBezTo>
                    <a:pt x="3366" y="3447"/>
                    <a:pt x="3350" y="3475"/>
                    <a:pt x="3333" y="3498"/>
                  </a:cubicBezTo>
                  <a:cubicBezTo>
                    <a:pt x="3331" y="3501"/>
                    <a:pt x="3328" y="3504"/>
                    <a:pt x="3326" y="3507"/>
                  </a:cubicBezTo>
                  <a:lnTo>
                    <a:pt x="3326" y="3507"/>
                  </a:lnTo>
                  <a:lnTo>
                    <a:pt x="3099" y="2798"/>
                  </a:lnTo>
                  <a:lnTo>
                    <a:pt x="2851" y="2031"/>
                  </a:lnTo>
                  <a:lnTo>
                    <a:pt x="2355" y="500"/>
                  </a:lnTo>
                  <a:lnTo>
                    <a:pt x="2315" y="379"/>
                  </a:lnTo>
                  <a:lnTo>
                    <a:pt x="2238" y="476"/>
                  </a:lnTo>
                  <a:lnTo>
                    <a:pt x="153" y="3035"/>
                  </a:lnTo>
                  <a:lnTo>
                    <a:pt x="153" y="3035"/>
                  </a:lnTo>
                  <a:cubicBezTo>
                    <a:pt x="276" y="2023"/>
                    <a:pt x="392" y="1012"/>
                    <a:pt x="503" y="1"/>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530;p59">
              <a:extLst>
                <a:ext uri="{FF2B5EF4-FFF2-40B4-BE49-F238E27FC236}">
                  <a16:creationId xmlns:a16="http://schemas.microsoft.com/office/drawing/2014/main" id="{BC35DF80-6768-475C-85CB-1B5BDE8DF312}"/>
                </a:ext>
              </a:extLst>
            </p:cNvPr>
            <p:cNvSpPr/>
            <p:nvPr/>
          </p:nvSpPr>
          <p:spPr>
            <a:xfrm>
              <a:off x="6813700" y="2941575"/>
              <a:ext cx="63575" cy="448825"/>
            </a:xfrm>
            <a:custGeom>
              <a:avLst/>
              <a:gdLst/>
              <a:ahLst/>
              <a:cxnLst/>
              <a:rect l="l" t="t" r="r" b="b"/>
              <a:pathLst>
                <a:path w="2543" h="17953" extrusionOk="0">
                  <a:moveTo>
                    <a:pt x="1937" y="0"/>
                  </a:moveTo>
                  <a:cubicBezTo>
                    <a:pt x="1602" y="1420"/>
                    <a:pt x="1273" y="2837"/>
                    <a:pt x="952" y="4261"/>
                  </a:cubicBezTo>
                  <a:lnTo>
                    <a:pt x="4" y="8529"/>
                  </a:lnTo>
                  <a:lnTo>
                    <a:pt x="1" y="8546"/>
                  </a:lnTo>
                  <a:lnTo>
                    <a:pt x="4" y="8559"/>
                  </a:lnTo>
                  <a:lnTo>
                    <a:pt x="1253" y="13263"/>
                  </a:lnTo>
                  <a:cubicBezTo>
                    <a:pt x="1675" y="14826"/>
                    <a:pt x="2105" y="16391"/>
                    <a:pt x="2543" y="17952"/>
                  </a:cubicBezTo>
                  <a:cubicBezTo>
                    <a:pt x="2158" y="16378"/>
                    <a:pt x="1763" y="14806"/>
                    <a:pt x="1361" y="13235"/>
                  </a:cubicBezTo>
                  <a:lnTo>
                    <a:pt x="142" y="8541"/>
                  </a:lnTo>
                  <a:lnTo>
                    <a:pt x="1052" y="4281"/>
                  </a:lnTo>
                  <a:cubicBezTo>
                    <a:pt x="1357" y="2858"/>
                    <a:pt x="1649" y="1427"/>
                    <a:pt x="1937" y="0"/>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531;p59">
              <a:extLst>
                <a:ext uri="{FF2B5EF4-FFF2-40B4-BE49-F238E27FC236}">
                  <a16:creationId xmlns:a16="http://schemas.microsoft.com/office/drawing/2014/main" id="{25094B56-910E-456F-9F2D-875A5D407C45}"/>
                </a:ext>
              </a:extLst>
            </p:cNvPr>
            <p:cNvSpPr/>
            <p:nvPr/>
          </p:nvSpPr>
          <p:spPr>
            <a:xfrm>
              <a:off x="7047425" y="3121525"/>
              <a:ext cx="18475" cy="109500"/>
            </a:xfrm>
            <a:custGeom>
              <a:avLst/>
              <a:gdLst/>
              <a:ahLst/>
              <a:cxnLst/>
              <a:rect l="l" t="t" r="r" b="b"/>
              <a:pathLst>
                <a:path w="739" h="4380" extrusionOk="0">
                  <a:moveTo>
                    <a:pt x="1" y="1"/>
                  </a:moveTo>
                  <a:lnTo>
                    <a:pt x="1" y="1"/>
                  </a:lnTo>
                  <a:cubicBezTo>
                    <a:pt x="68" y="741"/>
                    <a:pt x="188" y="1471"/>
                    <a:pt x="302" y="2201"/>
                  </a:cubicBezTo>
                  <a:cubicBezTo>
                    <a:pt x="433" y="2932"/>
                    <a:pt x="560" y="3659"/>
                    <a:pt x="738" y="4379"/>
                  </a:cubicBezTo>
                  <a:cubicBezTo>
                    <a:pt x="675" y="3642"/>
                    <a:pt x="554" y="2909"/>
                    <a:pt x="440" y="2178"/>
                  </a:cubicBezTo>
                  <a:cubicBezTo>
                    <a:pt x="309" y="1451"/>
                    <a:pt x="182" y="721"/>
                    <a:pt x="1" y="1"/>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532;p59">
              <a:extLst>
                <a:ext uri="{FF2B5EF4-FFF2-40B4-BE49-F238E27FC236}">
                  <a16:creationId xmlns:a16="http://schemas.microsoft.com/office/drawing/2014/main" id="{3320BCAA-B756-4451-9226-FE54253E54A2}"/>
                </a:ext>
              </a:extLst>
            </p:cNvPr>
            <p:cNvSpPr/>
            <p:nvPr/>
          </p:nvSpPr>
          <p:spPr>
            <a:xfrm>
              <a:off x="6684900" y="3328900"/>
              <a:ext cx="26975" cy="50350"/>
            </a:xfrm>
            <a:custGeom>
              <a:avLst/>
              <a:gdLst/>
              <a:ahLst/>
              <a:cxnLst/>
              <a:rect l="l" t="t" r="r" b="b"/>
              <a:pathLst>
                <a:path w="1079" h="2014" extrusionOk="0">
                  <a:moveTo>
                    <a:pt x="955" y="1"/>
                  </a:moveTo>
                  <a:lnTo>
                    <a:pt x="1" y="1953"/>
                  </a:lnTo>
                  <a:lnTo>
                    <a:pt x="125" y="2014"/>
                  </a:lnTo>
                  <a:lnTo>
                    <a:pt x="1079" y="61"/>
                  </a:lnTo>
                  <a:lnTo>
                    <a:pt x="955" y="1"/>
                  </a:ln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533;p59">
              <a:extLst>
                <a:ext uri="{FF2B5EF4-FFF2-40B4-BE49-F238E27FC236}">
                  <a16:creationId xmlns:a16="http://schemas.microsoft.com/office/drawing/2014/main" id="{ED64EB8F-EDD6-48AE-8A1D-CAFFF89B5BD1}"/>
                </a:ext>
              </a:extLst>
            </p:cNvPr>
            <p:cNvSpPr/>
            <p:nvPr/>
          </p:nvSpPr>
          <p:spPr>
            <a:xfrm>
              <a:off x="7071975" y="3684650"/>
              <a:ext cx="47500" cy="15350"/>
            </a:xfrm>
            <a:custGeom>
              <a:avLst/>
              <a:gdLst/>
              <a:ahLst/>
              <a:cxnLst/>
              <a:rect l="l" t="t" r="r" b="b"/>
              <a:pathLst>
                <a:path w="1900" h="614" extrusionOk="0">
                  <a:moveTo>
                    <a:pt x="34" y="1"/>
                  </a:moveTo>
                  <a:lnTo>
                    <a:pt x="1" y="138"/>
                  </a:lnTo>
                  <a:lnTo>
                    <a:pt x="1867" y="614"/>
                  </a:lnTo>
                  <a:lnTo>
                    <a:pt x="1900" y="479"/>
                  </a:lnTo>
                  <a:lnTo>
                    <a:pt x="34" y="1"/>
                  </a:ln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534;p59">
              <a:extLst>
                <a:ext uri="{FF2B5EF4-FFF2-40B4-BE49-F238E27FC236}">
                  <a16:creationId xmlns:a16="http://schemas.microsoft.com/office/drawing/2014/main" id="{73119F4B-2CDE-43F7-8B6C-1064F20B422C}"/>
                </a:ext>
              </a:extLst>
            </p:cNvPr>
            <p:cNvSpPr/>
            <p:nvPr/>
          </p:nvSpPr>
          <p:spPr>
            <a:xfrm>
              <a:off x="6713450" y="3348750"/>
              <a:ext cx="20875" cy="13950"/>
            </a:xfrm>
            <a:custGeom>
              <a:avLst/>
              <a:gdLst/>
              <a:ahLst/>
              <a:cxnLst/>
              <a:rect l="l" t="t" r="r" b="b"/>
              <a:pathLst>
                <a:path w="835" h="558" extrusionOk="0">
                  <a:moveTo>
                    <a:pt x="229" y="1"/>
                  </a:moveTo>
                  <a:cubicBezTo>
                    <a:pt x="151" y="1"/>
                    <a:pt x="89" y="25"/>
                    <a:pt x="61" y="74"/>
                  </a:cubicBezTo>
                  <a:cubicBezTo>
                    <a:pt x="0" y="178"/>
                    <a:pt x="111" y="352"/>
                    <a:pt x="309" y="466"/>
                  </a:cubicBezTo>
                  <a:cubicBezTo>
                    <a:pt x="415" y="527"/>
                    <a:pt x="523" y="558"/>
                    <a:pt x="610" y="558"/>
                  </a:cubicBezTo>
                  <a:cubicBezTo>
                    <a:pt x="686" y="558"/>
                    <a:pt x="746" y="534"/>
                    <a:pt x="775" y="486"/>
                  </a:cubicBezTo>
                  <a:cubicBezTo>
                    <a:pt x="835" y="382"/>
                    <a:pt x="721" y="204"/>
                    <a:pt x="527" y="91"/>
                  </a:cubicBezTo>
                  <a:cubicBezTo>
                    <a:pt x="423" y="31"/>
                    <a:pt x="316" y="1"/>
                    <a:pt x="229" y="1"/>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535;p59">
              <a:extLst>
                <a:ext uri="{FF2B5EF4-FFF2-40B4-BE49-F238E27FC236}">
                  <a16:creationId xmlns:a16="http://schemas.microsoft.com/office/drawing/2014/main" id="{9C68D10B-2CAD-412C-9ABE-E482CEA7B4D3}"/>
                </a:ext>
              </a:extLst>
            </p:cNvPr>
            <p:cNvSpPr/>
            <p:nvPr/>
          </p:nvSpPr>
          <p:spPr>
            <a:xfrm>
              <a:off x="7080950" y="3700375"/>
              <a:ext cx="12075" cy="20575"/>
            </a:xfrm>
            <a:custGeom>
              <a:avLst/>
              <a:gdLst/>
              <a:ahLst/>
              <a:cxnLst/>
              <a:rect l="l" t="t" r="r" b="b"/>
              <a:pathLst>
                <a:path w="483" h="823" extrusionOk="0">
                  <a:moveTo>
                    <a:pt x="277" y="1"/>
                  </a:moveTo>
                  <a:cubicBezTo>
                    <a:pt x="161" y="1"/>
                    <a:pt x="49" y="169"/>
                    <a:pt x="27" y="390"/>
                  </a:cubicBezTo>
                  <a:cubicBezTo>
                    <a:pt x="0" y="614"/>
                    <a:pt x="77" y="809"/>
                    <a:pt x="198" y="822"/>
                  </a:cubicBezTo>
                  <a:cubicBezTo>
                    <a:pt x="202" y="823"/>
                    <a:pt x="206" y="823"/>
                    <a:pt x="210" y="823"/>
                  </a:cubicBezTo>
                  <a:cubicBezTo>
                    <a:pt x="323" y="823"/>
                    <a:pt x="433" y="654"/>
                    <a:pt x="455" y="437"/>
                  </a:cubicBezTo>
                  <a:cubicBezTo>
                    <a:pt x="483" y="209"/>
                    <a:pt x="405" y="15"/>
                    <a:pt x="288" y="1"/>
                  </a:cubicBezTo>
                  <a:cubicBezTo>
                    <a:pt x="284" y="1"/>
                    <a:pt x="281" y="1"/>
                    <a:pt x="277" y="1"/>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536;p59">
              <a:extLst>
                <a:ext uri="{FF2B5EF4-FFF2-40B4-BE49-F238E27FC236}">
                  <a16:creationId xmlns:a16="http://schemas.microsoft.com/office/drawing/2014/main" id="{B50AFE6D-12D8-4000-87CF-745C24E9FE86}"/>
                </a:ext>
              </a:extLst>
            </p:cNvPr>
            <p:cNvSpPr/>
            <p:nvPr/>
          </p:nvSpPr>
          <p:spPr>
            <a:xfrm>
              <a:off x="6853400" y="3018525"/>
              <a:ext cx="12000" cy="11925"/>
            </a:xfrm>
            <a:custGeom>
              <a:avLst/>
              <a:gdLst/>
              <a:ahLst/>
              <a:cxnLst/>
              <a:rect l="l" t="t" r="r" b="b"/>
              <a:pathLst>
                <a:path w="480" h="477" extrusionOk="0">
                  <a:moveTo>
                    <a:pt x="238" y="1"/>
                  </a:moveTo>
                  <a:cubicBezTo>
                    <a:pt x="107" y="1"/>
                    <a:pt x="0" y="108"/>
                    <a:pt x="0" y="239"/>
                  </a:cubicBezTo>
                  <a:cubicBezTo>
                    <a:pt x="0" y="372"/>
                    <a:pt x="107" y="477"/>
                    <a:pt x="238" y="477"/>
                  </a:cubicBezTo>
                  <a:cubicBezTo>
                    <a:pt x="372" y="477"/>
                    <a:pt x="480" y="372"/>
                    <a:pt x="480" y="239"/>
                  </a:cubicBezTo>
                  <a:cubicBezTo>
                    <a:pt x="480" y="108"/>
                    <a:pt x="372" y="1"/>
                    <a:pt x="238" y="1"/>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537;p59">
              <a:extLst>
                <a:ext uri="{FF2B5EF4-FFF2-40B4-BE49-F238E27FC236}">
                  <a16:creationId xmlns:a16="http://schemas.microsoft.com/office/drawing/2014/main" id="{022854B0-669D-4079-A805-FA28A9BD881D}"/>
                </a:ext>
              </a:extLst>
            </p:cNvPr>
            <p:cNvSpPr/>
            <p:nvPr/>
          </p:nvSpPr>
          <p:spPr>
            <a:xfrm>
              <a:off x="6834475" y="3110150"/>
              <a:ext cx="11900" cy="11925"/>
            </a:xfrm>
            <a:custGeom>
              <a:avLst/>
              <a:gdLst/>
              <a:ahLst/>
              <a:cxnLst/>
              <a:rect l="l" t="t" r="r" b="b"/>
              <a:pathLst>
                <a:path w="476" h="477" extrusionOk="0">
                  <a:moveTo>
                    <a:pt x="238" y="0"/>
                  </a:moveTo>
                  <a:cubicBezTo>
                    <a:pt x="104" y="0"/>
                    <a:pt x="0" y="108"/>
                    <a:pt x="0" y="238"/>
                  </a:cubicBezTo>
                  <a:cubicBezTo>
                    <a:pt x="0" y="369"/>
                    <a:pt x="104" y="476"/>
                    <a:pt x="238" y="476"/>
                  </a:cubicBezTo>
                  <a:cubicBezTo>
                    <a:pt x="369" y="476"/>
                    <a:pt x="476" y="369"/>
                    <a:pt x="476" y="238"/>
                  </a:cubicBezTo>
                  <a:cubicBezTo>
                    <a:pt x="476" y="108"/>
                    <a:pt x="369" y="0"/>
                    <a:pt x="238" y="0"/>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38;p59">
              <a:extLst>
                <a:ext uri="{FF2B5EF4-FFF2-40B4-BE49-F238E27FC236}">
                  <a16:creationId xmlns:a16="http://schemas.microsoft.com/office/drawing/2014/main" id="{69BA52A9-7701-44E0-998A-9E44E5C1A466}"/>
                </a:ext>
              </a:extLst>
            </p:cNvPr>
            <p:cNvSpPr/>
            <p:nvPr/>
          </p:nvSpPr>
          <p:spPr>
            <a:xfrm>
              <a:off x="6843700" y="3190875"/>
              <a:ext cx="11900" cy="12000"/>
            </a:xfrm>
            <a:custGeom>
              <a:avLst/>
              <a:gdLst/>
              <a:ahLst/>
              <a:cxnLst/>
              <a:rect l="l" t="t" r="r" b="b"/>
              <a:pathLst>
                <a:path w="476" h="480" extrusionOk="0">
                  <a:moveTo>
                    <a:pt x="237" y="1"/>
                  </a:moveTo>
                  <a:cubicBezTo>
                    <a:pt x="104" y="1"/>
                    <a:pt x="0" y="108"/>
                    <a:pt x="0" y="242"/>
                  </a:cubicBezTo>
                  <a:cubicBezTo>
                    <a:pt x="0" y="372"/>
                    <a:pt x="104" y="480"/>
                    <a:pt x="237" y="480"/>
                  </a:cubicBezTo>
                  <a:cubicBezTo>
                    <a:pt x="368" y="480"/>
                    <a:pt x="475" y="372"/>
                    <a:pt x="475" y="242"/>
                  </a:cubicBezTo>
                  <a:cubicBezTo>
                    <a:pt x="475" y="108"/>
                    <a:pt x="368" y="1"/>
                    <a:pt x="237" y="1"/>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39;p59">
              <a:extLst>
                <a:ext uri="{FF2B5EF4-FFF2-40B4-BE49-F238E27FC236}">
                  <a16:creationId xmlns:a16="http://schemas.microsoft.com/office/drawing/2014/main" id="{0E610469-58C4-4C59-A5DC-AAD15AF65C22}"/>
                </a:ext>
              </a:extLst>
            </p:cNvPr>
            <p:cNvSpPr/>
            <p:nvPr/>
          </p:nvSpPr>
          <p:spPr>
            <a:xfrm>
              <a:off x="6858250" y="3279825"/>
              <a:ext cx="12000" cy="11925"/>
            </a:xfrm>
            <a:custGeom>
              <a:avLst/>
              <a:gdLst/>
              <a:ahLst/>
              <a:cxnLst/>
              <a:rect l="l" t="t" r="r" b="b"/>
              <a:pathLst>
                <a:path w="480" h="477" extrusionOk="0">
                  <a:moveTo>
                    <a:pt x="242" y="0"/>
                  </a:moveTo>
                  <a:cubicBezTo>
                    <a:pt x="108" y="0"/>
                    <a:pt x="1" y="107"/>
                    <a:pt x="1" y="238"/>
                  </a:cubicBezTo>
                  <a:cubicBezTo>
                    <a:pt x="1" y="368"/>
                    <a:pt x="108" y="476"/>
                    <a:pt x="242" y="476"/>
                  </a:cubicBezTo>
                  <a:cubicBezTo>
                    <a:pt x="372" y="476"/>
                    <a:pt x="479" y="368"/>
                    <a:pt x="479" y="238"/>
                  </a:cubicBezTo>
                  <a:cubicBezTo>
                    <a:pt x="479" y="107"/>
                    <a:pt x="372" y="0"/>
                    <a:pt x="242" y="0"/>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40;p59">
              <a:extLst>
                <a:ext uri="{FF2B5EF4-FFF2-40B4-BE49-F238E27FC236}">
                  <a16:creationId xmlns:a16="http://schemas.microsoft.com/office/drawing/2014/main" id="{98F81873-9F7B-4C6C-A557-BA3A2995C9BB}"/>
                </a:ext>
              </a:extLst>
            </p:cNvPr>
            <p:cNvSpPr/>
            <p:nvPr/>
          </p:nvSpPr>
          <p:spPr>
            <a:xfrm>
              <a:off x="6878875" y="3362725"/>
              <a:ext cx="11975" cy="12000"/>
            </a:xfrm>
            <a:custGeom>
              <a:avLst/>
              <a:gdLst/>
              <a:ahLst/>
              <a:cxnLst/>
              <a:rect l="l" t="t" r="r" b="b"/>
              <a:pathLst>
                <a:path w="479" h="480" extrusionOk="0">
                  <a:moveTo>
                    <a:pt x="241" y="1"/>
                  </a:moveTo>
                  <a:cubicBezTo>
                    <a:pt x="107" y="1"/>
                    <a:pt x="0" y="108"/>
                    <a:pt x="0" y="239"/>
                  </a:cubicBezTo>
                  <a:cubicBezTo>
                    <a:pt x="0" y="372"/>
                    <a:pt x="107" y="480"/>
                    <a:pt x="241" y="480"/>
                  </a:cubicBezTo>
                  <a:cubicBezTo>
                    <a:pt x="371" y="480"/>
                    <a:pt x="478" y="372"/>
                    <a:pt x="478" y="239"/>
                  </a:cubicBezTo>
                  <a:cubicBezTo>
                    <a:pt x="478" y="108"/>
                    <a:pt x="371" y="1"/>
                    <a:pt x="241" y="1"/>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41;p59">
              <a:extLst>
                <a:ext uri="{FF2B5EF4-FFF2-40B4-BE49-F238E27FC236}">
                  <a16:creationId xmlns:a16="http://schemas.microsoft.com/office/drawing/2014/main" id="{70C970CD-344C-41A5-A912-5E8A664E3D8F}"/>
                </a:ext>
              </a:extLst>
            </p:cNvPr>
            <p:cNvSpPr/>
            <p:nvPr/>
          </p:nvSpPr>
          <p:spPr>
            <a:xfrm>
              <a:off x="6877600" y="3098075"/>
              <a:ext cx="125150" cy="127075"/>
            </a:xfrm>
            <a:custGeom>
              <a:avLst/>
              <a:gdLst/>
              <a:ahLst/>
              <a:cxnLst/>
              <a:rect l="l" t="t" r="r" b="b"/>
              <a:pathLst>
                <a:path w="5006" h="5083" extrusionOk="0">
                  <a:moveTo>
                    <a:pt x="818" y="152"/>
                  </a:moveTo>
                  <a:lnTo>
                    <a:pt x="4851" y="822"/>
                  </a:lnTo>
                  <a:lnTo>
                    <a:pt x="4392" y="4051"/>
                  </a:lnTo>
                  <a:lnTo>
                    <a:pt x="1491" y="4932"/>
                  </a:lnTo>
                  <a:lnTo>
                    <a:pt x="147" y="2835"/>
                  </a:lnTo>
                  <a:lnTo>
                    <a:pt x="818" y="152"/>
                  </a:lnTo>
                  <a:close/>
                  <a:moveTo>
                    <a:pt x="771" y="0"/>
                  </a:moveTo>
                  <a:cubicBezTo>
                    <a:pt x="739" y="0"/>
                    <a:pt x="707" y="20"/>
                    <a:pt x="701" y="55"/>
                  </a:cubicBezTo>
                  <a:lnTo>
                    <a:pt x="7" y="2828"/>
                  </a:lnTo>
                  <a:cubicBezTo>
                    <a:pt x="0" y="2848"/>
                    <a:pt x="4" y="2869"/>
                    <a:pt x="14" y="2885"/>
                  </a:cubicBezTo>
                  <a:lnTo>
                    <a:pt x="1401" y="5053"/>
                  </a:lnTo>
                  <a:cubicBezTo>
                    <a:pt x="1414" y="5073"/>
                    <a:pt x="1438" y="5083"/>
                    <a:pt x="1461" y="5083"/>
                  </a:cubicBezTo>
                  <a:lnTo>
                    <a:pt x="1481" y="5083"/>
                  </a:lnTo>
                  <a:lnTo>
                    <a:pt x="4473" y="4172"/>
                  </a:lnTo>
                  <a:cubicBezTo>
                    <a:pt x="4499" y="4161"/>
                    <a:pt x="4519" y="4141"/>
                    <a:pt x="4523" y="4115"/>
                  </a:cubicBezTo>
                  <a:lnTo>
                    <a:pt x="4999" y="775"/>
                  </a:lnTo>
                  <a:cubicBezTo>
                    <a:pt x="5005" y="738"/>
                    <a:pt x="4979" y="701"/>
                    <a:pt x="4942" y="698"/>
                  </a:cubicBezTo>
                  <a:lnTo>
                    <a:pt x="778" y="1"/>
                  </a:lnTo>
                  <a:cubicBezTo>
                    <a:pt x="775" y="1"/>
                    <a:pt x="773" y="0"/>
                    <a:pt x="771" y="0"/>
                  </a:cubicBezTo>
                  <a:close/>
                </a:path>
              </a:pathLst>
            </a:custGeom>
            <a:solidFill>
              <a:srgbClr val="453BA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42;p59">
              <a:extLst>
                <a:ext uri="{FF2B5EF4-FFF2-40B4-BE49-F238E27FC236}">
                  <a16:creationId xmlns:a16="http://schemas.microsoft.com/office/drawing/2014/main" id="{E0B39611-6105-4D09-BF49-2D100EBC8FEF}"/>
                </a:ext>
              </a:extLst>
            </p:cNvPr>
            <p:cNvSpPr/>
            <p:nvPr/>
          </p:nvSpPr>
          <p:spPr>
            <a:xfrm>
              <a:off x="6864100" y="3066550"/>
              <a:ext cx="135125" cy="150650"/>
            </a:xfrm>
            <a:custGeom>
              <a:avLst/>
              <a:gdLst/>
              <a:ahLst/>
              <a:cxnLst/>
              <a:rect l="l" t="t" r="r" b="b"/>
              <a:pathLst>
                <a:path w="5405" h="6026" extrusionOk="0">
                  <a:moveTo>
                    <a:pt x="2468" y="0"/>
                  </a:moveTo>
                  <a:cubicBezTo>
                    <a:pt x="2089" y="0"/>
                    <a:pt x="1751" y="106"/>
                    <a:pt x="1455" y="317"/>
                  </a:cubicBezTo>
                  <a:cubicBezTo>
                    <a:pt x="1" y="1359"/>
                    <a:pt x="132" y="4585"/>
                    <a:pt x="135" y="4719"/>
                  </a:cubicBezTo>
                  <a:lnTo>
                    <a:pt x="396" y="4709"/>
                  </a:lnTo>
                  <a:cubicBezTo>
                    <a:pt x="396" y="4675"/>
                    <a:pt x="265" y="1490"/>
                    <a:pt x="1606" y="529"/>
                  </a:cubicBezTo>
                  <a:cubicBezTo>
                    <a:pt x="1856" y="351"/>
                    <a:pt x="2146" y="261"/>
                    <a:pt x="2473" y="261"/>
                  </a:cubicBezTo>
                  <a:cubicBezTo>
                    <a:pt x="2749" y="261"/>
                    <a:pt x="3052" y="325"/>
                    <a:pt x="3378" y="455"/>
                  </a:cubicBezTo>
                  <a:cubicBezTo>
                    <a:pt x="5063" y="1215"/>
                    <a:pt x="2989" y="5872"/>
                    <a:pt x="2966" y="5918"/>
                  </a:cubicBezTo>
                  <a:lnTo>
                    <a:pt x="3204" y="6025"/>
                  </a:lnTo>
                  <a:cubicBezTo>
                    <a:pt x="3294" y="5824"/>
                    <a:pt x="5404" y="1084"/>
                    <a:pt x="3478" y="213"/>
                  </a:cubicBezTo>
                  <a:cubicBezTo>
                    <a:pt x="3116" y="71"/>
                    <a:pt x="2778" y="0"/>
                    <a:pt x="2468" y="0"/>
                  </a:cubicBezTo>
                  <a:close/>
                </a:path>
              </a:pathLst>
            </a:custGeom>
            <a:solidFill>
              <a:srgbClr val="27333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43;p59">
              <a:extLst>
                <a:ext uri="{FF2B5EF4-FFF2-40B4-BE49-F238E27FC236}">
                  <a16:creationId xmlns:a16="http://schemas.microsoft.com/office/drawing/2014/main" id="{420B30E2-E104-40CB-A276-604A252C107F}"/>
                </a:ext>
              </a:extLst>
            </p:cNvPr>
            <p:cNvSpPr/>
            <p:nvPr/>
          </p:nvSpPr>
          <p:spPr>
            <a:xfrm>
              <a:off x="6736975" y="3082800"/>
              <a:ext cx="55900" cy="63150"/>
            </a:xfrm>
            <a:custGeom>
              <a:avLst/>
              <a:gdLst/>
              <a:ahLst/>
              <a:cxnLst/>
              <a:rect l="l" t="t" r="r" b="b"/>
              <a:pathLst>
                <a:path w="2236" h="2526" extrusionOk="0">
                  <a:moveTo>
                    <a:pt x="1271" y="0"/>
                  </a:moveTo>
                  <a:cubicBezTo>
                    <a:pt x="821" y="0"/>
                    <a:pt x="367" y="404"/>
                    <a:pt x="195" y="997"/>
                  </a:cubicBezTo>
                  <a:cubicBezTo>
                    <a:pt x="1" y="1677"/>
                    <a:pt x="252" y="2351"/>
                    <a:pt x="761" y="2498"/>
                  </a:cubicBezTo>
                  <a:cubicBezTo>
                    <a:pt x="827" y="2517"/>
                    <a:pt x="895" y="2526"/>
                    <a:pt x="962" y="2526"/>
                  </a:cubicBezTo>
                  <a:cubicBezTo>
                    <a:pt x="1413" y="2526"/>
                    <a:pt x="1869" y="2122"/>
                    <a:pt x="2041" y="1530"/>
                  </a:cubicBezTo>
                  <a:cubicBezTo>
                    <a:pt x="2235" y="846"/>
                    <a:pt x="1984" y="177"/>
                    <a:pt x="1475" y="29"/>
                  </a:cubicBezTo>
                  <a:cubicBezTo>
                    <a:pt x="1408" y="9"/>
                    <a:pt x="1340" y="0"/>
                    <a:pt x="1271"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44;p59">
              <a:extLst>
                <a:ext uri="{FF2B5EF4-FFF2-40B4-BE49-F238E27FC236}">
                  <a16:creationId xmlns:a16="http://schemas.microsoft.com/office/drawing/2014/main" id="{5A6A2E13-40F5-4E06-82F5-0C2B793B793A}"/>
                </a:ext>
              </a:extLst>
            </p:cNvPr>
            <p:cNvSpPr/>
            <p:nvPr/>
          </p:nvSpPr>
          <p:spPr>
            <a:xfrm>
              <a:off x="6746450" y="3088125"/>
              <a:ext cx="25650" cy="20875"/>
            </a:xfrm>
            <a:custGeom>
              <a:avLst/>
              <a:gdLst/>
              <a:ahLst/>
              <a:cxnLst/>
              <a:rect l="l" t="t" r="r" b="b"/>
              <a:pathLst>
                <a:path w="1026" h="835" extrusionOk="0">
                  <a:moveTo>
                    <a:pt x="784" y="1"/>
                  </a:moveTo>
                  <a:cubicBezTo>
                    <a:pt x="742" y="1"/>
                    <a:pt x="701" y="5"/>
                    <a:pt x="661" y="14"/>
                  </a:cubicBezTo>
                  <a:cubicBezTo>
                    <a:pt x="533" y="40"/>
                    <a:pt x="419" y="108"/>
                    <a:pt x="322" y="188"/>
                  </a:cubicBezTo>
                  <a:cubicBezTo>
                    <a:pt x="135" y="355"/>
                    <a:pt x="14" y="593"/>
                    <a:pt x="0" y="834"/>
                  </a:cubicBezTo>
                  <a:cubicBezTo>
                    <a:pt x="121" y="627"/>
                    <a:pt x="245" y="436"/>
                    <a:pt x="413" y="292"/>
                  </a:cubicBezTo>
                  <a:cubicBezTo>
                    <a:pt x="572" y="154"/>
                    <a:pt x="763" y="60"/>
                    <a:pt x="992" y="60"/>
                  </a:cubicBezTo>
                  <a:cubicBezTo>
                    <a:pt x="1003" y="60"/>
                    <a:pt x="1014" y="60"/>
                    <a:pt x="1026" y="60"/>
                  </a:cubicBezTo>
                  <a:cubicBezTo>
                    <a:pt x="953" y="20"/>
                    <a:pt x="869" y="1"/>
                    <a:pt x="784" y="1"/>
                  </a:cubicBezTo>
                  <a:close/>
                </a:path>
              </a:pathLst>
            </a:custGeom>
            <a:solidFill>
              <a:srgbClr val="CECEC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45;p59">
              <a:extLst>
                <a:ext uri="{FF2B5EF4-FFF2-40B4-BE49-F238E27FC236}">
                  <a16:creationId xmlns:a16="http://schemas.microsoft.com/office/drawing/2014/main" id="{9258A351-D68A-4D51-BA3F-03A2924A99C2}"/>
                </a:ext>
              </a:extLst>
            </p:cNvPr>
            <p:cNvSpPr/>
            <p:nvPr/>
          </p:nvSpPr>
          <p:spPr>
            <a:xfrm>
              <a:off x="6862875" y="3179825"/>
              <a:ext cx="17925" cy="22800"/>
            </a:xfrm>
            <a:custGeom>
              <a:avLst/>
              <a:gdLst/>
              <a:ahLst/>
              <a:cxnLst/>
              <a:rect l="l" t="t" r="r" b="b"/>
              <a:pathLst>
                <a:path w="717" h="912" extrusionOk="0">
                  <a:moveTo>
                    <a:pt x="359" y="0"/>
                  </a:moveTo>
                  <a:cubicBezTo>
                    <a:pt x="161" y="0"/>
                    <a:pt x="0" y="205"/>
                    <a:pt x="0" y="456"/>
                  </a:cubicBezTo>
                  <a:cubicBezTo>
                    <a:pt x="0" y="707"/>
                    <a:pt x="161" y="911"/>
                    <a:pt x="359" y="911"/>
                  </a:cubicBezTo>
                  <a:cubicBezTo>
                    <a:pt x="556" y="911"/>
                    <a:pt x="716" y="707"/>
                    <a:pt x="716" y="456"/>
                  </a:cubicBezTo>
                  <a:cubicBezTo>
                    <a:pt x="716" y="205"/>
                    <a:pt x="556" y="0"/>
                    <a:pt x="359" y="0"/>
                  </a:cubicBezTo>
                  <a:close/>
                </a:path>
              </a:pathLst>
            </a:custGeom>
            <a:solidFill>
              <a:srgbClr val="191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546;p59">
              <a:extLst>
                <a:ext uri="{FF2B5EF4-FFF2-40B4-BE49-F238E27FC236}">
                  <a16:creationId xmlns:a16="http://schemas.microsoft.com/office/drawing/2014/main" id="{9DB16EC0-50E0-4659-A43C-8C9455266D47}"/>
                </a:ext>
              </a:extLst>
            </p:cNvPr>
            <p:cNvSpPr/>
            <p:nvPr/>
          </p:nvSpPr>
          <p:spPr>
            <a:xfrm>
              <a:off x="6927600" y="3209825"/>
              <a:ext cx="21875" cy="21275"/>
            </a:xfrm>
            <a:custGeom>
              <a:avLst/>
              <a:gdLst/>
              <a:ahLst/>
              <a:cxnLst/>
              <a:rect l="l" t="t" r="r" b="b"/>
              <a:pathLst>
                <a:path w="875" h="851" extrusionOk="0">
                  <a:moveTo>
                    <a:pt x="527" y="1"/>
                  </a:moveTo>
                  <a:cubicBezTo>
                    <a:pt x="393" y="1"/>
                    <a:pt x="247" y="79"/>
                    <a:pt x="148" y="217"/>
                  </a:cubicBezTo>
                  <a:cubicBezTo>
                    <a:pt x="1" y="418"/>
                    <a:pt x="10" y="679"/>
                    <a:pt x="171" y="794"/>
                  </a:cubicBezTo>
                  <a:cubicBezTo>
                    <a:pt x="223" y="832"/>
                    <a:pt x="284" y="850"/>
                    <a:pt x="349" y="850"/>
                  </a:cubicBezTo>
                  <a:cubicBezTo>
                    <a:pt x="482" y="850"/>
                    <a:pt x="628" y="773"/>
                    <a:pt x="727" y="636"/>
                  </a:cubicBezTo>
                  <a:cubicBezTo>
                    <a:pt x="875" y="432"/>
                    <a:pt x="865" y="174"/>
                    <a:pt x="704" y="56"/>
                  </a:cubicBezTo>
                  <a:cubicBezTo>
                    <a:pt x="652" y="19"/>
                    <a:pt x="591" y="1"/>
                    <a:pt x="527" y="1"/>
                  </a:cubicBezTo>
                  <a:close/>
                </a:path>
              </a:pathLst>
            </a:custGeom>
            <a:solidFill>
              <a:srgbClr val="191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547;p59">
              <a:extLst>
                <a:ext uri="{FF2B5EF4-FFF2-40B4-BE49-F238E27FC236}">
                  <a16:creationId xmlns:a16="http://schemas.microsoft.com/office/drawing/2014/main" id="{DF72157D-2780-4D9A-8E23-9A08B765148D}"/>
                </a:ext>
              </a:extLst>
            </p:cNvPr>
            <p:cNvSpPr/>
            <p:nvPr/>
          </p:nvSpPr>
          <p:spPr>
            <a:xfrm>
              <a:off x="6916875" y="2899775"/>
              <a:ext cx="44325" cy="172700"/>
            </a:xfrm>
            <a:custGeom>
              <a:avLst/>
              <a:gdLst/>
              <a:ahLst/>
              <a:cxnLst/>
              <a:rect l="l" t="t" r="r" b="b"/>
              <a:pathLst>
                <a:path w="1773" h="6908" extrusionOk="0">
                  <a:moveTo>
                    <a:pt x="160" y="1"/>
                  </a:moveTo>
                  <a:cubicBezTo>
                    <a:pt x="103" y="1"/>
                    <a:pt x="49" y="3"/>
                    <a:pt x="0" y="7"/>
                  </a:cubicBezTo>
                  <a:lnTo>
                    <a:pt x="61" y="395"/>
                  </a:lnTo>
                  <a:cubicBezTo>
                    <a:pt x="91" y="394"/>
                    <a:pt x="124" y="393"/>
                    <a:pt x="158" y="393"/>
                  </a:cubicBezTo>
                  <a:cubicBezTo>
                    <a:pt x="374" y="393"/>
                    <a:pt x="655" y="436"/>
                    <a:pt x="875" y="630"/>
                  </a:cubicBezTo>
                  <a:cubicBezTo>
                    <a:pt x="1240" y="945"/>
                    <a:pt x="1370" y="1564"/>
                    <a:pt x="1257" y="2473"/>
                  </a:cubicBezTo>
                  <a:cubicBezTo>
                    <a:pt x="915" y="5253"/>
                    <a:pt x="654" y="6827"/>
                    <a:pt x="651" y="6844"/>
                  </a:cubicBezTo>
                  <a:lnTo>
                    <a:pt x="1036" y="6908"/>
                  </a:lnTo>
                  <a:cubicBezTo>
                    <a:pt x="1039" y="6891"/>
                    <a:pt x="1300" y="5310"/>
                    <a:pt x="1645" y="2520"/>
                  </a:cubicBezTo>
                  <a:cubicBezTo>
                    <a:pt x="1772" y="1474"/>
                    <a:pt x="1599" y="740"/>
                    <a:pt x="1129" y="332"/>
                  </a:cubicBezTo>
                  <a:cubicBezTo>
                    <a:pt x="817" y="64"/>
                    <a:pt x="446" y="1"/>
                    <a:pt x="160" y="1"/>
                  </a:cubicBezTo>
                  <a:close/>
                </a:path>
              </a:pathLst>
            </a:custGeom>
            <a:solidFill>
              <a:srgbClr val="191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 name="Google Shape;2340;p57">
            <a:extLst>
              <a:ext uri="{FF2B5EF4-FFF2-40B4-BE49-F238E27FC236}">
                <a16:creationId xmlns:a16="http://schemas.microsoft.com/office/drawing/2014/main" id="{AE3F7E36-0DD5-4C1B-A6CE-377ADE2B96C1}"/>
              </a:ext>
            </a:extLst>
          </p:cNvPr>
          <p:cNvGrpSpPr/>
          <p:nvPr/>
        </p:nvGrpSpPr>
        <p:grpSpPr>
          <a:xfrm rot="10800000">
            <a:off x="674133" y="1346345"/>
            <a:ext cx="1587232" cy="1370191"/>
            <a:chOff x="5467350" y="1552489"/>
            <a:chExt cx="2146649" cy="2577000"/>
          </a:xfrm>
        </p:grpSpPr>
        <p:sp>
          <p:nvSpPr>
            <p:cNvPr id="61" name="Google Shape;2341;p57">
              <a:extLst>
                <a:ext uri="{FF2B5EF4-FFF2-40B4-BE49-F238E27FC236}">
                  <a16:creationId xmlns:a16="http://schemas.microsoft.com/office/drawing/2014/main" id="{20BE1D23-7D13-4A7C-AF70-87147508B392}"/>
                </a:ext>
              </a:extLst>
            </p:cNvPr>
            <p:cNvSpPr/>
            <p:nvPr/>
          </p:nvSpPr>
          <p:spPr>
            <a:xfrm>
              <a:off x="5467350" y="1552489"/>
              <a:ext cx="1895700" cy="2577000"/>
            </a:xfrm>
            <a:prstGeom prst="rect">
              <a:avLst/>
            </a:prstGeom>
            <a:solidFill>
              <a:srgbClr val="FFE0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53BAD"/>
                </a:solidFill>
                <a:effectLst/>
                <a:uLnTx/>
                <a:uFillTx/>
                <a:latin typeface="Arial"/>
                <a:cs typeface="Arial"/>
                <a:sym typeface="Arial"/>
              </a:endParaRPr>
            </a:p>
          </p:txBody>
        </p:sp>
        <p:sp>
          <p:nvSpPr>
            <p:cNvPr id="62" name="Google Shape;2342;p57">
              <a:extLst>
                <a:ext uri="{FF2B5EF4-FFF2-40B4-BE49-F238E27FC236}">
                  <a16:creationId xmlns:a16="http://schemas.microsoft.com/office/drawing/2014/main" id="{2DA2B38A-7ABE-42C1-A272-218E70E8BAD9}"/>
                </a:ext>
              </a:extLst>
            </p:cNvPr>
            <p:cNvSpPr/>
            <p:nvPr/>
          </p:nvSpPr>
          <p:spPr>
            <a:xfrm rot="5400000">
              <a:off x="7336648" y="2695638"/>
              <a:ext cx="264000" cy="290700"/>
            </a:xfrm>
            <a:prstGeom prst="triangle">
              <a:avLst>
                <a:gd name="adj" fmla="val 50000"/>
              </a:avLst>
            </a:prstGeom>
            <a:solidFill>
              <a:srgbClr val="FFE0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53BAD"/>
                </a:solidFill>
                <a:effectLst/>
                <a:uLnTx/>
                <a:uFillTx/>
                <a:latin typeface="Arial"/>
                <a:cs typeface="Arial"/>
                <a:sym typeface="Arial"/>
              </a:endParaRPr>
            </a:p>
          </p:txBody>
        </p:sp>
      </p:grpSp>
      <p:grpSp>
        <p:nvGrpSpPr>
          <p:cNvPr id="63" name="Google Shape;2343;p57">
            <a:extLst>
              <a:ext uri="{FF2B5EF4-FFF2-40B4-BE49-F238E27FC236}">
                <a16:creationId xmlns:a16="http://schemas.microsoft.com/office/drawing/2014/main" id="{E96BCE76-CDFC-4FAC-AA22-9340E9C7467C}"/>
              </a:ext>
            </a:extLst>
          </p:cNvPr>
          <p:cNvGrpSpPr/>
          <p:nvPr/>
        </p:nvGrpSpPr>
        <p:grpSpPr>
          <a:xfrm rot="10800000">
            <a:off x="922482" y="4762957"/>
            <a:ext cx="1574367" cy="1370191"/>
            <a:chOff x="5233800" y="1552489"/>
            <a:chExt cx="2129250" cy="2577000"/>
          </a:xfrm>
        </p:grpSpPr>
        <p:sp>
          <p:nvSpPr>
            <p:cNvPr id="64" name="Google Shape;2344;p57">
              <a:extLst>
                <a:ext uri="{FF2B5EF4-FFF2-40B4-BE49-F238E27FC236}">
                  <a16:creationId xmlns:a16="http://schemas.microsoft.com/office/drawing/2014/main" id="{DEECC2EC-C741-4A60-B38F-AC17EC85AD42}"/>
                </a:ext>
              </a:extLst>
            </p:cNvPr>
            <p:cNvSpPr/>
            <p:nvPr/>
          </p:nvSpPr>
          <p:spPr>
            <a:xfrm>
              <a:off x="5467350" y="1552489"/>
              <a:ext cx="1895700" cy="2577000"/>
            </a:xfrm>
            <a:prstGeom prst="rect">
              <a:avLst/>
            </a:prstGeom>
            <a:solidFill>
              <a:srgbClr val="FFE0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53BAD"/>
                </a:solidFill>
                <a:effectLst/>
                <a:uLnTx/>
                <a:uFillTx/>
                <a:latin typeface="Arial"/>
                <a:cs typeface="Arial"/>
                <a:sym typeface="Arial"/>
              </a:endParaRPr>
            </a:p>
          </p:txBody>
        </p:sp>
        <p:sp>
          <p:nvSpPr>
            <p:cNvPr id="65" name="Google Shape;2345;p57">
              <a:extLst>
                <a:ext uri="{FF2B5EF4-FFF2-40B4-BE49-F238E27FC236}">
                  <a16:creationId xmlns:a16="http://schemas.microsoft.com/office/drawing/2014/main" id="{7A441F57-57BD-4B61-801C-8EC1F4F22790}"/>
                </a:ext>
              </a:extLst>
            </p:cNvPr>
            <p:cNvSpPr/>
            <p:nvPr/>
          </p:nvSpPr>
          <p:spPr>
            <a:xfrm rot="-5400000">
              <a:off x="5247150" y="2695638"/>
              <a:ext cx="264000" cy="290700"/>
            </a:xfrm>
            <a:prstGeom prst="triangle">
              <a:avLst>
                <a:gd name="adj" fmla="val 50000"/>
              </a:avLst>
            </a:prstGeom>
            <a:solidFill>
              <a:srgbClr val="FFE0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53BAD"/>
                </a:solidFill>
                <a:effectLst/>
                <a:uLnTx/>
                <a:uFillTx/>
                <a:latin typeface="Arial"/>
                <a:cs typeface="Arial"/>
                <a:sym typeface="Arial"/>
              </a:endParaRPr>
            </a:p>
          </p:txBody>
        </p:sp>
      </p:grpSp>
      <p:grpSp>
        <p:nvGrpSpPr>
          <p:cNvPr id="66" name="Google Shape;2347;p57">
            <a:extLst>
              <a:ext uri="{FF2B5EF4-FFF2-40B4-BE49-F238E27FC236}">
                <a16:creationId xmlns:a16="http://schemas.microsoft.com/office/drawing/2014/main" id="{67D2AF88-F7D8-4EE0-A7ED-8EDD214F5501}"/>
              </a:ext>
            </a:extLst>
          </p:cNvPr>
          <p:cNvGrpSpPr/>
          <p:nvPr/>
        </p:nvGrpSpPr>
        <p:grpSpPr>
          <a:xfrm flipH="1">
            <a:off x="1333007" y="5101402"/>
            <a:ext cx="560154" cy="1031725"/>
            <a:chOff x="2968400" y="238175"/>
            <a:chExt cx="1312450" cy="2417350"/>
          </a:xfrm>
        </p:grpSpPr>
        <p:sp>
          <p:nvSpPr>
            <p:cNvPr id="67" name="Google Shape;2348;p57">
              <a:extLst>
                <a:ext uri="{FF2B5EF4-FFF2-40B4-BE49-F238E27FC236}">
                  <a16:creationId xmlns:a16="http://schemas.microsoft.com/office/drawing/2014/main" id="{AB25E8C6-626C-4450-A3B5-D65A77588908}"/>
                </a:ext>
              </a:extLst>
            </p:cNvPr>
            <p:cNvSpPr/>
            <p:nvPr/>
          </p:nvSpPr>
          <p:spPr>
            <a:xfrm>
              <a:off x="2970450" y="238175"/>
              <a:ext cx="1212500" cy="1229975"/>
            </a:xfrm>
            <a:custGeom>
              <a:avLst/>
              <a:gdLst/>
              <a:ahLst/>
              <a:cxnLst/>
              <a:rect l="l" t="t" r="r" b="b"/>
              <a:pathLst>
                <a:path w="48500" h="49199" extrusionOk="0">
                  <a:moveTo>
                    <a:pt x="31764" y="1"/>
                  </a:moveTo>
                  <a:cubicBezTo>
                    <a:pt x="31531" y="1"/>
                    <a:pt x="31291" y="10"/>
                    <a:pt x="31042" y="29"/>
                  </a:cubicBezTo>
                  <a:cubicBezTo>
                    <a:pt x="22846" y="658"/>
                    <a:pt x="17203" y="10221"/>
                    <a:pt x="12606" y="10221"/>
                  </a:cubicBezTo>
                  <a:cubicBezTo>
                    <a:pt x="11902" y="10221"/>
                    <a:pt x="11223" y="9996"/>
                    <a:pt x="10562" y="9481"/>
                  </a:cubicBezTo>
                  <a:cubicBezTo>
                    <a:pt x="8990" y="8255"/>
                    <a:pt x="7338" y="7513"/>
                    <a:pt x="5831" y="7513"/>
                  </a:cubicBezTo>
                  <a:cubicBezTo>
                    <a:pt x="2574" y="7513"/>
                    <a:pt x="1" y="10979"/>
                    <a:pt x="403" y="20509"/>
                  </a:cubicBezTo>
                  <a:cubicBezTo>
                    <a:pt x="1713" y="16270"/>
                    <a:pt x="2682" y="14695"/>
                    <a:pt x="2682" y="14694"/>
                  </a:cubicBezTo>
                  <a:lnTo>
                    <a:pt x="2682" y="14694"/>
                  </a:lnTo>
                  <a:cubicBezTo>
                    <a:pt x="2682" y="14695"/>
                    <a:pt x="428" y="21489"/>
                    <a:pt x="5480" y="25152"/>
                  </a:cubicBezTo>
                  <a:cubicBezTo>
                    <a:pt x="10531" y="28813"/>
                    <a:pt x="12710" y="29253"/>
                    <a:pt x="8763" y="33083"/>
                  </a:cubicBezTo>
                  <a:cubicBezTo>
                    <a:pt x="4990" y="36750"/>
                    <a:pt x="8589" y="37563"/>
                    <a:pt x="8365" y="40430"/>
                  </a:cubicBezTo>
                  <a:cubicBezTo>
                    <a:pt x="8148" y="43303"/>
                    <a:pt x="3531" y="42745"/>
                    <a:pt x="3289" y="49198"/>
                  </a:cubicBezTo>
                  <a:lnTo>
                    <a:pt x="46557" y="49198"/>
                  </a:lnTo>
                  <a:cubicBezTo>
                    <a:pt x="46557" y="49198"/>
                    <a:pt x="42920" y="43825"/>
                    <a:pt x="44739" y="43017"/>
                  </a:cubicBezTo>
                  <a:cubicBezTo>
                    <a:pt x="46557" y="42206"/>
                    <a:pt x="48500" y="41169"/>
                    <a:pt x="44013" y="35205"/>
                  </a:cubicBezTo>
                  <a:cubicBezTo>
                    <a:pt x="39526" y="29234"/>
                    <a:pt x="39285" y="26745"/>
                    <a:pt x="41952" y="23811"/>
                  </a:cubicBezTo>
                  <a:cubicBezTo>
                    <a:pt x="44173" y="21368"/>
                    <a:pt x="47902" y="11389"/>
                    <a:pt x="42459" y="11389"/>
                  </a:cubicBezTo>
                  <a:cubicBezTo>
                    <a:pt x="41361" y="11389"/>
                    <a:pt x="39889" y="11795"/>
                    <a:pt x="37956" y="12752"/>
                  </a:cubicBezTo>
                  <a:cubicBezTo>
                    <a:pt x="37956" y="12752"/>
                    <a:pt x="40368" y="1"/>
                    <a:pt x="31764" y="1"/>
                  </a:cubicBezTo>
                  <a:close/>
                </a:path>
              </a:pathLst>
            </a:custGeom>
            <a:solidFill>
              <a:srgbClr val="1913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349;p57">
              <a:extLst>
                <a:ext uri="{FF2B5EF4-FFF2-40B4-BE49-F238E27FC236}">
                  <a16:creationId xmlns:a16="http://schemas.microsoft.com/office/drawing/2014/main" id="{F5553C73-87D9-4566-B75A-370AFDA418E3}"/>
                </a:ext>
              </a:extLst>
            </p:cNvPr>
            <p:cNvSpPr/>
            <p:nvPr/>
          </p:nvSpPr>
          <p:spPr>
            <a:xfrm>
              <a:off x="3780925" y="1123025"/>
              <a:ext cx="236700" cy="251950"/>
            </a:xfrm>
            <a:custGeom>
              <a:avLst/>
              <a:gdLst/>
              <a:ahLst/>
              <a:cxnLst/>
              <a:rect l="l" t="t" r="r" b="b"/>
              <a:pathLst>
                <a:path w="9468" h="10078" extrusionOk="0">
                  <a:moveTo>
                    <a:pt x="5603" y="0"/>
                  </a:moveTo>
                  <a:cubicBezTo>
                    <a:pt x="3181" y="0"/>
                    <a:pt x="932" y="3590"/>
                    <a:pt x="932" y="3590"/>
                  </a:cubicBezTo>
                  <a:lnTo>
                    <a:pt x="1" y="8740"/>
                  </a:lnTo>
                  <a:cubicBezTo>
                    <a:pt x="1113" y="9684"/>
                    <a:pt x="2154" y="10077"/>
                    <a:pt x="3094" y="10077"/>
                  </a:cubicBezTo>
                  <a:cubicBezTo>
                    <a:pt x="7281" y="10077"/>
                    <a:pt x="9468" y="2272"/>
                    <a:pt x="7101" y="519"/>
                  </a:cubicBezTo>
                  <a:cubicBezTo>
                    <a:pt x="6606" y="152"/>
                    <a:pt x="6101" y="0"/>
                    <a:pt x="5603" y="0"/>
                  </a:cubicBezTo>
                  <a:close/>
                </a:path>
              </a:pathLst>
            </a:custGeom>
            <a:solidFill>
              <a:srgbClr val="FE82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350;p57">
              <a:extLst>
                <a:ext uri="{FF2B5EF4-FFF2-40B4-BE49-F238E27FC236}">
                  <a16:creationId xmlns:a16="http://schemas.microsoft.com/office/drawing/2014/main" id="{EE706999-29D0-4A06-93E0-C0A0C4165C04}"/>
                </a:ext>
              </a:extLst>
            </p:cNvPr>
            <p:cNvSpPr/>
            <p:nvPr/>
          </p:nvSpPr>
          <p:spPr>
            <a:xfrm>
              <a:off x="3780925" y="1148075"/>
              <a:ext cx="80725" cy="219725"/>
            </a:xfrm>
            <a:custGeom>
              <a:avLst/>
              <a:gdLst/>
              <a:ahLst/>
              <a:cxnLst/>
              <a:rect l="l" t="t" r="r" b="b"/>
              <a:pathLst>
                <a:path w="3229" h="8789" extrusionOk="0">
                  <a:moveTo>
                    <a:pt x="3228" y="1"/>
                  </a:moveTo>
                  <a:lnTo>
                    <a:pt x="3228" y="1"/>
                  </a:lnTo>
                  <a:cubicBezTo>
                    <a:pt x="1888" y="1061"/>
                    <a:pt x="932" y="2588"/>
                    <a:pt x="932" y="2588"/>
                  </a:cubicBezTo>
                  <a:lnTo>
                    <a:pt x="1" y="7738"/>
                  </a:lnTo>
                  <a:cubicBezTo>
                    <a:pt x="585" y="8236"/>
                    <a:pt x="1143" y="8577"/>
                    <a:pt x="1682" y="8788"/>
                  </a:cubicBezTo>
                  <a:cubicBezTo>
                    <a:pt x="2223" y="5902"/>
                    <a:pt x="2837" y="2123"/>
                    <a:pt x="3228" y="1"/>
                  </a:cubicBezTo>
                  <a:close/>
                </a:path>
              </a:pathLst>
            </a:custGeom>
            <a:solidFill>
              <a:srgbClr val="EC5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351;p57">
              <a:extLst>
                <a:ext uri="{FF2B5EF4-FFF2-40B4-BE49-F238E27FC236}">
                  <a16:creationId xmlns:a16="http://schemas.microsoft.com/office/drawing/2014/main" id="{5BF1CA14-EE40-4057-A832-59AA289961E2}"/>
                </a:ext>
              </a:extLst>
            </p:cNvPr>
            <p:cNvSpPr/>
            <p:nvPr/>
          </p:nvSpPr>
          <p:spPr>
            <a:xfrm>
              <a:off x="3101775" y="1123025"/>
              <a:ext cx="236700" cy="251950"/>
            </a:xfrm>
            <a:custGeom>
              <a:avLst/>
              <a:gdLst/>
              <a:ahLst/>
              <a:cxnLst/>
              <a:rect l="l" t="t" r="r" b="b"/>
              <a:pathLst>
                <a:path w="9468" h="10078" extrusionOk="0">
                  <a:moveTo>
                    <a:pt x="3864" y="0"/>
                  </a:moveTo>
                  <a:cubicBezTo>
                    <a:pt x="3366" y="0"/>
                    <a:pt x="2861" y="152"/>
                    <a:pt x="2368" y="519"/>
                  </a:cubicBezTo>
                  <a:cubicBezTo>
                    <a:pt x="1" y="2272"/>
                    <a:pt x="2183" y="10077"/>
                    <a:pt x="6372" y="10077"/>
                  </a:cubicBezTo>
                  <a:cubicBezTo>
                    <a:pt x="7313" y="10077"/>
                    <a:pt x="8354" y="9684"/>
                    <a:pt x="9468" y="8740"/>
                  </a:cubicBezTo>
                  <a:lnTo>
                    <a:pt x="8537" y="3590"/>
                  </a:lnTo>
                  <a:cubicBezTo>
                    <a:pt x="8537" y="3590"/>
                    <a:pt x="6283" y="0"/>
                    <a:pt x="3864" y="0"/>
                  </a:cubicBezTo>
                  <a:close/>
                </a:path>
              </a:pathLst>
            </a:custGeom>
            <a:solidFill>
              <a:srgbClr val="FE82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352;p57">
              <a:extLst>
                <a:ext uri="{FF2B5EF4-FFF2-40B4-BE49-F238E27FC236}">
                  <a16:creationId xmlns:a16="http://schemas.microsoft.com/office/drawing/2014/main" id="{959E164C-071F-44E6-BA92-C6790BCB15CB}"/>
                </a:ext>
              </a:extLst>
            </p:cNvPr>
            <p:cNvSpPr/>
            <p:nvPr/>
          </p:nvSpPr>
          <p:spPr>
            <a:xfrm>
              <a:off x="3254525" y="1145450"/>
              <a:ext cx="83950" cy="229475"/>
            </a:xfrm>
            <a:custGeom>
              <a:avLst/>
              <a:gdLst/>
              <a:ahLst/>
              <a:cxnLst/>
              <a:rect l="l" t="t" r="r" b="b"/>
              <a:pathLst>
                <a:path w="3358" h="9179" extrusionOk="0">
                  <a:moveTo>
                    <a:pt x="1" y="0"/>
                  </a:moveTo>
                  <a:lnTo>
                    <a:pt x="926" y="5654"/>
                  </a:lnTo>
                  <a:lnTo>
                    <a:pt x="211" y="9178"/>
                  </a:lnTo>
                  <a:cubicBezTo>
                    <a:pt x="233" y="9178"/>
                    <a:pt x="256" y="9179"/>
                    <a:pt x="278" y="9179"/>
                  </a:cubicBezTo>
                  <a:cubicBezTo>
                    <a:pt x="1216" y="9179"/>
                    <a:pt x="2248" y="8783"/>
                    <a:pt x="3358" y="7843"/>
                  </a:cubicBezTo>
                  <a:lnTo>
                    <a:pt x="2427" y="2693"/>
                  </a:lnTo>
                  <a:cubicBezTo>
                    <a:pt x="2427" y="2693"/>
                    <a:pt x="1402" y="1066"/>
                    <a:pt x="1" y="0"/>
                  </a:cubicBezTo>
                  <a:close/>
                </a:path>
              </a:pathLst>
            </a:custGeom>
            <a:solidFill>
              <a:srgbClr val="EC5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353;p57">
              <a:extLst>
                <a:ext uri="{FF2B5EF4-FFF2-40B4-BE49-F238E27FC236}">
                  <a16:creationId xmlns:a16="http://schemas.microsoft.com/office/drawing/2014/main" id="{A16AF528-D40D-4F0B-A7E5-191D159B3855}"/>
                </a:ext>
              </a:extLst>
            </p:cNvPr>
            <p:cNvSpPr/>
            <p:nvPr/>
          </p:nvSpPr>
          <p:spPr>
            <a:xfrm>
              <a:off x="2968400" y="1495600"/>
              <a:ext cx="1312450" cy="1159925"/>
            </a:xfrm>
            <a:custGeom>
              <a:avLst/>
              <a:gdLst/>
              <a:ahLst/>
              <a:cxnLst/>
              <a:rect l="l" t="t" r="r" b="b"/>
              <a:pathLst>
                <a:path w="52498" h="46397" extrusionOk="0">
                  <a:moveTo>
                    <a:pt x="30783" y="1"/>
                  </a:moveTo>
                  <a:lnTo>
                    <a:pt x="23579" y="6274"/>
                  </a:lnTo>
                  <a:cubicBezTo>
                    <a:pt x="23579" y="6274"/>
                    <a:pt x="21797" y="19847"/>
                    <a:pt x="18321" y="32482"/>
                  </a:cubicBezTo>
                  <a:cubicBezTo>
                    <a:pt x="14840" y="45125"/>
                    <a:pt x="1" y="46397"/>
                    <a:pt x="1" y="46397"/>
                  </a:cubicBezTo>
                  <a:lnTo>
                    <a:pt x="52497" y="46397"/>
                  </a:lnTo>
                  <a:cubicBezTo>
                    <a:pt x="46118" y="45403"/>
                    <a:pt x="38591" y="42493"/>
                    <a:pt x="34432" y="32657"/>
                  </a:cubicBezTo>
                  <a:cubicBezTo>
                    <a:pt x="30274" y="22814"/>
                    <a:pt x="30783" y="1"/>
                    <a:pt x="30783" y="1"/>
                  </a:cubicBezTo>
                  <a:close/>
                </a:path>
              </a:pathLst>
            </a:custGeom>
            <a:solidFill>
              <a:srgbClr val="FE82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354;p57">
              <a:extLst>
                <a:ext uri="{FF2B5EF4-FFF2-40B4-BE49-F238E27FC236}">
                  <a16:creationId xmlns:a16="http://schemas.microsoft.com/office/drawing/2014/main" id="{A614627C-C308-4393-8B50-32F9EC9A701B}"/>
                </a:ext>
              </a:extLst>
            </p:cNvPr>
            <p:cNvSpPr/>
            <p:nvPr/>
          </p:nvSpPr>
          <p:spPr>
            <a:xfrm>
              <a:off x="3509900" y="1495600"/>
              <a:ext cx="254775" cy="538525"/>
            </a:xfrm>
            <a:custGeom>
              <a:avLst/>
              <a:gdLst/>
              <a:ahLst/>
              <a:cxnLst/>
              <a:rect l="l" t="t" r="r" b="b"/>
              <a:pathLst>
                <a:path w="10191" h="21541" extrusionOk="0">
                  <a:moveTo>
                    <a:pt x="9123" y="1"/>
                  </a:moveTo>
                  <a:lnTo>
                    <a:pt x="1919" y="6274"/>
                  </a:lnTo>
                  <a:cubicBezTo>
                    <a:pt x="1919" y="6274"/>
                    <a:pt x="1272" y="11189"/>
                    <a:pt x="0" y="17862"/>
                  </a:cubicBezTo>
                  <a:cubicBezTo>
                    <a:pt x="2762" y="18873"/>
                    <a:pt x="6722" y="20300"/>
                    <a:pt x="10191" y="21541"/>
                  </a:cubicBezTo>
                  <a:cubicBezTo>
                    <a:pt x="8874" y="11389"/>
                    <a:pt x="9123" y="1"/>
                    <a:pt x="9123" y="1"/>
                  </a:cubicBezTo>
                  <a:close/>
                </a:path>
              </a:pathLst>
            </a:custGeom>
            <a:solidFill>
              <a:srgbClr val="EC5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355;p57">
              <a:extLst>
                <a:ext uri="{FF2B5EF4-FFF2-40B4-BE49-F238E27FC236}">
                  <a16:creationId xmlns:a16="http://schemas.microsoft.com/office/drawing/2014/main" id="{2A957085-5D08-4342-BA9A-B7A35D893214}"/>
                </a:ext>
              </a:extLst>
            </p:cNvPr>
            <p:cNvSpPr/>
            <p:nvPr/>
          </p:nvSpPr>
          <p:spPr>
            <a:xfrm>
              <a:off x="3790400" y="1212750"/>
              <a:ext cx="149450" cy="100875"/>
            </a:xfrm>
            <a:custGeom>
              <a:avLst/>
              <a:gdLst/>
              <a:ahLst/>
              <a:cxnLst/>
              <a:rect l="l" t="t" r="r" b="b"/>
              <a:pathLst>
                <a:path w="5978" h="4035" extrusionOk="0">
                  <a:moveTo>
                    <a:pt x="5977" y="1"/>
                  </a:moveTo>
                  <a:lnTo>
                    <a:pt x="5977" y="1"/>
                  </a:lnTo>
                  <a:cubicBezTo>
                    <a:pt x="5003" y="367"/>
                    <a:pt x="4059" y="783"/>
                    <a:pt x="3128" y="1230"/>
                  </a:cubicBezTo>
                  <a:cubicBezTo>
                    <a:pt x="2197" y="1677"/>
                    <a:pt x="1274" y="2143"/>
                    <a:pt x="372" y="2639"/>
                  </a:cubicBezTo>
                  <a:lnTo>
                    <a:pt x="0" y="2843"/>
                  </a:lnTo>
                  <a:lnTo>
                    <a:pt x="380" y="2999"/>
                  </a:lnTo>
                  <a:cubicBezTo>
                    <a:pt x="1311" y="3377"/>
                    <a:pt x="2254" y="3730"/>
                    <a:pt x="3216" y="4034"/>
                  </a:cubicBezTo>
                  <a:cubicBezTo>
                    <a:pt x="2466" y="3597"/>
                    <a:pt x="1695" y="3195"/>
                    <a:pt x="916" y="2818"/>
                  </a:cubicBezTo>
                  <a:lnTo>
                    <a:pt x="916" y="2818"/>
                  </a:lnTo>
                  <a:cubicBezTo>
                    <a:pt x="1723" y="2429"/>
                    <a:pt x="2521" y="2015"/>
                    <a:pt x="3308" y="1584"/>
                  </a:cubicBezTo>
                  <a:cubicBezTo>
                    <a:pt x="4215" y="1093"/>
                    <a:pt x="5109" y="571"/>
                    <a:pt x="5977" y="1"/>
                  </a:cubicBezTo>
                  <a:close/>
                </a:path>
              </a:pathLst>
            </a:custGeom>
            <a:solidFill>
              <a:srgbClr val="EC5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356;p57">
              <a:extLst>
                <a:ext uri="{FF2B5EF4-FFF2-40B4-BE49-F238E27FC236}">
                  <a16:creationId xmlns:a16="http://schemas.microsoft.com/office/drawing/2014/main" id="{0A70FD53-FFD1-4F15-B5B9-59C22A881BA5}"/>
                </a:ext>
              </a:extLst>
            </p:cNvPr>
            <p:cNvSpPr/>
            <p:nvPr/>
          </p:nvSpPr>
          <p:spPr>
            <a:xfrm>
              <a:off x="3179575" y="1212750"/>
              <a:ext cx="149450" cy="100875"/>
            </a:xfrm>
            <a:custGeom>
              <a:avLst/>
              <a:gdLst/>
              <a:ahLst/>
              <a:cxnLst/>
              <a:rect l="l" t="t" r="r" b="b"/>
              <a:pathLst>
                <a:path w="5978" h="4035" extrusionOk="0">
                  <a:moveTo>
                    <a:pt x="0" y="1"/>
                  </a:moveTo>
                  <a:lnTo>
                    <a:pt x="0" y="1"/>
                  </a:lnTo>
                  <a:cubicBezTo>
                    <a:pt x="870" y="571"/>
                    <a:pt x="1764" y="1093"/>
                    <a:pt x="2669" y="1584"/>
                  </a:cubicBezTo>
                  <a:cubicBezTo>
                    <a:pt x="3457" y="2015"/>
                    <a:pt x="4254" y="2428"/>
                    <a:pt x="5060" y="2818"/>
                  </a:cubicBezTo>
                  <a:lnTo>
                    <a:pt x="5060" y="2818"/>
                  </a:lnTo>
                  <a:cubicBezTo>
                    <a:pt x="4279" y="3194"/>
                    <a:pt x="3511" y="3597"/>
                    <a:pt x="2756" y="4034"/>
                  </a:cubicBezTo>
                  <a:cubicBezTo>
                    <a:pt x="3724" y="3730"/>
                    <a:pt x="4668" y="3377"/>
                    <a:pt x="5599" y="2999"/>
                  </a:cubicBezTo>
                  <a:lnTo>
                    <a:pt x="5978" y="2843"/>
                  </a:lnTo>
                  <a:lnTo>
                    <a:pt x="5605" y="2639"/>
                  </a:lnTo>
                  <a:cubicBezTo>
                    <a:pt x="4698" y="2143"/>
                    <a:pt x="3781" y="1677"/>
                    <a:pt x="2850" y="1230"/>
                  </a:cubicBezTo>
                  <a:cubicBezTo>
                    <a:pt x="1919" y="783"/>
                    <a:pt x="974" y="367"/>
                    <a:pt x="0" y="1"/>
                  </a:cubicBezTo>
                  <a:close/>
                </a:path>
              </a:pathLst>
            </a:custGeom>
            <a:solidFill>
              <a:srgbClr val="EC5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357;p57">
              <a:extLst>
                <a:ext uri="{FF2B5EF4-FFF2-40B4-BE49-F238E27FC236}">
                  <a16:creationId xmlns:a16="http://schemas.microsoft.com/office/drawing/2014/main" id="{AEE4A2B9-2EBB-40F2-BB9E-8B961682617E}"/>
                </a:ext>
              </a:extLst>
            </p:cNvPr>
            <p:cNvSpPr/>
            <p:nvPr/>
          </p:nvSpPr>
          <p:spPr>
            <a:xfrm>
              <a:off x="3157075" y="537050"/>
              <a:ext cx="775625" cy="1351275"/>
            </a:xfrm>
            <a:custGeom>
              <a:avLst/>
              <a:gdLst/>
              <a:ahLst/>
              <a:cxnLst/>
              <a:rect l="l" t="t" r="r" b="b"/>
              <a:pathLst>
                <a:path w="31025" h="54051" extrusionOk="0">
                  <a:moveTo>
                    <a:pt x="15950" y="1"/>
                  </a:moveTo>
                  <a:cubicBezTo>
                    <a:pt x="5379" y="1"/>
                    <a:pt x="1" y="4427"/>
                    <a:pt x="1" y="4427"/>
                  </a:cubicBezTo>
                  <a:cubicBezTo>
                    <a:pt x="1118" y="12278"/>
                    <a:pt x="5139" y="21902"/>
                    <a:pt x="6170" y="29381"/>
                  </a:cubicBezTo>
                  <a:cubicBezTo>
                    <a:pt x="5512" y="34799"/>
                    <a:pt x="4202" y="51152"/>
                    <a:pt x="4202" y="51152"/>
                  </a:cubicBezTo>
                  <a:lnTo>
                    <a:pt x="19624" y="54050"/>
                  </a:lnTo>
                  <a:cubicBezTo>
                    <a:pt x="19624" y="54050"/>
                    <a:pt x="31024" y="17044"/>
                    <a:pt x="29529" y="2181"/>
                  </a:cubicBezTo>
                  <a:cubicBezTo>
                    <a:pt x="24322" y="586"/>
                    <a:pt x="19793" y="1"/>
                    <a:pt x="15950" y="1"/>
                  </a:cubicBezTo>
                  <a:close/>
                </a:path>
              </a:pathLst>
            </a:custGeom>
            <a:solidFill>
              <a:srgbClr val="FE82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358;p57">
              <a:extLst>
                <a:ext uri="{FF2B5EF4-FFF2-40B4-BE49-F238E27FC236}">
                  <a16:creationId xmlns:a16="http://schemas.microsoft.com/office/drawing/2014/main" id="{F7BEACA5-125D-46E9-968F-84CD388C5B86}"/>
                </a:ext>
              </a:extLst>
            </p:cNvPr>
            <p:cNvSpPr/>
            <p:nvPr/>
          </p:nvSpPr>
          <p:spPr>
            <a:xfrm>
              <a:off x="3262125" y="1102600"/>
              <a:ext cx="550175" cy="785725"/>
            </a:xfrm>
            <a:custGeom>
              <a:avLst/>
              <a:gdLst/>
              <a:ahLst/>
              <a:cxnLst/>
              <a:rect l="l" t="t" r="r" b="b"/>
              <a:pathLst>
                <a:path w="22007" h="31429" extrusionOk="0">
                  <a:moveTo>
                    <a:pt x="10504" y="1"/>
                  </a:moveTo>
                  <a:cubicBezTo>
                    <a:pt x="10069" y="1"/>
                    <a:pt x="9627" y="31"/>
                    <a:pt x="9178" y="94"/>
                  </a:cubicBezTo>
                  <a:cubicBezTo>
                    <a:pt x="5114" y="658"/>
                    <a:pt x="2521" y="2731"/>
                    <a:pt x="1433" y="3786"/>
                  </a:cubicBezTo>
                  <a:cubicBezTo>
                    <a:pt x="1651" y="4805"/>
                    <a:pt x="1831" y="5797"/>
                    <a:pt x="1968" y="6759"/>
                  </a:cubicBezTo>
                  <a:cubicBezTo>
                    <a:pt x="1310" y="12177"/>
                    <a:pt x="0" y="28530"/>
                    <a:pt x="0" y="28530"/>
                  </a:cubicBezTo>
                  <a:lnTo>
                    <a:pt x="15422" y="31428"/>
                  </a:lnTo>
                  <a:cubicBezTo>
                    <a:pt x="15422" y="31428"/>
                    <a:pt x="19102" y="19482"/>
                    <a:pt x="22007" y="6430"/>
                  </a:cubicBezTo>
                  <a:cubicBezTo>
                    <a:pt x="18711" y="3151"/>
                    <a:pt x="14957" y="1"/>
                    <a:pt x="10504" y="1"/>
                  </a:cubicBezTo>
                  <a:close/>
                </a:path>
              </a:pathLst>
            </a:custGeom>
            <a:solidFill>
              <a:srgbClr val="1913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359;p57">
              <a:extLst>
                <a:ext uri="{FF2B5EF4-FFF2-40B4-BE49-F238E27FC236}">
                  <a16:creationId xmlns:a16="http://schemas.microsoft.com/office/drawing/2014/main" id="{00475611-18AC-4125-8BF2-96C58C6F480D}"/>
                </a:ext>
              </a:extLst>
            </p:cNvPr>
            <p:cNvSpPr/>
            <p:nvPr/>
          </p:nvSpPr>
          <p:spPr>
            <a:xfrm>
              <a:off x="2968400" y="2273050"/>
              <a:ext cx="1312450" cy="382475"/>
            </a:xfrm>
            <a:custGeom>
              <a:avLst/>
              <a:gdLst/>
              <a:ahLst/>
              <a:cxnLst/>
              <a:rect l="l" t="t" r="r" b="b"/>
              <a:pathLst>
                <a:path w="52498" h="15299" extrusionOk="0">
                  <a:moveTo>
                    <a:pt x="33848" y="1"/>
                  </a:moveTo>
                  <a:cubicBezTo>
                    <a:pt x="31279" y="1875"/>
                    <a:pt x="27464" y="3965"/>
                    <a:pt x="23237" y="3965"/>
                  </a:cubicBezTo>
                  <a:cubicBezTo>
                    <a:pt x="21502" y="3965"/>
                    <a:pt x="19698" y="3613"/>
                    <a:pt x="17881" y="2750"/>
                  </a:cubicBezTo>
                  <a:cubicBezTo>
                    <a:pt x="13748" y="14113"/>
                    <a:pt x="1" y="15299"/>
                    <a:pt x="1" y="15299"/>
                  </a:cubicBezTo>
                  <a:lnTo>
                    <a:pt x="52497" y="15299"/>
                  </a:lnTo>
                  <a:cubicBezTo>
                    <a:pt x="46118" y="14305"/>
                    <a:pt x="38591" y="11395"/>
                    <a:pt x="34432" y="1559"/>
                  </a:cubicBezTo>
                  <a:cubicBezTo>
                    <a:pt x="34228" y="1069"/>
                    <a:pt x="34034" y="547"/>
                    <a:pt x="33848" y="1"/>
                  </a:cubicBezTo>
                  <a:close/>
                </a:path>
              </a:pathLst>
            </a:custGeom>
            <a:solidFill>
              <a:srgbClr val="9DA1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360;p57">
              <a:extLst>
                <a:ext uri="{FF2B5EF4-FFF2-40B4-BE49-F238E27FC236}">
                  <a16:creationId xmlns:a16="http://schemas.microsoft.com/office/drawing/2014/main" id="{1490D2D7-EDAC-443B-9193-ECBA042BCD7A}"/>
                </a:ext>
              </a:extLst>
            </p:cNvPr>
            <p:cNvSpPr/>
            <p:nvPr/>
          </p:nvSpPr>
          <p:spPr>
            <a:xfrm>
              <a:off x="3378775" y="2341800"/>
              <a:ext cx="469700" cy="135000"/>
            </a:xfrm>
            <a:custGeom>
              <a:avLst/>
              <a:gdLst/>
              <a:ahLst/>
              <a:cxnLst/>
              <a:rect l="l" t="t" r="r" b="b"/>
              <a:pathLst>
                <a:path w="18788" h="5400" extrusionOk="0">
                  <a:moveTo>
                    <a:pt x="18483" y="0"/>
                  </a:moveTo>
                  <a:cubicBezTo>
                    <a:pt x="18409" y="64"/>
                    <a:pt x="13247" y="4953"/>
                    <a:pt x="7042" y="4953"/>
                  </a:cubicBezTo>
                  <a:cubicBezTo>
                    <a:pt x="4853" y="4953"/>
                    <a:pt x="2533" y="4344"/>
                    <a:pt x="262" y="2699"/>
                  </a:cubicBezTo>
                  <a:lnTo>
                    <a:pt x="1" y="3059"/>
                  </a:lnTo>
                  <a:cubicBezTo>
                    <a:pt x="2360" y="4766"/>
                    <a:pt x="4767" y="5399"/>
                    <a:pt x="7038" y="5399"/>
                  </a:cubicBezTo>
                  <a:cubicBezTo>
                    <a:pt x="13425" y="5399"/>
                    <a:pt x="18719" y="390"/>
                    <a:pt x="18787" y="316"/>
                  </a:cubicBezTo>
                  <a:lnTo>
                    <a:pt x="18483" y="0"/>
                  </a:lnTo>
                  <a:close/>
                </a:path>
              </a:pathLst>
            </a:custGeom>
            <a:solidFill>
              <a:srgbClr val="FFD3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 name="Google Shape;2361;p57">
            <a:extLst>
              <a:ext uri="{FF2B5EF4-FFF2-40B4-BE49-F238E27FC236}">
                <a16:creationId xmlns:a16="http://schemas.microsoft.com/office/drawing/2014/main" id="{66A70304-D2C8-47B2-9E03-557A8C4EF558}"/>
              </a:ext>
            </a:extLst>
          </p:cNvPr>
          <p:cNvGrpSpPr/>
          <p:nvPr/>
        </p:nvGrpSpPr>
        <p:grpSpPr>
          <a:xfrm flipH="1">
            <a:off x="1241008" y="1684662"/>
            <a:ext cx="618571" cy="1031871"/>
            <a:chOff x="3040575" y="816275"/>
            <a:chExt cx="1283875" cy="2141700"/>
          </a:xfrm>
        </p:grpSpPr>
        <p:sp>
          <p:nvSpPr>
            <p:cNvPr id="81" name="Google Shape;2362;p57">
              <a:extLst>
                <a:ext uri="{FF2B5EF4-FFF2-40B4-BE49-F238E27FC236}">
                  <a16:creationId xmlns:a16="http://schemas.microsoft.com/office/drawing/2014/main" id="{061A6F97-556B-4E26-A79F-C27280971A7F}"/>
                </a:ext>
              </a:extLst>
            </p:cNvPr>
            <p:cNvSpPr/>
            <p:nvPr/>
          </p:nvSpPr>
          <p:spPr>
            <a:xfrm>
              <a:off x="3040575" y="816275"/>
              <a:ext cx="1247125" cy="1350750"/>
            </a:xfrm>
            <a:custGeom>
              <a:avLst/>
              <a:gdLst/>
              <a:ahLst/>
              <a:cxnLst/>
              <a:rect l="l" t="t" r="r" b="b"/>
              <a:pathLst>
                <a:path w="49885" h="54030" extrusionOk="0">
                  <a:moveTo>
                    <a:pt x="37217" y="0"/>
                  </a:moveTo>
                  <a:cubicBezTo>
                    <a:pt x="24305" y="0"/>
                    <a:pt x="12195" y="7514"/>
                    <a:pt x="9627" y="10171"/>
                  </a:cubicBezTo>
                  <a:cubicBezTo>
                    <a:pt x="6573" y="13324"/>
                    <a:pt x="0" y="32413"/>
                    <a:pt x="782" y="51174"/>
                  </a:cubicBezTo>
                  <a:cubicBezTo>
                    <a:pt x="1750" y="52055"/>
                    <a:pt x="4196" y="52769"/>
                    <a:pt x="7467" y="53259"/>
                  </a:cubicBezTo>
                  <a:lnTo>
                    <a:pt x="8043" y="48469"/>
                  </a:lnTo>
                  <a:lnTo>
                    <a:pt x="8043" y="53347"/>
                  </a:lnTo>
                  <a:cubicBezTo>
                    <a:pt x="9011" y="53476"/>
                    <a:pt x="10042" y="53594"/>
                    <a:pt x="11128" y="53688"/>
                  </a:cubicBezTo>
                  <a:lnTo>
                    <a:pt x="11363" y="51174"/>
                  </a:lnTo>
                  <a:lnTo>
                    <a:pt x="11779" y="53743"/>
                  </a:lnTo>
                  <a:cubicBezTo>
                    <a:pt x="13760" y="53905"/>
                    <a:pt x="15894" y="53998"/>
                    <a:pt x="18091" y="54023"/>
                  </a:cubicBezTo>
                  <a:lnTo>
                    <a:pt x="18091" y="49710"/>
                  </a:lnTo>
                  <a:lnTo>
                    <a:pt x="18991" y="54029"/>
                  </a:lnTo>
                  <a:cubicBezTo>
                    <a:pt x="19106" y="54029"/>
                    <a:pt x="19222" y="54030"/>
                    <a:pt x="19338" y="54030"/>
                  </a:cubicBezTo>
                  <a:cubicBezTo>
                    <a:pt x="24522" y="54030"/>
                    <a:pt x="29979" y="53637"/>
                    <a:pt x="34630" y="52781"/>
                  </a:cubicBezTo>
                  <a:lnTo>
                    <a:pt x="34922" y="48797"/>
                  </a:lnTo>
                  <a:lnTo>
                    <a:pt x="35133" y="52688"/>
                  </a:lnTo>
                  <a:cubicBezTo>
                    <a:pt x="35580" y="52595"/>
                    <a:pt x="36019" y="52502"/>
                    <a:pt x="36454" y="52408"/>
                  </a:cubicBezTo>
                  <a:lnTo>
                    <a:pt x="36727" y="47389"/>
                  </a:lnTo>
                  <a:lnTo>
                    <a:pt x="37285" y="52216"/>
                  </a:lnTo>
                  <a:cubicBezTo>
                    <a:pt x="39266" y="51726"/>
                    <a:pt x="41028" y="51136"/>
                    <a:pt x="42461" y="50435"/>
                  </a:cubicBezTo>
                  <a:lnTo>
                    <a:pt x="42549" y="47389"/>
                  </a:lnTo>
                  <a:lnTo>
                    <a:pt x="43237" y="50025"/>
                  </a:lnTo>
                  <a:cubicBezTo>
                    <a:pt x="44007" y="49592"/>
                    <a:pt x="44658" y="49114"/>
                    <a:pt x="45167" y="48593"/>
                  </a:cubicBezTo>
                  <a:cubicBezTo>
                    <a:pt x="45167" y="48593"/>
                    <a:pt x="49884" y="16297"/>
                    <a:pt x="44560" y="887"/>
                  </a:cubicBezTo>
                  <a:cubicBezTo>
                    <a:pt x="42123" y="268"/>
                    <a:pt x="39656" y="0"/>
                    <a:pt x="37217" y="0"/>
                  </a:cubicBezTo>
                  <a:close/>
                </a:path>
              </a:pathLst>
            </a:custGeom>
            <a:solidFill>
              <a:srgbClr val="9DA1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363;p57">
              <a:extLst>
                <a:ext uri="{FF2B5EF4-FFF2-40B4-BE49-F238E27FC236}">
                  <a16:creationId xmlns:a16="http://schemas.microsoft.com/office/drawing/2014/main" id="{EB2F655C-D5C0-4614-8D0F-124AFCDE5A89}"/>
                </a:ext>
              </a:extLst>
            </p:cNvPr>
            <p:cNvSpPr/>
            <p:nvPr/>
          </p:nvSpPr>
          <p:spPr>
            <a:xfrm>
              <a:off x="3065400" y="1417400"/>
              <a:ext cx="250750" cy="246350"/>
            </a:xfrm>
            <a:custGeom>
              <a:avLst/>
              <a:gdLst/>
              <a:ahLst/>
              <a:cxnLst/>
              <a:rect l="l" t="t" r="r" b="b"/>
              <a:pathLst>
                <a:path w="10030" h="9854" extrusionOk="0">
                  <a:moveTo>
                    <a:pt x="4337" y="1"/>
                  </a:moveTo>
                  <a:cubicBezTo>
                    <a:pt x="3919" y="1"/>
                    <a:pt x="3490" y="85"/>
                    <a:pt x="3054" y="276"/>
                  </a:cubicBezTo>
                  <a:cubicBezTo>
                    <a:pt x="0" y="1612"/>
                    <a:pt x="2513" y="9853"/>
                    <a:pt x="6923" y="9853"/>
                  </a:cubicBezTo>
                  <a:cubicBezTo>
                    <a:pt x="7881" y="9853"/>
                    <a:pt x="8929" y="9464"/>
                    <a:pt x="10029" y="8530"/>
                  </a:cubicBezTo>
                  <a:lnTo>
                    <a:pt x="10029" y="4807"/>
                  </a:lnTo>
                  <a:cubicBezTo>
                    <a:pt x="10029" y="4807"/>
                    <a:pt x="7494" y="1"/>
                    <a:pt x="4337" y="1"/>
                  </a:cubicBezTo>
                  <a:close/>
                </a:path>
              </a:pathLst>
            </a:custGeom>
            <a:solidFill>
              <a:srgbClr val="A35D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364;p57">
              <a:extLst>
                <a:ext uri="{FF2B5EF4-FFF2-40B4-BE49-F238E27FC236}">
                  <a16:creationId xmlns:a16="http://schemas.microsoft.com/office/drawing/2014/main" id="{9B47361D-41F3-4E9E-A4C3-9248F3D82462}"/>
                </a:ext>
              </a:extLst>
            </p:cNvPr>
            <p:cNvSpPr/>
            <p:nvPr/>
          </p:nvSpPr>
          <p:spPr>
            <a:xfrm>
              <a:off x="3231700" y="1446925"/>
              <a:ext cx="84450" cy="216600"/>
            </a:xfrm>
            <a:custGeom>
              <a:avLst/>
              <a:gdLst/>
              <a:ahLst/>
              <a:cxnLst/>
              <a:rect l="l" t="t" r="r" b="b"/>
              <a:pathLst>
                <a:path w="3378" h="8664" extrusionOk="0">
                  <a:moveTo>
                    <a:pt x="479" y="0"/>
                  </a:moveTo>
                  <a:cubicBezTo>
                    <a:pt x="318" y="2018"/>
                    <a:pt x="32" y="5834"/>
                    <a:pt x="1" y="8652"/>
                  </a:cubicBezTo>
                  <a:cubicBezTo>
                    <a:pt x="93" y="8660"/>
                    <a:pt x="185" y="8663"/>
                    <a:pt x="279" y="8663"/>
                  </a:cubicBezTo>
                  <a:cubicBezTo>
                    <a:pt x="1236" y="8663"/>
                    <a:pt x="2281" y="8281"/>
                    <a:pt x="3377" y="7349"/>
                  </a:cubicBezTo>
                  <a:lnTo>
                    <a:pt x="3377" y="3626"/>
                  </a:lnTo>
                  <a:cubicBezTo>
                    <a:pt x="3377" y="3626"/>
                    <a:pt x="2217" y="1423"/>
                    <a:pt x="479" y="0"/>
                  </a:cubicBezTo>
                  <a:close/>
                </a:path>
              </a:pathLst>
            </a:custGeom>
            <a:solidFill>
              <a:srgbClr val="6739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365;p57">
              <a:extLst>
                <a:ext uri="{FF2B5EF4-FFF2-40B4-BE49-F238E27FC236}">
                  <a16:creationId xmlns:a16="http://schemas.microsoft.com/office/drawing/2014/main" id="{9DF7D5C5-94C9-42D1-87A2-9E2BECB4DF0C}"/>
                </a:ext>
              </a:extLst>
            </p:cNvPr>
            <p:cNvSpPr/>
            <p:nvPr/>
          </p:nvSpPr>
          <p:spPr>
            <a:xfrm>
              <a:off x="3173700" y="1513950"/>
              <a:ext cx="115600" cy="87525"/>
            </a:xfrm>
            <a:custGeom>
              <a:avLst/>
              <a:gdLst/>
              <a:ahLst/>
              <a:cxnLst/>
              <a:rect l="l" t="t" r="r" b="b"/>
              <a:pathLst>
                <a:path w="4624" h="3501" extrusionOk="0">
                  <a:moveTo>
                    <a:pt x="0" y="0"/>
                  </a:moveTo>
                  <a:cubicBezTo>
                    <a:pt x="404" y="169"/>
                    <a:pt x="782" y="361"/>
                    <a:pt x="1160" y="553"/>
                  </a:cubicBezTo>
                  <a:cubicBezTo>
                    <a:pt x="1539" y="745"/>
                    <a:pt x="1905" y="956"/>
                    <a:pt x="2260" y="1180"/>
                  </a:cubicBezTo>
                  <a:cubicBezTo>
                    <a:pt x="2613" y="1403"/>
                    <a:pt x="2948" y="1652"/>
                    <a:pt x="3265" y="1919"/>
                  </a:cubicBezTo>
                  <a:cubicBezTo>
                    <a:pt x="3508" y="2120"/>
                    <a:pt x="3727" y="2339"/>
                    <a:pt x="3932" y="2574"/>
                  </a:cubicBezTo>
                  <a:lnTo>
                    <a:pt x="3932" y="2574"/>
                  </a:lnTo>
                  <a:cubicBezTo>
                    <a:pt x="3655" y="2648"/>
                    <a:pt x="3387" y="2738"/>
                    <a:pt x="3122" y="2850"/>
                  </a:cubicBezTo>
                  <a:cubicBezTo>
                    <a:pt x="2761" y="3004"/>
                    <a:pt x="2403" y="3203"/>
                    <a:pt x="2142" y="3500"/>
                  </a:cubicBezTo>
                  <a:cubicBezTo>
                    <a:pt x="2470" y="3290"/>
                    <a:pt x="2836" y="3185"/>
                    <a:pt x="3202" y="3091"/>
                  </a:cubicBezTo>
                  <a:cubicBezTo>
                    <a:pt x="3569" y="2999"/>
                    <a:pt x="3947" y="2930"/>
                    <a:pt x="4313" y="2881"/>
                  </a:cubicBezTo>
                  <a:lnTo>
                    <a:pt x="4623" y="2844"/>
                  </a:lnTo>
                  <a:lnTo>
                    <a:pt x="4443" y="2577"/>
                  </a:lnTo>
                  <a:cubicBezTo>
                    <a:pt x="4190" y="2211"/>
                    <a:pt x="3892" y="1875"/>
                    <a:pt x="3557" y="1584"/>
                  </a:cubicBezTo>
                  <a:cubicBezTo>
                    <a:pt x="3214" y="1298"/>
                    <a:pt x="2855" y="1037"/>
                    <a:pt x="2464" y="833"/>
                  </a:cubicBezTo>
                  <a:cubicBezTo>
                    <a:pt x="2085" y="621"/>
                    <a:pt x="1682" y="441"/>
                    <a:pt x="1266" y="298"/>
                  </a:cubicBezTo>
                  <a:cubicBezTo>
                    <a:pt x="856" y="163"/>
                    <a:pt x="435" y="57"/>
                    <a:pt x="0" y="0"/>
                  </a:cubicBezTo>
                  <a:close/>
                </a:path>
              </a:pathLst>
            </a:custGeom>
            <a:solidFill>
              <a:srgbClr val="6739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366;p57">
              <a:extLst>
                <a:ext uri="{FF2B5EF4-FFF2-40B4-BE49-F238E27FC236}">
                  <a16:creationId xmlns:a16="http://schemas.microsoft.com/office/drawing/2014/main" id="{5864CC32-AAE6-43A6-AE5C-4805CFBEDD87}"/>
                </a:ext>
              </a:extLst>
            </p:cNvPr>
            <p:cNvSpPr/>
            <p:nvPr/>
          </p:nvSpPr>
          <p:spPr>
            <a:xfrm>
              <a:off x="4065775" y="1417400"/>
              <a:ext cx="250800" cy="246350"/>
            </a:xfrm>
            <a:custGeom>
              <a:avLst/>
              <a:gdLst/>
              <a:ahLst/>
              <a:cxnLst/>
              <a:rect l="l" t="t" r="r" b="b"/>
              <a:pathLst>
                <a:path w="10032" h="9854" extrusionOk="0">
                  <a:moveTo>
                    <a:pt x="5695" y="1"/>
                  </a:moveTo>
                  <a:cubicBezTo>
                    <a:pt x="2537" y="1"/>
                    <a:pt x="1" y="4807"/>
                    <a:pt x="1" y="4807"/>
                  </a:cubicBezTo>
                  <a:lnTo>
                    <a:pt x="1" y="8530"/>
                  </a:lnTo>
                  <a:cubicBezTo>
                    <a:pt x="1100" y="9464"/>
                    <a:pt x="2148" y="9853"/>
                    <a:pt x="3106" y="9853"/>
                  </a:cubicBezTo>
                  <a:cubicBezTo>
                    <a:pt x="7515" y="9853"/>
                    <a:pt x="10031" y="1612"/>
                    <a:pt x="6977" y="276"/>
                  </a:cubicBezTo>
                  <a:cubicBezTo>
                    <a:pt x="6542" y="85"/>
                    <a:pt x="6113" y="1"/>
                    <a:pt x="5695" y="1"/>
                  </a:cubicBezTo>
                  <a:close/>
                </a:path>
              </a:pathLst>
            </a:custGeom>
            <a:solidFill>
              <a:srgbClr val="A35D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367;p57">
              <a:extLst>
                <a:ext uri="{FF2B5EF4-FFF2-40B4-BE49-F238E27FC236}">
                  <a16:creationId xmlns:a16="http://schemas.microsoft.com/office/drawing/2014/main" id="{CEB57BE9-3CA3-4359-AFD8-179E1655E3F3}"/>
                </a:ext>
              </a:extLst>
            </p:cNvPr>
            <p:cNvSpPr/>
            <p:nvPr/>
          </p:nvSpPr>
          <p:spPr>
            <a:xfrm>
              <a:off x="4065775" y="1451750"/>
              <a:ext cx="81500" cy="211650"/>
            </a:xfrm>
            <a:custGeom>
              <a:avLst/>
              <a:gdLst/>
              <a:ahLst/>
              <a:cxnLst/>
              <a:rect l="l" t="t" r="r" b="b"/>
              <a:pathLst>
                <a:path w="3260" h="8466" extrusionOk="0">
                  <a:moveTo>
                    <a:pt x="2670" y="1"/>
                  </a:moveTo>
                  <a:cubicBezTo>
                    <a:pt x="1063" y="1422"/>
                    <a:pt x="1" y="3433"/>
                    <a:pt x="1" y="3433"/>
                  </a:cubicBezTo>
                  <a:lnTo>
                    <a:pt x="1" y="7156"/>
                  </a:lnTo>
                  <a:cubicBezTo>
                    <a:pt x="1051" y="8050"/>
                    <a:pt x="2056" y="8434"/>
                    <a:pt x="2980" y="8465"/>
                  </a:cubicBezTo>
                  <a:cubicBezTo>
                    <a:pt x="3260" y="5326"/>
                    <a:pt x="2913" y="2024"/>
                    <a:pt x="2670" y="1"/>
                  </a:cubicBezTo>
                  <a:close/>
                </a:path>
              </a:pathLst>
            </a:custGeom>
            <a:solidFill>
              <a:srgbClr val="6739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368;p57">
              <a:extLst>
                <a:ext uri="{FF2B5EF4-FFF2-40B4-BE49-F238E27FC236}">
                  <a16:creationId xmlns:a16="http://schemas.microsoft.com/office/drawing/2014/main" id="{E8FF2046-F4E5-4A1B-9348-C310D6AD44DD}"/>
                </a:ext>
              </a:extLst>
            </p:cNvPr>
            <p:cNvSpPr/>
            <p:nvPr/>
          </p:nvSpPr>
          <p:spPr>
            <a:xfrm>
              <a:off x="4092625" y="1513950"/>
              <a:ext cx="115600" cy="87525"/>
            </a:xfrm>
            <a:custGeom>
              <a:avLst/>
              <a:gdLst/>
              <a:ahLst/>
              <a:cxnLst/>
              <a:rect l="l" t="t" r="r" b="b"/>
              <a:pathLst>
                <a:path w="4624" h="3501" extrusionOk="0">
                  <a:moveTo>
                    <a:pt x="4624" y="0"/>
                  </a:moveTo>
                  <a:lnTo>
                    <a:pt x="4624" y="0"/>
                  </a:lnTo>
                  <a:cubicBezTo>
                    <a:pt x="4191" y="57"/>
                    <a:pt x="3768" y="163"/>
                    <a:pt x="3352" y="298"/>
                  </a:cubicBezTo>
                  <a:cubicBezTo>
                    <a:pt x="2942" y="441"/>
                    <a:pt x="2539" y="621"/>
                    <a:pt x="2154" y="833"/>
                  </a:cubicBezTo>
                  <a:cubicBezTo>
                    <a:pt x="1770" y="1037"/>
                    <a:pt x="1410" y="1298"/>
                    <a:pt x="1069" y="1584"/>
                  </a:cubicBezTo>
                  <a:cubicBezTo>
                    <a:pt x="734" y="1875"/>
                    <a:pt x="436" y="2211"/>
                    <a:pt x="181" y="2577"/>
                  </a:cubicBezTo>
                  <a:lnTo>
                    <a:pt x="1" y="2844"/>
                  </a:lnTo>
                  <a:lnTo>
                    <a:pt x="312" y="2881"/>
                  </a:lnTo>
                  <a:cubicBezTo>
                    <a:pt x="677" y="2930"/>
                    <a:pt x="1057" y="2999"/>
                    <a:pt x="1422" y="3091"/>
                  </a:cubicBezTo>
                  <a:cubicBezTo>
                    <a:pt x="1788" y="3185"/>
                    <a:pt x="2154" y="3290"/>
                    <a:pt x="2484" y="3500"/>
                  </a:cubicBezTo>
                  <a:cubicBezTo>
                    <a:pt x="2223" y="3203"/>
                    <a:pt x="1863" y="3004"/>
                    <a:pt x="1504" y="2850"/>
                  </a:cubicBezTo>
                  <a:cubicBezTo>
                    <a:pt x="1239" y="2738"/>
                    <a:pt x="971" y="2648"/>
                    <a:pt x="693" y="2574"/>
                  </a:cubicBezTo>
                  <a:lnTo>
                    <a:pt x="693" y="2574"/>
                  </a:lnTo>
                  <a:cubicBezTo>
                    <a:pt x="898" y="2340"/>
                    <a:pt x="1116" y="2120"/>
                    <a:pt x="1361" y="1919"/>
                  </a:cubicBezTo>
                  <a:cubicBezTo>
                    <a:pt x="1670" y="1652"/>
                    <a:pt x="2012" y="1403"/>
                    <a:pt x="2366" y="1180"/>
                  </a:cubicBezTo>
                  <a:cubicBezTo>
                    <a:pt x="2719" y="956"/>
                    <a:pt x="3085" y="745"/>
                    <a:pt x="3464" y="553"/>
                  </a:cubicBezTo>
                  <a:cubicBezTo>
                    <a:pt x="3842" y="361"/>
                    <a:pt x="4222" y="169"/>
                    <a:pt x="4624" y="0"/>
                  </a:cubicBezTo>
                  <a:close/>
                </a:path>
              </a:pathLst>
            </a:custGeom>
            <a:solidFill>
              <a:srgbClr val="6739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369;p57">
              <a:extLst>
                <a:ext uri="{FF2B5EF4-FFF2-40B4-BE49-F238E27FC236}">
                  <a16:creationId xmlns:a16="http://schemas.microsoft.com/office/drawing/2014/main" id="{366BABCD-2A73-4FE2-87F1-04A9DB1BB8B5}"/>
                </a:ext>
              </a:extLst>
            </p:cNvPr>
            <p:cNvSpPr/>
            <p:nvPr/>
          </p:nvSpPr>
          <p:spPr>
            <a:xfrm>
              <a:off x="3152900" y="1825975"/>
              <a:ext cx="1171550" cy="1132000"/>
            </a:xfrm>
            <a:custGeom>
              <a:avLst/>
              <a:gdLst/>
              <a:ahLst/>
              <a:cxnLst/>
              <a:rect l="l" t="t" r="r" b="b"/>
              <a:pathLst>
                <a:path w="46862" h="45280" extrusionOk="0">
                  <a:moveTo>
                    <a:pt x="21584" y="1"/>
                  </a:moveTo>
                  <a:lnTo>
                    <a:pt x="21584" y="1"/>
                  </a:lnTo>
                  <a:cubicBezTo>
                    <a:pt x="21584" y="1"/>
                    <a:pt x="22807" y="14076"/>
                    <a:pt x="19401" y="26785"/>
                  </a:cubicBezTo>
                  <a:cubicBezTo>
                    <a:pt x="15999" y="39489"/>
                    <a:pt x="1" y="45280"/>
                    <a:pt x="1" y="45280"/>
                  </a:cubicBezTo>
                  <a:lnTo>
                    <a:pt x="46861" y="45280"/>
                  </a:lnTo>
                  <a:cubicBezTo>
                    <a:pt x="46861" y="45280"/>
                    <a:pt x="36312" y="41419"/>
                    <a:pt x="30640" y="32569"/>
                  </a:cubicBezTo>
                  <a:cubicBezTo>
                    <a:pt x="24961" y="23720"/>
                    <a:pt x="27462" y="5337"/>
                    <a:pt x="27462" y="5337"/>
                  </a:cubicBezTo>
                  <a:lnTo>
                    <a:pt x="21584" y="1"/>
                  </a:lnTo>
                  <a:close/>
                </a:path>
              </a:pathLst>
            </a:custGeom>
            <a:solidFill>
              <a:srgbClr val="A35D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370;p57">
              <a:extLst>
                <a:ext uri="{FF2B5EF4-FFF2-40B4-BE49-F238E27FC236}">
                  <a16:creationId xmlns:a16="http://schemas.microsoft.com/office/drawing/2014/main" id="{BAA88298-B323-4486-8D2C-0F46C702C7FF}"/>
                </a:ext>
              </a:extLst>
            </p:cNvPr>
            <p:cNvSpPr/>
            <p:nvPr/>
          </p:nvSpPr>
          <p:spPr>
            <a:xfrm>
              <a:off x="3684450" y="1825975"/>
              <a:ext cx="155000" cy="449325"/>
            </a:xfrm>
            <a:custGeom>
              <a:avLst/>
              <a:gdLst/>
              <a:ahLst/>
              <a:cxnLst/>
              <a:rect l="l" t="t" r="r" b="b"/>
              <a:pathLst>
                <a:path w="6200" h="17973" extrusionOk="0">
                  <a:moveTo>
                    <a:pt x="322" y="1"/>
                  </a:moveTo>
                  <a:cubicBezTo>
                    <a:pt x="322" y="1"/>
                    <a:pt x="975" y="7509"/>
                    <a:pt x="1" y="16514"/>
                  </a:cubicBezTo>
                  <a:cubicBezTo>
                    <a:pt x="1496" y="17004"/>
                    <a:pt x="3581" y="17625"/>
                    <a:pt x="5735" y="17972"/>
                  </a:cubicBezTo>
                  <a:cubicBezTo>
                    <a:pt x="5400" y="11239"/>
                    <a:pt x="6200" y="5337"/>
                    <a:pt x="6200" y="5337"/>
                  </a:cubicBezTo>
                  <a:lnTo>
                    <a:pt x="322" y="1"/>
                  </a:lnTo>
                  <a:close/>
                </a:path>
              </a:pathLst>
            </a:custGeom>
            <a:solidFill>
              <a:srgbClr val="6739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371;p57">
              <a:extLst>
                <a:ext uri="{FF2B5EF4-FFF2-40B4-BE49-F238E27FC236}">
                  <a16:creationId xmlns:a16="http://schemas.microsoft.com/office/drawing/2014/main" id="{903F5F0C-7A7C-4DF5-A2F5-734F405383B3}"/>
                </a:ext>
              </a:extLst>
            </p:cNvPr>
            <p:cNvSpPr/>
            <p:nvPr/>
          </p:nvSpPr>
          <p:spPr>
            <a:xfrm>
              <a:off x="3275450" y="932350"/>
              <a:ext cx="840025" cy="1163275"/>
            </a:xfrm>
            <a:custGeom>
              <a:avLst/>
              <a:gdLst/>
              <a:ahLst/>
              <a:cxnLst/>
              <a:rect l="l" t="t" r="r" b="b"/>
              <a:pathLst>
                <a:path w="33601" h="46531" extrusionOk="0">
                  <a:moveTo>
                    <a:pt x="18068" y="0"/>
                  </a:moveTo>
                  <a:cubicBezTo>
                    <a:pt x="10447" y="0"/>
                    <a:pt x="3646" y="5018"/>
                    <a:pt x="1974" y="10145"/>
                  </a:cubicBezTo>
                  <a:cubicBezTo>
                    <a:pt x="1974" y="10145"/>
                    <a:pt x="1" y="17581"/>
                    <a:pt x="232" y="27001"/>
                  </a:cubicBezTo>
                  <a:cubicBezTo>
                    <a:pt x="467" y="36416"/>
                    <a:pt x="12557" y="45253"/>
                    <a:pt x="15579" y="46531"/>
                  </a:cubicBezTo>
                  <a:cubicBezTo>
                    <a:pt x="22324" y="44322"/>
                    <a:pt x="33601" y="38513"/>
                    <a:pt x="33135" y="21887"/>
                  </a:cubicBezTo>
                  <a:cubicBezTo>
                    <a:pt x="32670" y="5261"/>
                    <a:pt x="27090" y="495"/>
                    <a:pt x="19065" y="29"/>
                  </a:cubicBezTo>
                  <a:cubicBezTo>
                    <a:pt x="18732" y="10"/>
                    <a:pt x="18399" y="0"/>
                    <a:pt x="18068" y="0"/>
                  </a:cubicBezTo>
                  <a:close/>
                </a:path>
              </a:pathLst>
            </a:custGeom>
            <a:solidFill>
              <a:srgbClr val="A35D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372;p57">
              <a:extLst>
                <a:ext uri="{FF2B5EF4-FFF2-40B4-BE49-F238E27FC236}">
                  <a16:creationId xmlns:a16="http://schemas.microsoft.com/office/drawing/2014/main" id="{19189D4A-D436-4359-8910-23B6DE343EDE}"/>
                </a:ext>
              </a:extLst>
            </p:cNvPr>
            <p:cNvSpPr/>
            <p:nvPr/>
          </p:nvSpPr>
          <p:spPr>
            <a:xfrm>
              <a:off x="3198200" y="872900"/>
              <a:ext cx="948300" cy="584625"/>
            </a:xfrm>
            <a:custGeom>
              <a:avLst/>
              <a:gdLst/>
              <a:ahLst/>
              <a:cxnLst/>
              <a:rect l="l" t="t" r="r" b="b"/>
              <a:pathLst>
                <a:path w="37932" h="23385" extrusionOk="0">
                  <a:moveTo>
                    <a:pt x="23000" y="0"/>
                  </a:moveTo>
                  <a:cubicBezTo>
                    <a:pt x="17987" y="0"/>
                    <a:pt x="9429" y="4642"/>
                    <a:pt x="7063" y="6640"/>
                  </a:cubicBezTo>
                  <a:cubicBezTo>
                    <a:pt x="4649" y="8685"/>
                    <a:pt x="0" y="20827"/>
                    <a:pt x="1167" y="20827"/>
                  </a:cubicBezTo>
                  <a:cubicBezTo>
                    <a:pt x="1215" y="20827"/>
                    <a:pt x="1273" y="20807"/>
                    <a:pt x="1341" y="20764"/>
                  </a:cubicBezTo>
                  <a:cubicBezTo>
                    <a:pt x="3067" y="19698"/>
                    <a:pt x="9681" y="14727"/>
                    <a:pt x="9681" y="14726"/>
                  </a:cubicBezTo>
                  <a:lnTo>
                    <a:pt x="9681" y="14726"/>
                  </a:lnTo>
                  <a:cubicBezTo>
                    <a:pt x="9681" y="14727"/>
                    <a:pt x="6095" y="18544"/>
                    <a:pt x="4258" y="20764"/>
                  </a:cubicBezTo>
                  <a:cubicBezTo>
                    <a:pt x="13548" y="19704"/>
                    <a:pt x="25482" y="4612"/>
                    <a:pt x="25483" y="4611"/>
                  </a:cubicBezTo>
                  <a:lnTo>
                    <a:pt x="25483" y="4611"/>
                  </a:lnTo>
                  <a:cubicBezTo>
                    <a:pt x="22616" y="15347"/>
                    <a:pt x="31738" y="18544"/>
                    <a:pt x="31738" y="18544"/>
                  </a:cubicBezTo>
                  <a:cubicBezTo>
                    <a:pt x="31738" y="18544"/>
                    <a:pt x="31831" y="18060"/>
                    <a:pt x="31254" y="13672"/>
                  </a:cubicBezTo>
                  <a:lnTo>
                    <a:pt x="31254" y="13672"/>
                  </a:lnTo>
                  <a:cubicBezTo>
                    <a:pt x="32315" y="19257"/>
                    <a:pt x="36244" y="23384"/>
                    <a:pt x="36244" y="23384"/>
                  </a:cubicBezTo>
                  <a:cubicBezTo>
                    <a:pt x="36244" y="23384"/>
                    <a:pt x="37931" y="11283"/>
                    <a:pt x="36963" y="7800"/>
                  </a:cubicBezTo>
                  <a:cubicBezTo>
                    <a:pt x="35995" y="4320"/>
                    <a:pt x="28740" y="739"/>
                    <a:pt x="23931" y="61"/>
                  </a:cubicBezTo>
                  <a:cubicBezTo>
                    <a:pt x="23637" y="20"/>
                    <a:pt x="23326" y="0"/>
                    <a:pt x="23000" y="0"/>
                  </a:cubicBezTo>
                  <a:close/>
                </a:path>
              </a:pathLst>
            </a:custGeom>
            <a:solidFill>
              <a:srgbClr val="9DA1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373;p57">
              <a:extLst>
                <a:ext uri="{FF2B5EF4-FFF2-40B4-BE49-F238E27FC236}">
                  <a16:creationId xmlns:a16="http://schemas.microsoft.com/office/drawing/2014/main" id="{5CC36CE4-7EED-4A85-AAE0-9A244B923A85}"/>
                </a:ext>
              </a:extLst>
            </p:cNvPr>
            <p:cNvSpPr/>
            <p:nvPr/>
          </p:nvSpPr>
          <p:spPr>
            <a:xfrm>
              <a:off x="3421800" y="2783550"/>
              <a:ext cx="22800" cy="174425"/>
            </a:xfrm>
            <a:custGeom>
              <a:avLst/>
              <a:gdLst/>
              <a:ahLst/>
              <a:cxnLst/>
              <a:rect l="l" t="t" r="r" b="b"/>
              <a:pathLst>
                <a:path w="912" h="6977" extrusionOk="0">
                  <a:moveTo>
                    <a:pt x="912" y="0"/>
                  </a:moveTo>
                  <a:cubicBezTo>
                    <a:pt x="608" y="261"/>
                    <a:pt x="304" y="515"/>
                    <a:pt x="0" y="758"/>
                  </a:cubicBezTo>
                  <a:lnTo>
                    <a:pt x="0" y="6977"/>
                  </a:lnTo>
                  <a:lnTo>
                    <a:pt x="912" y="6977"/>
                  </a:lnTo>
                  <a:lnTo>
                    <a:pt x="912" y="0"/>
                  </a:lnTo>
                  <a:close/>
                </a:path>
              </a:pathLst>
            </a:cu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374;p57">
              <a:extLst>
                <a:ext uri="{FF2B5EF4-FFF2-40B4-BE49-F238E27FC236}">
                  <a16:creationId xmlns:a16="http://schemas.microsoft.com/office/drawing/2014/main" id="{451DD771-7141-4F1A-BD8C-6382E7D732E6}"/>
                </a:ext>
              </a:extLst>
            </p:cNvPr>
            <p:cNvSpPr/>
            <p:nvPr/>
          </p:nvSpPr>
          <p:spPr>
            <a:xfrm>
              <a:off x="4054325" y="2793925"/>
              <a:ext cx="22850" cy="164050"/>
            </a:xfrm>
            <a:custGeom>
              <a:avLst/>
              <a:gdLst/>
              <a:ahLst/>
              <a:cxnLst/>
              <a:rect l="l" t="t" r="r" b="b"/>
              <a:pathLst>
                <a:path w="914" h="6562" extrusionOk="0">
                  <a:moveTo>
                    <a:pt x="0" y="1"/>
                  </a:moveTo>
                  <a:lnTo>
                    <a:pt x="0" y="6562"/>
                  </a:lnTo>
                  <a:lnTo>
                    <a:pt x="913" y="6562"/>
                  </a:lnTo>
                  <a:lnTo>
                    <a:pt x="913" y="765"/>
                  </a:lnTo>
                  <a:cubicBezTo>
                    <a:pt x="608" y="516"/>
                    <a:pt x="304" y="261"/>
                    <a:pt x="0" y="1"/>
                  </a:cubicBezTo>
                  <a:close/>
                </a:path>
              </a:pathLst>
            </a:cu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375;p57">
              <a:extLst>
                <a:ext uri="{FF2B5EF4-FFF2-40B4-BE49-F238E27FC236}">
                  <a16:creationId xmlns:a16="http://schemas.microsoft.com/office/drawing/2014/main" id="{16B7E370-ECF5-4994-B468-FADBD25A2435}"/>
                </a:ext>
              </a:extLst>
            </p:cNvPr>
            <p:cNvSpPr/>
            <p:nvPr/>
          </p:nvSpPr>
          <p:spPr>
            <a:xfrm>
              <a:off x="3515800" y="2793925"/>
              <a:ext cx="442950" cy="93450"/>
            </a:xfrm>
            <a:custGeom>
              <a:avLst/>
              <a:gdLst/>
              <a:ahLst/>
              <a:cxnLst/>
              <a:rect l="l" t="t" r="r" b="b"/>
              <a:pathLst>
                <a:path w="17718" h="3738" extrusionOk="0">
                  <a:moveTo>
                    <a:pt x="1" y="1"/>
                  </a:moveTo>
                  <a:cubicBezTo>
                    <a:pt x="1105" y="312"/>
                    <a:pt x="2216" y="604"/>
                    <a:pt x="3327" y="870"/>
                  </a:cubicBezTo>
                  <a:cubicBezTo>
                    <a:pt x="4405" y="1141"/>
                    <a:pt x="5489" y="1407"/>
                    <a:pt x="6574" y="1648"/>
                  </a:cubicBezTo>
                  <a:lnTo>
                    <a:pt x="6574" y="1648"/>
                  </a:lnTo>
                  <a:cubicBezTo>
                    <a:pt x="6787" y="2102"/>
                    <a:pt x="7036" y="2523"/>
                    <a:pt x="7360" y="2912"/>
                  </a:cubicBezTo>
                  <a:cubicBezTo>
                    <a:pt x="7701" y="3309"/>
                    <a:pt x="8168" y="3732"/>
                    <a:pt x="8806" y="3738"/>
                  </a:cubicBezTo>
                  <a:cubicBezTo>
                    <a:pt x="8814" y="3738"/>
                    <a:pt x="8822" y="3738"/>
                    <a:pt x="8830" y="3738"/>
                  </a:cubicBezTo>
                  <a:cubicBezTo>
                    <a:pt x="9126" y="3738"/>
                    <a:pt x="9414" y="3628"/>
                    <a:pt x="9645" y="3477"/>
                  </a:cubicBezTo>
                  <a:cubicBezTo>
                    <a:pt x="9886" y="3322"/>
                    <a:pt x="10073" y="3111"/>
                    <a:pt x="10247" y="2912"/>
                  </a:cubicBezTo>
                  <a:cubicBezTo>
                    <a:pt x="10560" y="2517"/>
                    <a:pt x="10804" y="2084"/>
                    <a:pt x="11017" y="1643"/>
                  </a:cubicBezTo>
                  <a:lnTo>
                    <a:pt x="11017" y="1643"/>
                  </a:lnTo>
                  <a:cubicBezTo>
                    <a:pt x="12116" y="1487"/>
                    <a:pt x="13218" y="1318"/>
                    <a:pt x="14317" y="1155"/>
                  </a:cubicBezTo>
                  <a:cubicBezTo>
                    <a:pt x="14882" y="1069"/>
                    <a:pt x="15454" y="969"/>
                    <a:pt x="16018" y="882"/>
                  </a:cubicBezTo>
                  <a:lnTo>
                    <a:pt x="17718" y="590"/>
                  </a:lnTo>
                  <a:lnTo>
                    <a:pt x="15999" y="745"/>
                  </a:lnTo>
                  <a:cubicBezTo>
                    <a:pt x="15429" y="802"/>
                    <a:pt x="14858" y="845"/>
                    <a:pt x="14286" y="914"/>
                  </a:cubicBezTo>
                  <a:cubicBezTo>
                    <a:pt x="13145" y="1037"/>
                    <a:pt x="12003" y="1149"/>
                    <a:pt x="10860" y="1286"/>
                  </a:cubicBezTo>
                  <a:lnTo>
                    <a:pt x="10762" y="1298"/>
                  </a:lnTo>
                  <a:lnTo>
                    <a:pt x="10717" y="1392"/>
                  </a:lnTo>
                  <a:cubicBezTo>
                    <a:pt x="10494" y="1839"/>
                    <a:pt x="10247" y="2279"/>
                    <a:pt x="9935" y="2652"/>
                  </a:cubicBezTo>
                  <a:cubicBezTo>
                    <a:pt x="9632" y="3009"/>
                    <a:pt x="9245" y="3309"/>
                    <a:pt x="8839" y="3309"/>
                  </a:cubicBezTo>
                  <a:cubicBezTo>
                    <a:pt x="8830" y="3309"/>
                    <a:pt x="8821" y="3309"/>
                    <a:pt x="8812" y="3309"/>
                  </a:cubicBezTo>
                  <a:cubicBezTo>
                    <a:pt x="8397" y="3297"/>
                    <a:pt x="7999" y="2987"/>
                    <a:pt x="7683" y="2632"/>
                  </a:cubicBezTo>
                  <a:cubicBezTo>
                    <a:pt x="7374" y="2266"/>
                    <a:pt x="7106" y="1833"/>
                    <a:pt x="6902" y="1392"/>
                  </a:cubicBezTo>
                  <a:lnTo>
                    <a:pt x="6858" y="1298"/>
                  </a:lnTo>
                  <a:lnTo>
                    <a:pt x="6759" y="1274"/>
                  </a:lnTo>
                  <a:cubicBezTo>
                    <a:pt x="5635" y="1031"/>
                    <a:pt x="4512" y="814"/>
                    <a:pt x="3389" y="604"/>
                  </a:cubicBezTo>
                  <a:cubicBezTo>
                    <a:pt x="2259" y="380"/>
                    <a:pt x="1130" y="187"/>
                    <a:pt x="1" y="1"/>
                  </a:cubicBezTo>
                  <a:close/>
                </a:path>
              </a:pathLst>
            </a:custGeom>
            <a:solidFill>
              <a:srgbClr val="6739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640;p59">
            <a:extLst>
              <a:ext uri="{FF2B5EF4-FFF2-40B4-BE49-F238E27FC236}">
                <a16:creationId xmlns:a16="http://schemas.microsoft.com/office/drawing/2014/main" id="{C2D27A5D-470D-483A-9098-CE1ECB4F1467}"/>
              </a:ext>
            </a:extLst>
          </p:cNvPr>
          <p:cNvGrpSpPr/>
          <p:nvPr/>
        </p:nvGrpSpPr>
        <p:grpSpPr>
          <a:xfrm>
            <a:off x="248207" y="2556529"/>
            <a:ext cx="2811242" cy="2034310"/>
            <a:chOff x="1932412" y="2984230"/>
            <a:chExt cx="960521" cy="571885"/>
          </a:xfrm>
        </p:grpSpPr>
        <p:sp>
          <p:nvSpPr>
            <p:cNvPr id="119" name="Google Shape;1641;p59">
              <a:extLst>
                <a:ext uri="{FF2B5EF4-FFF2-40B4-BE49-F238E27FC236}">
                  <a16:creationId xmlns:a16="http://schemas.microsoft.com/office/drawing/2014/main" id="{B5DB662A-BFB3-4FB0-B5C7-8F2EF4E07148}"/>
                </a:ext>
              </a:extLst>
            </p:cNvPr>
            <p:cNvSpPr/>
            <p:nvPr/>
          </p:nvSpPr>
          <p:spPr>
            <a:xfrm>
              <a:off x="2010119" y="3047290"/>
              <a:ext cx="102564" cy="508825"/>
            </a:xfrm>
            <a:custGeom>
              <a:avLst/>
              <a:gdLst/>
              <a:ahLst/>
              <a:cxnLst/>
              <a:rect l="l" t="t" r="r" b="b"/>
              <a:pathLst>
                <a:path w="3648" h="18098" extrusionOk="0">
                  <a:moveTo>
                    <a:pt x="1508" y="1"/>
                  </a:moveTo>
                  <a:cubicBezTo>
                    <a:pt x="845" y="1"/>
                    <a:pt x="0" y="386"/>
                    <a:pt x="50" y="970"/>
                  </a:cubicBezTo>
                  <a:cubicBezTo>
                    <a:pt x="78" y="1355"/>
                    <a:pt x="111" y="1741"/>
                    <a:pt x="142" y="2122"/>
                  </a:cubicBezTo>
                  <a:cubicBezTo>
                    <a:pt x="895" y="2073"/>
                    <a:pt x="1651" y="2019"/>
                    <a:pt x="2403" y="1969"/>
                  </a:cubicBezTo>
                  <a:cubicBezTo>
                    <a:pt x="2360" y="1469"/>
                    <a:pt x="2321" y="970"/>
                    <a:pt x="2278" y="475"/>
                  </a:cubicBezTo>
                  <a:cubicBezTo>
                    <a:pt x="2253" y="147"/>
                    <a:pt x="1915" y="1"/>
                    <a:pt x="1508" y="1"/>
                  </a:cubicBezTo>
                  <a:close/>
                  <a:moveTo>
                    <a:pt x="2578" y="4112"/>
                  </a:moveTo>
                  <a:cubicBezTo>
                    <a:pt x="1837" y="4180"/>
                    <a:pt x="1091" y="4244"/>
                    <a:pt x="346" y="4311"/>
                  </a:cubicBezTo>
                  <a:lnTo>
                    <a:pt x="321" y="4311"/>
                  </a:lnTo>
                  <a:cubicBezTo>
                    <a:pt x="639" y="8141"/>
                    <a:pt x="952" y="11971"/>
                    <a:pt x="1266" y="15800"/>
                  </a:cubicBezTo>
                  <a:cubicBezTo>
                    <a:pt x="1490" y="15804"/>
                    <a:pt x="1715" y="15804"/>
                    <a:pt x="1939" y="15804"/>
                  </a:cubicBezTo>
                  <a:cubicBezTo>
                    <a:pt x="2471" y="15804"/>
                    <a:pt x="3006" y="15797"/>
                    <a:pt x="3537" y="15779"/>
                  </a:cubicBezTo>
                  <a:cubicBezTo>
                    <a:pt x="3216" y="11893"/>
                    <a:pt x="2899" y="8002"/>
                    <a:pt x="2578" y="4112"/>
                  </a:cubicBezTo>
                  <a:close/>
                  <a:moveTo>
                    <a:pt x="3648" y="17280"/>
                  </a:moveTo>
                  <a:cubicBezTo>
                    <a:pt x="2895" y="17312"/>
                    <a:pt x="2143" y="17330"/>
                    <a:pt x="1391" y="17330"/>
                  </a:cubicBezTo>
                  <a:cubicBezTo>
                    <a:pt x="1401" y="17430"/>
                    <a:pt x="1409" y="17530"/>
                    <a:pt x="1416" y="17630"/>
                  </a:cubicBezTo>
                  <a:cubicBezTo>
                    <a:pt x="1444" y="17958"/>
                    <a:pt x="1797" y="18097"/>
                    <a:pt x="2214" y="18097"/>
                  </a:cubicBezTo>
                  <a:cubicBezTo>
                    <a:pt x="2852" y="18097"/>
                    <a:pt x="3641" y="17772"/>
                    <a:pt x="3648" y="17316"/>
                  </a:cubicBezTo>
                  <a:lnTo>
                    <a:pt x="3648" y="1728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642;p59">
              <a:extLst>
                <a:ext uri="{FF2B5EF4-FFF2-40B4-BE49-F238E27FC236}">
                  <a16:creationId xmlns:a16="http://schemas.microsoft.com/office/drawing/2014/main" id="{4FD2D36B-EDE9-44B5-8B30-636FF9B36D58}"/>
                </a:ext>
              </a:extLst>
            </p:cNvPr>
            <p:cNvSpPr/>
            <p:nvPr/>
          </p:nvSpPr>
          <p:spPr>
            <a:xfrm>
              <a:off x="1938316" y="3055415"/>
              <a:ext cx="954617" cy="108187"/>
            </a:xfrm>
            <a:custGeom>
              <a:avLst/>
              <a:gdLst/>
              <a:ahLst/>
              <a:cxnLst/>
              <a:rect l="l" t="t" r="r" b="b"/>
              <a:pathLst>
                <a:path w="33954" h="3848" extrusionOk="0">
                  <a:moveTo>
                    <a:pt x="11682" y="1231"/>
                  </a:moveTo>
                  <a:lnTo>
                    <a:pt x="11682" y="1231"/>
                  </a:lnTo>
                  <a:cubicBezTo>
                    <a:pt x="9440" y="1377"/>
                    <a:pt x="7197" y="1527"/>
                    <a:pt x="4957" y="1680"/>
                  </a:cubicBezTo>
                  <a:cubicBezTo>
                    <a:pt x="4961" y="1726"/>
                    <a:pt x="4964" y="1776"/>
                    <a:pt x="4968" y="1822"/>
                  </a:cubicBezTo>
                  <a:cubicBezTo>
                    <a:pt x="7207" y="1626"/>
                    <a:pt x="9443" y="1427"/>
                    <a:pt x="11682" y="1231"/>
                  </a:cubicBezTo>
                  <a:close/>
                  <a:moveTo>
                    <a:pt x="31754" y="0"/>
                  </a:moveTo>
                  <a:cubicBezTo>
                    <a:pt x="31344" y="25"/>
                    <a:pt x="30930" y="51"/>
                    <a:pt x="30517" y="72"/>
                  </a:cubicBezTo>
                  <a:cubicBezTo>
                    <a:pt x="30502" y="728"/>
                    <a:pt x="30484" y="1384"/>
                    <a:pt x="30471" y="2036"/>
                  </a:cubicBezTo>
                  <a:cubicBezTo>
                    <a:pt x="30542" y="2033"/>
                    <a:pt x="30613" y="2029"/>
                    <a:pt x="30688" y="2026"/>
                  </a:cubicBezTo>
                  <a:cubicBezTo>
                    <a:pt x="30830" y="2090"/>
                    <a:pt x="30988" y="2126"/>
                    <a:pt x="31144" y="2126"/>
                  </a:cubicBezTo>
                  <a:cubicBezTo>
                    <a:pt x="31198" y="2126"/>
                    <a:pt x="31255" y="2122"/>
                    <a:pt x="31308" y="2115"/>
                  </a:cubicBezTo>
                  <a:cubicBezTo>
                    <a:pt x="31707" y="2051"/>
                    <a:pt x="32110" y="1986"/>
                    <a:pt x="32513" y="1919"/>
                  </a:cubicBezTo>
                  <a:cubicBezTo>
                    <a:pt x="33954" y="1690"/>
                    <a:pt x="32899" y="0"/>
                    <a:pt x="31814" y="0"/>
                  </a:cubicBezTo>
                  <a:close/>
                  <a:moveTo>
                    <a:pt x="28338" y="1776"/>
                  </a:moveTo>
                  <a:lnTo>
                    <a:pt x="28338" y="1776"/>
                  </a:lnTo>
                  <a:cubicBezTo>
                    <a:pt x="23463" y="2207"/>
                    <a:pt x="18592" y="2635"/>
                    <a:pt x="13719" y="3067"/>
                  </a:cubicBezTo>
                  <a:cubicBezTo>
                    <a:pt x="18589" y="2750"/>
                    <a:pt x="23457" y="2450"/>
                    <a:pt x="28327" y="2161"/>
                  </a:cubicBezTo>
                  <a:cubicBezTo>
                    <a:pt x="28331" y="2033"/>
                    <a:pt x="28335" y="1904"/>
                    <a:pt x="28338" y="1776"/>
                  </a:cubicBezTo>
                  <a:close/>
                  <a:moveTo>
                    <a:pt x="2696" y="1833"/>
                  </a:moveTo>
                  <a:cubicBezTo>
                    <a:pt x="2261" y="1865"/>
                    <a:pt x="1830" y="1894"/>
                    <a:pt x="1395" y="1926"/>
                  </a:cubicBezTo>
                  <a:cubicBezTo>
                    <a:pt x="1" y="2022"/>
                    <a:pt x="960" y="3848"/>
                    <a:pt x="2080" y="3848"/>
                  </a:cubicBezTo>
                  <a:cubicBezTo>
                    <a:pt x="2105" y="3848"/>
                    <a:pt x="2130" y="3844"/>
                    <a:pt x="2151" y="3844"/>
                  </a:cubicBezTo>
                  <a:lnTo>
                    <a:pt x="2169" y="3844"/>
                  </a:lnTo>
                  <a:cubicBezTo>
                    <a:pt x="1524" y="3377"/>
                    <a:pt x="1641" y="2176"/>
                    <a:pt x="2711" y="2026"/>
                  </a:cubicBezTo>
                  <a:cubicBezTo>
                    <a:pt x="2707" y="1962"/>
                    <a:pt x="2704" y="1897"/>
                    <a:pt x="2696" y="1833"/>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643;p59">
              <a:extLst>
                <a:ext uri="{FF2B5EF4-FFF2-40B4-BE49-F238E27FC236}">
                  <a16:creationId xmlns:a16="http://schemas.microsoft.com/office/drawing/2014/main" id="{D1C0AF33-9978-4930-9C89-8FC49682AA0E}"/>
                </a:ext>
              </a:extLst>
            </p:cNvPr>
            <p:cNvSpPr/>
            <p:nvPr/>
          </p:nvSpPr>
          <p:spPr>
            <a:xfrm>
              <a:off x="2014111" y="3102647"/>
              <a:ext cx="63905" cy="9728"/>
            </a:xfrm>
            <a:custGeom>
              <a:avLst/>
              <a:gdLst/>
              <a:ahLst/>
              <a:cxnLst/>
              <a:rect l="l" t="t" r="r" b="b"/>
              <a:pathLst>
                <a:path w="2273" h="346" extrusionOk="0">
                  <a:moveTo>
                    <a:pt x="2261" y="0"/>
                  </a:moveTo>
                  <a:cubicBezTo>
                    <a:pt x="1509" y="50"/>
                    <a:pt x="753" y="104"/>
                    <a:pt x="0" y="153"/>
                  </a:cubicBezTo>
                  <a:cubicBezTo>
                    <a:pt x="8" y="217"/>
                    <a:pt x="11" y="282"/>
                    <a:pt x="15" y="346"/>
                  </a:cubicBezTo>
                  <a:cubicBezTo>
                    <a:pt x="43" y="342"/>
                    <a:pt x="69" y="339"/>
                    <a:pt x="97" y="335"/>
                  </a:cubicBezTo>
                  <a:cubicBezTo>
                    <a:pt x="821" y="270"/>
                    <a:pt x="1548" y="206"/>
                    <a:pt x="2272" y="142"/>
                  </a:cubicBezTo>
                  <a:cubicBezTo>
                    <a:pt x="2268" y="96"/>
                    <a:pt x="2265" y="46"/>
                    <a:pt x="226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644;p59">
              <a:extLst>
                <a:ext uri="{FF2B5EF4-FFF2-40B4-BE49-F238E27FC236}">
                  <a16:creationId xmlns:a16="http://schemas.microsoft.com/office/drawing/2014/main" id="{B9651826-3713-4382-8F8D-0AFE4711B1EE}"/>
                </a:ext>
              </a:extLst>
            </p:cNvPr>
            <p:cNvSpPr/>
            <p:nvPr/>
          </p:nvSpPr>
          <p:spPr>
            <a:xfrm>
              <a:off x="2730293" y="2984230"/>
              <a:ext cx="69810" cy="469802"/>
            </a:xfrm>
            <a:custGeom>
              <a:avLst/>
              <a:gdLst/>
              <a:ahLst/>
              <a:cxnLst/>
              <a:rect l="l" t="t" r="r" b="b"/>
              <a:pathLst>
                <a:path w="2483" h="16710" extrusionOk="0">
                  <a:moveTo>
                    <a:pt x="468" y="1"/>
                  </a:moveTo>
                  <a:cubicBezTo>
                    <a:pt x="343" y="1"/>
                    <a:pt x="268" y="26"/>
                    <a:pt x="268" y="72"/>
                  </a:cubicBezTo>
                  <a:cubicBezTo>
                    <a:pt x="254" y="810"/>
                    <a:pt x="239" y="1548"/>
                    <a:pt x="218" y="2290"/>
                  </a:cubicBezTo>
                  <a:lnTo>
                    <a:pt x="272" y="2290"/>
                  </a:lnTo>
                  <a:cubicBezTo>
                    <a:pt x="642" y="2290"/>
                    <a:pt x="917" y="2447"/>
                    <a:pt x="1085" y="2679"/>
                  </a:cubicBezTo>
                  <a:cubicBezTo>
                    <a:pt x="1505" y="2654"/>
                    <a:pt x="1926" y="2629"/>
                    <a:pt x="2347" y="2604"/>
                  </a:cubicBezTo>
                  <a:cubicBezTo>
                    <a:pt x="2361" y="2048"/>
                    <a:pt x="2372" y="1495"/>
                    <a:pt x="2382" y="939"/>
                  </a:cubicBezTo>
                  <a:cubicBezTo>
                    <a:pt x="2390" y="414"/>
                    <a:pt x="999" y="1"/>
                    <a:pt x="468" y="1"/>
                  </a:cubicBezTo>
                  <a:close/>
                  <a:moveTo>
                    <a:pt x="2301" y="4568"/>
                  </a:moveTo>
                  <a:lnTo>
                    <a:pt x="2301" y="4568"/>
                  </a:lnTo>
                  <a:cubicBezTo>
                    <a:pt x="1583" y="4611"/>
                    <a:pt x="871" y="4654"/>
                    <a:pt x="157" y="4693"/>
                  </a:cubicBezTo>
                  <a:cubicBezTo>
                    <a:pt x="58" y="8708"/>
                    <a:pt x="0" y="12731"/>
                    <a:pt x="456" y="16710"/>
                  </a:cubicBezTo>
                  <a:cubicBezTo>
                    <a:pt x="1131" y="16667"/>
                    <a:pt x="1809" y="16624"/>
                    <a:pt x="2482" y="16585"/>
                  </a:cubicBezTo>
                  <a:cubicBezTo>
                    <a:pt x="2097" y="12602"/>
                    <a:pt x="2194" y="8580"/>
                    <a:pt x="2301" y="4568"/>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645;p59">
              <a:extLst>
                <a:ext uri="{FF2B5EF4-FFF2-40B4-BE49-F238E27FC236}">
                  <a16:creationId xmlns:a16="http://schemas.microsoft.com/office/drawing/2014/main" id="{EDE618FF-1EBA-431E-9447-97D80DBA2D7A}"/>
                </a:ext>
              </a:extLst>
            </p:cNvPr>
            <p:cNvSpPr/>
            <p:nvPr/>
          </p:nvSpPr>
          <p:spPr>
            <a:xfrm>
              <a:off x="2734679" y="3057439"/>
              <a:ext cx="61600" cy="58760"/>
            </a:xfrm>
            <a:custGeom>
              <a:avLst/>
              <a:gdLst/>
              <a:ahLst/>
              <a:cxnLst/>
              <a:rect l="l" t="t" r="r" b="b"/>
              <a:pathLst>
                <a:path w="2191" h="2090" extrusionOk="0">
                  <a:moveTo>
                    <a:pt x="2191" y="0"/>
                  </a:moveTo>
                  <a:lnTo>
                    <a:pt x="2191" y="0"/>
                  </a:lnTo>
                  <a:cubicBezTo>
                    <a:pt x="1770" y="25"/>
                    <a:pt x="1349" y="50"/>
                    <a:pt x="929" y="75"/>
                  </a:cubicBezTo>
                  <a:cubicBezTo>
                    <a:pt x="1335" y="634"/>
                    <a:pt x="1107" y="1608"/>
                    <a:pt x="101" y="1697"/>
                  </a:cubicBezTo>
                  <a:cubicBezTo>
                    <a:pt x="73" y="1697"/>
                    <a:pt x="40" y="1700"/>
                    <a:pt x="12" y="1704"/>
                  </a:cubicBezTo>
                  <a:cubicBezTo>
                    <a:pt x="9" y="1832"/>
                    <a:pt x="5" y="1961"/>
                    <a:pt x="1" y="2089"/>
                  </a:cubicBezTo>
                  <a:cubicBezTo>
                    <a:pt x="715" y="2050"/>
                    <a:pt x="1427" y="2007"/>
                    <a:pt x="2145" y="1964"/>
                  </a:cubicBezTo>
                  <a:cubicBezTo>
                    <a:pt x="2158" y="1312"/>
                    <a:pt x="2176" y="656"/>
                    <a:pt x="21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646;p59">
              <a:extLst>
                <a:ext uri="{FF2B5EF4-FFF2-40B4-BE49-F238E27FC236}">
                  <a16:creationId xmlns:a16="http://schemas.microsoft.com/office/drawing/2014/main" id="{2710FBF6-1B4F-4AB7-9DED-DD94B2792F5D}"/>
                </a:ext>
              </a:extLst>
            </p:cNvPr>
            <p:cNvSpPr/>
            <p:nvPr/>
          </p:nvSpPr>
          <p:spPr>
            <a:xfrm>
              <a:off x="2745925" y="3468441"/>
              <a:ext cx="66380" cy="74702"/>
            </a:xfrm>
            <a:custGeom>
              <a:avLst/>
              <a:gdLst/>
              <a:ahLst/>
              <a:cxnLst/>
              <a:rect l="l" t="t" r="r" b="b"/>
              <a:pathLst>
                <a:path w="2361" h="2657" extrusionOk="0">
                  <a:moveTo>
                    <a:pt x="1994" y="0"/>
                  </a:moveTo>
                  <a:cubicBezTo>
                    <a:pt x="1727" y="111"/>
                    <a:pt x="1459" y="193"/>
                    <a:pt x="1291" y="203"/>
                  </a:cubicBezTo>
                  <a:cubicBezTo>
                    <a:pt x="863" y="229"/>
                    <a:pt x="432" y="254"/>
                    <a:pt x="1" y="282"/>
                  </a:cubicBezTo>
                  <a:cubicBezTo>
                    <a:pt x="68" y="799"/>
                    <a:pt x="147" y="1320"/>
                    <a:pt x="236" y="1837"/>
                  </a:cubicBezTo>
                  <a:cubicBezTo>
                    <a:pt x="307" y="2250"/>
                    <a:pt x="1495" y="2657"/>
                    <a:pt x="2054" y="2657"/>
                  </a:cubicBezTo>
                  <a:cubicBezTo>
                    <a:pt x="2244" y="2657"/>
                    <a:pt x="2361" y="2611"/>
                    <a:pt x="2344" y="2504"/>
                  </a:cubicBezTo>
                  <a:cubicBezTo>
                    <a:pt x="2201" y="1673"/>
                    <a:pt x="2087" y="838"/>
                    <a:pt x="199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647;p59">
              <a:extLst>
                <a:ext uri="{FF2B5EF4-FFF2-40B4-BE49-F238E27FC236}">
                  <a16:creationId xmlns:a16="http://schemas.microsoft.com/office/drawing/2014/main" id="{5FB464DE-545C-43BD-8A0A-4657BE69CA77}"/>
                </a:ext>
              </a:extLst>
            </p:cNvPr>
            <p:cNvSpPr/>
            <p:nvPr/>
          </p:nvSpPr>
          <p:spPr>
            <a:xfrm>
              <a:off x="1932412" y="3449801"/>
              <a:ext cx="903504" cy="82011"/>
            </a:xfrm>
            <a:custGeom>
              <a:avLst/>
              <a:gdLst/>
              <a:ahLst/>
              <a:cxnLst/>
              <a:rect l="l" t="t" r="r" b="b"/>
              <a:pathLst>
                <a:path w="32136" h="2917" extrusionOk="0">
                  <a:moveTo>
                    <a:pt x="31365" y="0"/>
                  </a:moveTo>
                  <a:cubicBezTo>
                    <a:pt x="31311" y="0"/>
                    <a:pt x="31254" y="0"/>
                    <a:pt x="31190" y="4"/>
                  </a:cubicBezTo>
                  <a:cubicBezTo>
                    <a:pt x="31079" y="10"/>
                    <a:pt x="30972" y="18"/>
                    <a:pt x="30862" y="25"/>
                  </a:cubicBezTo>
                  <a:cubicBezTo>
                    <a:pt x="30883" y="239"/>
                    <a:pt x="30905" y="449"/>
                    <a:pt x="30930" y="663"/>
                  </a:cubicBezTo>
                  <a:cubicBezTo>
                    <a:pt x="31543" y="407"/>
                    <a:pt x="32135" y="0"/>
                    <a:pt x="31365" y="0"/>
                  </a:cubicBezTo>
                  <a:close/>
                  <a:moveTo>
                    <a:pt x="28836" y="150"/>
                  </a:moveTo>
                  <a:cubicBezTo>
                    <a:pt x="23520" y="474"/>
                    <a:pt x="18208" y="835"/>
                    <a:pt x="12897" y="1220"/>
                  </a:cubicBezTo>
                  <a:cubicBezTo>
                    <a:pt x="12958" y="1337"/>
                    <a:pt x="12976" y="1480"/>
                    <a:pt x="12940" y="1644"/>
                  </a:cubicBezTo>
                  <a:cubicBezTo>
                    <a:pt x="12909" y="1794"/>
                    <a:pt x="12823" y="1922"/>
                    <a:pt x="12705" y="2026"/>
                  </a:cubicBezTo>
                  <a:cubicBezTo>
                    <a:pt x="18111" y="1633"/>
                    <a:pt x="23524" y="1273"/>
                    <a:pt x="28937" y="945"/>
                  </a:cubicBezTo>
                  <a:cubicBezTo>
                    <a:pt x="28901" y="678"/>
                    <a:pt x="28869" y="414"/>
                    <a:pt x="28836" y="150"/>
                  </a:cubicBezTo>
                  <a:close/>
                  <a:moveTo>
                    <a:pt x="1884" y="2086"/>
                  </a:moveTo>
                  <a:cubicBezTo>
                    <a:pt x="1402" y="2168"/>
                    <a:pt x="1" y="2917"/>
                    <a:pt x="974" y="2917"/>
                  </a:cubicBezTo>
                  <a:cubicBezTo>
                    <a:pt x="1038" y="2917"/>
                    <a:pt x="1109" y="2913"/>
                    <a:pt x="1199" y="2910"/>
                  </a:cubicBezTo>
                  <a:cubicBezTo>
                    <a:pt x="1430" y="2888"/>
                    <a:pt x="1665" y="2870"/>
                    <a:pt x="1897" y="2853"/>
                  </a:cubicBezTo>
                  <a:cubicBezTo>
                    <a:pt x="1641" y="2678"/>
                    <a:pt x="1691" y="2368"/>
                    <a:pt x="1897" y="2086"/>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648;p59">
              <a:extLst>
                <a:ext uri="{FF2B5EF4-FFF2-40B4-BE49-F238E27FC236}">
                  <a16:creationId xmlns:a16="http://schemas.microsoft.com/office/drawing/2014/main" id="{29276EBF-A6E6-4ECF-ADDA-40D5096B322C}"/>
                </a:ext>
              </a:extLst>
            </p:cNvPr>
            <p:cNvSpPr/>
            <p:nvPr/>
          </p:nvSpPr>
          <p:spPr>
            <a:xfrm>
              <a:off x="2743113" y="3450504"/>
              <a:ext cx="58873" cy="25866"/>
            </a:xfrm>
            <a:custGeom>
              <a:avLst/>
              <a:gdLst/>
              <a:ahLst/>
              <a:cxnLst/>
              <a:rect l="l" t="t" r="r" b="b"/>
              <a:pathLst>
                <a:path w="2094" h="920" extrusionOk="0">
                  <a:moveTo>
                    <a:pt x="2026" y="0"/>
                  </a:moveTo>
                  <a:cubicBezTo>
                    <a:pt x="1353" y="39"/>
                    <a:pt x="675" y="82"/>
                    <a:pt x="0" y="125"/>
                  </a:cubicBezTo>
                  <a:cubicBezTo>
                    <a:pt x="33" y="389"/>
                    <a:pt x="65" y="653"/>
                    <a:pt x="101" y="920"/>
                  </a:cubicBezTo>
                  <a:cubicBezTo>
                    <a:pt x="532" y="892"/>
                    <a:pt x="963" y="867"/>
                    <a:pt x="1391" y="841"/>
                  </a:cubicBezTo>
                  <a:cubicBezTo>
                    <a:pt x="1559" y="831"/>
                    <a:pt x="1827" y="749"/>
                    <a:pt x="2094" y="638"/>
                  </a:cubicBezTo>
                  <a:cubicBezTo>
                    <a:pt x="2069" y="424"/>
                    <a:pt x="2047" y="214"/>
                    <a:pt x="202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649;p59">
              <a:extLst>
                <a:ext uri="{FF2B5EF4-FFF2-40B4-BE49-F238E27FC236}">
                  <a16:creationId xmlns:a16="http://schemas.microsoft.com/office/drawing/2014/main" id="{868B6C03-BE25-4CCF-B8ED-6A45A4F8901E}"/>
                </a:ext>
              </a:extLst>
            </p:cNvPr>
            <p:cNvSpPr/>
            <p:nvPr/>
          </p:nvSpPr>
          <p:spPr>
            <a:xfrm>
              <a:off x="1985744" y="3476060"/>
              <a:ext cx="309293" cy="32388"/>
            </a:xfrm>
            <a:custGeom>
              <a:avLst/>
              <a:gdLst/>
              <a:ahLst/>
              <a:cxnLst/>
              <a:rect l="l" t="t" r="r" b="b"/>
              <a:pathLst>
                <a:path w="11001" h="1152" extrusionOk="0">
                  <a:moveTo>
                    <a:pt x="10449" y="1"/>
                  </a:moveTo>
                  <a:cubicBezTo>
                    <a:pt x="10406" y="1"/>
                    <a:pt x="10359" y="4"/>
                    <a:pt x="10309" y="11"/>
                  </a:cubicBezTo>
                  <a:cubicBezTo>
                    <a:pt x="8348" y="296"/>
                    <a:pt x="6379" y="467"/>
                    <a:pt x="4404" y="528"/>
                  </a:cubicBezTo>
                  <a:cubicBezTo>
                    <a:pt x="4408" y="564"/>
                    <a:pt x="4408" y="595"/>
                    <a:pt x="4411" y="631"/>
                  </a:cubicBezTo>
                  <a:cubicBezTo>
                    <a:pt x="4447" y="674"/>
                    <a:pt x="4475" y="724"/>
                    <a:pt x="4493" y="778"/>
                  </a:cubicBezTo>
                  <a:cubicBezTo>
                    <a:pt x="6662" y="610"/>
                    <a:pt x="8833" y="446"/>
                    <a:pt x="11000" y="286"/>
                  </a:cubicBezTo>
                  <a:cubicBezTo>
                    <a:pt x="10905" y="108"/>
                    <a:pt x="10701" y="1"/>
                    <a:pt x="10449" y="1"/>
                  </a:cubicBezTo>
                  <a:close/>
                  <a:moveTo>
                    <a:pt x="1134" y="528"/>
                  </a:moveTo>
                  <a:cubicBezTo>
                    <a:pt x="699" y="528"/>
                    <a:pt x="243" y="821"/>
                    <a:pt x="0" y="1152"/>
                  </a:cubicBezTo>
                  <a:cubicBezTo>
                    <a:pt x="307" y="1099"/>
                    <a:pt x="617" y="1045"/>
                    <a:pt x="924" y="995"/>
                  </a:cubicBezTo>
                  <a:cubicBezTo>
                    <a:pt x="1120" y="959"/>
                    <a:pt x="1277" y="945"/>
                    <a:pt x="1394" y="945"/>
                  </a:cubicBezTo>
                  <a:cubicBezTo>
                    <a:pt x="1534" y="945"/>
                    <a:pt x="1619" y="967"/>
                    <a:pt x="1666" y="1002"/>
                  </a:cubicBezTo>
                  <a:cubicBezTo>
                    <a:pt x="1833" y="988"/>
                    <a:pt x="2001" y="974"/>
                    <a:pt x="2169" y="959"/>
                  </a:cubicBezTo>
                  <a:cubicBezTo>
                    <a:pt x="2154" y="824"/>
                    <a:pt x="2143" y="689"/>
                    <a:pt x="2133" y="549"/>
                  </a:cubicBezTo>
                  <a:cubicBezTo>
                    <a:pt x="1812" y="546"/>
                    <a:pt x="1488" y="539"/>
                    <a:pt x="1167" y="528"/>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650;p59">
              <a:extLst>
                <a:ext uri="{FF2B5EF4-FFF2-40B4-BE49-F238E27FC236}">
                  <a16:creationId xmlns:a16="http://schemas.microsoft.com/office/drawing/2014/main" id="{C970F98B-A2F2-4981-AA54-334E865B0D82}"/>
                </a:ext>
              </a:extLst>
            </p:cNvPr>
            <p:cNvSpPr/>
            <p:nvPr/>
          </p:nvSpPr>
          <p:spPr>
            <a:xfrm>
              <a:off x="2044735" y="3490807"/>
              <a:ext cx="78772" cy="51912"/>
            </a:xfrm>
            <a:custGeom>
              <a:avLst/>
              <a:gdLst/>
              <a:ahLst/>
              <a:cxnLst/>
              <a:rect l="l" t="t" r="r" b="b"/>
              <a:pathLst>
                <a:path w="2362" h="433" extrusionOk="0">
                  <a:moveTo>
                    <a:pt x="2272" y="1"/>
                  </a:moveTo>
                  <a:cubicBezTo>
                    <a:pt x="1741" y="19"/>
                    <a:pt x="1206" y="26"/>
                    <a:pt x="674" y="26"/>
                  </a:cubicBezTo>
                  <a:cubicBezTo>
                    <a:pt x="450" y="26"/>
                    <a:pt x="225" y="26"/>
                    <a:pt x="1" y="22"/>
                  </a:cubicBezTo>
                  <a:lnTo>
                    <a:pt x="1" y="22"/>
                  </a:lnTo>
                  <a:cubicBezTo>
                    <a:pt x="11" y="162"/>
                    <a:pt x="22" y="297"/>
                    <a:pt x="37" y="432"/>
                  </a:cubicBezTo>
                  <a:cubicBezTo>
                    <a:pt x="810" y="372"/>
                    <a:pt x="1587" y="312"/>
                    <a:pt x="2361" y="251"/>
                  </a:cubicBezTo>
                  <a:cubicBezTo>
                    <a:pt x="2343" y="197"/>
                    <a:pt x="2315" y="147"/>
                    <a:pt x="2279" y="104"/>
                  </a:cubicBezTo>
                  <a:cubicBezTo>
                    <a:pt x="2276" y="68"/>
                    <a:pt x="2276" y="37"/>
                    <a:pt x="2272" y="1"/>
                  </a:cubicBezTo>
                  <a:close/>
                </a:path>
              </a:pathLst>
            </a:custGeom>
            <a:solidFill>
              <a:schemeClr val="tx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9" name="Google Shape;1651;p59">
              <a:extLst>
                <a:ext uri="{FF2B5EF4-FFF2-40B4-BE49-F238E27FC236}">
                  <a16:creationId xmlns:a16="http://schemas.microsoft.com/office/drawing/2014/main" id="{BA8FF536-28C2-4C16-92C4-CD2AA41CAB2C}"/>
                </a:ext>
              </a:extLst>
            </p:cNvPr>
            <p:cNvSpPr/>
            <p:nvPr/>
          </p:nvSpPr>
          <p:spPr>
            <a:xfrm>
              <a:off x="1978519" y="3484072"/>
              <a:ext cx="318740" cy="45940"/>
            </a:xfrm>
            <a:custGeom>
              <a:avLst/>
              <a:gdLst/>
              <a:ahLst/>
              <a:cxnLst/>
              <a:rect l="l" t="t" r="r" b="b"/>
              <a:pathLst>
                <a:path w="11337" h="1634" extrusionOk="0">
                  <a:moveTo>
                    <a:pt x="11257" y="1"/>
                  </a:moveTo>
                  <a:cubicBezTo>
                    <a:pt x="9090" y="161"/>
                    <a:pt x="6919" y="325"/>
                    <a:pt x="4750" y="493"/>
                  </a:cubicBezTo>
                  <a:cubicBezTo>
                    <a:pt x="4772" y="557"/>
                    <a:pt x="4786" y="625"/>
                    <a:pt x="4783" y="703"/>
                  </a:cubicBezTo>
                  <a:cubicBezTo>
                    <a:pt x="4783" y="896"/>
                    <a:pt x="4779" y="1085"/>
                    <a:pt x="4775" y="1278"/>
                  </a:cubicBezTo>
                  <a:cubicBezTo>
                    <a:pt x="6872" y="1117"/>
                    <a:pt x="8968" y="960"/>
                    <a:pt x="11065" y="807"/>
                  </a:cubicBezTo>
                  <a:cubicBezTo>
                    <a:pt x="11183" y="703"/>
                    <a:pt x="11269" y="575"/>
                    <a:pt x="11300" y="425"/>
                  </a:cubicBezTo>
                  <a:cubicBezTo>
                    <a:pt x="11336" y="261"/>
                    <a:pt x="11318" y="118"/>
                    <a:pt x="11257" y="1"/>
                  </a:cubicBezTo>
                  <a:close/>
                  <a:moveTo>
                    <a:pt x="1651" y="660"/>
                  </a:moveTo>
                  <a:cubicBezTo>
                    <a:pt x="1534" y="660"/>
                    <a:pt x="1377" y="674"/>
                    <a:pt x="1181" y="710"/>
                  </a:cubicBezTo>
                  <a:cubicBezTo>
                    <a:pt x="874" y="760"/>
                    <a:pt x="564" y="814"/>
                    <a:pt x="257" y="867"/>
                  </a:cubicBezTo>
                  <a:cubicBezTo>
                    <a:pt x="51" y="1149"/>
                    <a:pt x="1" y="1459"/>
                    <a:pt x="257" y="1634"/>
                  </a:cubicBezTo>
                  <a:cubicBezTo>
                    <a:pt x="1003" y="1573"/>
                    <a:pt x="1745" y="1513"/>
                    <a:pt x="2486" y="1456"/>
                  </a:cubicBezTo>
                  <a:cubicBezTo>
                    <a:pt x="2464" y="1195"/>
                    <a:pt x="2443" y="935"/>
                    <a:pt x="2426" y="674"/>
                  </a:cubicBezTo>
                  <a:cubicBezTo>
                    <a:pt x="2258" y="689"/>
                    <a:pt x="2090" y="703"/>
                    <a:pt x="1923" y="717"/>
                  </a:cubicBezTo>
                  <a:cubicBezTo>
                    <a:pt x="1876" y="682"/>
                    <a:pt x="1791" y="660"/>
                    <a:pt x="1651" y="66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652;p59">
              <a:extLst>
                <a:ext uri="{FF2B5EF4-FFF2-40B4-BE49-F238E27FC236}">
                  <a16:creationId xmlns:a16="http://schemas.microsoft.com/office/drawing/2014/main" id="{C103C9E8-5DC8-485D-8EA7-51CA513732DD}"/>
                </a:ext>
              </a:extLst>
            </p:cNvPr>
            <p:cNvSpPr/>
            <p:nvPr/>
          </p:nvSpPr>
          <p:spPr>
            <a:xfrm>
              <a:off x="1999295" y="3048583"/>
              <a:ext cx="737147" cy="120023"/>
            </a:xfrm>
            <a:custGeom>
              <a:avLst/>
              <a:gdLst/>
              <a:ahLst/>
              <a:cxnLst/>
              <a:rect l="l" t="t" r="r" b="b"/>
              <a:pathLst>
                <a:path w="26219" h="4269" extrusionOk="0">
                  <a:moveTo>
                    <a:pt x="26219" y="1"/>
                  </a:moveTo>
                  <a:cubicBezTo>
                    <a:pt x="26197" y="1"/>
                    <a:pt x="26172" y="4"/>
                    <a:pt x="26151" y="4"/>
                  </a:cubicBezTo>
                  <a:cubicBezTo>
                    <a:pt x="20603" y="493"/>
                    <a:pt x="15058" y="985"/>
                    <a:pt x="9513" y="1474"/>
                  </a:cubicBezTo>
                  <a:cubicBezTo>
                    <a:pt x="15076" y="1110"/>
                    <a:pt x="20642" y="764"/>
                    <a:pt x="26208" y="439"/>
                  </a:cubicBezTo>
                  <a:cubicBezTo>
                    <a:pt x="26212" y="294"/>
                    <a:pt x="26215" y="147"/>
                    <a:pt x="26219" y="1"/>
                  </a:cubicBezTo>
                  <a:close/>
                  <a:moveTo>
                    <a:pt x="11550" y="3310"/>
                  </a:moveTo>
                  <a:cubicBezTo>
                    <a:pt x="8683" y="3495"/>
                    <a:pt x="5816" y="3688"/>
                    <a:pt x="2949" y="3884"/>
                  </a:cubicBezTo>
                  <a:cubicBezTo>
                    <a:pt x="2953" y="3944"/>
                    <a:pt x="2959" y="4005"/>
                    <a:pt x="2963" y="4066"/>
                  </a:cubicBezTo>
                  <a:cubicBezTo>
                    <a:pt x="5826" y="3816"/>
                    <a:pt x="8686" y="3563"/>
                    <a:pt x="11550" y="3310"/>
                  </a:cubicBezTo>
                  <a:close/>
                  <a:moveTo>
                    <a:pt x="688" y="4038"/>
                  </a:moveTo>
                  <a:cubicBezTo>
                    <a:pt x="460" y="4055"/>
                    <a:pt x="232" y="4069"/>
                    <a:pt x="0" y="4087"/>
                  </a:cubicBezTo>
                  <a:cubicBezTo>
                    <a:pt x="160" y="4201"/>
                    <a:pt x="364" y="4269"/>
                    <a:pt x="609" y="4269"/>
                  </a:cubicBezTo>
                  <a:cubicBezTo>
                    <a:pt x="642" y="4269"/>
                    <a:pt x="674" y="4269"/>
                    <a:pt x="706" y="4265"/>
                  </a:cubicBezTo>
                  <a:cubicBezTo>
                    <a:pt x="703" y="4191"/>
                    <a:pt x="695" y="4116"/>
                    <a:pt x="688" y="4038"/>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653;p59">
              <a:extLst>
                <a:ext uri="{FF2B5EF4-FFF2-40B4-BE49-F238E27FC236}">
                  <a16:creationId xmlns:a16="http://schemas.microsoft.com/office/drawing/2014/main" id="{C036A1BE-219F-467B-BFA4-24C9CAE3119D}"/>
                </a:ext>
              </a:extLst>
            </p:cNvPr>
            <p:cNvSpPr/>
            <p:nvPr/>
          </p:nvSpPr>
          <p:spPr>
            <a:xfrm>
              <a:off x="2018638" y="3157751"/>
              <a:ext cx="63962" cy="10768"/>
            </a:xfrm>
            <a:custGeom>
              <a:avLst/>
              <a:gdLst/>
              <a:ahLst/>
              <a:cxnLst/>
              <a:rect l="l" t="t" r="r" b="b"/>
              <a:pathLst>
                <a:path w="2275" h="383" extrusionOk="0">
                  <a:moveTo>
                    <a:pt x="2261" y="1"/>
                  </a:moveTo>
                  <a:cubicBezTo>
                    <a:pt x="1508" y="51"/>
                    <a:pt x="752" y="104"/>
                    <a:pt x="0" y="155"/>
                  </a:cubicBezTo>
                  <a:cubicBezTo>
                    <a:pt x="7" y="233"/>
                    <a:pt x="15" y="308"/>
                    <a:pt x="18" y="382"/>
                  </a:cubicBezTo>
                  <a:lnTo>
                    <a:pt x="43" y="382"/>
                  </a:lnTo>
                  <a:cubicBezTo>
                    <a:pt x="788" y="315"/>
                    <a:pt x="1534" y="251"/>
                    <a:pt x="2275" y="183"/>
                  </a:cubicBezTo>
                  <a:cubicBezTo>
                    <a:pt x="2271" y="122"/>
                    <a:pt x="2265" y="61"/>
                    <a:pt x="226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654;p59">
              <a:extLst>
                <a:ext uri="{FF2B5EF4-FFF2-40B4-BE49-F238E27FC236}">
                  <a16:creationId xmlns:a16="http://schemas.microsoft.com/office/drawing/2014/main" id="{C49D70AC-3096-477A-9C71-30E27C665264}"/>
                </a:ext>
              </a:extLst>
            </p:cNvPr>
            <p:cNvSpPr/>
            <p:nvPr/>
          </p:nvSpPr>
          <p:spPr>
            <a:xfrm>
              <a:off x="1981133" y="3060925"/>
              <a:ext cx="755028" cy="102592"/>
            </a:xfrm>
            <a:custGeom>
              <a:avLst/>
              <a:gdLst/>
              <a:ahLst/>
              <a:cxnLst/>
              <a:rect l="l" t="t" r="r" b="b"/>
              <a:pathLst>
                <a:path w="26855" h="3649" extrusionOk="0">
                  <a:moveTo>
                    <a:pt x="26854" y="0"/>
                  </a:moveTo>
                  <a:cubicBezTo>
                    <a:pt x="21288" y="325"/>
                    <a:pt x="15722" y="671"/>
                    <a:pt x="10159" y="1035"/>
                  </a:cubicBezTo>
                  <a:cubicBezTo>
                    <a:pt x="7920" y="1231"/>
                    <a:pt x="5684" y="1430"/>
                    <a:pt x="3445" y="1626"/>
                  </a:cubicBezTo>
                  <a:cubicBezTo>
                    <a:pt x="3495" y="2233"/>
                    <a:pt x="3545" y="2839"/>
                    <a:pt x="3595" y="3445"/>
                  </a:cubicBezTo>
                  <a:cubicBezTo>
                    <a:pt x="6462" y="3249"/>
                    <a:pt x="9329" y="3056"/>
                    <a:pt x="12196" y="2871"/>
                  </a:cubicBezTo>
                  <a:cubicBezTo>
                    <a:pt x="17069" y="2439"/>
                    <a:pt x="21940" y="2011"/>
                    <a:pt x="26815" y="1580"/>
                  </a:cubicBezTo>
                  <a:cubicBezTo>
                    <a:pt x="26830" y="1053"/>
                    <a:pt x="26843" y="528"/>
                    <a:pt x="26854" y="0"/>
                  </a:cubicBezTo>
                  <a:close/>
                  <a:moveTo>
                    <a:pt x="1188" y="1830"/>
                  </a:moveTo>
                  <a:cubicBezTo>
                    <a:pt x="118" y="1980"/>
                    <a:pt x="1" y="3181"/>
                    <a:pt x="646" y="3648"/>
                  </a:cubicBezTo>
                  <a:cubicBezTo>
                    <a:pt x="878" y="3630"/>
                    <a:pt x="1106" y="3616"/>
                    <a:pt x="1334" y="3599"/>
                  </a:cubicBezTo>
                  <a:cubicBezTo>
                    <a:pt x="1288" y="3010"/>
                    <a:pt x="1237" y="2418"/>
                    <a:pt x="1188" y="183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655;p59">
              <a:extLst>
                <a:ext uri="{FF2B5EF4-FFF2-40B4-BE49-F238E27FC236}">
                  <a16:creationId xmlns:a16="http://schemas.microsoft.com/office/drawing/2014/main" id="{ED8143AC-C3FD-438D-94EC-23D33D806F5A}"/>
                </a:ext>
              </a:extLst>
            </p:cNvPr>
            <p:cNvSpPr/>
            <p:nvPr/>
          </p:nvSpPr>
          <p:spPr>
            <a:xfrm>
              <a:off x="2014505" y="3106639"/>
              <a:ext cx="67729" cy="55471"/>
            </a:xfrm>
            <a:custGeom>
              <a:avLst/>
              <a:gdLst/>
              <a:ahLst/>
              <a:cxnLst/>
              <a:rect l="l" t="t" r="r" b="b"/>
              <a:pathLst>
                <a:path w="2409" h="1973" extrusionOk="0">
                  <a:moveTo>
                    <a:pt x="2258" y="0"/>
                  </a:moveTo>
                  <a:cubicBezTo>
                    <a:pt x="1534" y="64"/>
                    <a:pt x="807" y="128"/>
                    <a:pt x="83" y="193"/>
                  </a:cubicBezTo>
                  <a:cubicBezTo>
                    <a:pt x="55" y="197"/>
                    <a:pt x="29" y="200"/>
                    <a:pt x="1" y="204"/>
                  </a:cubicBezTo>
                  <a:cubicBezTo>
                    <a:pt x="50" y="792"/>
                    <a:pt x="101" y="1384"/>
                    <a:pt x="147" y="1973"/>
                  </a:cubicBezTo>
                  <a:cubicBezTo>
                    <a:pt x="899" y="1922"/>
                    <a:pt x="1655" y="1869"/>
                    <a:pt x="2408" y="1819"/>
                  </a:cubicBezTo>
                  <a:cubicBezTo>
                    <a:pt x="2358" y="1213"/>
                    <a:pt x="2308" y="607"/>
                    <a:pt x="225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656;p59">
              <a:extLst>
                <a:ext uri="{FF2B5EF4-FFF2-40B4-BE49-F238E27FC236}">
                  <a16:creationId xmlns:a16="http://schemas.microsoft.com/office/drawing/2014/main" id="{7D3320A3-DFEB-4F94-842D-7A5031884DA3}"/>
                </a:ext>
              </a:extLst>
            </p:cNvPr>
            <p:cNvSpPr/>
            <p:nvPr/>
          </p:nvSpPr>
          <p:spPr>
            <a:xfrm>
              <a:off x="2736113" y="3048583"/>
              <a:ext cx="24685" cy="12371"/>
            </a:xfrm>
            <a:custGeom>
              <a:avLst/>
              <a:gdLst/>
              <a:ahLst/>
              <a:cxnLst/>
              <a:rect l="l" t="t" r="r" b="b"/>
              <a:pathLst>
                <a:path w="878" h="440" extrusionOk="0">
                  <a:moveTo>
                    <a:pt x="11" y="1"/>
                  </a:moveTo>
                  <a:cubicBezTo>
                    <a:pt x="7" y="147"/>
                    <a:pt x="4" y="294"/>
                    <a:pt x="0" y="439"/>
                  </a:cubicBezTo>
                  <a:cubicBezTo>
                    <a:pt x="292" y="422"/>
                    <a:pt x="585" y="404"/>
                    <a:pt x="878" y="390"/>
                  </a:cubicBezTo>
                  <a:cubicBezTo>
                    <a:pt x="710" y="158"/>
                    <a:pt x="435" y="1"/>
                    <a:pt x="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657;p59">
              <a:extLst>
                <a:ext uri="{FF2B5EF4-FFF2-40B4-BE49-F238E27FC236}">
                  <a16:creationId xmlns:a16="http://schemas.microsoft.com/office/drawing/2014/main" id="{0833817F-FA31-48BA-AED1-9B3452DE56EE}"/>
                </a:ext>
              </a:extLst>
            </p:cNvPr>
            <p:cNvSpPr/>
            <p:nvPr/>
          </p:nvSpPr>
          <p:spPr>
            <a:xfrm>
              <a:off x="2735016" y="3059519"/>
              <a:ext cx="37224" cy="45827"/>
            </a:xfrm>
            <a:custGeom>
              <a:avLst/>
              <a:gdLst/>
              <a:ahLst/>
              <a:cxnLst/>
              <a:rect l="l" t="t" r="r" b="b"/>
              <a:pathLst>
                <a:path w="1324" h="1630" extrusionOk="0">
                  <a:moveTo>
                    <a:pt x="917" y="1"/>
                  </a:moveTo>
                  <a:cubicBezTo>
                    <a:pt x="624" y="15"/>
                    <a:pt x="331" y="33"/>
                    <a:pt x="39" y="50"/>
                  </a:cubicBezTo>
                  <a:cubicBezTo>
                    <a:pt x="28" y="578"/>
                    <a:pt x="15" y="1103"/>
                    <a:pt x="0" y="1630"/>
                  </a:cubicBezTo>
                  <a:cubicBezTo>
                    <a:pt x="28" y="1626"/>
                    <a:pt x="61" y="1623"/>
                    <a:pt x="89" y="1623"/>
                  </a:cubicBezTo>
                  <a:cubicBezTo>
                    <a:pt x="1095" y="1534"/>
                    <a:pt x="1323" y="560"/>
                    <a:pt x="91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 name="CuadroTexto 135">
            <a:extLst>
              <a:ext uri="{FF2B5EF4-FFF2-40B4-BE49-F238E27FC236}">
                <a16:creationId xmlns:a16="http://schemas.microsoft.com/office/drawing/2014/main" id="{D68E410B-E085-4242-A139-EFCAE2062F63}"/>
              </a:ext>
            </a:extLst>
          </p:cNvPr>
          <p:cNvSpPr txBox="1"/>
          <p:nvPr/>
        </p:nvSpPr>
        <p:spPr>
          <a:xfrm>
            <a:off x="696308" y="3318350"/>
            <a:ext cx="1921667" cy="707886"/>
          </a:xfrm>
          <a:prstGeom prst="rect">
            <a:avLst/>
          </a:prstGeom>
          <a:noFill/>
        </p:spPr>
        <p:txBody>
          <a:bodyPr wrap="square" rtlCol="0">
            <a:spAutoFit/>
          </a:bodyPr>
          <a:lstStyle/>
          <a:p>
            <a:pPr algn="ctr"/>
            <a:r>
              <a:rPr lang="es-MX" sz="2000" b="1" dirty="0">
                <a:latin typeface="Arial Narrow" panose="020B0606020202030204" pitchFamily="34" charset="0"/>
              </a:rPr>
              <a:t>La información de las personas</a:t>
            </a:r>
          </a:p>
        </p:txBody>
      </p:sp>
      <p:grpSp>
        <p:nvGrpSpPr>
          <p:cNvPr id="137" name="Google Shape;1561;p59">
            <a:extLst>
              <a:ext uri="{FF2B5EF4-FFF2-40B4-BE49-F238E27FC236}">
                <a16:creationId xmlns:a16="http://schemas.microsoft.com/office/drawing/2014/main" id="{2A830ABA-9586-44E7-821B-53E83ED9A223}"/>
              </a:ext>
            </a:extLst>
          </p:cNvPr>
          <p:cNvGrpSpPr/>
          <p:nvPr/>
        </p:nvGrpSpPr>
        <p:grpSpPr>
          <a:xfrm>
            <a:off x="6120931" y="3630692"/>
            <a:ext cx="1046352" cy="403217"/>
            <a:chOff x="-605225" y="2384875"/>
            <a:chExt cx="787975" cy="303650"/>
          </a:xfrm>
        </p:grpSpPr>
        <p:sp>
          <p:nvSpPr>
            <p:cNvPr id="138" name="Google Shape;1562;p59">
              <a:extLst>
                <a:ext uri="{FF2B5EF4-FFF2-40B4-BE49-F238E27FC236}">
                  <a16:creationId xmlns:a16="http://schemas.microsoft.com/office/drawing/2014/main" id="{FC3E8DA7-70B9-410E-8A90-F338107C99ED}"/>
                </a:ext>
              </a:extLst>
            </p:cNvPr>
            <p:cNvSpPr/>
            <p:nvPr/>
          </p:nvSpPr>
          <p:spPr>
            <a:xfrm>
              <a:off x="-590425" y="2487650"/>
              <a:ext cx="686525" cy="159875"/>
            </a:xfrm>
            <a:custGeom>
              <a:avLst/>
              <a:gdLst/>
              <a:ahLst/>
              <a:cxnLst/>
              <a:rect l="l" t="t" r="r" b="b"/>
              <a:pathLst>
                <a:path w="27461" h="6395" extrusionOk="0">
                  <a:moveTo>
                    <a:pt x="17473" y="1"/>
                  </a:moveTo>
                  <a:cubicBezTo>
                    <a:pt x="16136" y="1"/>
                    <a:pt x="14809" y="732"/>
                    <a:pt x="14267" y="2030"/>
                  </a:cubicBezTo>
                  <a:cubicBezTo>
                    <a:pt x="13686" y="3421"/>
                    <a:pt x="13393" y="4779"/>
                    <a:pt x="11543" y="4779"/>
                  </a:cubicBezTo>
                  <a:lnTo>
                    <a:pt x="11525" y="4779"/>
                  </a:lnTo>
                  <a:cubicBezTo>
                    <a:pt x="9849" y="4772"/>
                    <a:pt x="8548" y="3531"/>
                    <a:pt x="7374" y="2493"/>
                  </a:cubicBezTo>
                  <a:cubicBezTo>
                    <a:pt x="6479" y="1698"/>
                    <a:pt x="5474" y="914"/>
                    <a:pt x="4236" y="781"/>
                  </a:cubicBezTo>
                  <a:cubicBezTo>
                    <a:pt x="4108" y="768"/>
                    <a:pt x="3984" y="760"/>
                    <a:pt x="3859" y="760"/>
                  </a:cubicBezTo>
                  <a:cubicBezTo>
                    <a:pt x="2607" y="760"/>
                    <a:pt x="1527" y="1420"/>
                    <a:pt x="454" y="2033"/>
                  </a:cubicBezTo>
                  <a:cubicBezTo>
                    <a:pt x="235" y="2155"/>
                    <a:pt x="104" y="2305"/>
                    <a:pt x="33" y="2461"/>
                  </a:cubicBezTo>
                  <a:cubicBezTo>
                    <a:pt x="1070" y="1973"/>
                    <a:pt x="2233" y="1744"/>
                    <a:pt x="3395" y="1744"/>
                  </a:cubicBezTo>
                  <a:cubicBezTo>
                    <a:pt x="4201" y="1744"/>
                    <a:pt x="5011" y="1855"/>
                    <a:pt x="5773" y="2065"/>
                  </a:cubicBezTo>
                  <a:cubicBezTo>
                    <a:pt x="6864" y="2365"/>
                    <a:pt x="7788" y="2985"/>
                    <a:pt x="8683" y="3656"/>
                  </a:cubicBezTo>
                  <a:cubicBezTo>
                    <a:pt x="9606" y="4347"/>
                    <a:pt x="10916" y="5588"/>
                    <a:pt x="12174" y="5588"/>
                  </a:cubicBezTo>
                  <a:cubicBezTo>
                    <a:pt x="12484" y="5588"/>
                    <a:pt x="12794" y="5510"/>
                    <a:pt x="13098" y="5328"/>
                  </a:cubicBezTo>
                  <a:cubicBezTo>
                    <a:pt x="14156" y="4683"/>
                    <a:pt x="14484" y="3232"/>
                    <a:pt x="15333" y="2376"/>
                  </a:cubicBezTo>
                  <a:cubicBezTo>
                    <a:pt x="15989" y="1712"/>
                    <a:pt x="16773" y="1463"/>
                    <a:pt x="17686" y="1445"/>
                  </a:cubicBezTo>
                  <a:lnTo>
                    <a:pt x="17826" y="1445"/>
                  </a:lnTo>
                  <a:cubicBezTo>
                    <a:pt x="18692" y="1445"/>
                    <a:pt x="19419" y="1588"/>
                    <a:pt x="20107" y="2162"/>
                  </a:cubicBezTo>
                  <a:cubicBezTo>
                    <a:pt x="21352" y="3199"/>
                    <a:pt x="22490" y="4002"/>
                    <a:pt x="24162" y="4205"/>
                  </a:cubicBezTo>
                  <a:cubicBezTo>
                    <a:pt x="25250" y="4337"/>
                    <a:pt x="23909" y="4494"/>
                    <a:pt x="23324" y="4494"/>
                  </a:cubicBezTo>
                  <a:cubicBezTo>
                    <a:pt x="23249" y="4494"/>
                    <a:pt x="23188" y="4494"/>
                    <a:pt x="23146" y="4487"/>
                  </a:cubicBezTo>
                  <a:cubicBezTo>
                    <a:pt x="22143" y="4365"/>
                    <a:pt x="21177" y="4140"/>
                    <a:pt x="20265" y="3699"/>
                  </a:cubicBezTo>
                  <a:cubicBezTo>
                    <a:pt x="20008" y="3574"/>
                    <a:pt x="19755" y="3434"/>
                    <a:pt x="19512" y="3281"/>
                  </a:cubicBezTo>
                  <a:lnTo>
                    <a:pt x="19512" y="3281"/>
                  </a:lnTo>
                  <a:cubicBezTo>
                    <a:pt x="20107" y="3902"/>
                    <a:pt x="20731" y="4440"/>
                    <a:pt x="21641" y="4782"/>
                  </a:cubicBezTo>
                  <a:cubicBezTo>
                    <a:pt x="22333" y="5047"/>
                    <a:pt x="23050" y="5172"/>
                    <a:pt x="23756" y="5172"/>
                  </a:cubicBezTo>
                  <a:cubicBezTo>
                    <a:pt x="24857" y="5172"/>
                    <a:pt x="25938" y="4861"/>
                    <a:pt x="26876" y="4287"/>
                  </a:cubicBezTo>
                  <a:cubicBezTo>
                    <a:pt x="26904" y="4237"/>
                    <a:pt x="26932" y="4183"/>
                    <a:pt x="26957" y="4134"/>
                  </a:cubicBezTo>
                  <a:cubicBezTo>
                    <a:pt x="27115" y="3824"/>
                    <a:pt x="27278" y="3503"/>
                    <a:pt x="27339" y="3185"/>
                  </a:cubicBezTo>
                  <a:cubicBezTo>
                    <a:pt x="27460" y="2568"/>
                    <a:pt x="27296" y="2330"/>
                    <a:pt x="26972" y="1823"/>
                  </a:cubicBezTo>
                  <a:cubicBezTo>
                    <a:pt x="26957" y="1805"/>
                    <a:pt x="26947" y="1787"/>
                    <a:pt x="26932" y="1766"/>
                  </a:cubicBezTo>
                  <a:cubicBezTo>
                    <a:pt x="26152" y="2832"/>
                    <a:pt x="25000" y="3534"/>
                    <a:pt x="23727" y="3534"/>
                  </a:cubicBezTo>
                  <a:cubicBezTo>
                    <a:pt x="23377" y="3534"/>
                    <a:pt x="23021" y="3481"/>
                    <a:pt x="22661" y="3370"/>
                  </a:cubicBezTo>
                  <a:cubicBezTo>
                    <a:pt x="21070" y="2882"/>
                    <a:pt x="20629" y="1370"/>
                    <a:pt x="19341" y="539"/>
                  </a:cubicBezTo>
                  <a:cubicBezTo>
                    <a:pt x="18774" y="172"/>
                    <a:pt x="18121" y="1"/>
                    <a:pt x="17473" y="1"/>
                  </a:cubicBezTo>
                  <a:close/>
                  <a:moveTo>
                    <a:pt x="3498" y="2262"/>
                  </a:moveTo>
                  <a:cubicBezTo>
                    <a:pt x="2850" y="2262"/>
                    <a:pt x="2182" y="2454"/>
                    <a:pt x="1469" y="2868"/>
                  </a:cubicBezTo>
                  <a:cubicBezTo>
                    <a:pt x="1298" y="2968"/>
                    <a:pt x="1056" y="2996"/>
                    <a:pt x="813" y="2996"/>
                  </a:cubicBezTo>
                  <a:cubicBezTo>
                    <a:pt x="607" y="2996"/>
                    <a:pt x="396" y="2975"/>
                    <a:pt x="235" y="2957"/>
                  </a:cubicBezTo>
                  <a:cubicBezTo>
                    <a:pt x="225" y="2957"/>
                    <a:pt x="125" y="2942"/>
                    <a:pt x="0" y="2921"/>
                  </a:cubicBezTo>
                  <a:lnTo>
                    <a:pt x="0" y="2921"/>
                  </a:lnTo>
                  <a:cubicBezTo>
                    <a:pt x="97" y="3299"/>
                    <a:pt x="485" y="3623"/>
                    <a:pt x="928" y="3623"/>
                  </a:cubicBezTo>
                  <a:cubicBezTo>
                    <a:pt x="1081" y="3623"/>
                    <a:pt x="1241" y="3584"/>
                    <a:pt x="1402" y="3495"/>
                  </a:cubicBezTo>
                  <a:cubicBezTo>
                    <a:pt x="2050" y="3125"/>
                    <a:pt x="2810" y="2540"/>
                    <a:pt x="3566" y="2429"/>
                  </a:cubicBezTo>
                  <a:cubicBezTo>
                    <a:pt x="3645" y="2419"/>
                    <a:pt x="3723" y="2412"/>
                    <a:pt x="3801" y="2412"/>
                  </a:cubicBezTo>
                  <a:cubicBezTo>
                    <a:pt x="4707" y="2412"/>
                    <a:pt x="5442" y="3171"/>
                    <a:pt x="6069" y="3738"/>
                  </a:cubicBezTo>
                  <a:cubicBezTo>
                    <a:pt x="7118" y="4680"/>
                    <a:pt x="8209" y="5574"/>
                    <a:pt x="9553" y="6052"/>
                  </a:cubicBezTo>
                  <a:cubicBezTo>
                    <a:pt x="10180" y="6276"/>
                    <a:pt x="10868" y="6394"/>
                    <a:pt x="11553" y="6394"/>
                  </a:cubicBezTo>
                  <a:cubicBezTo>
                    <a:pt x="12245" y="6394"/>
                    <a:pt x="12933" y="6273"/>
                    <a:pt x="13561" y="6020"/>
                  </a:cubicBezTo>
                  <a:lnTo>
                    <a:pt x="13561" y="6020"/>
                  </a:lnTo>
                  <a:cubicBezTo>
                    <a:pt x="13194" y="6084"/>
                    <a:pt x="12815" y="6116"/>
                    <a:pt x="12438" y="6116"/>
                  </a:cubicBezTo>
                  <a:cubicBezTo>
                    <a:pt x="11215" y="6116"/>
                    <a:pt x="9956" y="5795"/>
                    <a:pt x="8926" y="5231"/>
                  </a:cubicBezTo>
                  <a:cubicBezTo>
                    <a:pt x="7888" y="4665"/>
                    <a:pt x="7014" y="3841"/>
                    <a:pt x="6041" y="3178"/>
                  </a:cubicBezTo>
                  <a:cubicBezTo>
                    <a:pt x="5171" y="2590"/>
                    <a:pt x="4347" y="2262"/>
                    <a:pt x="3498" y="2262"/>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563;p59">
              <a:extLst>
                <a:ext uri="{FF2B5EF4-FFF2-40B4-BE49-F238E27FC236}">
                  <a16:creationId xmlns:a16="http://schemas.microsoft.com/office/drawing/2014/main" id="{62CC50A6-1D53-4E8C-8866-63CBE5BDDFDE}"/>
                </a:ext>
              </a:extLst>
            </p:cNvPr>
            <p:cNvSpPr/>
            <p:nvPr/>
          </p:nvSpPr>
          <p:spPr>
            <a:xfrm>
              <a:off x="-605225" y="2529200"/>
              <a:ext cx="502600" cy="108950"/>
            </a:xfrm>
            <a:custGeom>
              <a:avLst/>
              <a:gdLst/>
              <a:ahLst/>
              <a:cxnLst/>
              <a:rect l="l" t="t" r="r" b="b"/>
              <a:pathLst>
                <a:path w="20104" h="4358" extrusionOk="0">
                  <a:moveTo>
                    <a:pt x="625" y="799"/>
                  </a:moveTo>
                  <a:lnTo>
                    <a:pt x="625" y="799"/>
                  </a:lnTo>
                  <a:cubicBezTo>
                    <a:pt x="460" y="881"/>
                    <a:pt x="297" y="967"/>
                    <a:pt x="136" y="1059"/>
                  </a:cubicBezTo>
                  <a:cubicBezTo>
                    <a:pt x="1" y="1135"/>
                    <a:pt x="343" y="1216"/>
                    <a:pt x="592" y="1259"/>
                  </a:cubicBezTo>
                  <a:cubicBezTo>
                    <a:pt x="554" y="1109"/>
                    <a:pt x="560" y="952"/>
                    <a:pt x="625" y="799"/>
                  </a:cubicBezTo>
                  <a:close/>
                  <a:moveTo>
                    <a:pt x="17986" y="1"/>
                  </a:moveTo>
                  <a:cubicBezTo>
                    <a:pt x="17669" y="1"/>
                    <a:pt x="17355" y="129"/>
                    <a:pt x="17062" y="432"/>
                  </a:cubicBezTo>
                  <a:cubicBezTo>
                    <a:pt x="16557" y="959"/>
                    <a:pt x="16552" y="1812"/>
                    <a:pt x="16239" y="2457"/>
                  </a:cubicBezTo>
                  <a:cubicBezTo>
                    <a:pt x="15786" y="3381"/>
                    <a:pt x="15033" y="4002"/>
                    <a:pt x="14153" y="4358"/>
                  </a:cubicBezTo>
                  <a:cubicBezTo>
                    <a:pt x="14281" y="4336"/>
                    <a:pt x="14409" y="4308"/>
                    <a:pt x="14538" y="4276"/>
                  </a:cubicBezTo>
                  <a:cubicBezTo>
                    <a:pt x="15430" y="4055"/>
                    <a:pt x="16050" y="3516"/>
                    <a:pt x="16560" y="2774"/>
                  </a:cubicBezTo>
                  <a:cubicBezTo>
                    <a:pt x="16967" y="2187"/>
                    <a:pt x="17943" y="275"/>
                    <a:pt x="18528" y="275"/>
                  </a:cubicBezTo>
                  <a:cubicBezTo>
                    <a:pt x="18539" y="275"/>
                    <a:pt x="18553" y="275"/>
                    <a:pt x="18568" y="279"/>
                  </a:cubicBezTo>
                  <a:cubicBezTo>
                    <a:pt x="18568" y="279"/>
                    <a:pt x="19327" y="1059"/>
                    <a:pt x="19534" y="1220"/>
                  </a:cubicBezTo>
                  <a:cubicBezTo>
                    <a:pt x="19719" y="1362"/>
                    <a:pt x="19908" y="1498"/>
                    <a:pt x="20104" y="1619"/>
                  </a:cubicBezTo>
                  <a:cubicBezTo>
                    <a:pt x="19791" y="1295"/>
                    <a:pt x="19488" y="946"/>
                    <a:pt x="19152" y="589"/>
                  </a:cubicBezTo>
                  <a:cubicBezTo>
                    <a:pt x="18813" y="229"/>
                    <a:pt x="18400" y="1"/>
                    <a:pt x="1798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564;p59">
              <a:extLst>
                <a:ext uri="{FF2B5EF4-FFF2-40B4-BE49-F238E27FC236}">
                  <a16:creationId xmlns:a16="http://schemas.microsoft.com/office/drawing/2014/main" id="{E2E3412E-E405-4513-8F73-B504EAB6631C}"/>
                </a:ext>
              </a:extLst>
            </p:cNvPr>
            <p:cNvSpPr/>
            <p:nvPr/>
          </p:nvSpPr>
          <p:spPr>
            <a:xfrm>
              <a:off x="-591400" y="2523750"/>
              <a:ext cx="632225" cy="116825"/>
            </a:xfrm>
            <a:custGeom>
              <a:avLst/>
              <a:gdLst/>
              <a:ahLst/>
              <a:cxnLst/>
              <a:rect l="l" t="t" r="r" b="b"/>
              <a:pathLst>
                <a:path w="25289" h="4673" extrusionOk="0">
                  <a:moveTo>
                    <a:pt x="17725" y="1"/>
                  </a:moveTo>
                  <a:cubicBezTo>
                    <a:pt x="16812" y="19"/>
                    <a:pt x="16028" y="268"/>
                    <a:pt x="15372" y="932"/>
                  </a:cubicBezTo>
                  <a:cubicBezTo>
                    <a:pt x="14523" y="1788"/>
                    <a:pt x="14195" y="3239"/>
                    <a:pt x="13137" y="3884"/>
                  </a:cubicBezTo>
                  <a:cubicBezTo>
                    <a:pt x="12833" y="4066"/>
                    <a:pt x="12523" y="4144"/>
                    <a:pt x="12213" y="4144"/>
                  </a:cubicBezTo>
                  <a:cubicBezTo>
                    <a:pt x="10955" y="4144"/>
                    <a:pt x="9645" y="2903"/>
                    <a:pt x="8722" y="2212"/>
                  </a:cubicBezTo>
                  <a:cubicBezTo>
                    <a:pt x="7827" y="1541"/>
                    <a:pt x="6903" y="921"/>
                    <a:pt x="5812" y="621"/>
                  </a:cubicBezTo>
                  <a:cubicBezTo>
                    <a:pt x="5050" y="411"/>
                    <a:pt x="4240" y="300"/>
                    <a:pt x="3434" y="300"/>
                  </a:cubicBezTo>
                  <a:cubicBezTo>
                    <a:pt x="2272" y="300"/>
                    <a:pt x="1109" y="529"/>
                    <a:pt x="72" y="1017"/>
                  </a:cubicBezTo>
                  <a:cubicBezTo>
                    <a:pt x="7" y="1170"/>
                    <a:pt x="1" y="1327"/>
                    <a:pt x="39" y="1477"/>
                  </a:cubicBezTo>
                  <a:cubicBezTo>
                    <a:pt x="164" y="1498"/>
                    <a:pt x="264" y="1513"/>
                    <a:pt x="274" y="1513"/>
                  </a:cubicBezTo>
                  <a:cubicBezTo>
                    <a:pt x="435" y="1531"/>
                    <a:pt x="646" y="1552"/>
                    <a:pt x="852" y="1552"/>
                  </a:cubicBezTo>
                  <a:cubicBezTo>
                    <a:pt x="1095" y="1552"/>
                    <a:pt x="1337" y="1524"/>
                    <a:pt x="1508" y="1424"/>
                  </a:cubicBezTo>
                  <a:cubicBezTo>
                    <a:pt x="2221" y="1010"/>
                    <a:pt x="2889" y="818"/>
                    <a:pt x="3537" y="818"/>
                  </a:cubicBezTo>
                  <a:cubicBezTo>
                    <a:pt x="4386" y="818"/>
                    <a:pt x="5210" y="1146"/>
                    <a:pt x="6080" y="1734"/>
                  </a:cubicBezTo>
                  <a:cubicBezTo>
                    <a:pt x="7053" y="2397"/>
                    <a:pt x="7927" y="3221"/>
                    <a:pt x="8965" y="3787"/>
                  </a:cubicBezTo>
                  <a:cubicBezTo>
                    <a:pt x="9995" y="4351"/>
                    <a:pt x="11254" y="4672"/>
                    <a:pt x="12477" y="4672"/>
                  </a:cubicBezTo>
                  <a:cubicBezTo>
                    <a:pt x="12854" y="4672"/>
                    <a:pt x="13233" y="4640"/>
                    <a:pt x="13600" y="4576"/>
                  </a:cubicBezTo>
                  <a:cubicBezTo>
                    <a:pt x="14480" y="4220"/>
                    <a:pt x="15233" y="3599"/>
                    <a:pt x="15686" y="2675"/>
                  </a:cubicBezTo>
                  <a:cubicBezTo>
                    <a:pt x="15999" y="2030"/>
                    <a:pt x="16004" y="1177"/>
                    <a:pt x="16509" y="650"/>
                  </a:cubicBezTo>
                  <a:cubicBezTo>
                    <a:pt x="16802" y="347"/>
                    <a:pt x="17116" y="219"/>
                    <a:pt x="17433" y="219"/>
                  </a:cubicBezTo>
                  <a:cubicBezTo>
                    <a:pt x="17847" y="219"/>
                    <a:pt x="18260" y="447"/>
                    <a:pt x="18599" y="807"/>
                  </a:cubicBezTo>
                  <a:cubicBezTo>
                    <a:pt x="18935" y="1164"/>
                    <a:pt x="19238" y="1513"/>
                    <a:pt x="19551" y="1837"/>
                  </a:cubicBezTo>
                  <a:cubicBezTo>
                    <a:pt x="19794" y="1990"/>
                    <a:pt x="20047" y="2130"/>
                    <a:pt x="20304" y="2255"/>
                  </a:cubicBezTo>
                  <a:cubicBezTo>
                    <a:pt x="21216" y="2696"/>
                    <a:pt x="22182" y="2921"/>
                    <a:pt x="23185" y="3043"/>
                  </a:cubicBezTo>
                  <a:cubicBezTo>
                    <a:pt x="23227" y="3050"/>
                    <a:pt x="23288" y="3050"/>
                    <a:pt x="23363" y="3050"/>
                  </a:cubicBezTo>
                  <a:cubicBezTo>
                    <a:pt x="23948" y="3050"/>
                    <a:pt x="25289" y="2893"/>
                    <a:pt x="24201" y="2761"/>
                  </a:cubicBezTo>
                  <a:cubicBezTo>
                    <a:pt x="22529" y="2558"/>
                    <a:pt x="21391" y="1755"/>
                    <a:pt x="20146" y="718"/>
                  </a:cubicBezTo>
                  <a:cubicBezTo>
                    <a:pt x="19458" y="144"/>
                    <a:pt x="18731" y="1"/>
                    <a:pt x="178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565;p59">
              <a:extLst>
                <a:ext uri="{FF2B5EF4-FFF2-40B4-BE49-F238E27FC236}">
                  <a16:creationId xmlns:a16="http://schemas.microsoft.com/office/drawing/2014/main" id="{D291CDFB-6D74-4A7C-846D-65D46AF2C43B}"/>
                </a:ext>
              </a:extLst>
            </p:cNvPr>
            <p:cNvSpPr/>
            <p:nvPr/>
          </p:nvSpPr>
          <p:spPr>
            <a:xfrm>
              <a:off x="7200" y="2384875"/>
              <a:ext cx="175550" cy="303650"/>
            </a:xfrm>
            <a:custGeom>
              <a:avLst/>
              <a:gdLst/>
              <a:ahLst/>
              <a:cxnLst/>
              <a:rect l="l" t="t" r="r" b="b"/>
              <a:pathLst>
                <a:path w="7022" h="12146" extrusionOk="0">
                  <a:moveTo>
                    <a:pt x="1559" y="1"/>
                  </a:moveTo>
                  <a:cubicBezTo>
                    <a:pt x="909" y="1"/>
                    <a:pt x="0" y="489"/>
                    <a:pt x="307" y="1010"/>
                  </a:cubicBezTo>
                  <a:cubicBezTo>
                    <a:pt x="164" y="1145"/>
                    <a:pt x="104" y="1298"/>
                    <a:pt x="185" y="1444"/>
                  </a:cubicBezTo>
                  <a:cubicBezTo>
                    <a:pt x="1045" y="2993"/>
                    <a:pt x="2072" y="4397"/>
                    <a:pt x="3027" y="5877"/>
                  </a:cubicBezTo>
                  <a:cubicBezTo>
                    <a:pt x="3052" y="5848"/>
                    <a:pt x="3074" y="5817"/>
                    <a:pt x="3095" y="5784"/>
                  </a:cubicBezTo>
                  <a:cubicBezTo>
                    <a:pt x="3206" y="5631"/>
                    <a:pt x="3352" y="5527"/>
                    <a:pt x="3519" y="5470"/>
                  </a:cubicBezTo>
                  <a:cubicBezTo>
                    <a:pt x="2749" y="4632"/>
                    <a:pt x="1979" y="3794"/>
                    <a:pt x="1209" y="2960"/>
                  </a:cubicBezTo>
                  <a:cubicBezTo>
                    <a:pt x="588" y="2282"/>
                    <a:pt x="1169" y="1737"/>
                    <a:pt x="1811" y="1737"/>
                  </a:cubicBezTo>
                  <a:cubicBezTo>
                    <a:pt x="2083" y="1737"/>
                    <a:pt x="2368" y="1837"/>
                    <a:pt x="2575" y="2065"/>
                  </a:cubicBezTo>
                  <a:cubicBezTo>
                    <a:pt x="3819" y="3416"/>
                    <a:pt x="5063" y="4768"/>
                    <a:pt x="6304" y="6120"/>
                  </a:cubicBezTo>
                  <a:cubicBezTo>
                    <a:pt x="6330" y="6148"/>
                    <a:pt x="6355" y="6173"/>
                    <a:pt x="6376" y="6202"/>
                  </a:cubicBezTo>
                  <a:cubicBezTo>
                    <a:pt x="6501" y="6073"/>
                    <a:pt x="6633" y="5948"/>
                    <a:pt x="6771" y="5830"/>
                  </a:cubicBezTo>
                  <a:cubicBezTo>
                    <a:pt x="7021" y="5610"/>
                    <a:pt x="7000" y="5342"/>
                    <a:pt x="6743" y="5164"/>
                  </a:cubicBezTo>
                  <a:cubicBezTo>
                    <a:pt x="4818" y="3859"/>
                    <a:pt x="3309" y="2190"/>
                    <a:pt x="2086" y="218"/>
                  </a:cubicBezTo>
                  <a:cubicBezTo>
                    <a:pt x="1994" y="65"/>
                    <a:pt x="1794" y="1"/>
                    <a:pt x="1559" y="1"/>
                  </a:cubicBezTo>
                  <a:close/>
                  <a:moveTo>
                    <a:pt x="4721" y="6779"/>
                  </a:moveTo>
                  <a:cubicBezTo>
                    <a:pt x="4237" y="7443"/>
                    <a:pt x="3641" y="7988"/>
                    <a:pt x="2971" y="8398"/>
                  </a:cubicBezTo>
                  <a:cubicBezTo>
                    <a:pt x="2403" y="9457"/>
                    <a:pt x="1965" y="10594"/>
                    <a:pt x="1544" y="11739"/>
                  </a:cubicBezTo>
                  <a:cubicBezTo>
                    <a:pt x="1437" y="12028"/>
                    <a:pt x="1726" y="12145"/>
                    <a:pt x="2107" y="12145"/>
                  </a:cubicBezTo>
                  <a:cubicBezTo>
                    <a:pt x="2611" y="12145"/>
                    <a:pt x="3281" y="11936"/>
                    <a:pt x="3412" y="11628"/>
                  </a:cubicBezTo>
                  <a:cubicBezTo>
                    <a:pt x="3873" y="10555"/>
                    <a:pt x="4332" y="9485"/>
                    <a:pt x="4793" y="8412"/>
                  </a:cubicBezTo>
                  <a:cubicBezTo>
                    <a:pt x="4803" y="8384"/>
                    <a:pt x="4818" y="8351"/>
                    <a:pt x="4832" y="8320"/>
                  </a:cubicBezTo>
                  <a:cubicBezTo>
                    <a:pt x="5020" y="7973"/>
                    <a:pt x="5228" y="7635"/>
                    <a:pt x="5453" y="7310"/>
                  </a:cubicBezTo>
                  <a:cubicBezTo>
                    <a:pt x="5264" y="7267"/>
                    <a:pt x="5085" y="7171"/>
                    <a:pt x="4939" y="7015"/>
                  </a:cubicBezTo>
                  <a:cubicBezTo>
                    <a:pt x="4864" y="6936"/>
                    <a:pt x="4793" y="6857"/>
                    <a:pt x="4721" y="6779"/>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566;p59">
              <a:extLst>
                <a:ext uri="{FF2B5EF4-FFF2-40B4-BE49-F238E27FC236}">
                  <a16:creationId xmlns:a16="http://schemas.microsoft.com/office/drawing/2014/main" id="{2BA34FD4-89A0-464B-B530-931FE92B65A1}"/>
                </a:ext>
              </a:extLst>
            </p:cNvPr>
            <p:cNvSpPr/>
            <p:nvPr/>
          </p:nvSpPr>
          <p:spPr>
            <a:xfrm>
              <a:off x="81450" y="2521625"/>
              <a:ext cx="43775" cy="73200"/>
            </a:xfrm>
            <a:custGeom>
              <a:avLst/>
              <a:gdLst/>
              <a:ahLst/>
              <a:cxnLst/>
              <a:rect l="l" t="t" r="r" b="b"/>
              <a:pathLst>
                <a:path w="1751" h="2928" extrusionOk="0">
                  <a:moveTo>
                    <a:pt x="549" y="0"/>
                  </a:moveTo>
                  <a:cubicBezTo>
                    <a:pt x="382" y="57"/>
                    <a:pt x="236" y="161"/>
                    <a:pt x="125" y="314"/>
                  </a:cubicBezTo>
                  <a:cubicBezTo>
                    <a:pt x="104" y="347"/>
                    <a:pt x="82" y="378"/>
                    <a:pt x="57" y="407"/>
                  </a:cubicBezTo>
                  <a:cubicBezTo>
                    <a:pt x="72" y="428"/>
                    <a:pt x="82" y="446"/>
                    <a:pt x="97" y="464"/>
                  </a:cubicBezTo>
                  <a:cubicBezTo>
                    <a:pt x="421" y="971"/>
                    <a:pt x="585" y="1209"/>
                    <a:pt x="464" y="1826"/>
                  </a:cubicBezTo>
                  <a:cubicBezTo>
                    <a:pt x="403" y="2144"/>
                    <a:pt x="240" y="2465"/>
                    <a:pt x="82" y="2775"/>
                  </a:cubicBezTo>
                  <a:cubicBezTo>
                    <a:pt x="57" y="2824"/>
                    <a:pt x="29" y="2878"/>
                    <a:pt x="1" y="2928"/>
                  </a:cubicBezTo>
                  <a:cubicBezTo>
                    <a:pt x="671" y="2518"/>
                    <a:pt x="1267" y="1973"/>
                    <a:pt x="1751" y="1309"/>
                  </a:cubicBezTo>
                  <a:cubicBezTo>
                    <a:pt x="1352" y="874"/>
                    <a:pt x="949" y="436"/>
                    <a:pt x="54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567;p59">
              <a:extLst>
                <a:ext uri="{FF2B5EF4-FFF2-40B4-BE49-F238E27FC236}">
                  <a16:creationId xmlns:a16="http://schemas.microsoft.com/office/drawing/2014/main" id="{86FDA6AF-5A76-4D48-AC41-F77BFEDC2104}"/>
                </a:ext>
              </a:extLst>
            </p:cNvPr>
            <p:cNvSpPr/>
            <p:nvPr/>
          </p:nvSpPr>
          <p:spPr>
            <a:xfrm>
              <a:off x="143500" y="2539900"/>
              <a:ext cx="35675" cy="28475"/>
            </a:xfrm>
            <a:custGeom>
              <a:avLst/>
              <a:gdLst/>
              <a:ahLst/>
              <a:cxnLst/>
              <a:rect l="l" t="t" r="r" b="b"/>
              <a:pathLst>
                <a:path w="1427" h="1139" extrusionOk="0">
                  <a:moveTo>
                    <a:pt x="924" y="1"/>
                  </a:moveTo>
                  <a:lnTo>
                    <a:pt x="924" y="1"/>
                  </a:lnTo>
                  <a:cubicBezTo>
                    <a:pt x="578" y="346"/>
                    <a:pt x="274" y="720"/>
                    <a:pt x="1" y="1109"/>
                  </a:cubicBezTo>
                  <a:cubicBezTo>
                    <a:pt x="82" y="1130"/>
                    <a:pt x="168" y="1138"/>
                    <a:pt x="250" y="1138"/>
                  </a:cubicBezTo>
                  <a:cubicBezTo>
                    <a:pt x="867" y="1138"/>
                    <a:pt x="1426" y="635"/>
                    <a:pt x="9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568;p59">
              <a:extLst>
                <a:ext uri="{FF2B5EF4-FFF2-40B4-BE49-F238E27FC236}">
                  <a16:creationId xmlns:a16="http://schemas.microsoft.com/office/drawing/2014/main" id="{B314CE4F-1CC4-45CD-BDB2-EABB03A8FDF1}"/>
                </a:ext>
              </a:extLst>
            </p:cNvPr>
            <p:cNvSpPr/>
            <p:nvPr/>
          </p:nvSpPr>
          <p:spPr>
            <a:xfrm>
              <a:off x="21900" y="2428300"/>
              <a:ext cx="144725" cy="139325"/>
            </a:xfrm>
            <a:custGeom>
              <a:avLst/>
              <a:gdLst/>
              <a:ahLst/>
              <a:cxnLst/>
              <a:rect l="l" t="t" r="r" b="b"/>
              <a:pathLst>
                <a:path w="5789" h="5573" extrusionOk="0">
                  <a:moveTo>
                    <a:pt x="1223" y="0"/>
                  </a:moveTo>
                  <a:cubicBezTo>
                    <a:pt x="581" y="0"/>
                    <a:pt x="0" y="545"/>
                    <a:pt x="621" y="1223"/>
                  </a:cubicBezTo>
                  <a:cubicBezTo>
                    <a:pt x="1391" y="2057"/>
                    <a:pt x="2161" y="2895"/>
                    <a:pt x="2931" y="3733"/>
                  </a:cubicBezTo>
                  <a:cubicBezTo>
                    <a:pt x="3038" y="3698"/>
                    <a:pt x="3156" y="3680"/>
                    <a:pt x="3274" y="3680"/>
                  </a:cubicBezTo>
                  <a:cubicBezTo>
                    <a:pt x="3958" y="3680"/>
                    <a:pt x="4679" y="4265"/>
                    <a:pt x="4197" y="4953"/>
                  </a:cubicBezTo>
                  <a:cubicBezTo>
                    <a:pt x="4176" y="4982"/>
                    <a:pt x="4154" y="5013"/>
                    <a:pt x="4133" y="5042"/>
                  </a:cubicBezTo>
                  <a:cubicBezTo>
                    <a:pt x="4205" y="5120"/>
                    <a:pt x="4276" y="5199"/>
                    <a:pt x="4351" y="5278"/>
                  </a:cubicBezTo>
                  <a:cubicBezTo>
                    <a:pt x="4497" y="5434"/>
                    <a:pt x="4676" y="5530"/>
                    <a:pt x="4865" y="5573"/>
                  </a:cubicBezTo>
                  <a:cubicBezTo>
                    <a:pt x="5138" y="5184"/>
                    <a:pt x="5442" y="4810"/>
                    <a:pt x="5788" y="4465"/>
                  </a:cubicBezTo>
                  <a:cubicBezTo>
                    <a:pt x="5767" y="4436"/>
                    <a:pt x="5742" y="4411"/>
                    <a:pt x="5716" y="4383"/>
                  </a:cubicBezTo>
                  <a:cubicBezTo>
                    <a:pt x="4475" y="3031"/>
                    <a:pt x="3231" y="1679"/>
                    <a:pt x="1987" y="328"/>
                  </a:cubicBezTo>
                  <a:cubicBezTo>
                    <a:pt x="1780" y="100"/>
                    <a:pt x="1495" y="0"/>
                    <a:pt x="122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569;p59">
              <a:extLst>
                <a:ext uri="{FF2B5EF4-FFF2-40B4-BE49-F238E27FC236}">
                  <a16:creationId xmlns:a16="http://schemas.microsoft.com/office/drawing/2014/main" id="{6ADAAF5E-053F-493D-8BEF-BB654ECC385E}"/>
                </a:ext>
              </a:extLst>
            </p:cNvPr>
            <p:cNvSpPr/>
            <p:nvPr/>
          </p:nvSpPr>
          <p:spPr>
            <a:xfrm>
              <a:off x="95175" y="2520275"/>
              <a:ext cx="43700" cy="34100"/>
            </a:xfrm>
            <a:custGeom>
              <a:avLst/>
              <a:gdLst/>
              <a:ahLst/>
              <a:cxnLst/>
              <a:rect l="l" t="t" r="r" b="b"/>
              <a:pathLst>
                <a:path w="1748" h="1364" extrusionOk="0">
                  <a:moveTo>
                    <a:pt x="343" y="1"/>
                  </a:moveTo>
                  <a:cubicBezTo>
                    <a:pt x="225" y="1"/>
                    <a:pt x="107" y="19"/>
                    <a:pt x="0" y="54"/>
                  </a:cubicBezTo>
                  <a:cubicBezTo>
                    <a:pt x="400" y="490"/>
                    <a:pt x="803" y="928"/>
                    <a:pt x="1202" y="1363"/>
                  </a:cubicBezTo>
                  <a:cubicBezTo>
                    <a:pt x="1223" y="1334"/>
                    <a:pt x="1245" y="1303"/>
                    <a:pt x="1266" y="1274"/>
                  </a:cubicBezTo>
                  <a:cubicBezTo>
                    <a:pt x="1748" y="586"/>
                    <a:pt x="1027" y="1"/>
                    <a:pt x="34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6" name="CuadroTexto 145">
            <a:extLst>
              <a:ext uri="{FF2B5EF4-FFF2-40B4-BE49-F238E27FC236}">
                <a16:creationId xmlns:a16="http://schemas.microsoft.com/office/drawing/2014/main" id="{75B9A98E-17FD-4274-932D-6AED75ED82B4}"/>
              </a:ext>
            </a:extLst>
          </p:cNvPr>
          <p:cNvSpPr txBox="1"/>
          <p:nvPr/>
        </p:nvSpPr>
        <p:spPr>
          <a:xfrm>
            <a:off x="4270536" y="3410369"/>
            <a:ext cx="1732906" cy="1015663"/>
          </a:xfrm>
          <a:prstGeom prst="rect">
            <a:avLst/>
          </a:prstGeom>
          <a:noFill/>
        </p:spPr>
        <p:txBody>
          <a:bodyPr wrap="square" rtlCol="0">
            <a:spAutoFit/>
          </a:bodyPr>
          <a:lstStyle/>
          <a:p>
            <a:pPr algn="ctr"/>
            <a:r>
              <a:rPr lang="es-MX" sz="2000" b="1" dirty="0">
                <a:solidFill>
                  <a:srgbClr val="C00000"/>
                </a:solidFill>
                <a:latin typeface="Arial Narrow" panose="020B0606020202030204" pitchFamily="34" charset="0"/>
              </a:rPr>
              <a:t>Es posesión sólo de la persona</a:t>
            </a:r>
          </a:p>
        </p:txBody>
      </p:sp>
      <p:sp>
        <p:nvSpPr>
          <p:cNvPr id="147" name="Google Shape;1728;p59">
            <a:extLst>
              <a:ext uri="{FF2B5EF4-FFF2-40B4-BE49-F238E27FC236}">
                <a16:creationId xmlns:a16="http://schemas.microsoft.com/office/drawing/2014/main" id="{3CE03B51-2B71-44E1-80CB-89311EABE5FC}"/>
              </a:ext>
            </a:extLst>
          </p:cNvPr>
          <p:cNvSpPr/>
          <p:nvPr/>
        </p:nvSpPr>
        <p:spPr>
          <a:xfrm>
            <a:off x="8281854" y="2544432"/>
            <a:ext cx="721525" cy="680650"/>
          </a:xfrm>
          <a:custGeom>
            <a:avLst/>
            <a:gdLst/>
            <a:ahLst/>
            <a:cxnLst/>
            <a:rect l="l" t="t" r="r" b="b"/>
            <a:pathLst>
              <a:path w="28861" h="27226" extrusionOk="0">
                <a:moveTo>
                  <a:pt x="18062" y="3731"/>
                </a:moveTo>
                <a:lnTo>
                  <a:pt x="18782" y="3796"/>
                </a:lnTo>
                <a:lnTo>
                  <a:pt x="19502" y="3862"/>
                </a:lnTo>
                <a:lnTo>
                  <a:pt x="20222" y="3927"/>
                </a:lnTo>
                <a:lnTo>
                  <a:pt x="20942" y="4124"/>
                </a:lnTo>
                <a:lnTo>
                  <a:pt x="21596" y="4320"/>
                </a:lnTo>
                <a:lnTo>
                  <a:pt x="21465" y="4320"/>
                </a:lnTo>
                <a:lnTo>
                  <a:pt x="21400" y="4385"/>
                </a:lnTo>
                <a:lnTo>
                  <a:pt x="20026" y="4058"/>
                </a:lnTo>
                <a:lnTo>
                  <a:pt x="18651" y="3862"/>
                </a:lnTo>
                <a:lnTo>
                  <a:pt x="17277" y="3796"/>
                </a:lnTo>
                <a:lnTo>
                  <a:pt x="15903" y="3862"/>
                </a:lnTo>
                <a:lnTo>
                  <a:pt x="15903" y="3862"/>
                </a:lnTo>
                <a:lnTo>
                  <a:pt x="16623" y="3796"/>
                </a:lnTo>
                <a:lnTo>
                  <a:pt x="17343" y="3731"/>
                </a:lnTo>
                <a:close/>
                <a:moveTo>
                  <a:pt x="18062" y="5171"/>
                </a:moveTo>
                <a:lnTo>
                  <a:pt x="19240" y="5302"/>
                </a:lnTo>
                <a:lnTo>
                  <a:pt x="18259" y="5236"/>
                </a:lnTo>
                <a:lnTo>
                  <a:pt x="17277" y="5171"/>
                </a:lnTo>
                <a:close/>
                <a:moveTo>
                  <a:pt x="21465" y="5236"/>
                </a:moveTo>
                <a:lnTo>
                  <a:pt x="22120" y="5367"/>
                </a:lnTo>
                <a:lnTo>
                  <a:pt x="22054" y="5498"/>
                </a:lnTo>
                <a:lnTo>
                  <a:pt x="21465" y="5236"/>
                </a:lnTo>
                <a:close/>
                <a:moveTo>
                  <a:pt x="14921" y="5760"/>
                </a:moveTo>
                <a:lnTo>
                  <a:pt x="14136" y="5956"/>
                </a:lnTo>
                <a:lnTo>
                  <a:pt x="13350" y="6152"/>
                </a:lnTo>
                <a:lnTo>
                  <a:pt x="12565" y="6414"/>
                </a:lnTo>
                <a:lnTo>
                  <a:pt x="11780" y="6741"/>
                </a:lnTo>
                <a:lnTo>
                  <a:pt x="11780" y="6741"/>
                </a:lnTo>
                <a:lnTo>
                  <a:pt x="12958" y="6218"/>
                </a:lnTo>
                <a:lnTo>
                  <a:pt x="14136" y="5825"/>
                </a:lnTo>
                <a:lnTo>
                  <a:pt x="14332" y="5825"/>
                </a:lnTo>
                <a:lnTo>
                  <a:pt x="14921" y="5760"/>
                </a:lnTo>
                <a:close/>
                <a:moveTo>
                  <a:pt x="23756" y="6741"/>
                </a:moveTo>
                <a:lnTo>
                  <a:pt x="24279" y="6807"/>
                </a:lnTo>
                <a:lnTo>
                  <a:pt x="23691" y="6807"/>
                </a:lnTo>
                <a:lnTo>
                  <a:pt x="23756" y="6741"/>
                </a:lnTo>
                <a:close/>
                <a:moveTo>
                  <a:pt x="22971" y="6741"/>
                </a:moveTo>
                <a:lnTo>
                  <a:pt x="23298" y="6872"/>
                </a:lnTo>
                <a:lnTo>
                  <a:pt x="22905" y="6872"/>
                </a:lnTo>
                <a:lnTo>
                  <a:pt x="22971" y="6741"/>
                </a:lnTo>
                <a:close/>
                <a:moveTo>
                  <a:pt x="18193" y="4385"/>
                </a:moveTo>
                <a:lnTo>
                  <a:pt x="19568" y="4516"/>
                </a:lnTo>
                <a:lnTo>
                  <a:pt x="18390" y="4516"/>
                </a:lnTo>
                <a:lnTo>
                  <a:pt x="17212" y="4647"/>
                </a:lnTo>
                <a:lnTo>
                  <a:pt x="16165" y="4713"/>
                </a:lnTo>
                <a:lnTo>
                  <a:pt x="15117" y="4843"/>
                </a:lnTo>
                <a:lnTo>
                  <a:pt x="14070" y="5105"/>
                </a:lnTo>
                <a:lnTo>
                  <a:pt x="13023" y="5432"/>
                </a:lnTo>
                <a:lnTo>
                  <a:pt x="11845" y="5629"/>
                </a:lnTo>
                <a:lnTo>
                  <a:pt x="10733" y="6021"/>
                </a:lnTo>
                <a:lnTo>
                  <a:pt x="9686" y="6479"/>
                </a:lnTo>
                <a:lnTo>
                  <a:pt x="8639" y="7003"/>
                </a:lnTo>
                <a:lnTo>
                  <a:pt x="9882" y="6283"/>
                </a:lnTo>
                <a:lnTo>
                  <a:pt x="11191" y="5629"/>
                </a:lnTo>
                <a:lnTo>
                  <a:pt x="12500" y="5105"/>
                </a:lnTo>
                <a:lnTo>
                  <a:pt x="13874" y="4778"/>
                </a:lnTo>
                <a:lnTo>
                  <a:pt x="15314" y="4516"/>
                </a:lnTo>
                <a:lnTo>
                  <a:pt x="16754" y="4385"/>
                </a:lnTo>
                <a:close/>
                <a:moveTo>
                  <a:pt x="28010" y="7657"/>
                </a:moveTo>
                <a:lnTo>
                  <a:pt x="28206" y="7788"/>
                </a:lnTo>
                <a:lnTo>
                  <a:pt x="26635" y="7919"/>
                </a:lnTo>
                <a:lnTo>
                  <a:pt x="28010" y="7657"/>
                </a:lnTo>
                <a:close/>
                <a:moveTo>
                  <a:pt x="7919" y="7527"/>
                </a:moveTo>
                <a:lnTo>
                  <a:pt x="7264" y="8116"/>
                </a:lnTo>
                <a:lnTo>
                  <a:pt x="6544" y="8770"/>
                </a:lnTo>
                <a:lnTo>
                  <a:pt x="6086" y="9359"/>
                </a:lnTo>
                <a:lnTo>
                  <a:pt x="5628" y="10013"/>
                </a:lnTo>
                <a:lnTo>
                  <a:pt x="5170" y="10668"/>
                </a:lnTo>
                <a:lnTo>
                  <a:pt x="4777" y="11322"/>
                </a:lnTo>
                <a:lnTo>
                  <a:pt x="4712" y="11453"/>
                </a:lnTo>
                <a:lnTo>
                  <a:pt x="4058" y="12304"/>
                </a:lnTo>
                <a:lnTo>
                  <a:pt x="4777" y="10930"/>
                </a:lnTo>
                <a:lnTo>
                  <a:pt x="5170" y="10275"/>
                </a:lnTo>
                <a:lnTo>
                  <a:pt x="5628" y="9686"/>
                </a:lnTo>
                <a:lnTo>
                  <a:pt x="6348" y="8835"/>
                </a:lnTo>
                <a:lnTo>
                  <a:pt x="7133" y="8181"/>
                </a:lnTo>
                <a:lnTo>
                  <a:pt x="7919" y="7527"/>
                </a:lnTo>
                <a:close/>
                <a:moveTo>
                  <a:pt x="11125" y="7068"/>
                </a:moveTo>
                <a:lnTo>
                  <a:pt x="10144" y="7592"/>
                </a:lnTo>
                <a:lnTo>
                  <a:pt x="9162" y="8312"/>
                </a:lnTo>
                <a:lnTo>
                  <a:pt x="8311" y="9097"/>
                </a:lnTo>
                <a:lnTo>
                  <a:pt x="7461" y="10013"/>
                </a:lnTo>
                <a:lnTo>
                  <a:pt x="6741" y="10995"/>
                </a:lnTo>
                <a:lnTo>
                  <a:pt x="6021" y="12042"/>
                </a:lnTo>
                <a:lnTo>
                  <a:pt x="5432" y="13155"/>
                </a:lnTo>
                <a:lnTo>
                  <a:pt x="4843" y="14267"/>
                </a:lnTo>
                <a:lnTo>
                  <a:pt x="5432" y="13024"/>
                </a:lnTo>
                <a:lnTo>
                  <a:pt x="6086" y="11780"/>
                </a:lnTo>
                <a:lnTo>
                  <a:pt x="6872" y="10602"/>
                </a:lnTo>
                <a:lnTo>
                  <a:pt x="7788" y="9490"/>
                </a:lnTo>
                <a:lnTo>
                  <a:pt x="8573" y="8770"/>
                </a:lnTo>
                <a:lnTo>
                  <a:pt x="9358" y="8050"/>
                </a:lnTo>
                <a:lnTo>
                  <a:pt x="10209" y="7527"/>
                </a:lnTo>
                <a:lnTo>
                  <a:pt x="11125" y="7068"/>
                </a:lnTo>
                <a:close/>
                <a:moveTo>
                  <a:pt x="6806" y="9883"/>
                </a:moveTo>
                <a:lnTo>
                  <a:pt x="6086" y="10864"/>
                </a:lnTo>
                <a:lnTo>
                  <a:pt x="5497" y="11846"/>
                </a:lnTo>
                <a:lnTo>
                  <a:pt x="4974" y="12828"/>
                </a:lnTo>
                <a:lnTo>
                  <a:pt x="4450" y="13875"/>
                </a:lnTo>
                <a:lnTo>
                  <a:pt x="4058" y="14987"/>
                </a:lnTo>
                <a:lnTo>
                  <a:pt x="3730" y="16100"/>
                </a:lnTo>
                <a:lnTo>
                  <a:pt x="3469" y="17212"/>
                </a:lnTo>
                <a:lnTo>
                  <a:pt x="3272" y="18325"/>
                </a:lnTo>
                <a:lnTo>
                  <a:pt x="3010" y="19241"/>
                </a:lnTo>
                <a:lnTo>
                  <a:pt x="3141" y="18194"/>
                </a:lnTo>
                <a:lnTo>
                  <a:pt x="3272" y="17212"/>
                </a:lnTo>
                <a:lnTo>
                  <a:pt x="3469" y="16231"/>
                </a:lnTo>
                <a:lnTo>
                  <a:pt x="3665" y="15314"/>
                </a:lnTo>
                <a:lnTo>
                  <a:pt x="3992" y="14333"/>
                </a:lnTo>
                <a:lnTo>
                  <a:pt x="4319" y="13417"/>
                </a:lnTo>
                <a:lnTo>
                  <a:pt x="4712" y="12500"/>
                </a:lnTo>
                <a:lnTo>
                  <a:pt x="5105" y="11650"/>
                </a:lnTo>
                <a:lnTo>
                  <a:pt x="5301" y="11388"/>
                </a:lnTo>
                <a:lnTo>
                  <a:pt x="5890" y="10799"/>
                </a:lnTo>
                <a:lnTo>
                  <a:pt x="6479" y="10210"/>
                </a:lnTo>
                <a:lnTo>
                  <a:pt x="6806" y="9883"/>
                </a:lnTo>
                <a:close/>
                <a:moveTo>
                  <a:pt x="2945" y="16296"/>
                </a:moveTo>
                <a:lnTo>
                  <a:pt x="2683" y="17867"/>
                </a:lnTo>
                <a:lnTo>
                  <a:pt x="2552" y="19437"/>
                </a:lnTo>
                <a:lnTo>
                  <a:pt x="2487" y="21073"/>
                </a:lnTo>
                <a:lnTo>
                  <a:pt x="2618" y="22644"/>
                </a:lnTo>
                <a:lnTo>
                  <a:pt x="2683" y="23560"/>
                </a:lnTo>
                <a:lnTo>
                  <a:pt x="2814" y="24542"/>
                </a:lnTo>
                <a:lnTo>
                  <a:pt x="2618" y="23560"/>
                </a:lnTo>
                <a:lnTo>
                  <a:pt x="2421" y="22513"/>
                </a:lnTo>
                <a:lnTo>
                  <a:pt x="2356" y="21466"/>
                </a:lnTo>
                <a:lnTo>
                  <a:pt x="2356" y="20419"/>
                </a:lnTo>
                <a:lnTo>
                  <a:pt x="2421" y="19372"/>
                </a:lnTo>
                <a:lnTo>
                  <a:pt x="2487" y="18325"/>
                </a:lnTo>
                <a:lnTo>
                  <a:pt x="2683" y="17278"/>
                </a:lnTo>
                <a:lnTo>
                  <a:pt x="2945" y="16296"/>
                </a:lnTo>
                <a:close/>
                <a:moveTo>
                  <a:pt x="3141" y="13155"/>
                </a:moveTo>
                <a:lnTo>
                  <a:pt x="2683" y="14333"/>
                </a:lnTo>
                <a:lnTo>
                  <a:pt x="2291" y="15445"/>
                </a:lnTo>
                <a:lnTo>
                  <a:pt x="1505" y="17801"/>
                </a:lnTo>
                <a:lnTo>
                  <a:pt x="1113" y="19437"/>
                </a:lnTo>
                <a:lnTo>
                  <a:pt x="916" y="20223"/>
                </a:lnTo>
                <a:lnTo>
                  <a:pt x="785" y="21073"/>
                </a:lnTo>
                <a:lnTo>
                  <a:pt x="720" y="21859"/>
                </a:lnTo>
                <a:lnTo>
                  <a:pt x="654" y="22709"/>
                </a:lnTo>
                <a:lnTo>
                  <a:pt x="720" y="23495"/>
                </a:lnTo>
                <a:lnTo>
                  <a:pt x="785" y="24346"/>
                </a:lnTo>
                <a:lnTo>
                  <a:pt x="785" y="25131"/>
                </a:lnTo>
                <a:lnTo>
                  <a:pt x="589" y="24084"/>
                </a:lnTo>
                <a:lnTo>
                  <a:pt x="524" y="23037"/>
                </a:lnTo>
                <a:lnTo>
                  <a:pt x="524" y="21990"/>
                </a:lnTo>
                <a:lnTo>
                  <a:pt x="589" y="20877"/>
                </a:lnTo>
                <a:lnTo>
                  <a:pt x="785" y="19830"/>
                </a:lnTo>
                <a:lnTo>
                  <a:pt x="982" y="18783"/>
                </a:lnTo>
                <a:lnTo>
                  <a:pt x="1243" y="17736"/>
                </a:lnTo>
                <a:lnTo>
                  <a:pt x="1571" y="16754"/>
                </a:lnTo>
                <a:lnTo>
                  <a:pt x="1898" y="15838"/>
                </a:lnTo>
                <a:lnTo>
                  <a:pt x="2291" y="14922"/>
                </a:lnTo>
                <a:lnTo>
                  <a:pt x="2683" y="14005"/>
                </a:lnTo>
                <a:lnTo>
                  <a:pt x="3141" y="13155"/>
                </a:lnTo>
                <a:close/>
                <a:moveTo>
                  <a:pt x="23167" y="1"/>
                </a:moveTo>
                <a:lnTo>
                  <a:pt x="22971" y="66"/>
                </a:lnTo>
                <a:lnTo>
                  <a:pt x="22905" y="262"/>
                </a:lnTo>
                <a:lnTo>
                  <a:pt x="22905" y="328"/>
                </a:lnTo>
                <a:lnTo>
                  <a:pt x="22905" y="393"/>
                </a:lnTo>
                <a:lnTo>
                  <a:pt x="23036" y="655"/>
                </a:lnTo>
                <a:lnTo>
                  <a:pt x="22971" y="720"/>
                </a:lnTo>
                <a:lnTo>
                  <a:pt x="22840" y="786"/>
                </a:lnTo>
                <a:lnTo>
                  <a:pt x="22840" y="917"/>
                </a:lnTo>
                <a:lnTo>
                  <a:pt x="22905" y="1113"/>
                </a:lnTo>
                <a:lnTo>
                  <a:pt x="22774" y="1179"/>
                </a:lnTo>
                <a:lnTo>
                  <a:pt x="22643" y="1375"/>
                </a:lnTo>
                <a:lnTo>
                  <a:pt x="22513" y="3076"/>
                </a:lnTo>
                <a:lnTo>
                  <a:pt x="22316" y="3142"/>
                </a:lnTo>
                <a:lnTo>
                  <a:pt x="22251" y="3207"/>
                </a:lnTo>
                <a:lnTo>
                  <a:pt x="22185" y="3404"/>
                </a:lnTo>
                <a:lnTo>
                  <a:pt x="22251" y="3535"/>
                </a:lnTo>
                <a:lnTo>
                  <a:pt x="22447" y="3665"/>
                </a:lnTo>
                <a:lnTo>
                  <a:pt x="22447" y="3993"/>
                </a:lnTo>
                <a:lnTo>
                  <a:pt x="21465" y="3665"/>
                </a:lnTo>
                <a:lnTo>
                  <a:pt x="20484" y="3469"/>
                </a:lnTo>
                <a:lnTo>
                  <a:pt x="19437" y="3273"/>
                </a:lnTo>
                <a:lnTo>
                  <a:pt x="18455" y="3207"/>
                </a:lnTo>
                <a:lnTo>
                  <a:pt x="17408" y="3207"/>
                </a:lnTo>
                <a:lnTo>
                  <a:pt x="16426" y="3273"/>
                </a:lnTo>
                <a:lnTo>
                  <a:pt x="15379" y="3469"/>
                </a:lnTo>
                <a:lnTo>
                  <a:pt x="14398" y="3665"/>
                </a:lnTo>
                <a:lnTo>
                  <a:pt x="13220" y="4058"/>
                </a:lnTo>
                <a:lnTo>
                  <a:pt x="11976" y="4516"/>
                </a:lnTo>
                <a:lnTo>
                  <a:pt x="10798" y="5040"/>
                </a:lnTo>
                <a:lnTo>
                  <a:pt x="9620" y="5629"/>
                </a:lnTo>
                <a:lnTo>
                  <a:pt x="8508" y="6283"/>
                </a:lnTo>
                <a:lnTo>
                  <a:pt x="7461" y="7068"/>
                </a:lnTo>
                <a:lnTo>
                  <a:pt x="6479" y="7919"/>
                </a:lnTo>
                <a:lnTo>
                  <a:pt x="5628" y="8835"/>
                </a:lnTo>
                <a:lnTo>
                  <a:pt x="5563" y="8966"/>
                </a:lnTo>
                <a:lnTo>
                  <a:pt x="4777" y="9817"/>
                </a:lnTo>
                <a:lnTo>
                  <a:pt x="4123" y="10668"/>
                </a:lnTo>
                <a:lnTo>
                  <a:pt x="3469" y="11650"/>
                </a:lnTo>
                <a:lnTo>
                  <a:pt x="2814" y="12631"/>
                </a:lnTo>
                <a:lnTo>
                  <a:pt x="2291" y="13613"/>
                </a:lnTo>
                <a:lnTo>
                  <a:pt x="1832" y="14660"/>
                </a:lnTo>
                <a:lnTo>
                  <a:pt x="1374" y="15772"/>
                </a:lnTo>
                <a:lnTo>
                  <a:pt x="1047" y="16820"/>
                </a:lnTo>
                <a:lnTo>
                  <a:pt x="654" y="17998"/>
                </a:lnTo>
                <a:lnTo>
                  <a:pt x="393" y="19306"/>
                </a:lnTo>
                <a:lnTo>
                  <a:pt x="131" y="20550"/>
                </a:lnTo>
                <a:lnTo>
                  <a:pt x="0" y="21859"/>
                </a:lnTo>
                <a:lnTo>
                  <a:pt x="0" y="23168"/>
                </a:lnTo>
                <a:lnTo>
                  <a:pt x="65" y="23822"/>
                </a:lnTo>
                <a:lnTo>
                  <a:pt x="131" y="24476"/>
                </a:lnTo>
                <a:lnTo>
                  <a:pt x="262" y="25065"/>
                </a:lnTo>
                <a:lnTo>
                  <a:pt x="458" y="25654"/>
                </a:lnTo>
                <a:lnTo>
                  <a:pt x="720" y="26243"/>
                </a:lnTo>
                <a:lnTo>
                  <a:pt x="982" y="26832"/>
                </a:lnTo>
                <a:lnTo>
                  <a:pt x="1113" y="26963"/>
                </a:lnTo>
                <a:lnTo>
                  <a:pt x="1243" y="26963"/>
                </a:lnTo>
                <a:lnTo>
                  <a:pt x="1374" y="26832"/>
                </a:lnTo>
                <a:lnTo>
                  <a:pt x="1440" y="26636"/>
                </a:lnTo>
                <a:lnTo>
                  <a:pt x="1374" y="26243"/>
                </a:lnTo>
                <a:lnTo>
                  <a:pt x="1832" y="27094"/>
                </a:lnTo>
                <a:lnTo>
                  <a:pt x="1963" y="27225"/>
                </a:lnTo>
                <a:lnTo>
                  <a:pt x="2094" y="27225"/>
                </a:lnTo>
                <a:lnTo>
                  <a:pt x="2225" y="27094"/>
                </a:lnTo>
                <a:lnTo>
                  <a:pt x="2225" y="26963"/>
                </a:lnTo>
                <a:lnTo>
                  <a:pt x="1963" y="25851"/>
                </a:lnTo>
                <a:lnTo>
                  <a:pt x="1767" y="24804"/>
                </a:lnTo>
                <a:lnTo>
                  <a:pt x="2291" y="25916"/>
                </a:lnTo>
                <a:lnTo>
                  <a:pt x="2880" y="26963"/>
                </a:lnTo>
                <a:lnTo>
                  <a:pt x="3010" y="27094"/>
                </a:lnTo>
                <a:lnTo>
                  <a:pt x="3141" y="27094"/>
                </a:lnTo>
                <a:lnTo>
                  <a:pt x="3272" y="27029"/>
                </a:lnTo>
                <a:lnTo>
                  <a:pt x="3338" y="26898"/>
                </a:lnTo>
                <a:lnTo>
                  <a:pt x="3469" y="26832"/>
                </a:lnTo>
                <a:lnTo>
                  <a:pt x="3534" y="26767"/>
                </a:lnTo>
                <a:lnTo>
                  <a:pt x="3534" y="26636"/>
                </a:lnTo>
                <a:lnTo>
                  <a:pt x="3469" y="26505"/>
                </a:lnTo>
                <a:lnTo>
                  <a:pt x="3534" y="26571"/>
                </a:lnTo>
                <a:lnTo>
                  <a:pt x="3665" y="26636"/>
                </a:lnTo>
                <a:lnTo>
                  <a:pt x="3665" y="26702"/>
                </a:lnTo>
                <a:lnTo>
                  <a:pt x="3730" y="26832"/>
                </a:lnTo>
                <a:lnTo>
                  <a:pt x="3861" y="26832"/>
                </a:lnTo>
                <a:lnTo>
                  <a:pt x="3992" y="26767"/>
                </a:lnTo>
                <a:lnTo>
                  <a:pt x="3992" y="26571"/>
                </a:lnTo>
                <a:lnTo>
                  <a:pt x="3730" y="24607"/>
                </a:lnTo>
                <a:lnTo>
                  <a:pt x="3599" y="23560"/>
                </a:lnTo>
                <a:lnTo>
                  <a:pt x="3534" y="22579"/>
                </a:lnTo>
                <a:lnTo>
                  <a:pt x="3534" y="21531"/>
                </a:lnTo>
                <a:lnTo>
                  <a:pt x="3534" y="20550"/>
                </a:lnTo>
                <a:lnTo>
                  <a:pt x="3599" y="19503"/>
                </a:lnTo>
                <a:lnTo>
                  <a:pt x="3730" y="18521"/>
                </a:lnTo>
                <a:lnTo>
                  <a:pt x="4058" y="17539"/>
                </a:lnTo>
                <a:lnTo>
                  <a:pt x="4843" y="15511"/>
                </a:lnTo>
                <a:lnTo>
                  <a:pt x="5235" y="14529"/>
                </a:lnTo>
                <a:lnTo>
                  <a:pt x="5694" y="13547"/>
                </a:lnTo>
                <a:lnTo>
                  <a:pt x="6217" y="12631"/>
                </a:lnTo>
                <a:lnTo>
                  <a:pt x="6806" y="11715"/>
                </a:lnTo>
                <a:lnTo>
                  <a:pt x="7395" y="10864"/>
                </a:lnTo>
                <a:lnTo>
                  <a:pt x="8115" y="10013"/>
                </a:lnTo>
                <a:lnTo>
                  <a:pt x="8704" y="9359"/>
                </a:lnTo>
                <a:lnTo>
                  <a:pt x="9358" y="8770"/>
                </a:lnTo>
                <a:lnTo>
                  <a:pt x="10013" y="8246"/>
                </a:lnTo>
                <a:lnTo>
                  <a:pt x="10733" y="7788"/>
                </a:lnTo>
                <a:lnTo>
                  <a:pt x="11453" y="7396"/>
                </a:lnTo>
                <a:lnTo>
                  <a:pt x="12238" y="7068"/>
                </a:lnTo>
                <a:lnTo>
                  <a:pt x="13023" y="6807"/>
                </a:lnTo>
                <a:lnTo>
                  <a:pt x="13809" y="6545"/>
                </a:lnTo>
                <a:lnTo>
                  <a:pt x="14594" y="6349"/>
                </a:lnTo>
                <a:lnTo>
                  <a:pt x="15445" y="6218"/>
                </a:lnTo>
                <a:lnTo>
                  <a:pt x="16295" y="6087"/>
                </a:lnTo>
                <a:lnTo>
                  <a:pt x="17146" y="6021"/>
                </a:lnTo>
                <a:lnTo>
                  <a:pt x="17997" y="6021"/>
                </a:lnTo>
                <a:lnTo>
                  <a:pt x="18848" y="6087"/>
                </a:lnTo>
                <a:lnTo>
                  <a:pt x="20549" y="6283"/>
                </a:lnTo>
                <a:lnTo>
                  <a:pt x="20615" y="6349"/>
                </a:lnTo>
                <a:lnTo>
                  <a:pt x="20746" y="6414"/>
                </a:lnTo>
                <a:lnTo>
                  <a:pt x="20942" y="6414"/>
                </a:lnTo>
                <a:lnTo>
                  <a:pt x="21007" y="6545"/>
                </a:lnTo>
                <a:lnTo>
                  <a:pt x="21138" y="6545"/>
                </a:lnTo>
                <a:lnTo>
                  <a:pt x="21465" y="6610"/>
                </a:lnTo>
                <a:lnTo>
                  <a:pt x="20942" y="7396"/>
                </a:lnTo>
                <a:lnTo>
                  <a:pt x="20418" y="7461"/>
                </a:lnTo>
                <a:lnTo>
                  <a:pt x="20353" y="7527"/>
                </a:lnTo>
                <a:lnTo>
                  <a:pt x="20287" y="7592"/>
                </a:lnTo>
                <a:lnTo>
                  <a:pt x="20287" y="7723"/>
                </a:lnTo>
                <a:lnTo>
                  <a:pt x="20353" y="7854"/>
                </a:lnTo>
                <a:lnTo>
                  <a:pt x="20418" y="7919"/>
                </a:lnTo>
                <a:lnTo>
                  <a:pt x="20615" y="7919"/>
                </a:lnTo>
                <a:lnTo>
                  <a:pt x="20549" y="7985"/>
                </a:lnTo>
                <a:lnTo>
                  <a:pt x="20287" y="8116"/>
                </a:lnTo>
                <a:lnTo>
                  <a:pt x="20091" y="8116"/>
                </a:lnTo>
                <a:lnTo>
                  <a:pt x="20026" y="8181"/>
                </a:lnTo>
                <a:lnTo>
                  <a:pt x="19960" y="8377"/>
                </a:lnTo>
                <a:lnTo>
                  <a:pt x="20026" y="8508"/>
                </a:lnTo>
                <a:lnTo>
                  <a:pt x="20091" y="8574"/>
                </a:lnTo>
                <a:lnTo>
                  <a:pt x="20222" y="8574"/>
                </a:lnTo>
                <a:lnTo>
                  <a:pt x="20222" y="8705"/>
                </a:lnTo>
                <a:lnTo>
                  <a:pt x="20157" y="8770"/>
                </a:lnTo>
                <a:lnTo>
                  <a:pt x="20222" y="8901"/>
                </a:lnTo>
                <a:lnTo>
                  <a:pt x="20287" y="8966"/>
                </a:lnTo>
                <a:lnTo>
                  <a:pt x="20418" y="9032"/>
                </a:lnTo>
                <a:lnTo>
                  <a:pt x="21465" y="8966"/>
                </a:lnTo>
                <a:lnTo>
                  <a:pt x="23232" y="8901"/>
                </a:lnTo>
                <a:lnTo>
                  <a:pt x="24934" y="8770"/>
                </a:lnTo>
                <a:lnTo>
                  <a:pt x="26701" y="8574"/>
                </a:lnTo>
                <a:lnTo>
                  <a:pt x="28402" y="8246"/>
                </a:lnTo>
                <a:lnTo>
                  <a:pt x="28533" y="8181"/>
                </a:lnTo>
                <a:lnTo>
                  <a:pt x="28599" y="8050"/>
                </a:lnTo>
                <a:lnTo>
                  <a:pt x="28730" y="7985"/>
                </a:lnTo>
                <a:lnTo>
                  <a:pt x="28795" y="7854"/>
                </a:lnTo>
                <a:lnTo>
                  <a:pt x="28795" y="7723"/>
                </a:lnTo>
                <a:lnTo>
                  <a:pt x="28730" y="7592"/>
                </a:lnTo>
                <a:lnTo>
                  <a:pt x="28599" y="7396"/>
                </a:lnTo>
                <a:lnTo>
                  <a:pt x="28730" y="7396"/>
                </a:lnTo>
                <a:lnTo>
                  <a:pt x="28795" y="7265"/>
                </a:lnTo>
                <a:lnTo>
                  <a:pt x="28861" y="7134"/>
                </a:lnTo>
                <a:lnTo>
                  <a:pt x="28795" y="6938"/>
                </a:lnTo>
                <a:lnTo>
                  <a:pt x="24345" y="1375"/>
                </a:lnTo>
                <a:lnTo>
                  <a:pt x="23952" y="851"/>
                </a:lnTo>
                <a:lnTo>
                  <a:pt x="23887" y="786"/>
                </a:lnTo>
                <a:lnTo>
                  <a:pt x="23298" y="131"/>
                </a:lnTo>
                <a:lnTo>
                  <a:pt x="23232" y="66"/>
                </a:lnTo>
                <a:lnTo>
                  <a:pt x="23167" y="1"/>
                </a:lnTo>
                <a:close/>
              </a:path>
            </a:pathLst>
          </a:custGeom>
          <a:solidFill>
            <a:srgbClr val="1D1D1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 name="CuadroTexto 147">
            <a:extLst>
              <a:ext uri="{FF2B5EF4-FFF2-40B4-BE49-F238E27FC236}">
                <a16:creationId xmlns:a16="http://schemas.microsoft.com/office/drawing/2014/main" id="{DC5DC68B-511E-40F7-BC87-AD13B62AE984}"/>
              </a:ext>
            </a:extLst>
          </p:cNvPr>
          <p:cNvSpPr txBox="1"/>
          <p:nvPr/>
        </p:nvSpPr>
        <p:spPr>
          <a:xfrm>
            <a:off x="9268647" y="2471303"/>
            <a:ext cx="1845904" cy="400110"/>
          </a:xfrm>
          <a:prstGeom prst="rect">
            <a:avLst/>
          </a:prstGeom>
          <a:noFill/>
        </p:spPr>
        <p:txBody>
          <a:bodyPr wrap="square" rtlCol="0">
            <a:spAutoFit/>
          </a:bodyPr>
          <a:lstStyle/>
          <a:p>
            <a:pPr algn="ctr"/>
            <a:r>
              <a:rPr lang="es-MX" sz="2000" b="1" dirty="0">
                <a:solidFill>
                  <a:srgbClr val="0070C0"/>
                </a:solidFill>
                <a:latin typeface="Arial Narrow" panose="020B0606020202030204" pitchFamily="34" charset="0"/>
              </a:rPr>
              <a:t>Personalísima</a:t>
            </a:r>
          </a:p>
        </p:txBody>
      </p:sp>
      <p:grpSp>
        <p:nvGrpSpPr>
          <p:cNvPr id="149" name="Google Shape;1570;p59">
            <a:extLst>
              <a:ext uri="{FF2B5EF4-FFF2-40B4-BE49-F238E27FC236}">
                <a16:creationId xmlns:a16="http://schemas.microsoft.com/office/drawing/2014/main" id="{EFA7B0C9-BBBD-4951-8FF1-3E3358E380C4}"/>
              </a:ext>
            </a:extLst>
          </p:cNvPr>
          <p:cNvGrpSpPr/>
          <p:nvPr/>
        </p:nvGrpSpPr>
        <p:grpSpPr>
          <a:xfrm>
            <a:off x="8425737" y="3424652"/>
            <a:ext cx="956420" cy="362882"/>
            <a:chOff x="-623075" y="2736900"/>
            <a:chExt cx="720250" cy="273275"/>
          </a:xfrm>
        </p:grpSpPr>
        <p:sp>
          <p:nvSpPr>
            <p:cNvPr id="150" name="Google Shape;1571;p59">
              <a:extLst>
                <a:ext uri="{FF2B5EF4-FFF2-40B4-BE49-F238E27FC236}">
                  <a16:creationId xmlns:a16="http://schemas.microsoft.com/office/drawing/2014/main" id="{D0412AF0-A13E-4A16-BDCA-DAB303D64576}"/>
                </a:ext>
              </a:extLst>
            </p:cNvPr>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72;p59">
              <a:extLst>
                <a:ext uri="{FF2B5EF4-FFF2-40B4-BE49-F238E27FC236}">
                  <a16:creationId xmlns:a16="http://schemas.microsoft.com/office/drawing/2014/main" id="{60A4F773-58E4-4831-B952-6F3649BB4E25}"/>
                </a:ext>
              </a:extLst>
            </p:cNvPr>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73;p59">
              <a:extLst>
                <a:ext uri="{FF2B5EF4-FFF2-40B4-BE49-F238E27FC236}">
                  <a16:creationId xmlns:a16="http://schemas.microsoft.com/office/drawing/2014/main" id="{C2AA71E2-6B31-470A-B766-E7665C4BC8A5}"/>
                </a:ext>
              </a:extLst>
            </p:cNvPr>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74;p59">
              <a:extLst>
                <a:ext uri="{FF2B5EF4-FFF2-40B4-BE49-F238E27FC236}">
                  <a16:creationId xmlns:a16="http://schemas.microsoft.com/office/drawing/2014/main" id="{10EDE41E-6F95-466A-9FF5-8B99F4614BEC}"/>
                </a:ext>
              </a:extLst>
            </p:cNvPr>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75;p59">
              <a:extLst>
                <a:ext uri="{FF2B5EF4-FFF2-40B4-BE49-F238E27FC236}">
                  <a16:creationId xmlns:a16="http://schemas.microsoft.com/office/drawing/2014/main" id="{85003970-D307-47F9-84B1-0B7A012869C1}"/>
                </a:ext>
              </a:extLst>
            </p:cNvPr>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76;p59">
              <a:extLst>
                <a:ext uri="{FF2B5EF4-FFF2-40B4-BE49-F238E27FC236}">
                  <a16:creationId xmlns:a16="http://schemas.microsoft.com/office/drawing/2014/main" id="{144A8B43-6810-4DB5-9265-18AD0A3E58E4}"/>
                </a:ext>
              </a:extLst>
            </p:cNvPr>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77;p59">
              <a:extLst>
                <a:ext uri="{FF2B5EF4-FFF2-40B4-BE49-F238E27FC236}">
                  <a16:creationId xmlns:a16="http://schemas.microsoft.com/office/drawing/2014/main" id="{B2FC6699-E36A-4FC3-8C9C-3E77CCB9648A}"/>
                </a:ext>
              </a:extLst>
            </p:cNvPr>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8;p59">
              <a:extLst>
                <a:ext uri="{FF2B5EF4-FFF2-40B4-BE49-F238E27FC236}">
                  <a16:creationId xmlns:a16="http://schemas.microsoft.com/office/drawing/2014/main" id="{CC4AD364-A956-4E0E-B83D-1BEAA8B57922}"/>
                </a:ext>
              </a:extLst>
            </p:cNvPr>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79;p59">
              <a:extLst>
                <a:ext uri="{FF2B5EF4-FFF2-40B4-BE49-F238E27FC236}">
                  <a16:creationId xmlns:a16="http://schemas.microsoft.com/office/drawing/2014/main" id="{38A3F7EE-81A6-4BF5-8815-52235F1E6248}"/>
                </a:ext>
              </a:extLst>
            </p:cNvPr>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80;p59">
              <a:extLst>
                <a:ext uri="{FF2B5EF4-FFF2-40B4-BE49-F238E27FC236}">
                  <a16:creationId xmlns:a16="http://schemas.microsoft.com/office/drawing/2014/main" id="{6C0B7366-A420-4E1E-B889-F13F5D4BA449}"/>
                </a:ext>
              </a:extLst>
            </p:cNvPr>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581;p59">
              <a:extLst>
                <a:ext uri="{FF2B5EF4-FFF2-40B4-BE49-F238E27FC236}">
                  <a16:creationId xmlns:a16="http://schemas.microsoft.com/office/drawing/2014/main" id="{8399A7AF-C4EA-40FF-913D-D2C8035415FC}"/>
                </a:ext>
              </a:extLst>
            </p:cNvPr>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582;p59">
              <a:extLst>
                <a:ext uri="{FF2B5EF4-FFF2-40B4-BE49-F238E27FC236}">
                  <a16:creationId xmlns:a16="http://schemas.microsoft.com/office/drawing/2014/main" id="{B8624A49-841E-4C07-90E2-A0FB362DD0E1}"/>
                </a:ext>
              </a:extLst>
            </p:cNvPr>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583;p59">
              <a:extLst>
                <a:ext uri="{FF2B5EF4-FFF2-40B4-BE49-F238E27FC236}">
                  <a16:creationId xmlns:a16="http://schemas.microsoft.com/office/drawing/2014/main" id="{9D714A59-92D5-4909-A963-26BC7AC6253B}"/>
                </a:ext>
              </a:extLst>
            </p:cNvPr>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584;p59">
              <a:extLst>
                <a:ext uri="{FF2B5EF4-FFF2-40B4-BE49-F238E27FC236}">
                  <a16:creationId xmlns:a16="http://schemas.microsoft.com/office/drawing/2014/main" id="{618A3EA3-3501-4DDA-A227-09326646340B}"/>
                </a:ext>
              </a:extLst>
            </p:cNvPr>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585;p59">
              <a:extLst>
                <a:ext uri="{FF2B5EF4-FFF2-40B4-BE49-F238E27FC236}">
                  <a16:creationId xmlns:a16="http://schemas.microsoft.com/office/drawing/2014/main" id="{DB8DE185-F0BE-4221-B506-8F9C05BD9A41}"/>
                </a:ext>
              </a:extLst>
            </p:cNvPr>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586;p59">
              <a:extLst>
                <a:ext uri="{FF2B5EF4-FFF2-40B4-BE49-F238E27FC236}">
                  <a16:creationId xmlns:a16="http://schemas.microsoft.com/office/drawing/2014/main" id="{C3DDACAE-6983-41F1-BD38-F3A43B6682CA}"/>
                </a:ext>
              </a:extLst>
            </p:cNvPr>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587;p59">
              <a:extLst>
                <a:ext uri="{FF2B5EF4-FFF2-40B4-BE49-F238E27FC236}">
                  <a16:creationId xmlns:a16="http://schemas.microsoft.com/office/drawing/2014/main" id="{9199D2EF-308A-429B-AA16-77DD644D72FC}"/>
                </a:ext>
              </a:extLst>
            </p:cNvPr>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588;p59">
              <a:extLst>
                <a:ext uri="{FF2B5EF4-FFF2-40B4-BE49-F238E27FC236}">
                  <a16:creationId xmlns:a16="http://schemas.microsoft.com/office/drawing/2014/main" id="{DBDACFD3-782A-4246-AFDA-500908432718}"/>
                </a:ext>
              </a:extLst>
            </p:cNvPr>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589;p59">
              <a:extLst>
                <a:ext uri="{FF2B5EF4-FFF2-40B4-BE49-F238E27FC236}">
                  <a16:creationId xmlns:a16="http://schemas.microsoft.com/office/drawing/2014/main" id="{8F2FA9F9-FB98-4812-83F9-E7277512B003}"/>
                </a:ext>
              </a:extLst>
            </p:cNvPr>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590;p59">
              <a:extLst>
                <a:ext uri="{FF2B5EF4-FFF2-40B4-BE49-F238E27FC236}">
                  <a16:creationId xmlns:a16="http://schemas.microsoft.com/office/drawing/2014/main" id="{AF32C81B-6208-4CBE-BBBD-1379CD2F4908}"/>
                </a:ext>
              </a:extLst>
            </p:cNvPr>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591;p59">
              <a:extLst>
                <a:ext uri="{FF2B5EF4-FFF2-40B4-BE49-F238E27FC236}">
                  <a16:creationId xmlns:a16="http://schemas.microsoft.com/office/drawing/2014/main" id="{E174A124-4263-406D-AD5C-C0CF4344FE77}"/>
                </a:ext>
              </a:extLst>
            </p:cNvPr>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592;p59">
              <a:extLst>
                <a:ext uri="{FF2B5EF4-FFF2-40B4-BE49-F238E27FC236}">
                  <a16:creationId xmlns:a16="http://schemas.microsoft.com/office/drawing/2014/main" id="{7438B695-4B15-4AAE-AD03-A63B0C50B3B7}"/>
                </a:ext>
              </a:extLst>
            </p:cNvPr>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593;p59">
              <a:extLst>
                <a:ext uri="{FF2B5EF4-FFF2-40B4-BE49-F238E27FC236}">
                  <a16:creationId xmlns:a16="http://schemas.microsoft.com/office/drawing/2014/main" id="{A765FF70-8DB3-4A87-A3D5-59056A70AF9F}"/>
                </a:ext>
              </a:extLst>
            </p:cNvPr>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594;p59">
              <a:extLst>
                <a:ext uri="{FF2B5EF4-FFF2-40B4-BE49-F238E27FC236}">
                  <a16:creationId xmlns:a16="http://schemas.microsoft.com/office/drawing/2014/main" id="{4EB0324E-4CFE-4C0A-9280-CE0D8FA38394}"/>
                </a:ext>
              </a:extLst>
            </p:cNvPr>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595;p59">
              <a:extLst>
                <a:ext uri="{FF2B5EF4-FFF2-40B4-BE49-F238E27FC236}">
                  <a16:creationId xmlns:a16="http://schemas.microsoft.com/office/drawing/2014/main" id="{D98C92B3-D0E7-4DF1-9610-D8210964337D}"/>
                </a:ext>
              </a:extLst>
            </p:cNvPr>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596;p59">
              <a:extLst>
                <a:ext uri="{FF2B5EF4-FFF2-40B4-BE49-F238E27FC236}">
                  <a16:creationId xmlns:a16="http://schemas.microsoft.com/office/drawing/2014/main" id="{52B9950C-D06B-43D0-AC48-807D204AD734}"/>
                </a:ext>
              </a:extLst>
            </p:cNvPr>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597;p59">
              <a:extLst>
                <a:ext uri="{FF2B5EF4-FFF2-40B4-BE49-F238E27FC236}">
                  <a16:creationId xmlns:a16="http://schemas.microsoft.com/office/drawing/2014/main" id="{ED5232E1-E63E-43A1-9640-CEE5720AB1E7}"/>
                </a:ext>
              </a:extLst>
            </p:cNvPr>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598;p59">
              <a:extLst>
                <a:ext uri="{FF2B5EF4-FFF2-40B4-BE49-F238E27FC236}">
                  <a16:creationId xmlns:a16="http://schemas.microsoft.com/office/drawing/2014/main" id="{9595AF1A-18B1-4376-9E40-361BFD1F04C2}"/>
                </a:ext>
              </a:extLst>
            </p:cNvPr>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599;p59">
              <a:extLst>
                <a:ext uri="{FF2B5EF4-FFF2-40B4-BE49-F238E27FC236}">
                  <a16:creationId xmlns:a16="http://schemas.microsoft.com/office/drawing/2014/main" id="{893589BD-C58F-4D54-BB32-71E17C0299D6}"/>
                </a:ext>
              </a:extLst>
            </p:cNvPr>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9" name="CuadroTexto 178">
            <a:extLst>
              <a:ext uri="{FF2B5EF4-FFF2-40B4-BE49-F238E27FC236}">
                <a16:creationId xmlns:a16="http://schemas.microsoft.com/office/drawing/2014/main" id="{0C114DEA-D125-43BE-8D93-CA59C69F5AE2}"/>
              </a:ext>
            </a:extLst>
          </p:cNvPr>
          <p:cNvSpPr txBox="1"/>
          <p:nvPr/>
        </p:nvSpPr>
        <p:spPr>
          <a:xfrm>
            <a:off x="9263189" y="3373405"/>
            <a:ext cx="1845904" cy="400110"/>
          </a:xfrm>
          <a:prstGeom prst="rect">
            <a:avLst/>
          </a:prstGeom>
          <a:noFill/>
        </p:spPr>
        <p:txBody>
          <a:bodyPr wrap="square" rtlCol="0">
            <a:spAutoFit/>
          </a:bodyPr>
          <a:lstStyle/>
          <a:p>
            <a:pPr algn="ctr"/>
            <a:r>
              <a:rPr lang="es-MX" sz="2000" b="1" dirty="0">
                <a:solidFill>
                  <a:srgbClr val="00B0F0"/>
                </a:solidFill>
                <a:latin typeface="Arial Narrow" panose="020B0606020202030204" pitchFamily="34" charset="0"/>
              </a:rPr>
              <a:t>Vida Privada</a:t>
            </a:r>
          </a:p>
        </p:txBody>
      </p:sp>
      <p:grpSp>
        <p:nvGrpSpPr>
          <p:cNvPr id="180" name="Google Shape;1600;p59">
            <a:extLst>
              <a:ext uri="{FF2B5EF4-FFF2-40B4-BE49-F238E27FC236}">
                <a16:creationId xmlns:a16="http://schemas.microsoft.com/office/drawing/2014/main" id="{8F1216C2-DC5E-4A9C-AF65-14E439E46577}"/>
              </a:ext>
            </a:extLst>
          </p:cNvPr>
          <p:cNvGrpSpPr/>
          <p:nvPr/>
        </p:nvGrpSpPr>
        <p:grpSpPr>
          <a:xfrm>
            <a:off x="8692622" y="5265397"/>
            <a:ext cx="879431" cy="323082"/>
            <a:chOff x="865168" y="4158251"/>
            <a:chExt cx="744776" cy="273613"/>
          </a:xfrm>
        </p:grpSpPr>
        <p:sp>
          <p:nvSpPr>
            <p:cNvPr id="181" name="Google Shape;1601;p59">
              <a:extLst>
                <a:ext uri="{FF2B5EF4-FFF2-40B4-BE49-F238E27FC236}">
                  <a16:creationId xmlns:a16="http://schemas.microsoft.com/office/drawing/2014/main" id="{33FB0859-994D-48A0-80D2-095AEECD2681}"/>
                </a:ext>
              </a:extLst>
            </p:cNvPr>
            <p:cNvSpPr/>
            <p:nvPr/>
          </p:nvSpPr>
          <p:spPr>
            <a:xfrm>
              <a:off x="865168" y="4158251"/>
              <a:ext cx="694581" cy="271816"/>
            </a:xfrm>
            <a:custGeom>
              <a:avLst/>
              <a:gdLst/>
              <a:ahLst/>
              <a:cxnLst/>
              <a:rect l="l" t="t" r="r" b="b"/>
              <a:pathLst>
                <a:path w="24705" h="9668" extrusionOk="0">
                  <a:moveTo>
                    <a:pt x="24201" y="500"/>
                  </a:moveTo>
                  <a:cubicBezTo>
                    <a:pt x="24108" y="500"/>
                    <a:pt x="24030" y="521"/>
                    <a:pt x="23977" y="571"/>
                  </a:cubicBezTo>
                  <a:cubicBezTo>
                    <a:pt x="23962" y="585"/>
                    <a:pt x="23944" y="600"/>
                    <a:pt x="23930" y="613"/>
                  </a:cubicBezTo>
                  <a:cubicBezTo>
                    <a:pt x="24187" y="618"/>
                    <a:pt x="24447" y="621"/>
                    <a:pt x="24704" y="621"/>
                  </a:cubicBezTo>
                  <a:cubicBezTo>
                    <a:pt x="24518" y="549"/>
                    <a:pt x="24344" y="500"/>
                    <a:pt x="24201" y="500"/>
                  </a:cubicBezTo>
                  <a:close/>
                  <a:moveTo>
                    <a:pt x="6822" y="1"/>
                  </a:moveTo>
                  <a:cubicBezTo>
                    <a:pt x="6722" y="1"/>
                    <a:pt x="6647" y="25"/>
                    <a:pt x="6615" y="78"/>
                  </a:cubicBezTo>
                  <a:cubicBezTo>
                    <a:pt x="5913" y="1327"/>
                    <a:pt x="5153" y="2529"/>
                    <a:pt x="4336" y="3691"/>
                  </a:cubicBezTo>
                  <a:cubicBezTo>
                    <a:pt x="5085" y="2749"/>
                    <a:pt x="5849" y="1819"/>
                    <a:pt x="6622" y="899"/>
                  </a:cubicBezTo>
                  <a:cubicBezTo>
                    <a:pt x="6786" y="703"/>
                    <a:pt x="7546" y="435"/>
                    <a:pt x="8063" y="414"/>
                  </a:cubicBezTo>
                  <a:cubicBezTo>
                    <a:pt x="7674" y="218"/>
                    <a:pt x="7125" y="1"/>
                    <a:pt x="6822" y="1"/>
                  </a:cubicBezTo>
                  <a:close/>
                  <a:moveTo>
                    <a:pt x="23160" y="1694"/>
                  </a:moveTo>
                  <a:cubicBezTo>
                    <a:pt x="23128" y="1694"/>
                    <a:pt x="23093" y="1698"/>
                    <a:pt x="23060" y="1698"/>
                  </a:cubicBezTo>
                  <a:cubicBezTo>
                    <a:pt x="22928" y="1704"/>
                    <a:pt x="22807" y="1716"/>
                    <a:pt x="22708" y="1719"/>
                  </a:cubicBezTo>
                  <a:cubicBezTo>
                    <a:pt x="20286" y="3912"/>
                    <a:pt x="17865" y="6105"/>
                    <a:pt x="15440" y="8302"/>
                  </a:cubicBezTo>
                  <a:cubicBezTo>
                    <a:pt x="15608" y="8491"/>
                    <a:pt x="15779" y="8679"/>
                    <a:pt x="15947" y="8868"/>
                  </a:cubicBezTo>
                  <a:cubicBezTo>
                    <a:pt x="16036" y="8968"/>
                    <a:pt x="15676" y="9164"/>
                    <a:pt x="15241" y="9304"/>
                  </a:cubicBezTo>
                  <a:cubicBezTo>
                    <a:pt x="15415" y="9393"/>
                    <a:pt x="15615" y="9482"/>
                    <a:pt x="15807" y="9549"/>
                  </a:cubicBezTo>
                  <a:cubicBezTo>
                    <a:pt x="15836" y="9518"/>
                    <a:pt x="15872" y="9482"/>
                    <a:pt x="15921" y="9442"/>
                  </a:cubicBezTo>
                  <a:cubicBezTo>
                    <a:pt x="18664" y="7143"/>
                    <a:pt x="21367" y="4796"/>
                    <a:pt x="24026" y="2404"/>
                  </a:cubicBezTo>
                  <a:lnTo>
                    <a:pt x="24026" y="2404"/>
                  </a:lnTo>
                  <a:cubicBezTo>
                    <a:pt x="24008" y="2407"/>
                    <a:pt x="23987" y="2407"/>
                    <a:pt x="23973" y="2407"/>
                  </a:cubicBezTo>
                  <a:cubicBezTo>
                    <a:pt x="23802" y="2407"/>
                    <a:pt x="23763" y="2325"/>
                    <a:pt x="24016" y="2126"/>
                  </a:cubicBezTo>
                  <a:cubicBezTo>
                    <a:pt x="23995" y="2012"/>
                    <a:pt x="23973" y="1905"/>
                    <a:pt x="23948" y="1794"/>
                  </a:cubicBezTo>
                  <a:cubicBezTo>
                    <a:pt x="23692" y="1752"/>
                    <a:pt x="23427" y="1719"/>
                    <a:pt x="23160" y="1694"/>
                  </a:cubicBezTo>
                  <a:close/>
                  <a:moveTo>
                    <a:pt x="7463" y="1944"/>
                  </a:moveTo>
                  <a:cubicBezTo>
                    <a:pt x="5926" y="3819"/>
                    <a:pt x="4432" y="5731"/>
                    <a:pt x="2989" y="7681"/>
                  </a:cubicBezTo>
                  <a:cubicBezTo>
                    <a:pt x="2803" y="7935"/>
                    <a:pt x="2161" y="8009"/>
                    <a:pt x="1672" y="8009"/>
                  </a:cubicBezTo>
                  <a:cubicBezTo>
                    <a:pt x="1320" y="8009"/>
                    <a:pt x="1045" y="7970"/>
                    <a:pt x="1073" y="7930"/>
                  </a:cubicBezTo>
                  <a:cubicBezTo>
                    <a:pt x="1356" y="7553"/>
                    <a:pt x="1637" y="7175"/>
                    <a:pt x="1922" y="6796"/>
                  </a:cubicBezTo>
                  <a:lnTo>
                    <a:pt x="1922" y="6796"/>
                  </a:lnTo>
                  <a:cubicBezTo>
                    <a:pt x="1305" y="7517"/>
                    <a:pt x="663" y="8216"/>
                    <a:pt x="0" y="8901"/>
                  </a:cubicBezTo>
                  <a:cubicBezTo>
                    <a:pt x="0" y="8901"/>
                    <a:pt x="282" y="9082"/>
                    <a:pt x="628" y="9264"/>
                  </a:cubicBezTo>
                  <a:cubicBezTo>
                    <a:pt x="977" y="9446"/>
                    <a:pt x="1394" y="9632"/>
                    <a:pt x="1666" y="9632"/>
                  </a:cubicBezTo>
                  <a:cubicBezTo>
                    <a:pt x="1758" y="9632"/>
                    <a:pt x="1837" y="9610"/>
                    <a:pt x="1886" y="9556"/>
                  </a:cubicBezTo>
                  <a:cubicBezTo>
                    <a:pt x="2065" y="9378"/>
                    <a:pt x="2243" y="9200"/>
                    <a:pt x="2421" y="9018"/>
                  </a:cubicBezTo>
                  <a:cubicBezTo>
                    <a:pt x="2421" y="9018"/>
                    <a:pt x="2418" y="9018"/>
                    <a:pt x="2411" y="9015"/>
                  </a:cubicBezTo>
                  <a:cubicBezTo>
                    <a:pt x="4397" y="6911"/>
                    <a:pt x="6152" y="4625"/>
                    <a:pt x="7663" y="2165"/>
                  </a:cubicBezTo>
                  <a:cubicBezTo>
                    <a:pt x="7599" y="2090"/>
                    <a:pt x="7531" y="2015"/>
                    <a:pt x="7463" y="1944"/>
                  </a:cubicBezTo>
                  <a:close/>
                  <a:moveTo>
                    <a:pt x="16756" y="9478"/>
                  </a:moveTo>
                  <a:lnTo>
                    <a:pt x="16756" y="9478"/>
                  </a:lnTo>
                  <a:cubicBezTo>
                    <a:pt x="16631" y="9553"/>
                    <a:pt x="16507" y="9620"/>
                    <a:pt x="16385" y="9668"/>
                  </a:cubicBezTo>
                  <a:cubicBezTo>
                    <a:pt x="16489" y="9668"/>
                    <a:pt x="16574" y="9642"/>
                    <a:pt x="16627" y="9592"/>
                  </a:cubicBezTo>
                  <a:cubicBezTo>
                    <a:pt x="16670" y="9553"/>
                    <a:pt x="16713" y="9518"/>
                    <a:pt x="16756" y="9478"/>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602;p59">
              <a:extLst>
                <a:ext uri="{FF2B5EF4-FFF2-40B4-BE49-F238E27FC236}">
                  <a16:creationId xmlns:a16="http://schemas.microsoft.com/office/drawing/2014/main" id="{FB2354C1-E611-43CD-88DB-7D8B687AEAF3}"/>
                </a:ext>
              </a:extLst>
            </p:cNvPr>
            <p:cNvSpPr/>
            <p:nvPr/>
          </p:nvSpPr>
          <p:spPr>
            <a:xfrm>
              <a:off x="1531925" y="4175373"/>
              <a:ext cx="78019" cy="182888"/>
            </a:xfrm>
            <a:custGeom>
              <a:avLst/>
              <a:gdLst/>
              <a:ahLst/>
              <a:cxnLst/>
              <a:rect l="l" t="t" r="r" b="b"/>
              <a:pathLst>
                <a:path w="2775" h="6505" extrusionOk="0">
                  <a:moveTo>
                    <a:pt x="0" y="1"/>
                  </a:moveTo>
                  <a:cubicBezTo>
                    <a:pt x="61" y="12"/>
                    <a:pt x="118" y="22"/>
                    <a:pt x="175" y="37"/>
                  </a:cubicBezTo>
                  <a:cubicBezTo>
                    <a:pt x="190" y="26"/>
                    <a:pt x="200" y="15"/>
                    <a:pt x="214" y="4"/>
                  </a:cubicBezTo>
                  <a:cubicBezTo>
                    <a:pt x="143" y="1"/>
                    <a:pt x="72" y="1"/>
                    <a:pt x="0" y="1"/>
                  </a:cubicBezTo>
                  <a:close/>
                  <a:moveTo>
                    <a:pt x="988" y="12"/>
                  </a:moveTo>
                  <a:cubicBezTo>
                    <a:pt x="1159" y="80"/>
                    <a:pt x="1337" y="169"/>
                    <a:pt x="1498" y="254"/>
                  </a:cubicBezTo>
                  <a:cubicBezTo>
                    <a:pt x="1840" y="440"/>
                    <a:pt x="2119" y="621"/>
                    <a:pt x="2147" y="621"/>
                  </a:cubicBezTo>
                  <a:lnTo>
                    <a:pt x="2150" y="621"/>
                  </a:lnTo>
                  <a:cubicBezTo>
                    <a:pt x="2097" y="668"/>
                    <a:pt x="2047" y="710"/>
                    <a:pt x="1997" y="757"/>
                  </a:cubicBezTo>
                  <a:cubicBezTo>
                    <a:pt x="2061" y="757"/>
                    <a:pt x="2125" y="764"/>
                    <a:pt x="2190" y="771"/>
                  </a:cubicBezTo>
                  <a:cubicBezTo>
                    <a:pt x="2393" y="800"/>
                    <a:pt x="2101" y="1067"/>
                    <a:pt x="2072" y="1092"/>
                  </a:cubicBezTo>
                  <a:cubicBezTo>
                    <a:pt x="1982" y="1174"/>
                    <a:pt x="1893" y="1253"/>
                    <a:pt x="1808" y="1331"/>
                  </a:cubicBezTo>
                  <a:cubicBezTo>
                    <a:pt x="2004" y="1908"/>
                    <a:pt x="1979" y="2593"/>
                    <a:pt x="2030" y="3182"/>
                  </a:cubicBezTo>
                  <a:cubicBezTo>
                    <a:pt x="2122" y="4288"/>
                    <a:pt x="2158" y="5396"/>
                    <a:pt x="2158" y="6505"/>
                  </a:cubicBezTo>
                  <a:cubicBezTo>
                    <a:pt x="2318" y="6380"/>
                    <a:pt x="2422" y="6245"/>
                    <a:pt x="2418" y="6106"/>
                  </a:cubicBezTo>
                  <a:cubicBezTo>
                    <a:pt x="2361" y="4102"/>
                    <a:pt x="2475" y="2119"/>
                    <a:pt x="2757" y="137"/>
                  </a:cubicBezTo>
                  <a:cubicBezTo>
                    <a:pt x="2774" y="80"/>
                    <a:pt x="2757" y="44"/>
                    <a:pt x="2693" y="33"/>
                  </a:cubicBezTo>
                  <a:cubicBezTo>
                    <a:pt x="2125" y="26"/>
                    <a:pt x="1555" y="19"/>
                    <a:pt x="988" y="12"/>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603;p59">
              <a:extLst>
                <a:ext uri="{FF2B5EF4-FFF2-40B4-BE49-F238E27FC236}">
                  <a16:creationId xmlns:a16="http://schemas.microsoft.com/office/drawing/2014/main" id="{49E16522-3D67-462D-8E97-9C11AFB11577}"/>
                </a:ext>
              </a:extLst>
            </p:cNvPr>
            <p:cNvSpPr/>
            <p:nvPr/>
          </p:nvSpPr>
          <p:spPr>
            <a:xfrm>
              <a:off x="1536845" y="4175485"/>
              <a:ext cx="55555" cy="23111"/>
            </a:xfrm>
            <a:custGeom>
              <a:avLst/>
              <a:gdLst/>
              <a:ahLst/>
              <a:cxnLst/>
              <a:rect l="l" t="t" r="r" b="b"/>
              <a:pathLst>
                <a:path w="1976" h="822" extrusionOk="0">
                  <a:moveTo>
                    <a:pt x="39" y="0"/>
                  </a:moveTo>
                  <a:cubicBezTo>
                    <a:pt x="25" y="11"/>
                    <a:pt x="15" y="22"/>
                    <a:pt x="0" y="33"/>
                  </a:cubicBezTo>
                  <a:cubicBezTo>
                    <a:pt x="435" y="133"/>
                    <a:pt x="841" y="293"/>
                    <a:pt x="1170" y="589"/>
                  </a:cubicBezTo>
                  <a:cubicBezTo>
                    <a:pt x="1244" y="660"/>
                    <a:pt x="1315" y="739"/>
                    <a:pt x="1373" y="821"/>
                  </a:cubicBezTo>
                  <a:cubicBezTo>
                    <a:pt x="1516" y="778"/>
                    <a:pt x="1662" y="753"/>
                    <a:pt x="1815" y="753"/>
                  </a:cubicBezTo>
                  <a:lnTo>
                    <a:pt x="1822" y="753"/>
                  </a:lnTo>
                  <a:cubicBezTo>
                    <a:pt x="1872" y="706"/>
                    <a:pt x="1922" y="664"/>
                    <a:pt x="1975" y="617"/>
                  </a:cubicBezTo>
                  <a:lnTo>
                    <a:pt x="1972" y="617"/>
                  </a:lnTo>
                  <a:cubicBezTo>
                    <a:pt x="1944" y="617"/>
                    <a:pt x="1665" y="436"/>
                    <a:pt x="1323" y="250"/>
                  </a:cubicBezTo>
                  <a:cubicBezTo>
                    <a:pt x="1162" y="165"/>
                    <a:pt x="984" y="76"/>
                    <a:pt x="813" y="8"/>
                  </a:cubicBezTo>
                  <a:cubicBezTo>
                    <a:pt x="556" y="8"/>
                    <a:pt x="296" y="5"/>
                    <a:pt x="3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604;p59">
              <a:extLst>
                <a:ext uri="{FF2B5EF4-FFF2-40B4-BE49-F238E27FC236}">
                  <a16:creationId xmlns:a16="http://schemas.microsoft.com/office/drawing/2014/main" id="{5E884E1A-4FBF-4921-A820-7F72D4C51661}"/>
                </a:ext>
              </a:extLst>
            </p:cNvPr>
            <p:cNvSpPr/>
            <p:nvPr/>
          </p:nvSpPr>
          <p:spPr>
            <a:xfrm>
              <a:off x="1348254" y="4180714"/>
              <a:ext cx="157247" cy="25978"/>
            </a:xfrm>
            <a:custGeom>
              <a:avLst/>
              <a:gdLst/>
              <a:ahLst/>
              <a:cxnLst/>
              <a:rect l="l" t="t" r="r" b="b"/>
              <a:pathLst>
                <a:path w="5593" h="924" extrusionOk="0">
                  <a:moveTo>
                    <a:pt x="1088" y="0"/>
                  </a:moveTo>
                  <a:cubicBezTo>
                    <a:pt x="946" y="82"/>
                    <a:pt x="813" y="175"/>
                    <a:pt x="700" y="257"/>
                  </a:cubicBezTo>
                  <a:cubicBezTo>
                    <a:pt x="639" y="300"/>
                    <a:pt x="0" y="856"/>
                    <a:pt x="247" y="859"/>
                  </a:cubicBezTo>
                  <a:cubicBezTo>
                    <a:pt x="1384" y="874"/>
                    <a:pt x="2522" y="888"/>
                    <a:pt x="3659" y="902"/>
                  </a:cubicBezTo>
                  <a:cubicBezTo>
                    <a:pt x="4230" y="910"/>
                    <a:pt x="4797" y="917"/>
                    <a:pt x="5367" y="923"/>
                  </a:cubicBezTo>
                  <a:lnTo>
                    <a:pt x="5385" y="923"/>
                  </a:lnTo>
                  <a:cubicBezTo>
                    <a:pt x="5424" y="923"/>
                    <a:pt x="5471" y="920"/>
                    <a:pt x="5525" y="920"/>
                  </a:cubicBezTo>
                  <a:cubicBezTo>
                    <a:pt x="5549" y="899"/>
                    <a:pt x="5571" y="877"/>
                    <a:pt x="5592" y="859"/>
                  </a:cubicBezTo>
                  <a:cubicBezTo>
                    <a:pt x="5264" y="828"/>
                    <a:pt x="4939" y="803"/>
                    <a:pt x="4633" y="760"/>
                  </a:cubicBezTo>
                  <a:cubicBezTo>
                    <a:pt x="3670" y="627"/>
                    <a:pt x="2704" y="492"/>
                    <a:pt x="1741" y="360"/>
                  </a:cubicBezTo>
                  <a:cubicBezTo>
                    <a:pt x="1562" y="336"/>
                    <a:pt x="1317" y="189"/>
                    <a:pt x="10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605;p59">
              <a:extLst>
                <a:ext uri="{FF2B5EF4-FFF2-40B4-BE49-F238E27FC236}">
                  <a16:creationId xmlns:a16="http://schemas.microsoft.com/office/drawing/2014/main" id="{9DD7A97A-0288-4828-9361-1E3C92053DBE}"/>
                </a:ext>
              </a:extLst>
            </p:cNvPr>
            <p:cNvSpPr/>
            <p:nvPr/>
          </p:nvSpPr>
          <p:spPr>
            <a:xfrm>
              <a:off x="1503557" y="4204865"/>
              <a:ext cx="12764" cy="1743"/>
            </a:xfrm>
            <a:custGeom>
              <a:avLst/>
              <a:gdLst/>
              <a:ahLst/>
              <a:cxnLst/>
              <a:rect l="l" t="t" r="r" b="b"/>
              <a:pathLst>
                <a:path w="454" h="62" extrusionOk="0">
                  <a:moveTo>
                    <a:pt x="68" y="0"/>
                  </a:moveTo>
                  <a:cubicBezTo>
                    <a:pt x="47" y="18"/>
                    <a:pt x="25" y="40"/>
                    <a:pt x="1" y="61"/>
                  </a:cubicBezTo>
                  <a:cubicBezTo>
                    <a:pt x="100" y="58"/>
                    <a:pt x="221" y="46"/>
                    <a:pt x="353" y="40"/>
                  </a:cubicBezTo>
                  <a:cubicBezTo>
                    <a:pt x="386" y="40"/>
                    <a:pt x="421" y="36"/>
                    <a:pt x="453" y="36"/>
                  </a:cubicBezTo>
                  <a:cubicBezTo>
                    <a:pt x="325" y="22"/>
                    <a:pt x="197" y="11"/>
                    <a:pt x="6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606;p59">
              <a:extLst>
                <a:ext uri="{FF2B5EF4-FFF2-40B4-BE49-F238E27FC236}">
                  <a16:creationId xmlns:a16="http://schemas.microsoft.com/office/drawing/2014/main" id="{0DA67FC0-8C1A-4FD4-8C9D-5344E87C9082}"/>
                </a:ext>
              </a:extLst>
            </p:cNvPr>
            <p:cNvSpPr/>
            <p:nvPr/>
          </p:nvSpPr>
          <p:spPr>
            <a:xfrm>
              <a:off x="1516293" y="4205371"/>
              <a:ext cx="35200" cy="12652"/>
            </a:xfrm>
            <a:custGeom>
              <a:avLst/>
              <a:gdLst/>
              <a:ahLst/>
              <a:cxnLst/>
              <a:rect l="l" t="t" r="r" b="b"/>
              <a:pathLst>
                <a:path w="1252" h="450" extrusionOk="0">
                  <a:moveTo>
                    <a:pt x="535" y="0"/>
                  </a:moveTo>
                  <a:cubicBezTo>
                    <a:pt x="364" y="0"/>
                    <a:pt x="178" y="7"/>
                    <a:pt x="0" y="18"/>
                  </a:cubicBezTo>
                  <a:cubicBezTo>
                    <a:pt x="267" y="43"/>
                    <a:pt x="532" y="76"/>
                    <a:pt x="788" y="118"/>
                  </a:cubicBezTo>
                  <a:cubicBezTo>
                    <a:pt x="813" y="229"/>
                    <a:pt x="835" y="336"/>
                    <a:pt x="856" y="450"/>
                  </a:cubicBezTo>
                  <a:cubicBezTo>
                    <a:pt x="930" y="389"/>
                    <a:pt x="1031" y="318"/>
                    <a:pt x="1159" y="236"/>
                  </a:cubicBezTo>
                  <a:cubicBezTo>
                    <a:pt x="1191" y="218"/>
                    <a:pt x="1220" y="200"/>
                    <a:pt x="1251" y="178"/>
                  </a:cubicBezTo>
                  <a:cubicBezTo>
                    <a:pt x="1205" y="132"/>
                    <a:pt x="1156" y="97"/>
                    <a:pt x="1095" y="68"/>
                  </a:cubicBezTo>
                  <a:cubicBezTo>
                    <a:pt x="991" y="15"/>
                    <a:pt x="777" y="0"/>
                    <a:pt x="53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607;p59">
              <a:extLst>
                <a:ext uri="{FF2B5EF4-FFF2-40B4-BE49-F238E27FC236}">
                  <a16:creationId xmlns:a16="http://schemas.microsoft.com/office/drawing/2014/main" id="{A978AB03-7B76-4507-9F5C-A172B1EA857B}"/>
                </a:ext>
              </a:extLst>
            </p:cNvPr>
            <p:cNvSpPr/>
            <p:nvPr/>
          </p:nvSpPr>
          <p:spPr>
            <a:xfrm>
              <a:off x="1543030" y="4234328"/>
              <a:ext cx="49567" cy="160733"/>
            </a:xfrm>
            <a:custGeom>
              <a:avLst/>
              <a:gdLst/>
              <a:ahLst/>
              <a:cxnLst/>
              <a:rect l="l" t="t" r="r" b="b"/>
              <a:pathLst>
                <a:path w="1763" h="5717" extrusionOk="0">
                  <a:moveTo>
                    <a:pt x="557" y="1"/>
                  </a:moveTo>
                  <a:cubicBezTo>
                    <a:pt x="386" y="154"/>
                    <a:pt x="211" y="308"/>
                    <a:pt x="37" y="464"/>
                  </a:cubicBezTo>
                  <a:cubicBezTo>
                    <a:pt x="137" y="1698"/>
                    <a:pt x="62" y="3014"/>
                    <a:pt x="22" y="4159"/>
                  </a:cubicBezTo>
                  <a:cubicBezTo>
                    <a:pt x="19" y="4180"/>
                    <a:pt x="15" y="4202"/>
                    <a:pt x="15" y="4226"/>
                  </a:cubicBezTo>
                  <a:cubicBezTo>
                    <a:pt x="12" y="4358"/>
                    <a:pt x="12" y="4493"/>
                    <a:pt x="9" y="4630"/>
                  </a:cubicBezTo>
                  <a:cubicBezTo>
                    <a:pt x="1" y="5096"/>
                    <a:pt x="988" y="5716"/>
                    <a:pt x="1481" y="5716"/>
                  </a:cubicBezTo>
                  <a:cubicBezTo>
                    <a:pt x="1638" y="5716"/>
                    <a:pt x="1745" y="5649"/>
                    <a:pt x="1748" y="5496"/>
                  </a:cubicBezTo>
                  <a:cubicBezTo>
                    <a:pt x="1755" y="5132"/>
                    <a:pt x="1763" y="4772"/>
                    <a:pt x="1763" y="4408"/>
                  </a:cubicBezTo>
                  <a:lnTo>
                    <a:pt x="1763" y="4408"/>
                  </a:lnTo>
                  <a:cubicBezTo>
                    <a:pt x="1296" y="4775"/>
                    <a:pt x="368" y="5050"/>
                    <a:pt x="318" y="5050"/>
                  </a:cubicBezTo>
                  <a:cubicBezTo>
                    <a:pt x="315" y="5050"/>
                    <a:pt x="315" y="5050"/>
                    <a:pt x="315" y="5046"/>
                  </a:cubicBezTo>
                  <a:cubicBezTo>
                    <a:pt x="287" y="4108"/>
                    <a:pt x="282" y="3167"/>
                    <a:pt x="329" y="2226"/>
                  </a:cubicBezTo>
                  <a:cubicBezTo>
                    <a:pt x="351" y="1755"/>
                    <a:pt x="586" y="764"/>
                    <a:pt x="55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608;p59">
              <a:extLst>
                <a:ext uri="{FF2B5EF4-FFF2-40B4-BE49-F238E27FC236}">
                  <a16:creationId xmlns:a16="http://schemas.microsoft.com/office/drawing/2014/main" id="{D9A28368-353F-4866-ACEF-E18502AF9F37}"/>
                </a:ext>
              </a:extLst>
            </p:cNvPr>
            <p:cNvSpPr/>
            <p:nvPr/>
          </p:nvSpPr>
          <p:spPr>
            <a:xfrm>
              <a:off x="1378843" y="4173798"/>
              <a:ext cx="158034" cy="31095"/>
            </a:xfrm>
            <a:custGeom>
              <a:avLst/>
              <a:gdLst/>
              <a:ahLst/>
              <a:cxnLst/>
              <a:rect l="l" t="t" r="r" b="b"/>
              <a:pathLst>
                <a:path w="5621" h="1106" extrusionOk="0">
                  <a:moveTo>
                    <a:pt x="735" y="0"/>
                  </a:moveTo>
                  <a:cubicBezTo>
                    <a:pt x="492" y="0"/>
                    <a:pt x="232" y="107"/>
                    <a:pt x="0" y="246"/>
                  </a:cubicBezTo>
                  <a:cubicBezTo>
                    <a:pt x="229" y="435"/>
                    <a:pt x="474" y="582"/>
                    <a:pt x="653" y="606"/>
                  </a:cubicBezTo>
                  <a:cubicBezTo>
                    <a:pt x="1616" y="738"/>
                    <a:pt x="2582" y="873"/>
                    <a:pt x="3545" y="1006"/>
                  </a:cubicBezTo>
                  <a:cubicBezTo>
                    <a:pt x="3851" y="1049"/>
                    <a:pt x="4176" y="1074"/>
                    <a:pt x="4504" y="1105"/>
                  </a:cubicBezTo>
                  <a:cubicBezTo>
                    <a:pt x="4878" y="766"/>
                    <a:pt x="5250" y="432"/>
                    <a:pt x="5620" y="93"/>
                  </a:cubicBezTo>
                  <a:cubicBezTo>
                    <a:pt x="5563" y="78"/>
                    <a:pt x="5506" y="68"/>
                    <a:pt x="5445" y="57"/>
                  </a:cubicBezTo>
                  <a:cubicBezTo>
                    <a:pt x="3880" y="39"/>
                    <a:pt x="2311" y="18"/>
                    <a:pt x="74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609;p59">
              <a:extLst>
                <a:ext uri="{FF2B5EF4-FFF2-40B4-BE49-F238E27FC236}">
                  <a16:creationId xmlns:a16="http://schemas.microsoft.com/office/drawing/2014/main" id="{DF424EE2-A825-45D4-AB09-82B5FE1A3F90}"/>
                </a:ext>
              </a:extLst>
            </p:cNvPr>
            <p:cNvSpPr/>
            <p:nvPr/>
          </p:nvSpPr>
          <p:spPr>
            <a:xfrm>
              <a:off x="1505469" y="4176385"/>
              <a:ext cx="69978" cy="34019"/>
            </a:xfrm>
            <a:custGeom>
              <a:avLst/>
              <a:gdLst/>
              <a:ahLst/>
              <a:cxnLst/>
              <a:rect l="l" t="t" r="r" b="b"/>
              <a:pathLst>
                <a:path w="2489" h="1210" extrusionOk="0">
                  <a:moveTo>
                    <a:pt x="1116" y="1"/>
                  </a:moveTo>
                  <a:cubicBezTo>
                    <a:pt x="746" y="340"/>
                    <a:pt x="374" y="674"/>
                    <a:pt x="0" y="1013"/>
                  </a:cubicBezTo>
                  <a:cubicBezTo>
                    <a:pt x="129" y="1024"/>
                    <a:pt x="257" y="1035"/>
                    <a:pt x="385" y="1049"/>
                  </a:cubicBezTo>
                  <a:cubicBezTo>
                    <a:pt x="563" y="1038"/>
                    <a:pt x="749" y="1031"/>
                    <a:pt x="920" y="1031"/>
                  </a:cubicBezTo>
                  <a:cubicBezTo>
                    <a:pt x="1162" y="1031"/>
                    <a:pt x="1376" y="1046"/>
                    <a:pt x="1480" y="1099"/>
                  </a:cubicBezTo>
                  <a:cubicBezTo>
                    <a:pt x="1541" y="1128"/>
                    <a:pt x="1590" y="1163"/>
                    <a:pt x="1636" y="1209"/>
                  </a:cubicBezTo>
                  <a:cubicBezTo>
                    <a:pt x="1915" y="1038"/>
                    <a:pt x="2193" y="875"/>
                    <a:pt x="2489" y="789"/>
                  </a:cubicBezTo>
                  <a:cubicBezTo>
                    <a:pt x="2431" y="707"/>
                    <a:pt x="2360" y="628"/>
                    <a:pt x="2286" y="557"/>
                  </a:cubicBezTo>
                  <a:cubicBezTo>
                    <a:pt x="1957" y="261"/>
                    <a:pt x="1551" y="101"/>
                    <a:pt x="11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610;p59">
              <a:extLst>
                <a:ext uri="{FF2B5EF4-FFF2-40B4-BE49-F238E27FC236}">
                  <a16:creationId xmlns:a16="http://schemas.microsoft.com/office/drawing/2014/main" id="{DCBFA672-246B-4C85-8EB8-C6791C53BF6F}"/>
                </a:ext>
              </a:extLst>
            </p:cNvPr>
            <p:cNvSpPr/>
            <p:nvPr/>
          </p:nvSpPr>
          <p:spPr>
            <a:xfrm>
              <a:off x="1550958" y="4212765"/>
              <a:ext cx="41638" cy="163545"/>
            </a:xfrm>
            <a:custGeom>
              <a:avLst/>
              <a:gdLst/>
              <a:ahLst/>
              <a:cxnLst/>
              <a:rect l="l" t="t" r="r" b="b"/>
              <a:pathLst>
                <a:path w="1481" h="5817" extrusionOk="0">
                  <a:moveTo>
                    <a:pt x="1131" y="1"/>
                  </a:moveTo>
                  <a:cubicBezTo>
                    <a:pt x="846" y="258"/>
                    <a:pt x="561" y="511"/>
                    <a:pt x="275" y="768"/>
                  </a:cubicBezTo>
                  <a:cubicBezTo>
                    <a:pt x="304" y="1531"/>
                    <a:pt x="69" y="2522"/>
                    <a:pt x="47" y="2993"/>
                  </a:cubicBezTo>
                  <a:cubicBezTo>
                    <a:pt x="0" y="3934"/>
                    <a:pt x="5" y="4875"/>
                    <a:pt x="33" y="5813"/>
                  </a:cubicBezTo>
                  <a:cubicBezTo>
                    <a:pt x="33" y="5817"/>
                    <a:pt x="33" y="5817"/>
                    <a:pt x="36" y="5817"/>
                  </a:cubicBezTo>
                  <a:cubicBezTo>
                    <a:pt x="86" y="5817"/>
                    <a:pt x="1014" y="5542"/>
                    <a:pt x="1481" y="5175"/>
                  </a:cubicBezTo>
                  <a:cubicBezTo>
                    <a:pt x="1481" y="4066"/>
                    <a:pt x="1445" y="2958"/>
                    <a:pt x="1353" y="1852"/>
                  </a:cubicBezTo>
                  <a:cubicBezTo>
                    <a:pt x="1302" y="1263"/>
                    <a:pt x="1327" y="578"/>
                    <a:pt x="113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611;p59">
              <a:extLst>
                <a:ext uri="{FF2B5EF4-FFF2-40B4-BE49-F238E27FC236}">
                  <a16:creationId xmlns:a16="http://schemas.microsoft.com/office/drawing/2014/main" id="{6EDCCB7B-F280-46E5-BA69-17231EAE796B}"/>
                </a:ext>
              </a:extLst>
            </p:cNvPr>
            <p:cNvSpPr/>
            <p:nvPr/>
          </p:nvSpPr>
          <p:spPr>
            <a:xfrm>
              <a:off x="1305155" y="4237336"/>
              <a:ext cx="238921" cy="194528"/>
            </a:xfrm>
            <a:custGeom>
              <a:avLst/>
              <a:gdLst/>
              <a:ahLst/>
              <a:cxnLst/>
              <a:rect l="l" t="t" r="r" b="b"/>
              <a:pathLst>
                <a:path w="8498" h="6919" extrusionOk="0">
                  <a:moveTo>
                    <a:pt x="8465" y="1"/>
                  </a:moveTo>
                  <a:cubicBezTo>
                    <a:pt x="6013" y="2222"/>
                    <a:pt x="3559" y="4444"/>
                    <a:pt x="1106" y="6665"/>
                  </a:cubicBezTo>
                  <a:cubicBezTo>
                    <a:pt x="1331" y="6526"/>
                    <a:pt x="1538" y="6362"/>
                    <a:pt x="1673" y="6248"/>
                  </a:cubicBezTo>
                  <a:cubicBezTo>
                    <a:pt x="3977" y="4315"/>
                    <a:pt x="6251" y="2354"/>
                    <a:pt x="8498" y="357"/>
                  </a:cubicBezTo>
                  <a:cubicBezTo>
                    <a:pt x="8491" y="236"/>
                    <a:pt x="8476" y="119"/>
                    <a:pt x="8465" y="1"/>
                  </a:cubicBezTo>
                  <a:close/>
                  <a:moveTo>
                    <a:pt x="157" y="6736"/>
                  </a:moveTo>
                  <a:lnTo>
                    <a:pt x="157" y="6736"/>
                  </a:lnTo>
                  <a:cubicBezTo>
                    <a:pt x="1" y="6911"/>
                    <a:pt x="204" y="6911"/>
                    <a:pt x="429" y="6919"/>
                  </a:cubicBezTo>
                  <a:lnTo>
                    <a:pt x="442" y="6919"/>
                  </a:lnTo>
                  <a:cubicBezTo>
                    <a:pt x="532" y="6919"/>
                    <a:pt x="631" y="6893"/>
                    <a:pt x="735" y="6855"/>
                  </a:cubicBezTo>
                  <a:lnTo>
                    <a:pt x="720" y="6855"/>
                  </a:lnTo>
                  <a:cubicBezTo>
                    <a:pt x="564" y="6855"/>
                    <a:pt x="364" y="6807"/>
                    <a:pt x="157" y="6736"/>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612;p59">
              <a:extLst>
                <a:ext uri="{FF2B5EF4-FFF2-40B4-BE49-F238E27FC236}">
                  <a16:creationId xmlns:a16="http://schemas.microsoft.com/office/drawing/2014/main" id="{B3B40759-7868-41AA-99B6-54485AD91E53}"/>
                </a:ext>
              </a:extLst>
            </p:cNvPr>
            <p:cNvSpPr/>
            <p:nvPr/>
          </p:nvSpPr>
          <p:spPr>
            <a:xfrm>
              <a:off x="1309569" y="4217994"/>
              <a:ext cx="233608" cy="212071"/>
            </a:xfrm>
            <a:custGeom>
              <a:avLst/>
              <a:gdLst/>
              <a:ahLst/>
              <a:cxnLst/>
              <a:rect l="l" t="t" r="r" b="b"/>
              <a:pathLst>
                <a:path w="8309" h="7543" extrusionOk="0">
                  <a:moveTo>
                    <a:pt x="8209" y="1"/>
                  </a:moveTo>
                  <a:cubicBezTo>
                    <a:pt x="7956" y="200"/>
                    <a:pt x="7995" y="282"/>
                    <a:pt x="8166" y="282"/>
                  </a:cubicBezTo>
                  <a:cubicBezTo>
                    <a:pt x="8180" y="282"/>
                    <a:pt x="8201" y="282"/>
                    <a:pt x="8219" y="279"/>
                  </a:cubicBezTo>
                  <a:lnTo>
                    <a:pt x="8219" y="279"/>
                  </a:lnTo>
                  <a:cubicBezTo>
                    <a:pt x="5560" y="2671"/>
                    <a:pt x="2857" y="5018"/>
                    <a:pt x="114" y="7317"/>
                  </a:cubicBezTo>
                  <a:cubicBezTo>
                    <a:pt x="65" y="7357"/>
                    <a:pt x="29" y="7393"/>
                    <a:pt x="0" y="7424"/>
                  </a:cubicBezTo>
                  <a:cubicBezTo>
                    <a:pt x="207" y="7495"/>
                    <a:pt x="407" y="7543"/>
                    <a:pt x="563" y="7543"/>
                  </a:cubicBezTo>
                  <a:lnTo>
                    <a:pt x="578" y="7543"/>
                  </a:lnTo>
                  <a:cubicBezTo>
                    <a:pt x="700" y="7495"/>
                    <a:pt x="824" y="7428"/>
                    <a:pt x="949" y="7353"/>
                  </a:cubicBezTo>
                  <a:cubicBezTo>
                    <a:pt x="3402" y="5132"/>
                    <a:pt x="5856" y="2910"/>
                    <a:pt x="8308" y="689"/>
                  </a:cubicBezTo>
                  <a:cubicBezTo>
                    <a:pt x="8283" y="453"/>
                    <a:pt x="8252" y="226"/>
                    <a:pt x="820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613;p59">
              <a:extLst>
                <a:ext uri="{FF2B5EF4-FFF2-40B4-BE49-F238E27FC236}">
                  <a16:creationId xmlns:a16="http://schemas.microsoft.com/office/drawing/2014/main" id="{A35BCECD-EE43-42B9-93E9-6ED72FB96683}"/>
                </a:ext>
              </a:extLst>
            </p:cNvPr>
            <p:cNvSpPr/>
            <p:nvPr/>
          </p:nvSpPr>
          <p:spPr>
            <a:xfrm>
              <a:off x="1579213" y="4196655"/>
              <a:ext cx="20018" cy="16138"/>
            </a:xfrm>
            <a:custGeom>
              <a:avLst/>
              <a:gdLst/>
              <a:ahLst/>
              <a:cxnLst/>
              <a:rect l="l" t="t" r="r" b="b"/>
              <a:pathLst>
                <a:path w="712" h="574" extrusionOk="0">
                  <a:moveTo>
                    <a:pt x="315" y="0"/>
                  </a:moveTo>
                  <a:cubicBezTo>
                    <a:pt x="211" y="96"/>
                    <a:pt x="105" y="189"/>
                    <a:pt x="1" y="285"/>
                  </a:cubicBezTo>
                  <a:cubicBezTo>
                    <a:pt x="51" y="378"/>
                    <a:pt x="91" y="475"/>
                    <a:pt x="126" y="574"/>
                  </a:cubicBezTo>
                  <a:cubicBezTo>
                    <a:pt x="211" y="496"/>
                    <a:pt x="300" y="417"/>
                    <a:pt x="390" y="335"/>
                  </a:cubicBezTo>
                  <a:cubicBezTo>
                    <a:pt x="419" y="310"/>
                    <a:pt x="711" y="43"/>
                    <a:pt x="508" y="14"/>
                  </a:cubicBezTo>
                  <a:cubicBezTo>
                    <a:pt x="443" y="7"/>
                    <a:pt x="379" y="0"/>
                    <a:pt x="31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614;p59">
              <a:extLst>
                <a:ext uri="{FF2B5EF4-FFF2-40B4-BE49-F238E27FC236}">
                  <a16:creationId xmlns:a16="http://schemas.microsoft.com/office/drawing/2014/main" id="{861214D3-EE3B-463E-B7F3-839CFD94EF02}"/>
                </a:ext>
              </a:extLst>
            </p:cNvPr>
            <p:cNvSpPr/>
            <p:nvPr/>
          </p:nvSpPr>
          <p:spPr>
            <a:xfrm>
              <a:off x="1575417" y="4196655"/>
              <a:ext cx="12680" cy="8041"/>
            </a:xfrm>
            <a:custGeom>
              <a:avLst/>
              <a:gdLst/>
              <a:ahLst/>
              <a:cxnLst/>
              <a:rect l="l" t="t" r="r" b="b"/>
              <a:pathLst>
                <a:path w="451" h="286" extrusionOk="0">
                  <a:moveTo>
                    <a:pt x="443" y="0"/>
                  </a:moveTo>
                  <a:cubicBezTo>
                    <a:pt x="290" y="0"/>
                    <a:pt x="144" y="25"/>
                    <a:pt x="1" y="68"/>
                  </a:cubicBezTo>
                  <a:cubicBezTo>
                    <a:pt x="55" y="136"/>
                    <a:pt x="97" y="210"/>
                    <a:pt x="136" y="285"/>
                  </a:cubicBezTo>
                  <a:cubicBezTo>
                    <a:pt x="240" y="189"/>
                    <a:pt x="346" y="96"/>
                    <a:pt x="4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615;p59">
              <a:extLst>
                <a:ext uri="{FF2B5EF4-FFF2-40B4-BE49-F238E27FC236}">
                  <a16:creationId xmlns:a16="http://schemas.microsoft.com/office/drawing/2014/main" id="{3684143B-8FA1-474D-9EC3-F20FA17C4F54}"/>
                </a:ext>
              </a:extLst>
            </p:cNvPr>
            <p:cNvSpPr/>
            <p:nvPr/>
          </p:nvSpPr>
          <p:spPr>
            <a:xfrm>
              <a:off x="1543142" y="4224207"/>
              <a:ext cx="15576" cy="23195"/>
            </a:xfrm>
            <a:custGeom>
              <a:avLst/>
              <a:gdLst/>
              <a:ahLst/>
              <a:cxnLst/>
              <a:rect l="l" t="t" r="r" b="b"/>
              <a:pathLst>
                <a:path w="554" h="825" extrusionOk="0">
                  <a:moveTo>
                    <a:pt x="518" y="0"/>
                  </a:moveTo>
                  <a:cubicBezTo>
                    <a:pt x="343" y="158"/>
                    <a:pt x="171" y="311"/>
                    <a:pt x="0" y="468"/>
                  </a:cubicBezTo>
                  <a:cubicBezTo>
                    <a:pt x="11" y="586"/>
                    <a:pt x="26" y="703"/>
                    <a:pt x="33" y="824"/>
                  </a:cubicBezTo>
                  <a:cubicBezTo>
                    <a:pt x="207" y="668"/>
                    <a:pt x="382" y="514"/>
                    <a:pt x="553" y="361"/>
                  </a:cubicBezTo>
                  <a:cubicBezTo>
                    <a:pt x="550" y="232"/>
                    <a:pt x="539" y="112"/>
                    <a:pt x="51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616;p59">
              <a:extLst>
                <a:ext uri="{FF2B5EF4-FFF2-40B4-BE49-F238E27FC236}">
                  <a16:creationId xmlns:a16="http://schemas.microsoft.com/office/drawing/2014/main" id="{63D2C359-AFD9-4AF9-BB24-66929B95498E}"/>
                </a:ext>
              </a:extLst>
            </p:cNvPr>
            <p:cNvSpPr/>
            <p:nvPr/>
          </p:nvSpPr>
          <p:spPr>
            <a:xfrm>
              <a:off x="1540359" y="4210375"/>
              <a:ext cx="17375" cy="26990"/>
            </a:xfrm>
            <a:custGeom>
              <a:avLst/>
              <a:gdLst/>
              <a:ahLst/>
              <a:cxnLst/>
              <a:rect l="l" t="t" r="r" b="b"/>
              <a:pathLst>
                <a:path w="618" h="960" extrusionOk="0">
                  <a:moveTo>
                    <a:pt x="395" y="0"/>
                  </a:moveTo>
                  <a:cubicBezTo>
                    <a:pt x="364" y="22"/>
                    <a:pt x="335" y="40"/>
                    <a:pt x="303" y="58"/>
                  </a:cubicBezTo>
                  <a:cubicBezTo>
                    <a:pt x="175" y="140"/>
                    <a:pt x="74" y="211"/>
                    <a:pt x="0" y="272"/>
                  </a:cubicBezTo>
                  <a:cubicBezTo>
                    <a:pt x="43" y="497"/>
                    <a:pt x="74" y="724"/>
                    <a:pt x="99" y="960"/>
                  </a:cubicBezTo>
                  <a:cubicBezTo>
                    <a:pt x="270" y="803"/>
                    <a:pt x="442" y="650"/>
                    <a:pt x="617" y="492"/>
                  </a:cubicBezTo>
                  <a:cubicBezTo>
                    <a:pt x="578" y="290"/>
                    <a:pt x="510" y="118"/>
                    <a:pt x="39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617;p59">
              <a:extLst>
                <a:ext uri="{FF2B5EF4-FFF2-40B4-BE49-F238E27FC236}">
                  <a16:creationId xmlns:a16="http://schemas.microsoft.com/office/drawing/2014/main" id="{40851D3D-369F-4AE4-A385-426D923C445A}"/>
                </a:ext>
              </a:extLst>
            </p:cNvPr>
            <p:cNvSpPr/>
            <p:nvPr/>
          </p:nvSpPr>
          <p:spPr>
            <a:xfrm>
              <a:off x="1557705" y="4204668"/>
              <a:ext cx="25050" cy="29689"/>
            </a:xfrm>
            <a:custGeom>
              <a:avLst/>
              <a:gdLst/>
              <a:ahLst/>
              <a:cxnLst/>
              <a:rect l="l" t="t" r="r" b="b"/>
              <a:pathLst>
                <a:path w="891" h="1056" extrusionOk="0">
                  <a:moveTo>
                    <a:pt x="766" y="0"/>
                  </a:moveTo>
                  <a:cubicBezTo>
                    <a:pt x="509" y="232"/>
                    <a:pt x="257" y="464"/>
                    <a:pt x="0" y="695"/>
                  </a:cubicBezTo>
                  <a:cubicBezTo>
                    <a:pt x="21" y="807"/>
                    <a:pt x="32" y="927"/>
                    <a:pt x="35" y="1056"/>
                  </a:cubicBezTo>
                  <a:cubicBezTo>
                    <a:pt x="321" y="799"/>
                    <a:pt x="606" y="546"/>
                    <a:pt x="891" y="289"/>
                  </a:cubicBezTo>
                  <a:cubicBezTo>
                    <a:pt x="856" y="190"/>
                    <a:pt x="816" y="93"/>
                    <a:pt x="76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618;p59">
              <a:extLst>
                <a:ext uri="{FF2B5EF4-FFF2-40B4-BE49-F238E27FC236}">
                  <a16:creationId xmlns:a16="http://schemas.microsoft.com/office/drawing/2014/main" id="{CAB5705F-C6CB-49C1-BCF2-2292B5D29CD8}"/>
                </a:ext>
              </a:extLst>
            </p:cNvPr>
            <p:cNvSpPr/>
            <p:nvPr/>
          </p:nvSpPr>
          <p:spPr>
            <a:xfrm>
              <a:off x="1551464" y="4198567"/>
              <a:ext cx="27778" cy="25669"/>
            </a:xfrm>
            <a:custGeom>
              <a:avLst/>
              <a:gdLst/>
              <a:ahLst/>
              <a:cxnLst/>
              <a:rect l="l" t="t" r="r" b="b"/>
              <a:pathLst>
                <a:path w="988" h="913" extrusionOk="0">
                  <a:moveTo>
                    <a:pt x="853" y="0"/>
                  </a:moveTo>
                  <a:cubicBezTo>
                    <a:pt x="557" y="86"/>
                    <a:pt x="279" y="249"/>
                    <a:pt x="0" y="420"/>
                  </a:cubicBezTo>
                  <a:cubicBezTo>
                    <a:pt x="115" y="538"/>
                    <a:pt x="183" y="710"/>
                    <a:pt x="222" y="912"/>
                  </a:cubicBezTo>
                  <a:cubicBezTo>
                    <a:pt x="479" y="681"/>
                    <a:pt x="731" y="449"/>
                    <a:pt x="988" y="217"/>
                  </a:cubicBezTo>
                  <a:cubicBezTo>
                    <a:pt x="949" y="142"/>
                    <a:pt x="907" y="68"/>
                    <a:pt x="8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619;p59">
              <a:extLst>
                <a:ext uri="{FF2B5EF4-FFF2-40B4-BE49-F238E27FC236}">
                  <a16:creationId xmlns:a16="http://schemas.microsoft.com/office/drawing/2014/main" id="{525D25E3-D906-420B-B327-32F5E695CC90}"/>
                </a:ext>
              </a:extLst>
            </p:cNvPr>
            <p:cNvSpPr/>
            <p:nvPr/>
          </p:nvSpPr>
          <p:spPr>
            <a:xfrm>
              <a:off x="919203" y="4169862"/>
              <a:ext cx="380087" cy="254385"/>
            </a:xfrm>
            <a:custGeom>
              <a:avLst/>
              <a:gdLst/>
              <a:ahLst/>
              <a:cxnLst/>
              <a:rect l="l" t="t" r="r" b="b"/>
              <a:pathLst>
                <a:path w="13519" h="9048" extrusionOk="0">
                  <a:moveTo>
                    <a:pt x="2414" y="3278"/>
                  </a:moveTo>
                  <a:lnTo>
                    <a:pt x="2414" y="3278"/>
                  </a:lnTo>
                  <a:cubicBezTo>
                    <a:pt x="1595" y="4301"/>
                    <a:pt x="792" y="5339"/>
                    <a:pt x="0" y="6383"/>
                  </a:cubicBezTo>
                  <a:cubicBezTo>
                    <a:pt x="853" y="5386"/>
                    <a:pt x="1659" y="4351"/>
                    <a:pt x="2414" y="3278"/>
                  </a:cubicBezTo>
                  <a:close/>
                  <a:moveTo>
                    <a:pt x="6141" y="1"/>
                  </a:moveTo>
                  <a:cubicBezTo>
                    <a:pt x="6351" y="108"/>
                    <a:pt x="6515" y="211"/>
                    <a:pt x="6565" y="269"/>
                  </a:cubicBezTo>
                  <a:cubicBezTo>
                    <a:pt x="8783" y="2900"/>
                    <a:pt x="11094" y="5446"/>
                    <a:pt x="13493" y="7910"/>
                  </a:cubicBezTo>
                  <a:cubicBezTo>
                    <a:pt x="13500" y="7902"/>
                    <a:pt x="13511" y="7896"/>
                    <a:pt x="13518" y="7889"/>
                  </a:cubicBezTo>
                  <a:cubicBezTo>
                    <a:pt x="11211" y="5297"/>
                    <a:pt x="8900" y="2704"/>
                    <a:pt x="6593" y="111"/>
                  </a:cubicBezTo>
                  <a:cubicBezTo>
                    <a:pt x="6522" y="33"/>
                    <a:pt x="6379" y="1"/>
                    <a:pt x="6205" y="1"/>
                  </a:cubicBezTo>
                  <a:close/>
                  <a:moveTo>
                    <a:pt x="6034" y="1270"/>
                  </a:moveTo>
                  <a:cubicBezTo>
                    <a:pt x="5938" y="1431"/>
                    <a:pt x="5841" y="1591"/>
                    <a:pt x="5741" y="1752"/>
                  </a:cubicBezTo>
                  <a:cubicBezTo>
                    <a:pt x="7880" y="4152"/>
                    <a:pt x="10020" y="6551"/>
                    <a:pt x="12156" y="8955"/>
                  </a:cubicBezTo>
                  <a:cubicBezTo>
                    <a:pt x="12217" y="9019"/>
                    <a:pt x="12338" y="9047"/>
                    <a:pt x="12491" y="9047"/>
                  </a:cubicBezTo>
                  <a:cubicBezTo>
                    <a:pt x="12727" y="9047"/>
                    <a:pt x="13036" y="8983"/>
                    <a:pt x="13319" y="8891"/>
                  </a:cubicBezTo>
                  <a:cubicBezTo>
                    <a:pt x="13097" y="8776"/>
                    <a:pt x="12916" y="8656"/>
                    <a:pt x="12837" y="8580"/>
                  </a:cubicBezTo>
                  <a:cubicBezTo>
                    <a:pt x="10484" y="6220"/>
                    <a:pt x="8216" y="3784"/>
                    <a:pt x="6034" y="127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1620;p59">
              <a:extLst>
                <a:ext uri="{FF2B5EF4-FFF2-40B4-BE49-F238E27FC236}">
                  <a16:creationId xmlns:a16="http://schemas.microsoft.com/office/drawing/2014/main" id="{BA542B5E-BA7C-4D81-A519-D11E5FF9B7A7}"/>
                </a:ext>
              </a:extLst>
            </p:cNvPr>
            <p:cNvSpPr/>
            <p:nvPr/>
          </p:nvSpPr>
          <p:spPr>
            <a:xfrm>
              <a:off x="894547" y="4169862"/>
              <a:ext cx="421472" cy="249970"/>
            </a:xfrm>
            <a:custGeom>
              <a:avLst/>
              <a:gdLst/>
              <a:ahLst/>
              <a:cxnLst/>
              <a:rect l="l" t="t" r="r" b="b"/>
              <a:pathLst>
                <a:path w="14991" h="8891" extrusionOk="0">
                  <a:moveTo>
                    <a:pt x="7018" y="1"/>
                  </a:moveTo>
                  <a:cubicBezTo>
                    <a:pt x="6501" y="22"/>
                    <a:pt x="5741" y="290"/>
                    <a:pt x="5577" y="486"/>
                  </a:cubicBezTo>
                  <a:cubicBezTo>
                    <a:pt x="4804" y="1406"/>
                    <a:pt x="4040" y="2336"/>
                    <a:pt x="3291" y="3278"/>
                  </a:cubicBezTo>
                  <a:cubicBezTo>
                    <a:pt x="2536" y="4351"/>
                    <a:pt x="1730" y="5386"/>
                    <a:pt x="877" y="6383"/>
                  </a:cubicBezTo>
                  <a:cubicBezTo>
                    <a:pt x="592" y="6762"/>
                    <a:pt x="311" y="7140"/>
                    <a:pt x="28" y="7517"/>
                  </a:cubicBezTo>
                  <a:cubicBezTo>
                    <a:pt x="0" y="7557"/>
                    <a:pt x="275" y="7596"/>
                    <a:pt x="627" y="7596"/>
                  </a:cubicBezTo>
                  <a:cubicBezTo>
                    <a:pt x="1116" y="7596"/>
                    <a:pt x="1758" y="7522"/>
                    <a:pt x="1944" y="7268"/>
                  </a:cubicBezTo>
                  <a:cubicBezTo>
                    <a:pt x="3387" y="5318"/>
                    <a:pt x="4881" y="3406"/>
                    <a:pt x="6418" y="1531"/>
                  </a:cubicBezTo>
                  <a:cubicBezTo>
                    <a:pt x="6486" y="1602"/>
                    <a:pt x="6554" y="1677"/>
                    <a:pt x="6618" y="1752"/>
                  </a:cubicBezTo>
                  <a:cubicBezTo>
                    <a:pt x="6718" y="1591"/>
                    <a:pt x="6815" y="1431"/>
                    <a:pt x="6911" y="1270"/>
                  </a:cubicBezTo>
                  <a:cubicBezTo>
                    <a:pt x="9093" y="3784"/>
                    <a:pt x="11361" y="6220"/>
                    <a:pt x="13714" y="8580"/>
                  </a:cubicBezTo>
                  <a:cubicBezTo>
                    <a:pt x="13793" y="8656"/>
                    <a:pt x="13974" y="8776"/>
                    <a:pt x="14196" y="8891"/>
                  </a:cubicBezTo>
                  <a:cubicBezTo>
                    <a:pt x="14631" y="8751"/>
                    <a:pt x="14991" y="8555"/>
                    <a:pt x="14902" y="8455"/>
                  </a:cubicBezTo>
                  <a:cubicBezTo>
                    <a:pt x="14734" y="8266"/>
                    <a:pt x="14563" y="8078"/>
                    <a:pt x="14395" y="7889"/>
                  </a:cubicBezTo>
                  <a:cubicBezTo>
                    <a:pt x="14388" y="7896"/>
                    <a:pt x="14377" y="7902"/>
                    <a:pt x="14370" y="7910"/>
                  </a:cubicBezTo>
                  <a:cubicBezTo>
                    <a:pt x="11971" y="5446"/>
                    <a:pt x="9660" y="2900"/>
                    <a:pt x="7442" y="269"/>
                  </a:cubicBezTo>
                  <a:cubicBezTo>
                    <a:pt x="7392" y="211"/>
                    <a:pt x="7228" y="108"/>
                    <a:pt x="701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1" name="CuadroTexto 200">
            <a:extLst>
              <a:ext uri="{FF2B5EF4-FFF2-40B4-BE49-F238E27FC236}">
                <a16:creationId xmlns:a16="http://schemas.microsoft.com/office/drawing/2014/main" id="{BA236D0F-5AE5-42AF-BE38-643396D50AFF}"/>
              </a:ext>
            </a:extLst>
          </p:cNvPr>
          <p:cNvSpPr txBox="1"/>
          <p:nvPr/>
        </p:nvSpPr>
        <p:spPr>
          <a:xfrm>
            <a:off x="9370241" y="5214059"/>
            <a:ext cx="1845904" cy="1015663"/>
          </a:xfrm>
          <a:prstGeom prst="rect">
            <a:avLst/>
          </a:prstGeom>
          <a:noFill/>
        </p:spPr>
        <p:txBody>
          <a:bodyPr wrap="square" rtlCol="0">
            <a:spAutoFit/>
          </a:bodyPr>
          <a:lstStyle/>
          <a:p>
            <a:pPr algn="ctr"/>
            <a:r>
              <a:rPr lang="es-MX" sz="2000" b="1" dirty="0">
                <a:solidFill>
                  <a:srgbClr val="00B050"/>
                </a:solidFill>
                <a:latin typeface="Arial Narrow" panose="020B0606020202030204" pitchFamily="34" charset="0"/>
              </a:rPr>
              <a:t>En su relación con la sociedad y el Estado</a:t>
            </a:r>
          </a:p>
        </p:txBody>
      </p:sp>
      <p:sp>
        <p:nvSpPr>
          <p:cNvPr id="202" name="Google Shape;1726;p59">
            <a:extLst>
              <a:ext uri="{FF2B5EF4-FFF2-40B4-BE49-F238E27FC236}">
                <a16:creationId xmlns:a16="http://schemas.microsoft.com/office/drawing/2014/main" id="{7F187E89-6758-468B-9868-A6E6F8A62AC0}"/>
              </a:ext>
            </a:extLst>
          </p:cNvPr>
          <p:cNvSpPr/>
          <p:nvPr/>
        </p:nvSpPr>
        <p:spPr>
          <a:xfrm rot="7429671">
            <a:off x="8031375" y="5587054"/>
            <a:ext cx="441775" cy="379600"/>
          </a:xfrm>
          <a:custGeom>
            <a:avLst/>
            <a:gdLst/>
            <a:ahLst/>
            <a:cxnLst/>
            <a:rect l="l" t="t" r="r" b="b"/>
            <a:pathLst>
              <a:path w="17671" h="15184" extrusionOk="0">
                <a:moveTo>
                  <a:pt x="12435" y="1375"/>
                </a:moveTo>
                <a:lnTo>
                  <a:pt x="12631" y="1833"/>
                </a:lnTo>
                <a:lnTo>
                  <a:pt x="12631" y="1833"/>
                </a:lnTo>
                <a:lnTo>
                  <a:pt x="12238" y="1702"/>
                </a:lnTo>
                <a:lnTo>
                  <a:pt x="11846" y="1506"/>
                </a:lnTo>
                <a:lnTo>
                  <a:pt x="12435" y="1375"/>
                </a:lnTo>
                <a:close/>
                <a:moveTo>
                  <a:pt x="16885" y="721"/>
                </a:moveTo>
                <a:lnTo>
                  <a:pt x="16296" y="2618"/>
                </a:lnTo>
                <a:lnTo>
                  <a:pt x="15903" y="1768"/>
                </a:lnTo>
                <a:lnTo>
                  <a:pt x="15510" y="917"/>
                </a:lnTo>
                <a:lnTo>
                  <a:pt x="16885" y="721"/>
                </a:lnTo>
                <a:close/>
                <a:moveTo>
                  <a:pt x="13285" y="1244"/>
                </a:moveTo>
                <a:lnTo>
                  <a:pt x="13809" y="2357"/>
                </a:lnTo>
                <a:lnTo>
                  <a:pt x="14332" y="3469"/>
                </a:lnTo>
                <a:lnTo>
                  <a:pt x="14202" y="3469"/>
                </a:lnTo>
                <a:lnTo>
                  <a:pt x="14071" y="3535"/>
                </a:lnTo>
                <a:lnTo>
                  <a:pt x="13940" y="3731"/>
                </a:lnTo>
                <a:lnTo>
                  <a:pt x="13416" y="2880"/>
                </a:lnTo>
                <a:lnTo>
                  <a:pt x="13024" y="2226"/>
                </a:lnTo>
                <a:lnTo>
                  <a:pt x="13024" y="2029"/>
                </a:lnTo>
                <a:lnTo>
                  <a:pt x="12827" y="1899"/>
                </a:lnTo>
                <a:lnTo>
                  <a:pt x="12500" y="1375"/>
                </a:lnTo>
                <a:lnTo>
                  <a:pt x="13285" y="1244"/>
                </a:lnTo>
                <a:close/>
                <a:moveTo>
                  <a:pt x="15314" y="917"/>
                </a:moveTo>
                <a:lnTo>
                  <a:pt x="15707" y="1964"/>
                </a:lnTo>
                <a:lnTo>
                  <a:pt x="16165" y="2946"/>
                </a:lnTo>
                <a:lnTo>
                  <a:pt x="15903" y="3666"/>
                </a:lnTo>
                <a:lnTo>
                  <a:pt x="15249" y="2488"/>
                </a:lnTo>
                <a:lnTo>
                  <a:pt x="14987" y="1899"/>
                </a:lnTo>
                <a:lnTo>
                  <a:pt x="14725" y="1244"/>
                </a:lnTo>
                <a:lnTo>
                  <a:pt x="14660" y="1179"/>
                </a:lnTo>
                <a:lnTo>
                  <a:pt x="14594" y="1179"/>
                </a:lnTo>
                <a:lnTo>
                  <a:pt x="14594" y="1244"/>
                </a:lnTo>
                <a:lnTo>
                  <a:pt x="14791" y="1964"/>
                </a:lnTo>
                <a:lnTo>
                  <a:pt x="15052" y="2684"/>
                </a:lnTo>
                <a:lnTo>
                  <a:pt x="15380" y="3404"/>
                </a:lnTo>
                <a:lnTo>
                  <a:pt x="15838" y="3993"/>
                </a:lnTo>
                <a:lnTo>
                  <a:pt x="15576" y="4713"/>
                </a:lnTo>
                <a:lnTo>
                  <a:pt x="15249" y="4320"/>
                </a:lnTo>
                <a:lnTo>
                  <a:pt x="14921" y="3862"/>
                </a:lnTo>
                <a:lnTo>
                  <a:pt x="14202" y="2553"/>
                </a:lnTo>
                <a:lnTo>
                  <a:pt x="13416" y="1244"/>
                </a:lnTo>
                <a:lnTo>
                  <a:pt x="15314" y="917"/>
                </a:lnTo>
                <a:close/>
                <a:moveTo>
                  <a:pt x="12893" y="2422"/>
                </a:moveTo>
                <a:lnTo>
                  <a:pt x="13154" y="2880"/>
                </a:lnTo>
                <a:lnTo>
                  <a:pt x="13482" y="3404"/>
                </a:lnTo>
                <a:lnTo>
                  <a:pt x="13743" y="3993"/>
                </a:lnTo>
                <a:lnTo>
                  <a:pt x="13089" y="4909"/>
                </a:lnTo>
                <a:lnTo>
                  <a:pt x="12696" y="4058"/>
                </a:lnTo>
                <a:lnTo>
                  <a:pt x="12304" y="3207"/>
                </a:lnTo>
                <a:lnTo>
                  <a:pt x="12893" y="2422"/>
                </a:lnTo>
                <a:close/>
                <a:moveTo>
                  <a:pt x="12173" y="3404"/>
                </a:moveTo>
                <a:lnTo>
                  <a:pt x="12500" y="4255"/>
                </a:lnTo>
                <a:lnTo>
                  <a:pt x="12893" y="5105"/>
                </a:lnTo>
                <a:lnTo>
                  <a:pt x="12369" y="5825"/>
                </a:lnTo>
                <a:lnTo>
                  <a:pt x="11976" y="4974"/>
                </a:lnTo>
                <a:lnTo>
                  <a:pt x="11584" y="4124"/>
                </a:lnTo>
                <a:lnTo>
                  <a:pt x="12173" y="3404"/>
                </a:lnTo>
                <a:close/>
                <a:moveTo>
                  <a:pt x="11453" y="4255"/>
                </a:moveTo>
                <a:lnTo>
                  <a:pt x="11846" y="5105"/>
                </a:lnTo>
                <a:lnTo>
                  <a:pt x="12238" y="6021"/>
                </a:lnTo>
                <a:lnTo>
                  <a:pt x="11846" y="6545"/>
                </a:lnTo>
                <a:lnTo>
                  <a:pt x="11388" y="5694"/>
                </a:lnTo>
                <a:lnTo>
                  <a:pt x="11191" y="5236"/>
                </a:lnTo>
                <a:lnTo>
                  <a:pt x="11060" y="4778"/>
                </a:lnTo>
                <a:lnTo>
                  <a:pt x="11453" y="4255"/>
                </a:lnTo>
                <a:close/>
                <a:moveTo>
                  <a:pt x="10929" y="4909"/>
                </a:moveTo>
                <a:lnTo>
                  <a:pt x="11060" y="5367"/>
                </a:lnTo>
                <a:lnTo>
                  <a:pt x="11191" y="5825"/>
                </a:lnTo>
                <a:lnTo>
                  <a:pt x="11453" y="6283"/>
                </a:lnTo>
                <a:lnTo>
                  <a:pt x="11715" y="6741"/>
                </a:lnTo>
                <a:lnTo>
                  <a:pt x="11126" y="7461"/>
                </a:lnTo>
                <a:lnTo>
                  <a:pt x="10668" y="6610"/>
                </a:lnTo>
                <a:lnTo>
                  <a:pt x="10275" y="5760"/>
                </a:lnTo>
                <a:lnTo>
                  <a:pt x="10929" y="4909"/>
                </a:lnTo>
                <a:close/>
                <a:moveTo>
                  <a:pt x="10144" y="5891"/>
                </a:moveTo>
                <a:lnTo>
                  <a:pt x="10471" y="6807"/>
                </a:lnTo>
                <a:lnTo>
                  <a:pt x="10733" y="7265"/>
                </a:lnTo>
                <a:lnTo>
                  <a:pt x="10995" y="7658"/>
                </a:lnTo>
                <a:lnTo>
                  <a:pt x="10406" y="8443"/>
                </a:lnTo>
                <a:lnTo>
                  <a:pt x="10079" y="7985"/>
                </a:lnTo>
                <a:lnTo>
                  <a:pt x="9817" y="7592"/>
                </a:lnTo>
                <a:lnTo>
                  <a:pt x="9621" y="7134"/>
                </a:lnTo>
                <a:lnTo>
                  <a:pt x="9490" y="6676"/>
                </a:lnTo>
                <a:lnTo>
                  <a:pt x="10144" y="5891"/>
                </a:lnTo>
                <a:close/>
                <a:moveTo>
                  <a:pt x="2553" y="6807"/>
                </a:moveTo>
                <a:lnTo>
                  <a:pt x="3076" y="7461"/>
                </a:lnTo>
                <a:lnTo>
                  <a:pt x="3534" y="8116"/>
                </a:lnTo>
                <a:lnTo>
                  <a:pt x="3992" y="8770"/>
                </a:lnTo>
                <a:lnTo>
                  <a:pt x="4385" y="9425"/>
                </a:lnTo>
                <a:lnTo>
                  <a:pt x="3469" y="8116"/>
                </a:lnTo>
                <a:lnTo>
                  <a:pt x="2553" y="6872"/>
                </a:lnTo>
                <a:lnTo>
                  <a:pt x="2553" y="6807"/>
                </a:lnTo>
                <a:close/>
                <a:moveTo>
                  <a:pt x="9359" y="6807"/>
                </a:moveTo>
                <a:lnTo>
                  <a:pt x="9490" y="7265"/>
                </a:lnTo>
                <a:lnTo>
                  <a:pt x="9686" y="7788"/>
                </a:lnTo>
                <a:lnTo>
                  <a:pt x="9948" y="8181"/>
                </a:lnTo>
                <a:lnTo>
                  <a:pt x="10275" y="8574"/>
                </a:lnTo>
                <a:lnTo>
                  <a:pt x="9686" y="9425"/>
                </a:lnTo>
                <a:lnTo>
                  <a:pt x="9097" y="8639"/>
                </a:lnTo>
                <a:lnTo>
                  <a:pt x="8508" y="7723"/>
                </a:lnTo>
                <a:lnTo>
                  <a:pt x="9359" y="6807"/>
                </a:lnTo>
                <a:close/>
                <a:moveTo>
                  <a:pt x="8443" y="7854"/>
                </a:moveTo>
                <a:lnTo>
                  <a:pt x="8966" y="8770"/>
                </a:lnTo>
                <a:lnTo>
                  <a:pt x="9555" y="9621"/>
                </a:lnTo>
                <a:lnTo>
                  <a:pt x="8377" y="11322"/>
                </a:lnTo>
                <a:lnTo>
                  <a:pt x="8312" y="11322"/>
                </a:lnTo>
                <a:lnTo>
                  <a:pt x="7723" y="10341"/>
                </a:lnTo>
                <a:lnTo>
                  <a:pt x="7395" y="9883"/>
                </a:lnTo>
                <a:lnTo>
                  <a:pt x="7199" y="9294"/>
                </a:lnTo>
                <a:lnTo>
                  <a:pt x="7723" y="8639"/>
                </a:lnTo>
                <a:lnTo>
                  <a:pt x="8181" y="9686"/>
                </a:lnTo>
                <a:lnTo>
                  <a:pt x="8443" y="10144"/>
                </a:lnTo>
                <a:lnTo>
                  <a:pt x="8704" y="10603"/>
                </a:lnTo>
                <a:lnTo>
                  <a:pt x="8835" y="10603"/>
                </a:lnTo>
                <a:lnTo>
                  <a:pt x="8901" y="10537"/>
                </a:lnTo>
                <a:lnTo>
                  <a:pt x="8901" y="10472"/>
                </a:lnTo>
                <a:lnTo>
                  <a:pt x="8312" y="9490"/>
                </a:lnTo>
                <a:lnTo>
                  <a:pt x="7854" y="8508"/>
                </a:lnTo>
                <a:lnTo>
                  <a:pt x="8443" y="7854"/>
                </a:lnTo>
                <a:close/>
                <a:moveTo>
                  <a:pt x="1702" y="8901"/>
                </a:moveTo>
                <a:lnTo>
                  <a:pt x="2225" y="10079"/>
                </a:lnTo>
                <a:lnTo>
                  <a:pt x="2553" y="10668"/>
                </a:lnTo>
                <a:lnTo>
                  <a:pt x="2945" y="11257"/>
                </a:lnTo>
                <a:lnTo>
                  <a:pt x="2553" y="11977"/>
                </a:lnTo>
                <a:lnTo>
                  <a:pt x="1898" y="10799"/>
                </a:lnTo>
                <a:lnTo>
                  <a:pt x="1636" y="10210"/>
                </a:lnTo>
                <a:lnTo>
                  <a:pt x="1375" y="9555"/>
                </a:lnTo>
                <a:lnTo>
                  <a:pt x="1702" y="8901"/>
                </a:lnTo>
                <a:close/>
                <a:moveTo>
                  <a:pt x="7068" y="9425"/>
                </a:moveTo>
                <a:lnTo>
                  <a:pt x="7265" y="9948"/>
                </a:lnTo>
                <a:lnTo>
                  <a:pt x="7461" y="10472"/>
                </a:lnTo>
                <a:lnTo>
                  <a:pt x="7788" y="10995"/>
                </a:lnTo>
                <a:lnTo>
                  <a:pt x="8181" y="11388"/>
                </a:lnTo>
                <a:lnTo>
                  <a:pt x="8312" y="11453"/>
                </a:lnTo>
                <a:lnTo>
                  <a:pt x="7330" y="12762"/>
                </a:lnTo>
                <a:lnTo>
                  <a:pt x="6741" y="11650"/>
                </a:lnTo>
                <a:lnTo>
                  <a:pt x="6087" y="10472"/>
                </a:lnTo>
                <a:lnTo>
                  <a:pt x="7068" y="9425"/>
                </a:lnTo>
                <a:close/>
                <a:moveTo>
                  <a:pt x="1375" y="9686"/>
                </a:moveTo>
                <a:lnTo>
                  <a:pt x="1506" y="10341"/>
                </a:lnTo>
                <a:lnTo>
                  <a:pt x="1767" y="10995"/>
                </a:lnTo>
                <a:lnTo>
                  <a:pt x="2095" y="11584"/>
                </a:lnTo>
                <a:lnTo>
                  <a:pt x="2422" y="12173"/>
                </a:lnTo>
                <a:lnTo>
                  <a:pt x="1702" y="13482"/>
                </a:lnTo>
                <a:lnTo>
                  <a:pt x="917" y="11584"/>
                </a:lnTo>
                <a:lnTo>
                  <a:pt x="786" y="11453"/>
                </a:lnTo>
                <a:lnTo>
                  <a:pt x="655" y="11388"/>
                </a:lnTo>
                <a:lnTo>
                  <a:pt x="1047" y="10472"/>
                </a:lnTo>
                <a:lnTo>
                  <a:pt x="1178" y="10995"/>
                </a:lnTo>
                <a:lnTo>
                  <a:pt x="1440" y="11519"/>
                </a:lnTo>
                <a:lnTo>
                  <a:pt x="1702" y="11977"/>
                </a:lnTo>
                <a:lnTo>
                  <a:pt x="2095" y="12435"/>
                </a:lnTo>
                <a:lnTo>
                  <a:pt x="2160" y="12435"/>
                </a:lnTo>
                <a:lnTo>
                  <a:pt x="2160" y="12304"/>
                </a:lnTo>
                <a:lnTo>
                  <a:pt x="1833" y="11846"/>
                </a:lnTo>
                <a:lnTo>
                  <a:pt x="1506" y="11388"/>
                </a:lnTo>
                <a:lnTo>
                  <a:pt x="1244" y="10864"/>
                </a:lnTo>
                <a:lnTo>
                  <a:pt x="1047" y="10341"/>
                </a:lnTo>
                <a:lnTo>
                  <a:pt x="1375" y="9686"/>
                </a:lnTo>
                <a:close/>
                <a:moveTo>
                  <a:pt x="6021" y="10537"/>
                </a:moveTo>
                <a:lnTo>
                  <a:pt x="6610" y="11715"/>
                </a:lnTo>
                <a:lnTo>
                  <a:pt x="7265" y="12893"/>
                </a:lnTo>
                <a:lnTo>
                  <a:pt x="6741" y="13613"/>
                </a:lnTo>
                <a:lnTo>
                  <a:pt x="6152" y="12304"/>
                </a:lnTo>
                <a:lnTo>
                  <a:pt x="5432" y="11061"/>
                </a:lnTo>
                <a:lnTo>
                  <a:pt x="5628" y="10995"/>
                </a:lnTo>
                <a:lnTo>
                  <a:pt x="6021" y="10537"/>
                </a:lnTo>
                <a:close/>
                <a:moveTo>
                  <a:pt x="2487" y="7003"/>
                </a:moveTo>
                <a:lnTo>
                  <a:pt x="3600" y="8639"/>
                </a:lnTo>
                <a:lnTo>
                  <a:pt x="4647" y="10406"/>
                </a:lnTo>
                <a:lnTo>
                  <a:pt x="6610" y="13809"/>
                </a:lnTo>
                <a:lnTo>
                  <a:pt x="6283" y="14398"/>
                </a:lnTo>
                <a:lnTo>
                  <a:pt x="5563" y="13547"/>
                </a:lnTo>
                <a:lnTo>
                  <a:pt x="4909" y="12697"/>
                </a:lnTo>
                <a:lnTo>
                  <a:pt x="4254" y="11781"/>
                </a:lnTo>
                <a:lnTo>
                  <a:pt x="3665" y="10864"/>
                </a:lnTo>
                <a:lnTo>
                  <a:pt x="3534" y="10799"/>
                </a:lnTo>
                <a:lnTo>
                  <a:pt x="3403" y="10733"/>
                </a:lnTo>
                <a:lnTo>
                  <a:pt x="3207" y="10799"/>
                </a:lnTo>
                <a:lnTo>
                  <a:pt x="3142" y="10864"/>
                </a:lnTo>
                <a:lnTo>
                  <a:pt x="3076" y="10995"/>
                </a:lnTo>
                <a:lnTo>
                  <a:pt x="2422" y="9883"/>
                </a:lnTo>
                <a:lnTo>
                  <a:pt x="1767" y="8705"/>
                </a:lnTo>
                <a:lnTo>
                  <a:pt x="2160" y="7854"/>
                </a:lnTo>
                <a:lnTo>
                  <a:pt x="2814" y="9163"/>
                </a:lnTo>
                <a:lnTo>
                  <a:pt x="3534" y="10537"/>
                </a:lnTo>
                <a:lnTo>
                  <a:pt x="4320" y="11846"/>
                </a:lnTo>
                <a:lnTo>
                  <a:pt x="5236" y="13089"/>
                </a:lnTo>
                <a:lnTo>
                  <a:pt x="5367" y="13089"/>
                </a:lnTo>
                <a:lnTo>
                  <a:pt x="5367" y="13024"/>
                </a:lnTo>
                <a:lnTo>
                  <a:pt x="5367" y="12958"/>
                </a:lnTo>
                <a:lnTo>
                  <a:pt x="3796" y="10275"/>
                </a:lnTo>
                <a:lnTo>
                  <a:pt x="2945" y="8966"/>
                </a:lnTo>
                <a:lnTo>
                  <a:pt x="2225" y="7658"/>
                </a:lnTo>
                <a:lnTo>
                  <a:pt x="2487" y="7003"/>
                </a:lnTo>
                <a:close/>
                <a:moveTo>
                  <a:pt x="17277" y="1"/>
                </a:moveTo>
                <a:lnTo>
                  <a:pt x="11060" y="982"/>
                </a:lnTo>
                <a:lnTo>
                  <a:pt x="10929" y="1048"/>
                </a:lnTo>
                <a:lnTo>
                  <a:pt x="10799" y="1179"/>
                </a:lnTo>
                <a:lnTo>
                  <a:pt x="10864" y="1375"/>
                </a:lnTo>
                <a:lnTo>
                  <a:pt x="10929" y="1506"/>
                </a:lnTo>
                <a:lnTo>
                  <a:pt x="11191" y="1768"/>
                </a:lnTo>
                <a:lnTo>
                  <a:pt x="11518" y="2029"/>
                </a:lnTo>
                <a:lnTo>
                  <a:pt x="11846" y="2226"/>
                </a:lnTo>
                <a:lnTo>
                  <a:pt x="12173" y="2357"/>
                </a:lnTo>
                <a:lnTo>
                  <a:pt x="10602" y="4385"/>
                </a:lnTo>
                <a:lnTo>
                  <a:pt x="8901" y="6349"/>
                </a:lnTo>
                <a:lnTo>
                  <a:pt x="7199" y="8312"/>
                </a:lnTo>
                <a:lnTo>
                  <a:pt x="5498" y="10210"/>
                </a:lnTo>
                <a:lnTo>
                  <a:pt x="4909" y="9097"/>
                </a:lnTo>
                <a:lnTo>
                  <a:pt x="4254" y="8050"/>
                </a:lnTo>
                <a:lnTo>
                  <a:pt x="3469" y="7003"/>
                </a:lnTo>
                <a:lnTo>
                  <a:pt x="2684" y="6087"/>
                </a:lnTo>
                <a:lnTo>
                  <a:pt x="2553" y="6021"/>
                </a:lnTo>
                <a:lnTo>
                  <a:pt x="2356" y="6021"/>
                </a:lnTo>
                <a:lnTo>
                  <a:pt x="2225" y="6087"/>
                </a:lnTo>
                <a:lnTo>
                  <a:pt x="2160" y="6218"/>
                </a:lnTo>
                <a:lnTo>
                  <a:pt x="0" y="11781"/>
                </a:lnTo>
                <a:lnTo>
                  <a:pt x="66" y="11911"/>
                </a:lnTo>
                <a:lnTo>
                  <a:pt x="131" y="12042"/>
                </a:lnTo>
                <a:lnTo>
                  <a:pt x="328" y="12042"/>
                </a:lnTo>
                <a:lnTo>
                  <a:pt x="393" y="11977"/>
                </a:lnTo>
                <a:lnTo>
                  <a:pt x="1375" y="14267"/>
                </a:lnTo>
                <a:lnTo>
                  <a:pt x="1440" y="14398"/>
                </a:lnTo>
                <a:lnTo>
                  <a:pt x="1571" y="14464"/>
                </a:lnTo>
                <a:lnTo>
                  <a:pt x="1767" y="14464"/>
                </a:lnTo>
                <a:lnTo>
                  <a:pt x="1898" y="14333"/>
                </a:lnTo>
                <a:lnTo>
                  <a:pt x="3403" y="11584"/>
                </a:lnTo>
                <a:lnTo>
                  <a:pt x="3992" y="12500"/>
                </a:lnTo>
                <a:lnTo>
                  <a:pt x="4647" y="13417"/>
                </a:lnTo>
                <a:lnTo>
                  <a:pt x="5367" y="14267"/>
                </a:lnTo>
                <a:lnTo>
                  <a:pt x="6087" y="15118"/>
                </a:lnTo>
                <a:lnTo>
                  <a:pt x="6217" y="15184"/>
                </a:lnTo>
                <a:lnTo>
                  <a:pt x="6348" y="15184"/>
                </a:lnTo>
                <a:lnTo>
                  <a:pt x="6479" y="15118"/>
                </a:lnTo>
                <a:lnTo>
                  <a:pt x="6545" y="15053"/>
                </a:lnTo>
                <a:lnTo>
                  <a:pt x="8443" y="12304"/>
                </a:lnTo>
                <a:lnTo>
                  <a:pt x="10340" y="9555"/>
                </a:lnTo>
                <a:lnTo>
                  <a:pt x="12304" y="6872"/>
                </a:lnTo>
                <a:lnTo>
                  <a:pt x="14332" y="4189"/>
                </a:lnTo>
                <a:lnTo>
                  <a:pt x="14660" y="4516"/>
                </a:lnTo>
                <a:lnTo>
                  <a:pt x="14921" y="4909"/>
                </a:lnTo>
                <a:lnTo>
                  <a:pt x="15183" y="5236"/>
                </a:lnTo>
                <a:lnTo>
                  <a:pt x="15380" y="5694"/>
                </a:lnTo>
                <a:lnTo>
                  <a:pt x="15510" y="5825"/>
                </a:lnTo>
                <a:lnTo>
                  <a:pt x="15707" y="5825"/>
                </a:lnTo>
                <a:lnTo>
                  <a:pt x="15838" y="5760"/>
                </a:lnTo>
                <a:lnTo>
                  <a:pt x="15969" y="5629"/>
                </a:lnTo>
                <a:lnTo>
                  <a:pt x="16296" y="4451"/>
                </a:lnTo>
                <a:lnTo>
                  <a:pt x="16361" y="4385"/>
                </a:lnTo>
                <a:lnTo>
                  <a:pt x="16361" y="4320"/>
                </a:lnTo>
                <a:lnTo>
                  <a:pt x="17670" y="393"/>
                </a:lnTo>
                <a:lnTo>
                  <a:pt x="17670" y="197"/>
                </a:lnTo>
                <a:lnTo>
                  <a:pt x="17605" y="66"/>
                </a:lnTo>
                <a:lnTo>
                  <a:pt x="17474" y="1"/>
                </a:lnTo>
                <a:close/>
              </a:path>
            </a:pathLst>
          </a:custGeom>
          <a:solidFill>
            <a:srgbClr val="1D1D1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 name="CuadroTexto 202">
            <a:extLst>
              <a:ext uri="{FF2B5EF4-FFF2-40B4-BE49-F238E27FC236}">
                <a16:creationId xmlns:a16="http://schemas.microsoft.com/office/drawing/2014/main" id="{35A65A57-B2B8-46B1-815C-2883C795BF5C}"/>
              </a:ext>
            </a:extLst>
          </p:cNvPr>
          <p:cNvSpPr txBox="1"/>
          <p:nvPr/>
        </p:nvSpPr>
        <p:spPr>
          <a:xfrm>
            <a:off x="7251518" y="6091047"/>
            <a:ext cx="1845904" cy="707886"/>
          </a:xfrm>
          <a:prstGeom prst="rect">
            <a:avLst/>
          </a:prstGeom>
          <a:noFill/>
        </p:spPr>
        <p:txBody>
          <a:bodyPr wrap="square" rtlCol="0">
            <a:spAutoFit/>
          </a:bodyPr>
          <a:lstStyle/>
          <a:p>
            <a:pPr algn="ctr"/>
            <a:r>
              <a:rPr lang="es-MX" sz="2000" b="1" dirty="0">
                <a:solidFill>
                  <a:srgbClr val="64BBB3"/>
                </a:solidFill>
                <a:latin typeface="Arial Narrow" panose="020B0606020202030204" pitchFamily="34" charset="0"/>
              </a:rPr>
              <a:t>En posesión del Estado</a:t>
            </a:r>
          </a:p>
        </p:txBody>
      </p:sp>
    </p:spTree>
    <p:extLst>
      <p:ext uri="{BB962C8B-B14F-4D97-AF65-F5344CB8AC3E}">
        <p14:creationId xmlns:p14="http://schemas.microsoft.com/office/powerpoint/2010/main" val="2054407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6" name="Grupo 5">
            <a:extLst>
              <a:ext uri="{FF2B5EF4-FFF2-40B4-BE49-F238E27FC236}">
                <a16:creationId xmlns:a16="http://schemas.microsoft.com/office/drawing/2014/main" id="{441D3804-1E94-4B9D-BD21-579C9EBEF52A}"/>
              </a:ext>
            </a:extLst>
          </p:cNvPr>
          <p:cNvGrpSpPr/>
          <p:nvPr/>
        </p:nvGrpSpPr>
        <p:grpSpPr>
          <a:xfrm>
            <a:off x="5220324" y="1391500"/>
            <a:ext cx="4324269" cy="5131220"/>
            <a:chOff x="5220325" y="1391500"/>
            <a:chExt cx="2554500" cy="2941200"/>
          </a:xfrm>
        </p:grpSpPr>
        <p:sp>
          <p:nvSpPr>
            <p:cNvPr id="3" name="Google Shape;3307;p58">
              <a:extLst>
                <a:ext uri="{FF2B5EF4-FFF2-40B4-BE49-F238E27FC236}">
                  <a16:creationId xmlns:a16="http://schemas.microsoft.com/office/drawing/2014/main" id="{7CBECB6A-4354-4DD3-B4C2-C1A45C56877C}"/>
                </a:ext>
              </a:extLst>
            </p:cNvPr>
            <p:cNvSpPr/>
            <p:nvPr/>
          </p:nvSpPr>
          <p:spPr>
            <a:xfrm flipH="1">
              <a:off x="5372725" y="1543900"/>
              <a:ext cx="2402100" cy="2788800"/>
            </a:xfrm>
            <a:prstGeom prst="rect">
              <a:avLst/>
            </a:prstGeom>
            <a:solidFill>
              <a:srgbClr val="8C8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3309;p58">
              <a:extLst>
                <a:ext uri="{FF2B5EF4-FFF2-40B4-BE49-F238E27FC236}">
                  <a16:creationId xmlns:a16="http://schemas.microsoft.com/office/drawing/2014/main" id="{4A333A73-9E09-4A53-8CF1-6BA19E0F8F79}"/>
                </a:ext>
              </a:extLst>
            </p:cNvPr>
            <p:cNvSpPr/>
            <p:nvPr/>
          </p:nvSpPr>
          <p:spPr>
            <a:xfrm flipH="1">
              <a:off x="5296525" y="1467700"/>
              <a:ext cx="2402100" cy="2788800"/>
            </a:xfrm>
            <a:prstGeom prst="rect">
              <a:avLst/>
            </a:prstGeom>
            <a:solidFill>
              <a:srgbClr val="F4AE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310;p58">
              <a:extLst>
                <a:ext uri="{FF2B5EF4-FFF2-40B4-BE49-F238E27FC236}">
                  <a16:creationId xmlns:a16="http://schemas.microsoft.com/office/drawing/2014/main" id="{F6E47D67-5BB3-4C44-91CC-F405A791A55C}"/>
                </a:ext>
              </a:extLst>
            </p:cNvPr>
            <p:cNvSpPr/>
            <p:nvPr/>
          </p:nvSpPr>
          <p:spPr>
            <a:xfrm flipH="1">
              <a:off x="5220325" y="1391500"/>
              <a:ext cx="2402100" cy="27888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s-MX" sz="1600" b="1" i="0" u="none" strike="noStrike" kern="0" cap="none" spc="0" normalizeH="0" baseline="0" noProof="0" dirty="0">
                <a:ln>
                  <a:noFill/>
                </a:ln>
                <a:solidFill>
                  <a:srgbClr val="00206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dirty="0">
                  <a:ln>
                    <a:noFill/>
                  </a:ln>
                  <a:solidFill>
                    <a:srgbClr val="002060"/>
                  </a:solidFill>
                  <a:effectLst/>
                  <a:uLnTx/>
                  <a:uFillTx/>
                  <a:latin typeface="Arial"/>
                  <a:cs typeface="Arial"/>
                  <a:sym typeface="Arial"/>
                </a:rPr>
                <a:t>El DAI es la igualdad de oportunidades de buscar, recibir y difundir información pública, que es  aquella que se encuentra en posesión de los Sujetos Obligados, como consecuencia  del deber de documentar la forma como se ejercen las facultades , competencias o funciones que legalmente le han sido conferida</a:t>
              </a:r>
              <a:r>
                <a:rPr lang="es-MX" sz="1400" b="1" kern="0" dirty="0">
                  <a:solidFill>
                    <a:srgbClr val="002060"/>
                  </a:solidFill>
                  <a:latin typeface="Arial"/>
                  <a:cs typeface="Arial"/>
                  <a:sym typeface="Arial"/>
                </a:rPr>
                <a:t>.</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lang="es-MX" sz="1400" b="1" kern="0" dirty="0">
                <a:solidFill>
                  <a:srgbClr val="002060"/>
                </a:solidFill>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s-MX" sz="1400" b="1" kern="0" dirty="0">
                  <a:solidFill>
                    <a:srgbClr val="002060"/>
                  </a:solidFill>
                  <a:latin typeface="Arial"/>
                  <a:cs typeface="Arial"/>
                  <a:sym typeface="Arial"/>
                </a:rPr>
                <a:t>N</a:t>
              </a:r>
              <a:r>
                <a:rPr kumimoji="0" lang="es-MX" sz="1400" b="1" i="0" u="none" strike="noStrike" kern="0" cap="none" spc="0" normalizeH="0" baseline="0" noProof="0" dirty="0">
                  <a:ln>
                    <a:noFill/>
                  </a:ln>
                  <a:solidFill>
                    <a:srgbClr val="002060"/>
                  </a:solidFill>
                  <a:effectLst/>
                  <a:uLnTx/>
                  <a:uFillTx/>
                  <a:latin typeface="Arial"/>
                  <a:cs typeface="Arial"/>
                  <a:sym typeface="Arial"/>
                </a:rPr>
                <a:t>o es información pública aquella que no se encuentra en su posesión, por:</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r>
                <a:rPr lang="es-MX" sz="1400" b="1" kern="0" dirty="0">
                  <a:solidFill>
                    <a:srgbClr val="002060"/>
                  </a:solidFill>
                  <a:latin typeface="Arial"/>
                  <a:cs typeface="Arial"/>
                  <a:sym typeface="Arial"/>
                </a:rPr>
                <a:t>No relacionarse con facultades, competencias o funciones;</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r>
                <a:rPr lang="es-MX" sz="1400" b="1" kern="0" dirty="0">
                  <a:solidFill>
                    <a:srgbClr val="002060"/>
                  </a:solidFill>
                  <a:latin typeface="Arial"/>
                  <a:cs typeface="Arial"/>
                  <a:sym typeface="Arial"/>
                </a:rPr>
                <a:t>Aquella que, aún cuando sí se relaciona con esas habilitaciones legales, se encuentra imposibilitado, de manera legal, justificada y motivada para poseerla.</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r>
                <a:rPr lang="es-MX" sz="1400" b="1" kern="0" dirty="0">
                  <a:solidFill>
                    <a:srgbClr val="002060"/>
                  </a:solidFill>
                  <a:latin typeface="Arial"/>
                  <a:cs typeface="Arial"/>
                  <a:sym typeface="Arial"/>
                </a:rPr>
                <a:t>La información que, aún cuando se encuentra en su posesión, se relaciona con la vida privada y los datos personales (límite externo).</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endParaRPr lang="es-MX" sz="1400" b="1" kern="0" dirty="0">
                <a:solidFill>
                  <a:srgbClr val="002060"/>
                </a:solidFill>
                <a:latin typeface="Arial"/>
                <a:cs typeface="Arial"/>
                <a:sym typeface="Arial"/>
              </a:endParaRP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 name="Google Shape;2179;p72">
            <a:extLst>
              <a:ext uri="{FF2B5EF4-FFF2-40B4-BE49-F238E27FC236}">
                <a16:creationId xmlns:a16="http://schemas.microsoft.com/office/drawing/2014/main" id="{BCE22E3D-41AD-4DDA-99FB-5C347799A1B2}"/>
              </a:ext>
            </a:extLst>
          </p:cNvPr>
          <p:cNvGrpSpPr/>
          <p:nvPr/>
        </p:nvGrpSpPr>
        <p:grpSpPr>
          <a:xfrm>
            <a:off x="884251" y="3294560"/>
            <a:ext cx="4042277" cy="1059221"/>
            <a:chOff x="5834025" y="3675125"/>
            <a:chExt cx="1640197" cy="531475"/>
          </a:xfrm>
        </p:grpSpPr>
        <p:sp>
          <p:nvSpPr>
            <p:cNvPr id="8" name="Google Shape;2180;p72">
              <a:extLst>
                <a:ext uri="{FF2B5EF4-FFF2-40B4-BE49-F238E27FC236}">
                  <a16:creationId xmlns:a16="http://schemas.microsoft.com/office/drawing/2014/main" id="{EB4F2DAA-F55B-48AF-B304-3E32FDC7C47A}"/>
                </a:ext>
              </a:extLst>
            </p:cNvPr>
            <p:cNvSpPr/>
            <p:nvPr/>
          </p:nvSpPr>
          <p:spPr>
            <a:xfrm>
              <a:off x="5834025" y="3675125"/>
              <a:ext cx="1508600" cy="530975"/>
            </a:xfrm>
            <a:custGeom>
              <a:avLst/>
              <a:gdLst/>
              <a:ahLst/>
              <a:cxnLst/>
              <a:rect l="l" t="t" r="r" b="b"/>
              <a:pathLst>
                <a:path w="60344" h="21239" extrusionOk="0">
                  <a:moveTo>
                    <a:pt x="63" y="1"/>
                  </a:moveTo>
                  <a:lnTo>
                    <a:pt x="0" y="21071"/>
                  </a:lnTo>
                  <a:lnTo>
                    <a:pt x="35905" y="21175"/>
                  </a:lnTo>
                  <a:lnTo>
                    <a:pt x="60281" y="21238"/>
                  </a:lnTo>
                  <a:lnTo>
                    <a:pt x="60344" y="189"/>
                  </a:lnTo>
                  <a:lnTo>
                    <a:pt x="63" y="1"/>
                  </a:lnTo>
                  <a:close/>
                </a:path>
              </a:pathLst>
            </a:custGeom>
            <a:solidFill>
              <a:srgbClr val="F2F2F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2181;p72">
              <a:extLst>
                <a:ext uri="{FF2B5EF4-FFF2-40B4-BE49-F238E27FC236}">
                  <a16:creationId xmlns:a16="http://schemas.microsoft.com/office/drawing/2014/main" id="{45138E17-0B6B-4762-88F6-5A905CE18473}"/>
                </a:ext>
              </a:extLst>
            </p:cNvPr>
            <p:cNvSpPr/>
            <p:nvPr/>
          </p:nvSpPr>
          <p:spPr>
            <a:xfrm>
              <a:off x="5834025" y="3675125"/>
              <a:ext cx="1640197" cy="531475"/>
            </a:xfrm>
            <a:custGeom>
              <a:avLst/>
              <a:gdLst/>
              <a:ahLst/>
              <a:cxnLst/>
              <a:rect l="l" t="t" r="r" b="b"/>
              <a:pathLst>
                <a:path w="67458" h="21259" extrusionOk="0">
                  <a:moveTo>
                    <a:pt x="64654" y="189"/>
                  </a:moveTo>
                  <a:cubicBezTo>
                    <a:pt x="64636" y="190"/>
                    <a:pt x="64620" y="191"/>
                    <a:pt x="64607" y="192"/>
                  </a:cubicBezTo>
                  <a:lnTo>
                    <a:pt x="64607" y="192"/>
                  </a:lnTo>
                  <a:cubicBezTo>
                    <a:pt x="64624" y="191"/>
                    <a:pt x="64640" y="190"/>
                    <a:pt x="64654" y="189"/>
                  </a:cubicBezTo>
                  <a:close/>
                  <a:moveTo>
                    <a:pt x="63" y="1"/>
                  </a:moveTo>
                  <a:lnTo>
                    <a:pt x="0" y="21071"/>
                  </a:lnTo>
                  <a:lnTo>
                    <a:pt x="38458" y="21175"/>
                  </a:lnTo>
                  <a:cubicBezTo>
                    <a:pt x="38458" y="21175"/>
                    <a:pt x="42643" y="21196"/>
                    <a:pt x="47664" y="21196"/>
                  </a:cubicBezTo>
                  <a:cubicBezTo>
                    <a:pt x="50175" y="21217"/>
                    <a:pt x="52895" y="21217"/>
                    <a:pt x="55385" y="21238"/>
                  </a:cubicBezTo>
                  <a:cubicBezTo>
                    <a:pt x="55969" y="21234"/>
                    <a:pt x="56489" y="21232"/>
                    <a:pt x="56969" y="21232"/>
                  </a:cubicBezTo>
                  <a:cubicBezTo>
                    <a:pt x="58280" y="21232"/>
                    <a:pt x="59291" y="21244"/>
                    <a:pt x="60476" y="21244"/>
                  </a:cubicBezTo>
                  <a:cubicBezTo>
                    <a:pt x="60910" y="21244"/>
                    <a:pt x="61367" y="21242"/>
                    <a:pt x="61871" y="21238"/>
                  </a:cubicBezTo>
                  <a:cubicBezTo>
                    <a:pt x="63024" y="21238"/>
                    <a:pt x="64062" y="21238"/>
                    <a:pt x="64513" y="21243"/>
                  </a:cubicBezTo>
                  <a:lnTo>
                    <a:pt x="64513" y="21243"/>
                  </a:lnTo>
                  <a:cubicBezTo>
                    <a:pt x="64264" y="21193"/>
                    <a:pt x="63573" y="21018"/>
                    <a:pt x="64591" y="20673"/>
                  </a:cubicBezTo>
                  <a:cubicBezTo>
                    <a:pt x="64989" y="20276"/>
                    <a:pt x="65156" y="19732"/>
                    <a:pt x="64591" y="19062"/>
                  </a:cubicBezTo>
                  <a:cubicBezTo>
                    <a:pt x="64529" y="18727"/>
                    <a:pt x="67458" y="18267"/>
                    <a:pt x="64131" y="17974"/>
                  </a:cubicBezTo>
                  <a:cubicBezTo>
                    <a:pt x="66454" y="17514"/>
                    <a:pt x="64926" y="17137"/>
                    <a:pt x="64612" y="16698"/>
                  </a:cubicBezTo>
                  <a:cubicBezTo>
                    <a:pt x="64027" y="16279"/>
                    <a:pt x="65721" y="15777"/>
                    <a:pt x="64633" y="15317"/>
                  </a:cubicBezTo>
                  <a:cubicBezTo>
                    <a:pt x="61830" y="14940"/>
                    <a:pt x="64215" y="14354"/>
                    <a:pt x="64612" y="13852"/>
                  </a:cubicBezTo>
                  <a:cubicBezTo>
                    <a:pt x="65094" y="13329"/>
                    <a:pt x="65428" y="12806"/>
                    <a:pt x="64612" y="12304"/>
                  </a:cubicBezTo>
                  <a:cubicBezTo>
                    <a:pt x="64633" y="12053"/>
                    <a:pt x="64696" y="11781"/>
                    <a:pt x="64717" y="11509"/>
                  </a:cubicBezTo>
                  <a:cubicBezTo>
                    <a:pt x="63399" y="11299"/>
                    <a:pt x="66370" y="10944"/>
                    <a:pt x="64633" y="10734"/>
                  </a:cubicBezTo>
                  <a:cubicBezTo>
                    <a:pt x="63064" y="10337"/>
                    <a:pt x="66496" y="9793"/>
                    <a:pt x="64403" y="9416"/>
                  </a:cubicBezTo>
                  <a:cubicBezTo>
                    <a:pt x="64508" y="8977"/>
                    <a:pt x="64194" y="8558"/>
                    <a:pt x="64633" y="8119"/>
                  </a:cubicBezTo>
                  <a:cubicBezTo>
                    <a:pt x="63671" y="7617"/>
                    <a:pt x="63211" y="7115"/>
                    <a:pt x="64068" y="6571"/>
                  </a:cubicBezTo>
                  <a:cubicBezTo>
                    <a:pt x="63859" y="6068"/>
                    <a:pt x="65177" y="5545"/>
                    <a:pt x="64633" y="5085"/>
                  </a:cubicBezTo>
                  <a:cubicBezTo>
                    <a:pt x="65282" y="4583"/>
                    <a:pt x="64968" y="4143"/>
                    <a:pt x="64403" y="3746"/>
                  </a:cubicBezTo>
                  <a:cubicBezTo>
                    <a:pt x="66621" y="3265"/>
                    <a:pt x="65031" y="2909"/>
                    <a:pt x="64654" y="2553"/>
                  </a:cubicBezTo>
                  <a:cubicBezTo>
                    <a:pt x="64801" y="2198"/>
                    <a:pt x="63315" y="1905"/>
                    <a:pt x="64654" y="1570"/>
                  </a:cubicBezTo>
                  <a:cubicBezTo>
                    <a:pt x="63190" y="1340"/>
                    <a:pt x="64006" y="1068"/>
                    <a:pt x="64654" y="838"/>
                  </a:cubicBezTo>
                  <a:cubicBezTo>
                    <a:pt x="65622" y="414"/>
                    <a:pt x="64259" y="224"/>
                    <a:pt x="64607" y="192"/>
                  </a:cubicBezTo>
                  <a:lnTo>
                    <a:pt x="64607" y="192"/>
                  </a:lnTo>
                  <a:cubicBezTo>
                    <a:pt x="64455" y="200"/>
                    <a:pt x="64214" y="205"/>
                    <a:pt x="63925" y="205"/>
                  </a:cubicBezTo>
                  <a:cubicBezTo>
                    <a:pt x="63603" y="205"/>
                    <a:pt x="63221" y="199"/>
                    <a:pt x="62834" y="189"/>
                  </a:cubicBezTo>
                  <a:cubicBezTo>
                    <a:pt x="62903" y="173"/>
                    <a:pt x="62468" y="169"/>
                    <a:pt x="61811" y="169"/>
                  </a:cubicBezTo>
                  <a:cubicBezTo>
                    <a:pt x="61093" y="169"/>
                    <a:pt x="60111" y="174"/>
                    <a:pt x="59238" y="174"/>
                  </a:cubicBezTo>
                  <a:cubicBezTo>
                    <a:pt x="58749" y="174"/>
                    <a:pt x="58293" y="173"/>
                    <a:pt x="57938" y="168"/>
                  </a:cubicBezTo>
                  <a:cubicBezTo>
                    <a:pt x="56337" y="168"/>
                    <a:pt x="55372" y="133"/>
                    <a:pt x="53259" y="133"/>
                  </a:cubicBezTo>
                  <a:cubicBezTo>
                    <a:pt x="52555" y="133"/>
                    <a:pt x="51723" y="137"/>
                    <a:pt x="50698" y="147"/>
                  </a:cubicBezTo>
                  <a:cubicBezTo>
                    <a:pt x="47978" y="147"/>
                    <a:pt x="45007" y="126"/>
                    <a:pt x="41910" y="126"/>
                  </a:cubicBezTo>
                  <a:cubicBezTo>
                    <a:pt x="23309" y="63"/>
                    <a:pt x="63" y="1"/>
                    <a:pt x="63" y="1"/>
                  </a:cubicBezTo>
                  <a:close/>
                  <a:moveTo>
                    <a:pt x="64513" y="21243"/>
                  </a:moveTo>
                  <a:cubicBezTo>
                    <a:pt x="64564" y="21254"/>
                    <a:pt x="64596" y="21259"/>
                    <a:pt x="64592" y="21259"/>
                  </a:cubicBezTo>
                  <a:lnTo>
                    <a:pt x="64592" y="21259"/>
                  </a:lnTo>
                  <a:cubicBezTo>
                    <a:pt x="64842" y="21251"/>
                    <a:pt x="64782" y="21246"/>
                    <a:pt x="64513" y="21243"/>
                  </a:cubicBezTo>
                  <a:close/>
                  <a:moveTo>
                    <a:pt x="64592" y="21259"/>
                  </a:moveTo>
                  <a:cubicBezTo>
                    <a:pt x="64592" y="21259"/>
                    <a:pt x="64592" y="21259"/>
                    <a:pt x="64591" y="21259"/>
                  </a:cubicBezTo>
                  <a:cubicBezTo>
                    <a:pt x="64592" y="21259"/>
                    <a:pt x="64592" y="21259"/>
                    <a:pt x="64592" y="21259"/>
                  </a:cubicBezTo>
                  <a:close/>
                </a:path>
              </a:pathLst>
            </a:custGeom>
            <a:solidFill>
              <a:srgbClr val="E1A28D">
                <a:alpha val="76340"/>
              </a:srgbClr>
            </a:solidFill>
            <a:ln>
              <a:noFill/>
            </a:ln>
          </p:spPr>
          <p:txBody>
            <a:bodyPr spcFirstLastPara="1" wrap="square" lIns="91425" tIns="91425" rIns="91425" bIns="91425" anchor="ctr" anchorCtr="0">
              <a:noAutofit/>
            </a:bodyPr>
            <a:lstStyle/>
            <a:p>
              <a:pPr algn="ctr">
                <a:buClr>
                  <a:srgbClr val="000000"/>
                </a:buClr>
                <a:buFont typeface="Arial"/>
                <a:buNone/>
              </a:pPr>
              <a:r>
                <a:rPr lang="es-MX" b="1" kern="0" dirty="0">
                  <a:solidFill>
                    <a:schemeClr val="accent5">
                      <a:lumMod val="50000"/>
                    </a:schemeClr>
                  </a:solidFill>
                  <a:latin typeface="Arial"/>
                  <a:cs typeface="Arial"/>
                  <a:sym typeface="Arial"/>
                </a:rPr>
                <a:t>Por lo tanto, el límite interno del DAI es:</a:t>
              </a:r>
              <a:endParaRPr b="1" kern="0" dirty="0">
                <a:solidFill>
                  <a:schemeClr val="accent5">
                    <a:lumMod val="50000"/>
                  </a:schemeClr>
                </a:solidFill>
                <a:latin typeface="Arial"/>
                <a:cs typeface="Arial"/>
                <a:sym typeface="Arial"/>
              </a:endParaRPr>
            </a:p>
          </p:txBody>
        </p:sp>
        <p:sp>
          <p:nvSpPr>
            <p:cNvPr id="10" name="Google Shape;2182;p72">
              <a:extLst>
                <a:ext uri="{FF2B5EF4-FFF2-40B4-BE49-F238E27FC236}">
                  <a16:creationId xmlns:a16="http://schemas.microsoft.com/office/drawing/2014/main" id="{AC424FD5-09A9-4CC2-9F3D-DB5A353702C2}"/>
                </a:ext>
              </a:extLst>
            </p:cNvPr>
            <p:cNvSpPr/>
            <p:nvPr/>
          </p:nvSpPr>
          <p:spPr>
            <a:xfrm>
              <a:off x="5834025" y="3675125"/>
              <a:ext cx="238550" cy="527300"/>
            </a:xfrm>
            <a:custGeom>
              <a:avLst/>
              <a:gdLst/>
              <a:ahLst/>
              <a:cxnLst/>
              <a:rect l="l" t="t" r="r" b="b"/>
              <a:pathLst>
                <a:path w="9542" h="21092" extrusionOk="0">
                  <a:moveTo>
                    <a:pt x="63" y="1"/>
                  </a:moveTo>
                  <a:lnTo>
                    <a:pt x="0" y="21071"/>
                  </a:lnTo>
                  <a:lnTo>
                    <a:pt x="9479" y="21092"/>
                  </a:lnTo>
                  <a:lnTo>
                    <a:pt x="9541" y="22"/>
                  </a:lnTo>
                  <a:lnTo>
                    <a:pt x="63" y="1"/>
                  </a:lnTo>
                  <a:close/>
                </a:path>
              </a:pathLst>
            </a:custGeom>
            <a:solidFill>
              <a:srgbClr val="D74A2E">
                <a:alpha val="558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2183;p72">
              <a:extLst>
                <a:ext uri="{FF2B5EF4-FFF2-40B4-BE49-F238E27FC236}">
                  <a16:creationId xmlns:a16="http://schemas.microsoft.com/office/drawing/2014/main" id="{D36116A7-9D90-433D-BD16-AD066C434B80}"/>
                </a:ext>
              </a:extLst>
            </p:cNvPr>
            <p:cNvSpPr/>
            <p:nvPr/>
          </p:nvSpPr>
          <p:spPr>
            <a:xfrm>
              <a:off x="6143700" y="3810075"/>
              <a:ext cx="1180100" cy="5800"/>
            </a:xfrm>
            <a:custGeom>
              <a:avLst/>
              <a:gdLst/>
              <a:ahLst/>
              <a:cxnLst/>
              <a:rect l="l" t="t" r="r" b="b"/>
              <a:pathLst>
                <a:path w="47204" h="232" fill="none" extrusionOk="0">
                  <a:moveTo>
                    <a:pt x="0" y="231"/>
                  </a:moveTo>
                  <a:lnTo>
                    <a:pt x="47204" y="1"/>
                  </a:lnTo>
                </a:path>
              </a:pathLst>
            </a:custGeom>
            <a:noFill/>
            <a:ln w="6800" cap="flat" cmpd="sng">
              <a:solidFill>
                <a:srgbClr val="E1A28D"/>
              </a:solidFill>
              <a:prstDash val="solid"/>
              <a:miter lim="20923"/>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2184;p72">
              <a:extLst>
                <a:ext uri="{FF2B5EF4-FFF2-40B4-BE49-F238E27FC236}">
                  <a16:creationId xmlns:a16="http://schemas.microsoft.com/office/drawing/2014/main" id="{DFFF9AC3-107C-417A-B921-FDFF0199AA3D}"/>
                </a:ext>
              </a:extLst>
            </p:cNvPr>
            <p:cNvSpPr/>
            <p:nvPr/>
          </p:nvSpPr>
          <p:spPr>
            <a:xfrm>
              <a:off x="6138450" y="3939800"/>
              <a:ext cx="1189025" cy="4225"/>
            </a:xfrm>
            <a:custGeom>
              <a:avLst/>
              <a:gdLst/>
              <a:ahLst/>
              <a:cxnLst/>
              <a:rect l="l" t="t" r="r" b="b"/>
              <a:pathLst>
                <a:path w="47561" h="169" fill="none" extrusionOk="0">
                  <a:moveTo>
                    <a:pt x="1" y="168"/>
                  </a:moveTo>
                  <a:lnTo>
                    <a:pt x="47560" y="1"/>
                  </a:lnTo>
                </a:path>
              </a:pathLst>
            </a:custGeom>
            <a:noFill/>
            <a:ln w="6800" cap="flat" cmpd="sng">
              <a:solidFill>
                <a:srgbClr val="E1A28D"/>
              </a:solidFill>
              <a:prstDash val="solid"/>
              <a:miter lim="20923"/>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2185;p72">
              <a:extLst>
                <a:ext uri="{FF2B5EF4-FFF2-40B4-BE49-F238E27FC236}">
                  <a16:creationId xmlns:a16="http://schemas.microsoft.com/office/drawing/2014/main" id="{FFB24427-2BA9-43D5-88CC-E2599AE9938C}"/>
                </a:ext>
              </a:extLst>
            </p:cNvPr>
            <p:cNvSpPr/>
            <p:nvPr/>
          </p:nvSpPr>
          <p:spPr>
            <a:xfrm>
              <a:off x="6137400" y="4090450"/>
              <a:ext cx="1190075" cy="25"/>
            </a:xfrm>
            <a:custGeom>
              <a:avLst/>
              <a:gdLst/>
              <a:ahLst/>
              <a:cxnLst/>
              <a:rect l="l" t="t" r="r" b="b"/>
              <a:pathLst>
                <a:path w="47603" h="1" fill="none" extrusionOk="0">
                  <a:moveTo>
                    <a:pt x="1" y="1"/>
                  </a:moveTo>
                  <a:lnTo>
                    <a:pt x="47602" y="1"/>
                  </a:lnTo>
                </a:path>
              </a:pathLst>
            </a:custGeom>
            <a:noFill/>
            <a:ln w="6800" cap="flat" cmpd="sng">
              <a:solidFill>
                <a:srgbClr val="E1A28D"/>
              </a:solidFill>
              <a:prstDash val="solid"/>
              <a:miter lim="20923"/>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393935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44D744C3-4595-4001-8DA6-35C32672C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178" y="0"/>
            <a:ext cx="7420745" cy="1059221"/>
          </a:xfrm>
          <a:prstGeom prst="rect">
            <a:avLst/>
          </a:prstGeom>
        </p:spPr>
      </p:pic>
      <p:grpSp>
        <p:nvGrpSpPr>
          <p:cNvPr id="5" name="Group 2">
            <a:extLst>
              <a:ext uri="{FF2B5EF4-FFF2-40B4-BE49-F238E27FC236}">
                <a16:creationId xmlns:a16="http://schemas.microsoft.com/office/drawing/2014/main" id="{269BA3E5-1920-4049-8E40-6750D2B47AC0}"/>
              </a:ext>
            </a:extLst>
          </p:cNvPr>
          <p:cNvGrpSpPr/>
          <p:nvPr/>
        </p:nvGrpSpPr>
        <p:grpSpPr>
          <a:xfrm>
            <a:off x="1119351" y="1595587"/>
            <a:ext cx="2771514" cy="5164500"/>
            <a:chOff x="-58671" y="1167766"/>
            <a:chExt cx="2771514" cy="5164500"/>
          </a:xfrm>
        </p:grpSpPr>
        <p:sp>
          <p:nvSpPr>
            <p:cNvPr id="6" name="Freeform 3">
              <a:extLst>
                <a:ext uri="{FF2B5EF4-FFF2-40B4-BE49-F238E27FC236}">
                  <a16:creationId xmlns:a16="http://schemas.microsoft.com/office/drawing/2014/main" id="{CFF85A3B-6863-46FA-8180-B5A6FB7D19D8}"/>
                </a:ext>
              </a:extLst>
            </p:cNvPr>
            <p:cNvSpPr/>
            <p:nvPr/>
          </p:nvSpPr>
          <p:spPr>
            <a:xfrm>
              <a:off x="1827239" y="1167766"/>
              <a:ext cx="201771" cy="158917"/>
            </a:xfrm>
            <a:custGeom>
              <a:avLst/>
              <a:gdLst>
                <a:gd name="connsiteX0" fmla="*/ 163830 w 213360"/>
                <a:gd name="connsiteY0" fmla="*/ 0 h 152400"/>
                <a:gd name="connsiteX1" fmla="*/ 213360 w 213360"/>
                <a:gd name="connsiteY1" fmla="*/ 137160 h 152400"/>
                <a:gd name="connsiteX2" fmla="*/ 0 w 213360"/>
                <a:gd name="connsiteY2" fmla="*/ 152400 h 152400"/>
                <a:gd name="connsiteX3" fmla="*/ 163830 w 213360"/>
                <a:gd name="connsiteY3" fmla="*/ 0 h 152400"/>
                <a:gd name="connsiteX0" fmla="*/ 163830 w 222885"/>
                <a:gd name="connsiteY0" fmla="*/ 0 h 160020"/>
                <a:gd name="connsiteX1" fmla="*/ 222885 w 222885"/>
                <a:gd name="connsiteY1" fmla="*/ 160020 h 160020"/>
                <a:gd name="connsiteX2" fmla="*/ 0 w 222885"/>
                <a:gd name="connsiteY2" fmla="*/ 152400 h 160020"/>
                <a:gd name="connsiteX3" fmla="*/ 163830 w 222885"/>
                <a:gd name="connsiteY3" fmla="*/ 0 h 160020"/>
                <a:gd name="connsiteX0" fmla="*/ 171450 w 230505"/>
                <a:gd name="connsiteY0" fmla="*/ 0 h 163830"/>
                <a:gd name="connsiteX1" fmla="*/ 230505 w 230505"/>
                <a:gd name="connsiteY1" fmla="*/ 160020 h 163830"/>
                <a:gd name="connsiteX2" fmla="*/ 0 w 230505"/>
                <a:gd name="connsiteY2" fmla="*/ 163830 h 163830"/>
                <a:gd name="connsiteX3" fmla="*/ 171450 w 230505"/>
                <a:gd name="connsiteY3" fmla="*/ 0 h 163830"/>
                <a:gd name="connsiteX0" fmla="*/ 156210 w 215265"/>
                <a:gd name="connsiteY0" fmla="*/ 0 h 167640"/>
                <a:gd name="connsiteX1" fmla="*/ 215265 w 215265"/>
                <a:gd name="connsiteY1" fmla="*/ 160020 h 167640"/>
                <a:gd name="connsiteX2" fmla="*/ 0 w 215265"/>
                <a:gd name="connsiteY2" fmla="*/ 167640 h 167640"/>
                <a:gd name="connsiteX3" fmla="*/ 156210 w 215265"/>
                <a:gd name="connsiteY3" fmla="*/ 0 h 167640"/>
                <a:gd name="connsiteX0" fmla="*/ 169545 w 215265"/>
                <a:gd name="connsiteY0" fmla="*/ 0 h 131445"/>
                <a:gd name="connsiteX1" fmla="*/ 215265 w 215265"/>
                <a:gd name="connsiteY1" fmla="*/ 123825 h 131445"/>
                <a:gd name="connsiteX2" fmla="*/ 0 w 215265"/>
                <a:gd name="connsiteY2" fmla="*/ 131445 h 131445"/>
                <a:gd name="connsiteX3" fmla="*/ 169545 w 215265"/>
                <a:gd name="connsiteY3" fmla="*/ 0 h 131445"/>
                <a:gd name="connsiteX0" fmla="*/ 154305 w 215265"/>
                <a:gd name="connsiteY0" fmla="*/ 0 h 169545"/>
                <a:gd name="connsiteX1" fmla="*/ 215265 w 215265"/>
                <a:gd name="connsiteY1" fmla="*/ 161925 h 169545"/>
                <a:gd name="connsiteX2" fmla="*/ 0 w 215265"/>
                <a:gd name="connsiteY2" fmla="*/ 169545 h 169545"/>
                <a:gd name="connsiteX3" fmla="*/ 154305 w 215265"/>
                <a:gd name="connsiteY3" fmla="*/ 0 h 169545"/>
              </a:gdLst>
              <a:ahLst/>
              <a:cxnLst>
                <a:cxn ang="0">
                  <a:pos x="connsiteX0" y="connsiteY0"/>
                </a:cxn>
                <a:cxn ang="0">
                  <a:pos x="connsiteX1" y="connsiteY1"/>
                </a:cxn>
                <a:cxn ang="0">
                  <a:pos x="connsiteX2" y="connsiteY2"/>
                </a:cxn>
                <a:cxn ang="0">
                  <a:pos x="connsiteX3" y="connsiteY3"/>
                </a:cxn>
              </a:cxnLst>
              <a:rect l="l" t="t" r="r" b="b"/>
              <a:pathLst>
                <a:path w="215265" h="169545">
                  <a:moveTo>
                    <a:pt x="154305" y="0"/>
                  </a:moveTo>
                  <a:lnTo>
                    <a:pt x="215265" y="161925"/>
                  </a:lnTo>
                  <a:lnTo>
                    <a:pt x="0" y="169545"/>
                  </a:lnTo>
                  <a:lnTo>
                    <a:pt x="154305" y="0"/>
                  </a:lnTo>
                  <a:close/>
                </a:path>
              </a:pathLst>
            </a:custGeom>
            <a:gradFill flip="none" rotWithShape="1">
              <a:gsLst>
                <a:gs pos="84000">
                  <a:srgbClr val="061E00">
                    <a:lumMod val="0"/>
                  </a:srgbClr>
                </a:gs>
                <a:gs pos="0">
                  <a:srgbClr val="25AC00"/>
                </a:gs>
              </a:gsLst>
              <a:lin ang="10200000" scaled="0"/>
              <a:tileRect/>
            </a:gradFill>
            <a:ln w="1905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7" name="Freeform 4">
              <a:extLst>
                <a:ext uri="{FF2B5EF4-FFF2-40B4-BE49-F238E27FC236}">
                  <a16:creationId xmlns:a16="http://schemas.microsoft.com/office/drawing/2014/main" id="{D71AE080-F4E4-449F-8EE3-B8801FA5197D}"/>
                </a:ext>
              </a:extLst>
            </p:cNvPr>
            <p:cNvSpPr/>
            <p:nvPr/>
          </p:nvSpPr>
          <p:spPr>
            <a:xfrm>
              <a:off x="454127" y="1169552"/>
              <a:ext cx="307120" cy="257124"/>
            </a:xfrm>
            <a:custGeom>
              <a:avLst/>
              <a:gdLst>
                <a:gd name="connsiteX0" fmla="*/ 102870 w 327660"/>
                <a:gd name="connsiteY0" fmla="*/ 0 h 270510"/>
                <a:gd name="connsiteX1" fmla="*/ 0 w 327660"/>
                <a:gd name="connsiteY1" fmla="*/ 270510 h 270510"/>
                <a:gd name="connsiteX2" fmla="*/ 327660 w 327660"/>
                <a:gd name="connsiteY2" fmla="*/ 240030 h 270510"/>
                <a:gd name="connsiteX3" fmla="*/ 102870 w 327660"/>
                <a:gd name="connsiteY3" fmla="*/ 0 h 270510"/>
                <a:gd name="connsiteX0" fmla="*/ 106680 w 327660"/>
                <a:gd name="connsiteY0" fmla="*/ 0 h 274320"/>
                <a:gd name="connsiteX1" fmla="*/ 0 w 327660"/>
                <a:gd name="connsiteY1" fmla="*/ 274320 h 274320"/>
                <a:gd name="connsiteX2" fmla="*/ 327660 w 327660"/>
                <a:gd name="connsiteY2" fmla="*/ 243840 h 274320"/>
                <a:gd name="connsiteX3" fmla="*/ 106680 w 327660"/>
                <a:gd name="connsiteY3" fmla="*/ 0 h 274320"/>
                <a:gd name="connsiteX0" fmla="*/ 106680 w 327660"/>
                <a:gd name="connsiteY0" fmla="*/ 0 h 274320"/>
                <a:gd name="connsiteX1" fmla="*/ 0 w 327660"/>
                <a:gd name="connsiteY1" fmla="*/ 274320 h 274320"/>
                <a:gd name="connsiteX2" fmla="*/ 327660 w 327660"/>
                <a:gd name="connsiteY2" fmla="*/ 243840 h 274320"/>
                <a:gd name="connsiteX3" fmla="*/ 173355 w 327660"/>
                <a:gd name="connsiteY3" fmla="*/ 0 h 274320"/>
                <a:gd name="connsiteX4" fmla="*/ 106680 w 32766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 h="274320">
                  <a:moveTo>
                    <a:pt x="106680" y="0"/>
                  </a:moveTo>
                  <a:lnTo>
                    <a:pt x="0" y="274320"/>
                  </a:lnTo>
                  <a:lnTo>
                    <a:pt x="327660" y="243840"/>
                  </a:lnTo>
                  <a:cubicBezTo>
                    <a:pt x="268605" y="179070"/>
                    <a:pt x="232410" y="64770"/>
                    <a:pt x="173355" y="0"/>
                  </a:cubicBezTo>
                  <a:lnTo>
                    <a:pt x="106680" y="0"/>
                  </a:lnTo>
                  <a:close/>
                </a:path>
              </a:pathLst>
            </a:custGeom>
            <a:gradFill flip="none" rotWithShape="1">
              <a:gsLst>
                <a:gs pos="84000">
                  <a:srgbClr val="061E00">
                    <a:lumMod val="0"/>
                  </a:srgbClr>
                </a:gs>
                <a:gs pos="0">
                  <a:srgbClr val="25AC00"/>
                </a:gs>
              </a:gsLst>
              <a:lin ang="1200000" scaled="0"/>
              <a:tileRect/>
            </a:gradFill>
            <a:ln w="1905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8" name="Freeform 5">
              <a:extLst>
                <a:ext uri="{FF2B5EF4-FFF2-40B4-BE49-F238E27FC236}">
                  <a16:creationId xmlns:a16="http://schemas.microsoft.com/office/drawing/2014/main" id="{88126DE5-EE22-4E75-BD1C-9AA7F3796BBA}"/>
                </a:ext>
              </a:extLst>
            </p:cNvPr>
            <p:cNvSpPr/>
            <p:nvPr/>
          </p:nvSpPr>
          <p:spPr>
            <a:xfrm>
              <a:off x="-58671" y="1266206"/>
              <a:ext cx="2771514" cy="4601194"/>
            </a:xfrm>
            <a:custGeom>
              <a:avLst/>
              <a:gdLst>
                <a:gd name="connsiteX0" fmla="*/ 0 w 2209800"/>
                <a:gd name="connsiteY0" fmla="*/ 144780 h 3931920"/>
                <a:gd name="connsiteX1" fmla="*/ 76200 w 2209800"/>
                <a:gd name="connsiteY1" fmla="*/ 3840480 h 3931920"/>
                <a:gd name="connsiteX2" fmla="*/ 2209800 w 2209800"/>
                <a:gd name="connsiteY2" fmla="*/ 3931920 h 3931920"/>
                <a:gd name="connsiteX3" fmla="*/ 2141220 w 2209800"/>
                <a:gd name="connsiteY3" fmla="*/ 0 h 3931920"/>
                <a:gd name="connsiteX4" fmla="*/ 0 w 2209800"/>
                <a:gd name="connsiteY4" fmla="*/ 144780 h 393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3931920">
                  <a:moveTo>
                    <a:pt x="0" y="144780"/>
                  </a:moveTo>
                  <a:lnTo>
                    <a:pt x="76200" y="3840480"/>
                  </a:lnTo>
                  <a:lnTo>
                    <a:pt x="2209800" y="3931920"/>
                  </a:lnTo>
                  <a:lnTo>
                    <a:pt x="2141220" y="0"/>
                  </a:lnTo>
                  <a:lnTo>
                    <a:pt x="0" y="1447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9" name="Oval 6">
              <a:extLst>
                <a:ext uri="{FF2B5EF4-FFF2-40B4-BE49-F238E27FC236}">
                  <a16:creationId xmlns:a16="http://schemas.microsoft.com/office/drawing/2014/main" id="{D4435E96-F3B1-417F-A163-C04FB9AD40FE}"/>
                </a:ext>
              </a:extLst>
            </p:cNvPr>
            <p:cNvSpPr/>
            <p:nvPr/>
          </p:nvSpPr>
          <p:spPr>
            <a:xfrm>
              <a:off x="304138" y="1409053"/>
              <a:ext cx="1971282" cy="4253430"/>
            </a:xfrm>
            <a:prstGeom prst="ellipse">
              <a:avLst/>
            </a:prstGeom>
            <a:gradFill>
              <a:gsLst>
                <a:gs pos="100000">
                  <a:sysClr val="window" lastClr="FFFFFF">
                    <a:alpha val="0"/>
                  </a:sysClr>
                </a:gs>
                <a:gs pos="0">
                  <a:sysClr val="window" lastClr="FFFFFF"/>
                </a:gs>
              </a:gsLst>
              <a:path path="shape">
                <a:fillToRect l="50000" t="50000" r="50000" b="50000"/>
              </a:path>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10" name="Freeform 7">
              <a:extLst>
                <a:ext uri="{FF2B5EF4-FFF2-40B4-BE49-F238E27FC236}">
                  <a16:creationId xmlns:a16="http://schemas.microsoft.com/office/drawing/2014/main" id="{6EEE39E7-B019-4022-B607-4D9AB899BFF0}"/>
                </a:ext>
              </a:extLst>
            </p:cNvPr>
            <p:cNvSpPr/>
            <p:nvPr/>
          </p:nvSpPr>
          <p:spPr>
            <a:xfrm>
              <a:off x="579118" y="1180265"/>
              <a:ext cx="1364184" cy="839223"/>
            </a:xfrm>
            <a:custGeom>
              <a:avLst/>
              <a:gdLst>
                <a:gd name="connsiteX0" fmla="*/ 0 w 1455420"/>
                <a:gd name="connsiteY0" fmla="*/ 0 h 895350"/>
                <a:gd name="connsiteX1" fmla="*/ 1455420 w 1455420"/>
                <a:gd name="connsiteY1" fmla="*/ 0 h 895350"/>
                <a:gd name="connsiteX2" fmla="*/ 720090 w 1455420"/>
                <a:gd name="connsiteY2" fmla="*/ 895350 h 895350"/>
                <a:gd name="connsiteX3" fmla="*/ 0 w 1455420"/>
                <a:gd name="connsiteY3" fmla="*/ 0 h 895350"/>
              </a:gdLst>
              <a:ahLst/>
              <a:cxnLst>
                <a:cxn ang="0">
                  <a:pos x="connsiteX0" y="connsiteY0"/>
                </a:cxn>
                <a:cxn ang="0">
                  <a:pos x="connsiteX1" y="connsiteY1"/>
                </a:cxn>
                <a:cxn ang="0">
                  <a:pos x="connsiteX2" y="connsiteY2"/>
                </a:cxn>
                <a:cxn ang="0">
                  <a:pos x="connsiteX3" y="connsiteY3"/>
                </a:cxn>
              </a:cxnLst>
              <a:rect l="l" t="t" r="r" b="b"/>
              <a:pathLst>
                <a:path w="1455420" h="895350">
                  <a:moveTo>
                    <a:pt x="0" y="0"/>
                  </a:moveTo>
                  <a:lnTo>
                    <a:pt x="1455420" y="0"/>
                  </a:lnTo>
                  <a:lnTo>
                    <a:pt x="720090" y="895350"/>
                  </a:lnTo>
                  <a:lnTo>
                    <a:pt x="0" y="0"/>
                  </a:lnTo>
                  <a:close/>
                </a:path>
              </a:pathLst>
            </a:custGeom>
            <a:gradFill flip="none" rotWithShape="1">
              <a:gsLst>
                <a:gs pos="64000">
                  <a:srgbClr val="79DB1F"/>
                </a:gs>
                <a:gs pos="100000">
                  <a:srgbClr val="41A706"/>
                </a:gs>
                <a:gs pos="0">
                  <a:srgbClr val="156000"/>
                </a:gs>
              </a:gsLst>
              <a:lin ang="5400000" scaled="1"/>
              <a:tileRect/>
            </a:gradFill>
            <a:ln w="28575" cap="sq" cmpd="sng" algn="ctr">
              <a:gradFill flip="none" rotWithShape="1">
                <a:gsLst>
                  <a:gs pos="0">
                    <a:srgbClr val="156000"/>
                  </a:gs>
                  <a:gs pos="61000">
                    <a:srgbClr val="A7FF57"/>
                  </a:gs>
                  <a:gs pos="95000">
                    <a:srgbClr val="156000"/>
                  </a:gs>
                </a:gsLst>
                <a:lin ang="5400000" scaled="1"/>
                <a:tileRect/>
              </a:gradFill>
              <a:prstDash val="solid"/>
              <a:miter lim="800000"/>
            </a:ln>
            <a:effectLst>
              <a:outerShdw blurRad="101600" dist="63500" dir="5400000" algn="t" rotWithShape="0">
                <a:prstClr val="black">
                  <a:alpha val="4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11" name="Oval 8">
              <a:extLst>
                <a:ext uri="{FF2B5EF4-FFF2-40B4-BE49-F238E27FC236}">
                  <a16:creationId xmlns:a16="http://schemas.microsoft.com/office/drawing/2014/main" id="{7EBD3146-B024-44ED-B4B6-F650EB15C933}"/>
                </a:ext>
              </a:extLst>
            </p:cNvPr>
            <p:cNvSpPr/>
            <p:nvPr/>
          </p:nvSpPr>
          <p:spPr>
            <a:xfrm>
              <a:off x="789816" y="1198019"/>
              <a:ext cx="942787" cy="68566"/>
            </a:xfrm>
            <a:prstGeom prst="ellipse">
              <a:avLst/>
            </a:prstGeom>
            <a:gradFill>
              <a:gsLst>
                <a:gs pos="100000">
                  <a:sysClr val="window" lastClr="FFFFFF">
                    <a:alpha val="0"/>
                  </a:sysClr>
                </a:gs>
                <a:gs pos="0">
                  <a:sysClr val="window" lastClr="FFFFFF">
                    <a:alpha val="70000"/>
                  </a:sysClr>
                </a:gs>
              </a:gsLst>
              <a:path path="shape">
                <a:fillToRect l="50000" t="50000" r="50000" b="50000"/>
              </a:path>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12" name="Oval 9">
              <a:extLst>
                <a:ext uri="{FF2B5EF4-FFF2-40B4-BE49-F238E27FC236}">
                  <a16:creationId xmlns:a16="http://schemas.microsoft.com/office/drawing/2014/main" id="{F2C0D1B6-B45F-400E-8787-EF6F7417A9FA}"/>
                </a:ext>
              </a:extLst>
            </p:cNvPr>
            <p:cNvSpPr/>
            <p:nvPr/>
          </p:nvSpPr>
          <p:spPr>
            <a:xfrm>
              <a:off x="1032656" y="1625589"/>
              <a:ext cx="457109" cy="42853"/>
            </a:xfrm>
            <a:prstGeom prst="ellipse">
              <a:avLst/>
            </a:prstGeom>
            <a:gradFill>
              <a:gsLst>
                <a:gs pos="100000">
                  <a:sysClr val="window" lastClr="FFFFFF">
                    <a:alpha val="0"/>
                  </a:sysClr>
                </a:gs>
                <a:gs pos="0">
                  <a:sysClr val="window" lastClr="FFFFFF">
                    <a:alpha val="70000"/>
                  </a:sysClr>
                </a:gs>
              </a:gsLst>
              <a:path path="shape">
                <a:fillToRect l="50000" t="50000" r="50000" b="50000"/>
              </a:path>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13" name="TextBox 10">
              <a:extLst>
                <a:ext uri="{FF2B5EF4-FFF2-40B4-BE49-F238E27FC236}">
                  <a16:creationId xmlns:a16="http://schemas.microsoft.com/office/drawing/2014/main" id="{F36CC74D-3D6F-4326-B6BA-D078DAB8DB2B}"/>
                </a:ext>
              </a:extLst>
            </p:cNvPr>
            <p:cNvSpPr txBox="1"/>
            <p:nvPr/>
          </p:nvSpPr>
          <p:spPr>
            <a:xfrm>
              <a:off x="697604" y="1187895"/>
              <a:ext cx="1152881" cy="338554"/>
            </a:xfrm>
            <a:prstGeom prst="rect">
              <a:avLst/>
            </a:prstGeom>
            <a:noFill/>
          </p:spPr>
          <p:txBody>
            <a:bodyPr wrap="none" rtlCol="0" anchor="ctr">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outerShdw blurRad="63500" dist="38100" dir="5400000" sx="101000" sy="101000" algn="t" rotWithShape="0">
                      <a:prstClr val="black">
                        <a:alpha val="30000"/>
                      </a:prstClr>
                    </a:outerShdw>
                  </a:effectLst>
                  <a:uLnTx/>
                  <a:uFillTx/>
                  <a:latin typeface="Arial Narrow" panose="020B0606020202030204" pitchFamily="34" charset="0"/>
                </a:rPr>
                <a:t>PONDERAR</a:t>
              </a:r>
            </a:p>
          </p:txBody>
        </p:sp>
        <p:sp>
          <p:nvSpPr>
            <p:cNvPr id="14" name="Freeform 11">
              <a:extLst>
                <a:ext uri="{FF2B5EF4-FFF2-40B4-BE49-F238E27FC236}">
                  <a16:creationId xmlns:a16="http://schemas.microsoft.com/office/drawing/2014/main" id="{B50DFB48-7AF4-4AB5-B35C-DDFCC9D018DC}"/>
                </a:ext>
              </a:extLst>
            </p:cNvPr>
            <p:cNvSpPr/>
            <p:nvPr/>
          </p:nvSpPr>
          <p:spPr>
            <a:xfrm>
              <a:off x="1167130" y="1757270"/>
              <a:ext cx="171416" cy="112823"/>
            </a:xfrm>
            <a:custGeom>
              <a:avLst/>
              <a:gdLst>
                <a:gd name="connsiteX0" fmla="*/ 0 w 1455420"/>
                <a:gd name="connsiteY0" fmla="*/ 0 h 895350"/>
                <a:gd name="connsiteX1" fmla="*/ 1455420 w 1455420"/>
                <a:gd name="connsiteY1" fmla="*/ 0 h 895350"/>
                <a:gd name="connsiteX2" fmla="*/ 720090 w 1455420"/>
                <a:gd name="connsiteY2" fmla="*/ 895350 h 895350"/>
                <a:gd name="connsiteX3" fmla="*/ 0 w 1455420"/>
                <a:gd name="connsiteY3" fmla="*/ 0 h 895350"/>
              </a:gdLst>
              <a:ahLst/>
              <a:cxnLst>
                <a:cxn ang="0">
                  <a:pos x="connsiteX0" y="connsiteY0"/>
                </a:cxn>
                <a:cxn ang="0">
                  <a:pos x="connsiteX1" y="connsiteY1"/>
                </a:cxn>
                <a:cxn ang="0">
                  <a:pos x="connsiteX2" y="connsiteY2"/>
                </a:cxn>
                <a:cxn ang="0">
                  <a:pos x="connsiteX3" y="connsiteY3"/>
                </a:cxn>
              </a:cxnLst>
              <a:rect l="l" t="t" r="r" b="b"/>
              <a:pathLst>
                <a:path w="1455420" h="895350">
                  <a:moveTo>
                    <a:pt x="0" y="0"/>
                  </a:moveTo>
                  <a:lnTo>
                    <a:pt x="1455420" y="0"/>
                  </a:lnTo>
                  <a:lnTo>
                    <a:pt x="720090" y="895350"/>
                  </a:lnTo>
                  <a:lnTo>
                    <a:pt x="0" y="0"/>
                  </a:lnTo>
                  <a:close/>
                </a:path>
              </a:pathLst>
            </a:custGeom>
            <a:solidFill>
              <a:sysClr val="window" lastClr="FFFFFF">
                <a:alpha val="60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15" name="Oval 12">
              <a:extLst>
                <a:ext uri="{FF2B5EF4-FFF2-40B4-BE49-F238E27FC236}">
                  <a16:creationId xmlns:a16="http://schemas.microsoft.com/office/drawing/2014/main" id="{0010E85F-C6B5-40AA-A4BB-9B3C000AA701}"/>
                </a:ext>
              </a:extLst>
            </p:cNvPr>
            <p:cNvSpPr/>
            <p:nvPr/>
          </p:nvSpPr>
          <p:spPr>
            <a:xfrm>
              <a:off x="58715" y="6096000"/>
              <a:ext cx="2362661" cy="236266"/>
            </a:xfrm>
            <a:prstGeom prst="ellipse">
              <a:avLst/>
            </a:prstGeom>
            <a:gradFill flip="none" rotWithShape="1">
              <a:gsLst>
                <a:gs pos="0">
                  <a:sysClr val="windowText" lastClr="000000">
                    <a:lumMod val="50000"/>
                    <a:lumOff val="50000"/>
                    <a:alpha val="94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endParaRPr>
            </a:p>
          </p:txBody>
        </p:sp>
        <p:sp>
          <p:nvSpPr>
            <p:cNvPr id="16" name="Rectangle 13">
              <a:extLst>
                <a:ext uri="{FF2B5EF4-FFF2-40B4-BE49-F238E27FC236}">
                  <a16:creationId xmlns:a16="http://schemas.microsoft.com/office/drawing/2014/main" id="{00D2AFC6-CED9-44FF-896E-5E94BFA1C227}"/>
                </a:ext>
              </a:extLst>
            </p:cNvPr>
            <p:cNvSpPr/>
            <p:nvPr/>
          </p:nvSpPr>
          <p:spPr>
            <a:xfrm>
              <a:off x="58715" y="2878221"/>
              <a:ext cx="2476847" cy="1896253"/>
            </a:xfrm>
            <a:prstGeom prst="rect">
              <a:avLst/>
            </a:prstGeom>
            <a:noFill/>
            <a:ln w="12700" cap="flat" cmpd="sng" algn="ctr">
              <a:noFill/>
              <a:prstDash val="solid"/>
            </a:ln>
            <a:effectLst/>
          </p:spPr>
          <p:txBody>
            <a:bodyPr lIns="91440" tIns="0" rIns="91440" bIns="0" rtlCol="0" anchor="t"/>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52F68"/>
                  </a:solidFill>
                  <a:effectLst/>
                  <a:uLnTx/>
                  <a:uFillTx/>
                  <a:latin typeface="Arial Narrow" panose="020B0606020202030204" pitchFamily="34" charset="0"/>
                  <a:cs typeface="Arial" pitchFamily="34" charset="0"/>
                </a:rPr>
                <a:t>El </a:t>
              </a:r>
              <a:r>
                <a:rPr kumimoji="0" lang="en-US" sz="1800" b="1" i="0" u="none" strike="noStrike" kern="0" cap="none" spc="0" normalizeH="0" baseline="0" noProof="0" dirty="0" err="1">
                  <a:ln>
                    <a:noFill/>
                  </a:ln>
                  <a:solidFill>
                    <a:srgbClr val="052F68"/>
                  </a:solidFill>
                  <a:effectLst/>
                  <a:uLnTx/>
                  <a:uFillTx/>
                  <a:latin typeface="Arial Narrow" panose="020B0606020202030204" pitchFamily="34" charset="0"/>
                  <a:cs typeface="Arial" pitchFamily="34" charset="0"/>
                </a:rPr>
                <a:t>neoconstitucionalismo</a:t>
              </a:r>
              <a:r>
                <a:rPr kumimoji="0" lang="en-US" sz="1800" b="1" i="0" u="none" strike="noStrike" kern="0" cap="none" spc="0" normalizeH="0" baseline="0" noProof="0" dirty="0">
                  <a:ln>
                    <a:noFill/>
                  </a:ln>
                  <a:solidFill>
                    <a:srgbClr val="052F68"/>
                  </a:solidFill>
                  <a:effectLst/>
                  <a:uLnTx/>
                  <a:uFillTx/>
                  <a:latin typeface="Arial Narrow" panose="020B0606020202030204" pitchFamily="34" charset="0"/>
                  <a:cs typeface="Arial" pitchFamily="34" charset="0"/>
                </a:rPr>
                <a:t> </a:t>
              </a:r>
              <a:r>
                <a:rPr kumimoji="0" lang="en-US" sz="1800" b="1" i="0" u="none" strike="noStrike" kern="0" cap="none" spc="0" normalizeH="0" baseline="0" noProof="0" dirty="0" err="1">
                  <a:ln>
                    <a:noFill/>
                  </a:ln>
                  <a:solidFill>
                    <a:srgbClr val="052F68"/>
                  </a:solidFill>
                  <a:effectLst/>
                  <a:uLnTx/>
                  <a:uFillTx/>
                  <a:latin typeface="Arial Narrow" panose="020B0606020202030204" pitchFamily="34" charset="0"/>
                  <a:cs typeface="Arial" pitchFamily="34" charset="0"/>
                </a:rPr>
                <a:t>nos</a:t>
              </a:r>
              <a:r>
                <a:rPr kumimoji="0" lang="en-US" sz="1800" b="1" i="0" u="none" strike="noStrike" kern="0" cap="none" spc="0" normalizeH="0" baseline="0" noProof="0" dirty="0">
                  <a:ln>
                    <a:noFill/>
                  </a:ln>
                  <a:solidFill>
                    <a:srgbClr val="052F68"/>
                  </a:solidFill>
                  <a:effectLst/>
                  <a:uLnTx/>
                  <a:uFillTx/>
                  <a:latin typeface="Arial Narrow" panose="020B0606020202030204" pitchFamily="34" charset="0"/>
                  <a:cs typeface="Arial" pitchFamily="34" charset="0"/>
                </a:rPr>
                <a:t> propone a la </a:t>
              </a:r>
              <a:r>
                <a:rPr kumimoji="0" lang="en-US" sz="1800" b="1" i="0" u="none" strike="noStrike" kern="0" cap="none" spc="0" normalizeH="0" baseline="0" noProof="0" dirty="0" err="1">
                  <a:ln>
                    <a:noFill/>
                  </a:ln>
                  <a:solidFill>
                    <a:srgbClr val="052F68"/>
                  </a:solidFill>
                  <a:effectLst/>
                  <a:uLnTx/>
                  <a:uFillTx/>
                  <a:latin typeface="Arial Narrow" panose="020B0606020202030204" pitchFamily="34" charset="0"/>
                  <a:cs typeface="Arial" pitchFamily="34" charset="0"/>
                </a:rPr>
                <a:t>ponderación</a:t>
              </a:r>
              <a:r>
                <a:rPr kumimoji="0" lang="en-US" sz="1800" b="1" i="0" u="none" strike="noStrike" kern="0" cap="none" spc="0" normalizeH="0" baseline="0" noProof="0" dirty="0">
                  <a:ln>
                    <a:noFill/>
                  </a:ln>
                  <a:solidFill>
                    <a:srgbClr val="052F68"/>
                  </a:solidFill>
                  <a:effectLst/>
                  <a:uLnTx/>
                  <a:uFillTx/>
                  <a:latin typeface="Arial Narrow" panose="020B0606020202030204" pitchFamily="34" charset="0"/>
                  <a:cs typeface="Arial" pitchFamily="34" charset="0"/>
                </a:rPr>
                <a:t> </a:t>
              </a:r>
              <a:r>
                <a:rPr kumimoji="0" lang="en-US" sz="1800" b="1" i="0" u="none" strike="noStrike" kern="0" cap="none" spc="0" normalizeH="0" baseline="0" noProof="0" dirty="0" err="1">
                  <a:ln>
                    <a:noFill/>
                  </a:ln>
                  <a:solidFill>
                    <a:srgbClr val="052F68"/>
                  </a:solidFill>
                  <a:effectLst/>
                  <a:uLnTx/>
                  <a:uFillTx/>
                  <a:latin typeface="Arial Narrow" panose="020B0606020202030204" pitchFamily="34" charset="0"/>
                  <a:cs typeface="Arial" pitchFamily="34" charset="0"/>
                </a:rPr>
                <a:t>como</a:t>
              </a:r>
              <a:r>
                <a:rPr kumimoji="0" lang="en-US" sz="1800" b="1" i="0" u="none" strike="noStrike" kern="0" cap="none" spc="0" normalizeH="0" baseline="0" noProof="0" dirty="0">
                  <a:ln>
                    <a:noFill/>
                  </a:ln>
                  <a:solidFill>
                    <a:srgbClr val="052F68"/>
                  </a:solidFill>
                  <a:effectLst/>
                  <a:uLnTx/>
                  <a:uFillTx/>
                  <a:latin typeface="Arial Narrow" panose="020B0606020202030204" pitchFamily="34" charset="0"/>
                  <a:cs typeface="Arial" pitchFamily="34" charset="0"/>
                </a:rPr>
                <a:t> </a:t>
              </a:r>
              <a:r>
                <a:rPr kumimoji="0" lang="en-US" sz="1800" b="1" i="0" u="none" strike="noStrike" kern="0" cap="none" spc="0" normalizeH="0" baseline="0" noProof="0" dirty="0" err="1">
                  <a:ln>
                    <a:noFill/>
                  </a:ln>
                  <a:solidFill>
                    <a:srgbClr val="052F68"/>
                  </a:solidFill>
                  <a:effectLst/>
                  <a:uLnTx/>
                  <a:uFillTx/>
                  <a:latin typeface="Arial Narrow" panose="020B0606020202030204" pitchFamily="34" charset="0"/>
                  <a:cs typeface="Arial" pitchFamily="34" charset="0"/>
                </a:rPr>
                <a:t>método</a:t>
              </a:r>
              <a:r>
                <a:rPr kumimoji="0" lang="en-US" sz="1800" b="1" i="0" u="none" strike="noStrike" kern="0" cap="none" spc="0" normalizeH="0" baseline="0" noProof="0" dirty="0">
                  <a:ln>
                    <a:noFill/>
                  </a:ln>
                  <a:solidFill>
                    <a:srgbClr val="052F68"/>
                  </a:solidFill>
                  <a:effectLst/>
                  <a:uLnTx/>
                  <a:uFillTx/>
                  <a:latin typeface="Arial Narrow" panose="020B0606020202030204" pitchFamily="34" charset="0"/>
                  <a:cs typeface="Arial" pitchFamily="34" charset="0"/>
                </a:rPr>
                <a:t> para resolver </a:t>
              </a:r>
              <a:r>
                <a:rPr kumimoji="0" lang="en-US" sz="1800" b="1" i="0" u="none" strike="noStrike" kern="0" cap="none" spc="0" normalizeH="0" baseline="0" noProof="0" dirty="0" err="1">
                  <a:ln>
                    <a:noFill/>
                  </a:ln>
                  <a:solidFill>
                    <a:srgbClr val="052F68"/>
                  </a:solidFill>
                  <a:effectLst/>
                  <a:uLnTx/>
                  <a:uFillTx/>
                  <a:latin typeface="Arial Narrow" panose="020B0606020202030204" pitchFamily="34" charset="0"/>
                  <a:cs typeface="Arial" pitchFamily="34" charset="0"/>
                </a:rPr>
                <a:t>conflictos</a:t>
              </a:r>
              <a:r>
                <a:rPr kumimoji="0" lang="en-US" sz="1800" b="1" i="0" u="none" strike="noStrike" kern="0" cap="none" spc="0" normalizeH="0" baseline="0" noProof="0" dirty="0">
                  <a:ln>
                    <a:noFill/>
                  </a:ln>
                  <a:solidFill>
                    <a:srgbClr val="052F68"/>
                  </a:solidFill>
                  <a:effectLst/>
                  <a:uLnTx/>
                  <a:uFillTx/>
                  <a:latin typeface="Arial Narrow" panose="020B0606020202030204" pitchFamily="34" charset="0"/>
                  <a:cs typeface="Arial" pitchFamily="34" charset="0"/>
                </a:rPr>
                <a:t> entre derechos bajo </a:t>
              </a:r>
              <a:r>
                <a:rPr kumimoji="0" lang="en-US" sz="1800" b="1" i="0" u="none" strike="noStrike" kern="0" cap="none" spc="0" normalizeH="0" baseline="0" noProof="0" dirty="0" err="1">
                  <a:ln>
                    <a:noFill/>
                  </a:ln>
                  <a:solidFill>
                    <a:srgbClr val="052F68"/>
                  </a:solidFill>
                  <a:effectLst/>
                  <a:uLnTx/>
                  <a:uFillTx/>
                  <a:latin typeface="Arial Narrow" panose="020B0606020202030204" pitchFamily="34" charset="0"/>
                  <a:cs typeface="Arial" pitchFamily="34" charset="0"/>
                </a:rPr>
                <a:t>esta</a:t>
              </a:r>
              <a:r>
                <a:rPr kumimoji="0" lang="en-US" sz="1800" b="1" i="0" u="none" strike="noStrike" kern="0" cap="none" spc="0" normalizeH="0" baseline="0" noProof="0" dirty="0">
                  <a:ln>
                    <a:noFill/>
                  </a:ln>
                  <a:solidFill>
                    <a:srgbClr val="052F68"/>
                  </a:solidFill>
                  <a:effectLst/>
                  <a:uLnTx/>
                  <a:uFillTx/>
                  <a:latin typeface="Arial Narrow" panose="020B0606020202030204" pitchFamily="34" charset="0"/>
                  <a:cs typeface="Arial" pitchFamily="34" charset="0"/>
                </a:rPr>
                <a:t> </a:t>
              </a:r>
              <a:r>
                <a:rPr kumimoji="0" lang="en-US" sz="1800" b="1" i="0" u="none" strike="noStrike" kern="0" cap="none" spc="0" normalizeH="0" baseline="0" noProof="0" dirty="0" err="1">
                  <a:ln>
                    <a:noFill/>
                  </a:ln>
                  <a:solidFill>
                    <a:srgbClr val="052F68"/>
                  </a:solidFill>
                  <a:effectLst/>
                  <a:uLnTx/>
                  <a:uFillTx/>
                  <a:latin typeface="Arial Narrow" panose="020B0606020202030204" pitchFamily="34" charset="0"/>
                  <a:cs typeface="Arial" pitchFamily="34" charset="0"/>
                </a:rPr>
                <a:t>premisa</a:t>
              </a:r>
              <a:endParaRPr kumimoji="0" lang="en-US" sz="1800" b="1" i="0" u="none" strike="noStrike" kern="0" cap="none" spc="0" normalizeH="0" baseline="0" noProof="0" dirty="0">
                <a:ln>
                  <a:noFill/>
                </a:ln>
                <a:solidFill>
                  <a:srgbClr val="052F68"/>
                </a:solidFill>
                <a:effectLst/>
                <a:uLnTx/>
                <a:uFillTx/>
                <a:latin typeface="Arial Narrow" panose="020B0606020202030204" pitchFamily="34" charset="0"/>
                <a:cs typeface="Arial" pitchFamily="34" charset="0"/>
              </a:endParaRPr>
            </a:p>
          </p:txBody>
        </p:sp>
      </p:grpSp>
      <p:grpSp>
        <p:nvGrpSpPr>
          <p:cNvPr id="17" name="Group 14">
            <a:extLst>
              <a:ext uri="{FF2B5EF4-FFF2-40B4-BE49-F238E27FC236}">
                <a16:creationId xmlns:a16="http://schemas.microsoft.com/office/drawing/2014/main" id="{D5A4B859-9C43-40D9-8C6A-FB49A567D230}"/>
              </a:ext>
            </a:extLst>
          </p:cNvPr>
          <p:cNvGrpSpPr/>
          <p:nvPr/>
        </p:nvGrpSpPr>
        <p:grpSpPr>
          <a:xfrm>
            <a:off x="4659526" y="1583088"/>
            <a:ext cx="2771515" cy="5164500"/>
            <a:chOff x="2137562" y="1167766"/>
            <a:chExt cx="2771515" cy="5164500"/>
          </a:xfrm>
        </p:grpSpPr>
        <p:sp>
          <p:nvSpPr>
            <p:cNvPr id="18" name="Freeform 15">
              <a:extLst>
                <a:ext uri="{FF2B5EF4-FFF2-40B4-BE49-F238E27FC236}">
                  <a16:creationId xmlns:a16="http://schemas.microsoft.com/office/drawing/2014/main" id="{3CE5A3B6-3A8B-4D1B-BD51-A7BBB4398AEF}"/>
                </a:ext>
              </a:extLst>
            </p:cNvPr>
            <p:cNvSpPr/>
            <p:nvPr/>
          </p:nvSpPr>
          <p:spPr>
            <a:xfrm>
              <a:off x="4048542" y="1167766"/>
              <a:ext cx="201771" cy="158917"/>
            </a:xfrm>
            <a:custGeom>
              <a:avLst/>
              <a:gdLst>
                <a:gd name="connsiteX0" fmla="*/ 163830 w 213360"/>
                <a:gd name="connsiteY0" fmla="*/ 0 h 152400"/>
                <a:gd name="connsiteX1" fmla="*/ 213360 w 213360"/>
                <a:gd name="connsiteY1" fmla="*/ 137160 h 152400"/>
                <a:gd name="connsiteX2" fmla="*/ 0 w 213360"/>
                <a:gd name="connsiteY2" fmla="*/ 152400 h 152400"/>
                <a:gd name="connsiteX3" fmla="*/ 163830 w 213360"/>
                <a:gd name="connsiteY3" fmla="*/ 0 h 152400"/>
                <a:gd name="connsiteX0" fmla="*/ 163830 w 222885"/>
                <a:gd name="connsiteY0" fmla="*/ 0 h 160020"/>
                <a:gd name="connsiteX1" fmla="*/ 222885 w 222885"/>
                <a:gd name="connsiteY1" fmla="*/ 160020 h 160020"/>
                <a:gd name="connsiteX2" fmla="*/ 0 w 222885"/>
                <a:gd name="connsiteY2" fmla="*/ 152400 h 160020"/>
                <a:gd name="connsiteX3" fmla="*/ 163830 w 222885"/>
                <a:gd name="connsiteY3" fmla="*/ 0 h 160020"/>
                <a:gd name="connsiteX0" fmla="*/ 171450 w 230505"/>
                <a:gd name="connsiteY0" fmla="*/ 0 h 163830"/>
                <a:gd name="connsiteX1" fmla="*/ 230505 w 230505"/>
                <a:gd name="connsiteY1" fmla="*/ 160020 h 163830"/>
                <a:gd name="connsiteX2" fmla="*/ 0 w 230505"/>
                <a:gd name="connsiteY2" fmla="*/ 163830 h 163830"/>
                <a:gd name="connsiteX3" fmla="*/ 171450 w 230505"/>
                <a:gd name="connsiteY3" fmla="*/ 0 h 163830"/>
                <a:gd name="connsiteX0" fmla="*/ 156210 w 215265"/>
                <a:gd name="connsiteY0" fmla="*/ 0 h 167640"/>
                <a:gd name="connsiteX1" fmla="*/ 215265 w 215265"/>
                <a:gd name="connsiteY1" fmla="*/ 160020 h 167640"/>
                <a:gd name="connsiteX2" fmla="*/ 0 w 215265"/>
                <a:gd name="connsiteY2" fmla="*/ 167640 h 167640"/>
                <a:gd name="connsiteX3" fmla="*/ 156210 w 215265"/>
                <a:gd name="connsiteY3" fmla="*/ 0 h 167640"/>
                <a:gd name="connsiteX0" fmla="*/ 169545 w 215265"/>
                <a:gd name="connsiteY0" fmla="*/ 0 h 131445"/>
                <a:gd name="connsiteX1" fmla="*/ 215265 w 215265"/>
                <a:gd name="connsiteY1" fmla="*/ 123825 h 131445"/>
                <a:gd name="connsiteX2" fmla="*/ 0 w 215265"/>
                <a:gd name="connsiteY2" fmla="*/ 131445 h 131445"/>
                <a:gd name="connsiteX3" fmla="*/ 169545 w 215265"/>
                <a:gd name="connsiteY3" fmla="*/ 0 h 131445"/>
                <a:gd name="connsiteX0" fmla="*/ 154305 w 215265"/>
                <a:gd name="connsiteY0" fmla="*/ 0 h 169545"/>
                <a:gd name="connsiteX1" fmla="*/ 215265 w 215265"/>
                <a:gd name="connsiteY1" fmla="*/ 161925 h 169545"/>
                <a:gd name="connsiteX2" fmla="*/ 0 w 215265"/>
                <a:gd name="connsiteY2" fmla="*/ 169545 h 169545"/>
                <a:gd name="connsiteX3" fmla="*/ 154305 w 215265"/>
                <a:gd name="connsiteY3" fmla="*/ 0 h 169545"/>
              </a:gdLst>
              <a:ahLst/>
              <a:cxnLst>
                <a:cxn ang="0">
                  <a:pos x="connsiteX0" y="connsiteY0"/>
                </a:cxn>
                <a:cxn ang="0">
                  <a:pos x="connsiteX1" y="connsiteY1"/>
                </a:cxn>
                <a:cxn ang="0">
                  <a:pos x="connsiteX2" y="connsiteY2"/>
                </a:cxn>
                <a:cxn ang="0">
                  <a:pos x="connsiteX3" y="connsiteY3"/>
                </a:cxn>
              </a:cxnLst>
              <a:rect l="l" t="t" r="r" b="b"/>
              <a:pathLst>
                <a:path w="215265" h="169545">
                  <a:moveTo>
                    <a:pt x="154305" y="0"/>
                  </a:moveTo>
                  <a:lnTo>
                    <a:pt x="215265" y="161925"/>
                  </a:lnTo>
                  <a:lnTo>
                    <a:pt x="0" y="169545"/>
                  </a:lnTo>
                  <a:lnTo>
                    <a:pt x="154305" y="0"/>
                  </a:lnTo>
                  <a:close/>
                </a:path>
              </a:pathLst>
            </a:custGeom>
            <a:gradFill flip="none" rotWithShape="1">
              <a:gsLst>
                <a:gs pos="0">
                  <a:srgbClr val="036AA3"/>
                </a:gs>
                <a:gs pos="100000">
                  <a:srgbClr val="06225A">
                    <a:lumMod val="0"/>
                  </a:srgbClr>
                </a:gs>
              </a:gsLst>
              <a:lin ang="10800000" scaled="1"/>
              <a:tileRect/>
            </a:gradFill>
            <a:ln w="1905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19" name="Freeform 16">
              <a:extLst>
                <a:ext uri="{FF2B5EF4-FFF2-40B4-BE49-F238E27FC236}">
                  <a16:creationId xmlns:a16="http://schemas.microsoft.com/office/drawing/2014/main" id="{5D60DBB9-41FF-4F08-AE94-9748E6816FD0}"/>
                </a:ext>
              </a:extLst>
            </p:cNvPr>
            <p:cNvSpPr/>
            <p:nvPr/>
          </p:nvSpPr>
          <p:spPr>
            <a:xfrm>
              <a:off x="2675430" y="1169552"/>
              <a:ext cx="307120" cy="257124"/>
            </a:xfrm>
            <a:custGeom>
              <a:avLst/>
              <a:gdLst>
                <a:gd name="connsiteX0" fmla="*/ 102870 w 327660"/>
                <a:gd name="connsiteY0" fmla="*/ 0 h 270510"/>
                <a:gd name="connsiteX1" fmla="*/ 0 w 327660"/>
                <a:gd name="connsiteY1" fmla="*/ 270510 h 270510"/>
                <a:gd name="connsiteX2" fmla="*/ 327660 w 327660"/>
                <a:gd name="connsiteY2" fmla="*/ 240030 h 270510"/>
                <a:gd name="connsiteX3" fmla="*/ 102870 w 327660"/>
                <a:gd name="connsiteY3" fmla="*/ 0 h 270510"/>
                <a:gd name="connsiteX0" fmla="*/ 106680 w 327660"/>
                <a:gd name="connsiteY0" fmla="*/ 0 h 274320"/>
                <a:gd name="connsiteX1" fmla="*/ 0 w 327660"/>
                <a:gd name="connsiteY1" fmla="*/ 274320 h 274320"/>
                <a:gd name="connsiteX2" fmla="*/ 327660 w 327660"/>
                <a:gd name="connsiteY2" fmla="*/ 243840 h 274320"/>
                <a:gd name="connsiteX3" fmla="*/ 106680 w 327660"/>
                <a:gd name="connsiteY3" fmla="*/ 0 h 274320"/>
                <a:gd name="connsiteX0" fmla="*/ 106680 w 327660"/>
                <a:gd name="connsiteY0" fmla="*/ 0 h 274320"/>
                <a:gd name="connsiteX1" fmla="*/ 0 w 327660"/>
                <a:gd name="connsiteY1" fmla="*/ 274320 h 274320"/>
                <a:gd name="connsiteX2" fmla="*/ 327660 w 327660"/>
                <a:gd name="connsiteY2" fmla="*/ 243840 h 274320"/>
                <a:gd name="connsiteX3" fmla="*/ 173355 w 327660"/>
                <a:gd name="connsiteY3" fmla="*/ 0 h 274320"/>
                <a:gd name="connsiteX4" fmla="*/ 106680 w 32766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 h="274320">
                  <a:moveTo>
                    <a:pt x="106680" y="0"/>
                  </a:moveTo>
                  <a:lnTo>
                    <a:pt x="0" y="274320"/>
                  </a:lnTo>
                  <a:lnTo>
                    <a:pt x="327660" y="243840"/>
                  </a:lnTo>
                  <a:cubicBezTo>
                    <a:pt x="268605" y="179070"/>
                    <a:pt x="232410" y="64770"/>
                    <a:pt x="173355" y="0"/>
                  </a:cubicBezTo>
                  <a:lnTo>
                    <a:pt x="106680" y="0"/>
                  </a:lnTo>
                  <a:close/>
                </a:path>
              </a:pathLst>
            </a:custGeom>
            <a:gradFill flip="none" rotWithShape="1">
              <a:gsLst>
                <a:gs pos="0">
                  <a:srgbClr val="036AA3"/>
                </a:gs>
                <a:gs pos="100000">
                  <a:srgbClr val="06225A">
                    <a:lumMod val="0"/>
                  </a:srgbClr>
                </a:gs>
              </a:gsLst>
              <a:lin ang="0" scaled="1"/>
              <a:tileRect/>
            </a:gradFill>
            <a:ln w="1905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0" name="Freeform 17">
              <a:extLst>
                <a:ext uri="{FF2B5EF4-FFF2-40B4-BE49-F238E27FC236}">
                  <a16:creationId xmlns:a16="http://schemas.microsoft.com/office/drawing/2014/main" id="{3D44ED2B-962D-4CEB-978D-88707875B83F}"/>
                </a:ext>
              </a:extLst>
            </p:cNvPr>
            <p:cNvSpPr/>
            <p:nvPr/>
          </p:nvSpPr>
          <p:spPr>
            <a:xfrm>
              <a:off x="2137562" y="1266206"/>
              <a:ext cx="2771515" cy="4601194"/>
            </a:xfrm>
            <a:custGeom>
              <a:avLst/>
              <a:gdLst>
                <a:gd name="connsiteX0" fmla="*/ 0 w 2209800"/>
                <a:gd name="connsiteY0" fmla="*/ 144780 h 3931920"/>
                <a:gd name="connsiteX1" fmla="*/ 76200 w 2209800"/>
                <a:gd name="connsiteY1" fmla="*/ 3840480 h 3931920"/>
                <a:gd name="connsiteX2" fmla="*/ 2209800 w 2209800"/>
                <a:gd name="connsiteY2" fmla="*/ 3931920 h 3931920"/>
                <a:gd name="connsiteX3" fmla="*/ 2141220 w 2209800"/>
                <a:gd name="connsiteY3" fmla="*/ 0 h 3931920"/>
                <a:gd name="connsiteX4" fmla="*/ 0 w 2209800"/>
                <a:gd name="connsiteY4" fmla="*/ 144780 h 393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3931920">
                  <a:moveTo>
                    <a:pt x="0" y="144780"/>
                  </a:moveTo>
                  <a:lnTo>
                    <a:pt x="76200" y="3840480"/>
                  </a:lnTo>
                  <a:lnTo>
                    <a:pt x="2209800" y="3931920"/>
                  </a:lnTo>
                  <a:lnTo>
                    <a:pt x="2141220" y="0"/>
                  </a:lnTo>
                  <a:lnTo>
                    <a:pt x="0" y="1447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1" name="Oval 18">
              <a:extLst>
                <a:ext uri="{FF2B5EF4-FFF2-40B4-BE49-F238E27FC236}">
                  <a16:creationId xmlns:a16="http://schemas.microsoft.com/office/drawing/2014/main" id="{8E43B7B3-BEC9-422E-B54C-44F4812FB88E}"/>
                </a:ext>
              </a:extLst>
            </p:cNvPr>
            <p:cNvSpPr/>
            <p:nvPr/>
          </p:nvSpPr>
          <p:spPr>
            <a:xfrm>
              <a:off x="2525441" y="1409053"/>
              <a:ext cx="1971282" cy="4253430"/>
            </a:xfrm>
            <a:prstGeom prst="ellipse">
              <a:avLst/>
            </a:prstGeom>
            <a:gradFill>
              <a:gsLst>
                <a:gs pos="100000">
                  <a:sysClr val="window" lastClr="FFFFFF">
                    <a:alpha val="0"/>
                  </a:sysClr>
                </a:gs>
                <a:gs pos="0">
                  <a:sysClr val="window" lastClr="FFFFFF"/>
                </a:gs>
              </a:gsLst>
              <a:path path="shape">
                <a:fillToRect l="50000" t="50000" r="50000" b="50000"/>
              </a:path>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2" name="Freeform 19">
              <a:extLst>
                <a:ext uri="{FF2B5EF4-FFF2-40B4-BE49-F238E27FC236}">
                  <a16:creationId xmlns:a16="http://schemas.microsoft.com/office/drawing/2014/main" id="{D93242A2-0D76-486C-8375-4424D78D843A}"/>
                </a:ext>
              </a:extLst>
            </p:cNvPr>
            <p:cNvSpPr/>
            <p:nvPr/>
          </p:nvSpPr>
          <p:spPr>
            <a:xfrm>
              <a:off x="2800421" y="1180265"/>
              <a:ext cx="1364184" cy="839223"/>
            </a:xfrm>
            <a:custGeom>
              <a:avLst/>
              <a:gdLst>
                <a:gd name="connsiteX0" fmla="*/ 0 w 1455420"/>
                <a:gd name="connsiteY0" fmla="*/ 0 h 895350"/>
                <a:gd name="connsiteX1" fmla="*/ 1455420 w 1455420"/>
                <a:gd name="connsiteY1" fmla="*/ 0 h 895350"/>
                <a:gd name="connsiteX2" fmla="*/ 720090 w 1455420"/>
                <a:gd name="connsiteY2" fmla="*/ 895350 h 895350"/>
                <a:gd name="connsiteX3" fmla="*/ 0 w 1455420"/>
                <a:gd name="connsiteY3" fmla="*/ 0 h 895350"/>
              </a:gdLst>
              <a:ahLst/>
              <a:cxnLst>
                <a:cxn ang="0">
                  <a:pos x="connsiteX0" y="connsiteY0"/>
                </a:cxn>
                <a:cxn ang="0">
                  <a:pos x="connsiteX1" y="connsiteY1"/>
                </a:cxn>
                <a:cxn ang="0">
                  <a:pos x="connsiteX2" y="connsiteY2"/>
                </a:cxn>
                <a:cxn ang="0">
                  <a:pos x="connsiteX3" y="connsiteY3"/>
                </a:cxn>
              </a:cxnLst>
              <a:rect l="l" t="t" r="r" b="b"/>
              <a:pathLst>
                <a:path w="1455420" h="895350">
                  <a:moveTo>
                    <a:pt x="0" y="0"/>
                  </a:moveTo>
                  <a:lnTo>
                    <a:pt x="1455420" y="0"/>
                  </a:lnTo>
                  <a:lnTo>
                    <a:pt x="720090" y="895350"/>
                  </a:lnTo>
                  <a:lnTo>
                    <a:pt x="0" y="0"/>
                  </a:lnTo>
                  <a:close/>
                </a:path>
              </a:pathLst>
            </a:custGeom>
            <a:gradFill flip="none" rotWithShape="1">
              <a:gsLst>
                <a:gs pos="64000">
                  <a:srgbClr val="00A4DE"/>
                </a:gs>
                <a:gs pos="100000">
                  <a:srgbClr val="035992"/>
                </a:gs>
                <a:gs pos="0">
                  <a:srgbClr val="06225A"/>
                </a:gs>
              </a:gsLst>
              <a:lin ang="5400000" scaled="1"/>
              <a:tileRect/>
            </a:gradFill>
            <a:ln w="28575" cap="sq" cmpd="sng" algn="ctr">
              <a:gradFill flip="none" rotWithShape="1">
                <a:gsLst>
                  <a:gs pos="0">
                    <a:srgbClr val="06225A"/>
                  </a:gs>
                  <a:gs pos="61000">
                    <a:srgbClr val="00B0F0">
                      <a:lumMod val="56000"/>
                      <a:lumOff val="44000"/>
                    </a:srgbClr>
                  </a:gs>
                  <a:gs pos="100000">
                    <a:srgbClr val="002060"/>
                  </a:gs>
                </a:gsLst>
                <a:lin ang="5400000" scaled="1"/>
                <a:tileRect/>
              </a:gradFill>
              <a:prstDash val="solid"/>
              <a:miter lim="800000"/>
            </a:ln>
            <a:effectLst>
              <a:outerShdw blurRad="101600" dist="63500" dir="5400000" algn="t" rotWithShape="0">
                <a:prstClr val="black">
                  <a:alpha val="4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3" name="Oval 20">
              <a:extLst>
                <a:ext uri="{FF2B5EF4-FFF2-40B4-BE49-F238E27FC236}">
                  <a16:creationId xmlns:a16="http://schemas.microsoft.com/office/drawing/2014/main" id="{4B631D54-D6CE-43F1-9CDE-FF2E8E4683BA}"/>
                </a:ext>
              </a:extLst>
            </p:cNvPr>
            <p:cNvSpPr/>
            <p:nvPr/>
          </p:nvSpPr>
          <p:spPr>
            <a:xfrm>
              <a:off x="3011119" y="1198019"/>
              <a:ext cx="942787" cy="68566"/>
            </a:xfrm>
            <a:prstGeom prst="ellipse">
              <a:avLst/>
            </a:prstGeom>
            <a:gradFill>
              <a:gsLst>
                <a:gs pos="100000">
                  <a:sysClr val="window" lastClr="FFFFFF">
                    <a:alpha val="0"/>
                  </a:sysClr>
                </a:gs>
                <a:gs pos="0">
                  <a:sysClr val="window" lastClr="FFFFFF">
                    <a:alpha val="70000"/>
                  </a:sysClr>
                </a:gs>
              </a:gsLst>
              <a:path path="shape">
                <a:fillToRect l="50000" t="50000" r="50000" b="50000"/>
              </a:path>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4" name="Oval 21">
              <a:extLst>
                <a:ext uri="{FF2B5EF4-FFF2-40B4-BE49-F238E27FC236}">
                  <a16:creationId xmlns:a16="http://schemas.microsoft.com/office/drawing/2014/main" id="{CA9DB8D6-3AAC-46B9-9538-11370F4E717F}"/>
                </a:ext>
              </a:extLst>
            </p:cNvPr>
            <p:cNvSpPr/>
            <p:nvPr/>
          </p:nvSpPr>
          <p:spPr>
            <a:xfrm>
              <a:off x="3253959" y="1625589"/>
              <a:ext cx="457109" cy="42853"/>
            </a:xfrm>
            <a:prstGeom prst="ellipse">
              <a:avLst/>
            </a:prstGeom>
            <a:gradFill>
              <a:gsLst>
                <a:gs pos="100000">
                  <a:sysClr val="window" lastClr="FFFFFF">
                    <a:alpha val="0"/>
                  </a:sysClr>
                </a:gs>
                <a:gs pos="0">
                  <a:sysClr val="window" lastClr="FFFFFF">
                    <a:alpha val="70000"/>
                  </a:sysClr>
                </a:gs>
              </a:gsLst>
              <a:path path="shape">
                <a:fillToRect l="50000" t="50000" r="50000" b="50000"/>
              </a:path>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5" name="TextBox 22">
              <a:extLst>
                <a:ext uri="{FF2B5EF4-FFF2-40B4-BE49-F238E27FC236}">
                  <a16:creationId xmlns:a16="http://schemas.microsoft.com/office/drawing/2014/main" id="{CF752263-8C7B-45DD-B870-DCFDBBB88662}"/>
                </a:ext>
              </a:extLst>
            </p:cNvPr>
            <p:cNvSpPr txBox="1"/>
            <p:nvPr/>
          </p:nvSpPr>
          <p:spPr>
            <a:xfrm>
              <a:off x="3160809" y="1272186"/>
              <a:ext cx="671979" cy="338554"/>
            </a:xfrm>
            <a:prstGeom prst="rect">
              <a:avLst/>
            </a:prstGeom>
            <a:noFill/>
          </p:spPr>
          <p:txBody>
            <a:bodyPr wrap="none" rtlCol="0" anchor="ctr">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lang="en-US" sz="1600" b="1" kern="0" dirty="0">
                  <a:solidFill>
                    <a:prstClr val="white"/>
                  </a:solidFill>
                  <a:effectLst>
                    <a:outerShdw blurRad="63500" dist="38100" dir="5400000" sx="101000" sy="101000" algn="t" rotWithShape="0">
                      <a:prstClr val="black">
                        <a:alpha val="30000"/>
                      </a:prstClr>
                    </a:outerShdw>
                  </a:effectLst>
                  <a:latin typeface="Arial Narrow" panose="020B0606020202030204" pitchFamily="34" charset="0"/>
                </a:rPr>
                <a:t>DDHH</a:t>
              </a:r>
            </a:p>
          </p:txBody>
        </p:sp>
        <p:sp>
          <p:nvSpPr>
            <p:cNvPr id="26" name="Freeform 23">
              <a:extLst>
                <a:ext uri="{FF2B5EF4-FFF2-40B4-BE49-F238E27FC236}">
                  <a16:creationId xmlns:a16="http://schemas.microsoft.com/office/drawing/2014/main" id="{15C9FC13-92C9-433C-BD17-A445B9BC1E8D}"/>
                </a:ext>
              </a:extLst>
            </p:cNvPr>
            <p:cNvSpPr/>
            <p:nvPr/>
          </p:nvSpPr>
          <p:spPr>
            <a:xfrm>
              <a:off x="3388433" y="1757270"/>
              <a:ext cx="171416" cy="112823"/>
            </a:xfrm>
            <a:custGeom>
              <a:avLst/>
              <a:gdLst>
                <a:gd name="connsiteX0" fmla="*/ 0 w 1455420"/>
                <a:gd name="connsiteY0" fmla="*/ 0 h 895350"/>
                <a:gd name="connsiteX1" fmla="*/ 1455420 w 1455420"/>
                <a:gd name="connsiteY1" fmla="*/ 0 h 895350"/>
                <a:gd name="connsiteX2" fmla="*/ 720090 w 1455420"/>
                <a:gd name="connsiteY2" fmla="*/ 895350 h 895350"/>
                <a:gd name="connsiteX3" fmla="*/ 0 w 1455420"/>
                <a:gd name="connsiteY3" fmla="*/ 0 h 895350"/>
              </a:gdLst>
              <a:ahLst/>
              <a:cxnLst>
                <a:cxn ang="0">
                  <a:pos x="connsiteX0" y="connsiteY0"/>
                </a:cxn>
                <a:cxn ang="0">
                  <a:pos x="connsiteX1" y="connsiteY1"/>
                </a:cxn>
                <a:cxn ang="0">
                  <a:pos x="connsiteX2" y="connsiteY2"/>
                </a:cxn>
                <a:cxn ang="0">
                  <a:pos x="connsiteX3" y="connsiteY3"/>
                </a:cxn>
              </a:cxnLst>
              <a:rect l="l" t="t" r="r" b="b"/>
              <a:pathLst>
                <a:path w="1455420" h="895350">
                  <a:moveTo>
                    <a:pt x="0" y="0"/>
                  </a:moveTo>
                  <a:lnTo>
                    <a:pt x="1455420" y="0"/>
                  </a:lnTo>
                  <a:lnTo>
                    <a:pt x="720090" y="895350"/>
                  </a:lnTo>
                  <a:lnTo>
                    <a:pt x="0" y="0"/>
                  </a:lnTo>
                  <a:close/>
                </a:path>
              </a:pathLst>
            </a:custGeom>
            <a:solidFill>
              <a:sysClr val="window" lastClr="FFFFFF">
                <a:alpha val="60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27" name="Oval 24">
              <a:extLst>
                <a:ext uri="{FF2B5EF4-FFF2-40B4-BE49-F238E27FC236}">
                  <a16:creationId xmlns:a16="http://schemas.microsoft.com/office/drawing/2014/main" id="{4C2C1AD7-64B6-4302-BC6B-1BAFA05706B8}"/>
                </a:ext>
              </a:extLst>
            </p:cNvPr>
            <p:cNvSpPr/>
            <p:nvPr/>
          </p:nvSpPr>
          <p:spPr>
            <a:xfrm>
              <a:off x="2280018" y="6096000"/>
              <a:ext cx="2362661" cy="236266"/>
            </a:xfrm>
            <a:prstGeom prst="ellipse">
              <a:avLst/>
            </a:prstGeom>
            <a:gradFill flip="none" rotWithShape="1">
              <a:gsLst>
                <a:gs pos="0">
                  <a:sysClr val="windowText" lastClr="000000">
                    <a:lumMod val="50000"/>
                    <a:lumOff val="50000"/>
                    <a:alpha val="94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endParaRPr>
            </a:p>
          </p:txBody>
        </p:sp>
        <p:sp>
          <p:nvSpPr>
            <p:cNvPr id="28" name="Rectangle 25">
              <a:extLst>
                <a:ext uri="{FF2B5EF4-FFF2-40B4-BE49-F238E27FC236}">
                  <a16:creationId xmlns:a16="http://schemas.microsoft.com/office/drawing/2014/main" id="{74CF4476-D337-403C-861C-C25E6865184E}"/>
                </a:ext>
              </a:extLst>
            </p:cNvPr>
            <p:cNvSpPr/>
            <p:nvPr/>
          </p:nvSpPr>
          <p:spPr>
            <a:xfrm>
              <a:off x="2426136" y="3143665"/>
              <a:ext cx="2112751" cy="1071348"/>
            </a:xfrm>
            <a:prstGeom prst="rect">
              <a:avLst/>
            </a:prstGeom>
            <a:noFill/>
            <a:ln w="12700" cap="flat" cmpd="sng" algn="ctr">
              <a:noFill/>
              <a:prstDash val="solid"/>
            </a:ln>
            <a:effectLst/>
          </p:spPr>
          <p:txBody>
            <a:bodyPr lIns="91440" tIns="0" rIns="91440" bIns="0" rtlCol="0" anchor="t"/>
            <a:lstStyle/>
            <a:p>
              <a:pPr algn="ctr" defTabSz="1218987">
                <a:defRPr/>
              </a:pPr>
              <a:r>
                <a:rPr lang="en-US" b="1" kern="0" dirty="0">
                  <a:solidFill>
                    <a:srgbClr val="186401"/>
                  </a:solidFill>
                  <a:latin typeface="Arial Narrow" panose="020B0606020202030204" pitchFamily="34" charset="0"/>
                  <a:cs typeface="Arial" pitchFamily="34" charset="0"/>
                </a:rPr>
                <a:t>Los derechos </a:t>
              </a:r>
              <a:r>
                <a:rPr lang="en-US" b="1" kern="0" dirty="0" err="1">
                  <a:solidFill>
                    <a:srgbClr val="186401"/>
                  </a:solidFill>
                  <a:latin typeface="Arial Narrow" panose="020B0606020202030204" pitchFamily="34" charset="0"/>
                  <a:cs typeface="Arial" pitchFamily="34" charset="0"/>
                </a:rPr>
                <a:t>humanos</a:t>
              </a:r>
              <a:r>
                <a:rPr lang="en-US" b="1" kern="0" dirty="0">
                  <a:solidFill>
                    <a:srgbClr val="186401"/>
                  </a:solidFill>
                  <a:latin typeface="Arial Narrow" panose="020B0606020202030204" pitchFamily="34" charset="0"/>
                  <a:cs typeface="Arial" pitchFamily="34" charset="0"/>
                </a:rPr>
                <a:t> no son </a:t>
              </a:r>
              <a:r>
                <a:rPr lang="en-US" b="1" kern="0" dirty="0" err="1">
                  <a:solidFill>
                    <a:srgbClr val="186401"/>
                  </a:solidFill>
                  <a:latin typeface="Arial Narrow" panose="020B0606020202030204" pitchFamily="34" charset="0"/>
                  <a:cs typeface="Arial" pitchFamily="34" charset="0"/>
                </a:rPr>
                <a:t>absolutos</a:t>
              </a:r>
              <a:r>
                <a:rPr lang="en-US" b="1" kern="0" dirty="0">
                  <a:solidFill>
                    <a:srgbClr val="186401"/>
                  </a:solidFill>
                  <a:latin typeface="Arial Narrow" panose="020B0606020202030204" pitchFamily="34" charset="0"/>
                  <a:cs typeface="Arial" pitchFamily="34" charset="0"/>
                </a:rPr>
                <a:t>, </a:t>
              </a:r>
              <a:r>
                <a:rPr lang="en-US" b="1" kern="0" dirty="0" err="1">
                  <a:solidFill>
                    <a:srgbClr val="186401"/>
                  </a:solidFill>
                  <a:latin typeface="Arial Narrow" panose="020B0606020202030204" pitchFamily="34" charset="0"/>
                  <a:cs typeface="Arial" pitchFamily="34" charset="0"/>
                </a:rPr>
                <a:t>pueden</a:t>
              </a:r>
              <a:r>
                <a:rPr lang="en-US" b="1" kern="0" dirty="0">
                  <a:solidFill>
                    <a:srgbClr val="186401"/>
                  </a:solidFill>
                  <a:latin typeface="Arial Narrow" panose="020B0606020202030204" pitchFamily="34" charset="0"/>
                  <a:cs typeface="Arial" pitchFamily="34" charset="0"/>
                </a:rPr>
                <a:t> ser </a:t>
              </a:r>
              <a:r>
                <a:rPr lang="en-US" b="1" kern="0" dirty="0" err="1">
                  <a:solidFill>
                    <a:srgbClr val="186401"/>
                  </a:solidFill>
                  <a:latin typeface="Arial Narrow" panose="020B0606020202030204" pitchFamily="34" charset="0"/>
                  <a:cs typeface="Arial" pitchFamily="34" charset="0"/>
                </a:rPr>
                <a:t>limitados</a:t>
              </a:r>
              <a:endParaRPr lang="en-US" b="1" kern="0" dirty="0">
                <a:solidFill>
                  <a:srgbClr val="186401"/>
                </a:solidFill>
                <a:latin typeface="Arial Narrow" panose="020B0606020202030204" pitchFamily="34" charset="0"/>
                <a:cs typeface="Arial" pitchFamily="34" charset="0"/>
              </a:endParaRPr>
            </a:p>
          </p:txBody>
        </p:sp>
      </p:grpSp>
      <p:grpSp>
        <p:nvGrpSpPr>
          <p:cNvPr id="29" name="Group 26">
            <a:extLst>
              <a:ext uri="{FF2B5EF4-FFF2-40B4-BE49-F238E27FC236}">
                <a16:creationId xmlns:a16="http://schemas.microsoft.com/office/drawing/2014/main" id="{AE5C9107-372E-469F-872F-D2817DD3685A}"/>
              </a:ext>
            </a:extLst>
          </p:cNvPr>
          <p:cNvGrpSpPr/>
          <p:nvPr/>
        </p:nvGrpSpPr>
        <p:grpSpPr>
          <a:xfrm>
            <a:off x="8199702" y="1583088"/>
            <a:ext cx="2771515" cy="5164500"/>
            <a:chOff x="4353844" y="1167766"/>
            <a:chExt cx="2771515" cy="5164500"/>
          </a:xfrm>
        </p:grpSpPr>
        <p:sp>
          <p:nvSpPr>
            <p:cNvPr id="30" name="Freeform 27">
              <a:extLst>
                <a:ext uri="{FF2B5EF4-FFF2-40B4-BE49-F238E27FC236}">
                  <a16:creationId xmlns:a16="http://schemas.microsoft.com/office/drawing/2014/main" id="{ACBB3A6F-4936-414A-99FC-D87144EA3934}"/>
                </a:ext>
              </a:extLst>
            </p:cNvPr>
            <p:cNvSpPr/>
            <p:nvPr/>
          </p:nvSpPr>
          <p:spPr>
            <a:xfrm>
              <a:off x="6269845" y="1167766"/>
              <a:ext cx="201771" cy="158917"/>
            </a:xfrm>
            <a:custGeom>
              <a:avLst/>
              <a:gdLst>
                <a:gd name="connsiteX0" fmla="*/ 163830 w 213360"/>
                <a:gd name="connsiteY0" fmla="*/ 0 h 152400"/>
                <a:gd name="connsiteX1" fmla="*/ 213360 w 213360"/>
                <a:gd name="connsiteY1" fmla="*/ 137160 h 152400"/>
                <a:gd name="connsiteX2" fmla="*/ 0 w 213360"/>
                <a:gd name="connsiteY2" fmla="*/ 152400 h 152400"/>
                <a:gd name="connsiteX3" fmla="*/ 163830 w 213360"/>
                <a:gd name="connsiteY3" fmla="*/ 0 h 152400"/>
                <a:gd name="connsiteX0" fmla="*/ 163830 w 222885"/>
                <a:gd name="connsiteY0" fmla="*/ 0 h 160020"/>
                <a:gd name="connsiteX1" fmla="*/ 222885 w 222885"/>
                <a:gd name="connsiteY1" fmla="*/ 160020 h 160020"/>
                <a:gd name="connsiteX2" fmla="*/ 0 w 222885"/>
                <a:gd name="connsiteY2" fmla="*/ 152400 h 160020"/>
                <a:gd name="connsiteX3" fmla="*/ 163830 w 222885"/>
                <a:gd name="connsiteY3" fmla="*/ 0 h 160020"/>
                <a:gd name="connsiteX0" fmla="*/ 171450 w 230505"/>
                <a:gd name="connsiteY0" fmla="*/ 0 h 163830"/>
                <a:gd name="connsiteX1" fmla="*/ 230505 w 230505"/>
                <a:gd name="connsiteY1" fmla="*/ 160020 h 163830"/>
                <a:gd name="connsiteX2" fmla="*/ 0 w 230505"/>
                <a:gd name="connsiteY2" fmla="*/ 163830 h 163830"/>
                <a:gd name="connsiteX3" fmla="*/ 171450 w 230505"/>
                <a:gd name="connsiteY3" fmla="*/ 0 h 163830"/>
                <a:gd name="connsiteX0" fmla="*/ 156210 w 215265"/>
                <a:gd name="connsiteY0" fmla="*/ 0 h 167640"/>
                <a:gd name="connsiteX1" fmla="*/ 215265 w 215265"/>
                <a:gd name="connsiteY1" fmla="*/ 160020 h 167640"/>
                <a:gd name="connsiteX2" fmla="*/ 0 w 215265"/>
                <a:gd name="connsiteY2" fmla="*/ 167640 h 167640"/>
                <a:gd name="connsiteX3" fmla="*/ 156210 w 215265"/>
                <a:gd name="connsiteY3" fmla="*/ 0 h 167640"/>
                <a:gd name="connsiteX0" fmla="*/ 169545 w 215265"/>
                <a:gd name="connsiteY0" fmla="*/ 0 h 131445"/>
                <a:gd name="connsiteX1" fmla="*/ 215265 w 215265"/>
                <a:gd name="connsiteY1" fmla="*/ 123825 h 131445"/>
                <a:gd name="connsiteX2" fmla="*/ 0 w 215265"/>
                <a:gd name="connsiteY2" fmla="*/ 131445 h 131445"/>
                <a:gd name="connsiteX3" fmla="*/ 169545 w 215265"/>
                <a:gd name="connsiteY3" fmla="*/ 0 h 131445"/>
                <a:gd name="connsiteX0" fmla="*/ 154305 w 215265"/>
                <a:gd name="connsiteY0" fmla="*/ 0 h 169545"/>
                <a:gd name="connsiteX1" fmla="*/ 215265 w 215265"/>
                <a:gd name="connsiteY1" fmla="*/ 161925 h 169545"/>
                <a:gd name="connsiteX2" fmla="*/ 0 w 215265"/>
                <a:gd name="connsiteY2" fmla="*/ 169545 h 169545"/>
                <a:gd name="connsiteX3" fmla="*/ 154305 w 215265"/>
                <a:gd name="connsiteY3" fmla="*/ 0 h 169545"/>
              </a:gdLst>
              <a:ahLst/>
              <a:cxnLst>
                <a:cxn ang="0">
                  <a:pos x="connsiteX0" y="connsiteY0"/>
                </a:cxn>
                <a:cxn ang="0">
                  <a:pos x="connsiteX1" y="connsiteY1"/>
                </a:cxn>
                <a:cxn ang="0">
                  <a:pos x="connsiteX2" y="connsiteY2"/>
                </a:cxn>
                <a:cxn ang="0">
                  <a:pos x="connsiteX3" y="connsiteY3"/>
                </a:cxn>
              </a:cxnLst>
              <a:rect l="l" t="t" r="r" b="b"/>
              <a:pathLst>
                <a:path w="215265" h="169545">
                  <a:moveTo>
                    <a:pt x="154305" y="0"/>
                  </a:moveTo>
                  <a:lnTo>
                    <a:pt x="215265" y="161925"/>
                  </a:lnTo>
                  <a:lnTo>
                    <a:pt x="0" y="169545"/>
                  </a:lnTo>
                  <a:lnTo>
                    <a:pt x="154305" y="0"/>
                  </a:lnTo>
                  <a:close/>
                </a:path>
              </a:pathLst>
            </a:custGeom>
            <a:gradFill flip="none" rotWithShape="1">
              <a:gsLst>
                <a:gs pos="100000">
                  <a:srgbClr val="EE6000"/>
                </a:gs>
                <a:gs pos="0">
                  <a:srgbClr val="A02E00">
                    <a:lumMod val="0"/>
                  </a:srgbClr>
                </a:gs>
              </a:gsLst>
              <a:lin ang="0" scaled="1"/>
              <a:tileRect/>
            </a:gradFill>
            <a:ln w="1905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1" name="Freeform 28">
              <a:extLst>
                <a:ext uri="{FF2B5EF4-FFF2-40B4-BE49-F238E27FC236}">
                  <a16:creationId xmlns:a16="http://schemas.microsoft.com/office/drawing/2014/main" id="{599B0C2B-78FD-4845-B183-F9ABBF4CCFFF}"/>
                </a:ext>
              </a:extLst>
            </p:cNvPr>
            <p:cNvSpPr/>
            <p:nvPr/>
          </p:nvSpPr>
          <p:spPr>
            <a:xfrm>
              <a:off x="4896733" y="1169552"/>
              <a:ext cx="307120" cy="257124"/>
            </a:xfrm>
            <a:custGeom>
              <a:avLst/>
              <a:gdLst>
                <a:gd name="connsiteX0" fmla="*/ 102870 w 327660"/>
                <a:gd name="connsiteY0" fmla="*/ 0 h 270510"/>
                <a:gd name="connsiteX1" fmla="*/ 0 w 327660"/>
                <a:gd name="connsiteY1" fmla="*/ 270510 h 270510"/>
                <a:gd name="connsiteX2" fmla="*/ 327660 w 327660"/>
                <a:gd name="connsiteY2" fmla="*/ 240030 h 270510"/>
                <a:gd name="connsiteX3" fmla="*/ 102870 w 327660"/>
                <a:gd name="connsiteY3" fmla="*/ 0 h 270510"/>
                <a:gd name="connsiteX0" fmla="*/ 106680 w 327660"/>
                <a:gd name="connsiteY0" fmla="*/ 0 h 274320"/>
                <a:gd name="connsiteX1" fmla="*/ 0 w 327660"/>
                <a:gd name="connsiteY1" fmla="*/ 274320 h 274320"/>
                <a:gd name="connsiteX2" fmla="*/ 327660 w 327660"/>
                <a:gd name="connsiteY2" fmla="*/ 243840 h 274320"/>
                <a:gd name="connsiteX3" fmla="*/ 106680 w 327660"/>
                <a:gd name="connsiteY3" fmla="*/ 0 h 274320"/>
                <a:gd name="connsiteX0" fmla="*/ 106680 w 327660"/>
                <a:gd name="connsiteY0" fmla="*/ 0 h 274320"/>
                <a:gd name="connsiteX1" fmla="*/ 0 w 327660"/>
                <a:gd name="connsiteY1" fmla="*/ 274320 h 274320"/>
                <a:gd name="connsiteX2" fmla="*/ 327660 w 327660"/>
                <a:gd name="connsiteY2" fmla="*/ 243840 h 274320"/>
                <a:gd name="connsiteX3" fmla="*/ 173355 w 327660"/>
                <a:gd name="connsiteY3" fmla="*/ 0 h 274320"/>
                <a:gd name="connsiteX4" fmla="*/ 106680 w 32766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 h="274320">
                  <a:moveTo>
                    <a:pt x="106680" y="0"/>
                  </a:moveTo>
                  <a:lnTo>
                    <a:pt x="0" y="274320"/>
                  </a:lnTo>
                  <a:lnTo>
                    <a:pt x="327660" y="243840"/>
                  </a:lnTo>
                  <a:cubicBezTo>
                    <a:pt x="268605" y="179070"/>
                    <a:pt x="232410" y="64770"/>
                    <a:pt x="173355" y="0"/>
                  </a:cubicBezTo>
                  <a:lnTo>
                    <a:pt x="106680" y="0"/>
                  </a:lnTo>
                  <a:close/>
                </a:path>
              </a:pathLst>
            </a:custGeom>
            <a:gradFill flip="none" rotWithShape="1">
              <a:gsLst>
                <a:gs pos="0">
                  <a:srgbClr val="EE6000"/>
                </a:gs>
                <a:gs pos="100000">
                  <a:srgbClr val="A02E00">
                    <a:lumMod val="0"/>
                  </a:srgbClr>
                </a:gs>
              </a:gsLst>
              <a:lin ang="0" scaled="1"/>
              <a:tileRect/>
            </a:gradFill>
            <a:ln w="1905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2" name="Freeform 29">
              <a:extLst>
                <a:ext uri="{FF2B5EF4-FFF2-40B4-BE49-F238E27FC236}">
                  <a16:creationId xmlns:a16="http://schemas.microsoft.com/office/drawing/2014/main" id="{93BC5304-E42E-49A1-B36C-8D80B92BE743}"/>
                </a:ext>
              </a:extLst>
            </p:cNvPr>
            <p:cNvSpPr/>
            <p:nvPr/>
          </p:nvSpPr>
          <p:spPr>
            <a:xfrm>
              <a:off x="4353844" y="1266206"/>
              <a:ext cx="2771515" cy="4601194"/>
            </a:xfrm>
            <a:custGeom>
              <a:avLst/>
              <a:gdLst>
                <a:gd name="connsiteX0" fmla="*/ 0 w 2209800"/>
                <a:gd name="connsiteY0" fmla="*/ 144780 h 3931920"/>
                <a:gd name="connsiteX1" fmla="*/ 76200 w 2209800"/>
                <a:gd name="connsiteY1" fmla="*/ 3840480 h 3931920"/>
                <a:gd name="connsiteX2" fmla="*/ 2209800 w 2209800"/>
                <a:gd name="connsiteY2" fmla="*/ 3931920 h 3931920"/>
                <a:gd name="connsiteX3" fmla="*/ 2141220 w 2209800"/>
                <a:gd name="connsiteY3" fmla="*/ 0 h 3931920"/>
                <a:gd name="connsiteX4" fmla="*/ 0 w 2209800"/>
                <a:gd name="connsiteY4" fmla="*/ 144780 h 393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3931920">
                  <a:moveTo>
                    <a:pt x="0" y="144780"/>
                  </a:moveTo>
                  <a:lnTo>
                    <a:pt x="76200" y="3840480"/>
                  </a:lnTo>
                  <a:lnTo>
                    <a:pt x="2209800" y="3931920"/>
                  </a:lnTo>
                  <a:lnTo>
                    <a:pt x="2141220" y="0"/>
                  </a:lnTo>
                  <a:lnTo>
                    <a:pt x="0" y="1447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3" name="Oval 30">
              <a:extLst>
                <a:ext uri="{FF2B5EF4-FFF2-40B4-BE49-F238E27FC236}">
                  <a16:creationId xmlns:a16="http://schemas.microsoft.com/office/drawing/2014/main" id="{EE1EC5E2-8F27-4957-B5CD-49D062CED435}"/>
                </a:ext>
              </a:extLst>
            </p:cNvPr>
            <p:cNvSpPr/>
            <p:nvPr/>
          </p:nvSpPr>
          <p:spPr>
            <a:xfrm>
              <a:off x="4746744" y="1409053"/>
              <a:ext cx="1971282" cy="4253430"/>
            </a:xfrm>
            <a:prstGeom prst="ellipse">
              <a:avLst/>
            </a:prstGeom>
            <a:gradFill>
              <a:gsLst>
                <a:gs pos="100000">
                  <a:sysClr val="window" lastClr="FFFFFF">
                    <a:alpha val="0"/>
                  </a:sysClr>
                </a:gs>
                <a:gs pos="0">
                  <a:sysClr val="window" lastClr="FFFFFF"/>
                </a:gs>
              </a:gsLst>
              <a:path path="shape">
                <a:fillToRect l="50000" t="50000" r="50000" b="50000"/>
              </a:path>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4" name="Freeform 31">
              <a:extLst>
                <a:ext uri="{FF2B5EF4-FFF2-40B4-BE49-F238E27FC236}">
                  <a16:creationId xmlns:a16="http://schemas.microsoft.com/office/drawing/2014/main" id="{5D97F70D-6CEC-41E5-8787-60E14367B5C5}"/>
                </a:ext>
              </a:extLst>
            </p:cNvPr>
            <p:cNvSpPr/>
            <p:nvPr/>
          </p:nvSpPr>
          <p:spPr>
            <a:xfrm>
              <a:off x="5021724" y="1180265"/>
              <a:ext cx="1364184" cy="839223"/>
            </a:xfrm>
            <a:custGeom>
              <a:avLst/>
              <a:gdLst>
                <a:gd name="connsiteX0" fmla="*/ 0 w 1455420"/>
                <a:gd name="connsiteY0" fmla="*/ 0 h 895350"/>
                <a:gd name="connsiteX1" fmla="*/ 1455420 w 1455420"/>
                <a:gd name="connsiteY1" fmla="*/ 0 h 895350"/>
                <a:gd name="connsiteX2" fmla="*/ 720090 w 1455420"/>
                <a:gd name="connsiteY2" fmla="*/ 895350 h 895350"/>
                <a:gd name="connsiteX3" fmla="*/ 0 w 1455420"/>
                <a:gd name="connsiteY3" fmla="*/ 0 h 895350"/>
              </a:gdLst>
              <a:ahLst/>
              <a:cxnLst>
                <a:cxn ang="0">
                  <a:pos x="connsiteX0" y="connsiteY0"/>
                </a:cxn>
                <a:cxn ang="0">
                  <a:pos x="connsiteX1" y="connsiteY1"/>
                </a:cxn>
                <a:cxn ang="0">
                  <a:pos x="connsiteX2" y="connsiteY2"/>
                </a:cxn>
                <a:cxn ang="0">
                  <a:pos x="connsiteX3" y="connsiteY3"/>
                </a:cxn>
              </a:cxnLst>
              <a:rect l="l" t="t" r="r" b="b"/>
              <a:pathLst>
                <a:path w="1455420" h="895350">
                  <a:moveTo>
                    <a:pt x="0" y="0"/>
                  </a:moveTo>
                  <a:lnTo>
                    <a:pt x="1455420" y="0"/>
                  </a:lnTo>
                  <a:lnTo>
                    <a:pt x="720090" y="895350"/>
                  </a:lnTo>
                  <a:lnTo>
                    <a:pt x="0" y="0"/>
                  </a:lnTo>
                  <a:close/>
                </a:path>
              </a:pathLst>
            </a:custGeom>
            <a:gradFill flip="none" rotWithShape="1">
              <a:gsLst>
                <a:gs pos="46000">
                  <a:srgbClr val="FF6A05"/>
                </a:gs>
                <a:gs pos="100000">
                  <a:srgbClr val="D04C03"/>
                </a:gs>
                <a:gs pos="0">
                  <a:srgbClr val="A02E00"/>
                </a:gs>
              </a:gsLst>
              <a:lin ang="5400000" scaled="1"/>
              <a:tileRect/>
            </a:gradFill>
            <a:ln w="28575" cap="sq" cmpd="sng" algn="ctr">
              <a:gradFill flip="none" rotWithShape="1">
                <a:gsLst>
                  <a:gs pos="0">
                    <a:srgbClr val="A02E00"/>
                  </a:gs>
                  <a:gs pos="50000">
                    <a:srgbClr val="FFBF93"/>
                  </a:gs>
                  <a:gs pos="95000">
                    <a:srgbClr val="A02E00"/>
                  </a:gs>
                </a:gsLst>
                <a:lin ang="5400000" scaled="1"/>
                <a:tileRect/>
              </a:gradFill>
              <a:prstDash val="solid"/>
              <a:miter lim="800000"/>
            </a:ln>
            <a:effectLst>
              <a:outerShdw blurRad="101600" dist="63500" dir="5400000" algn="t" rotWithShape="0">
                <a:prstClr val="black">
                  <a:alpha val="4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5" name="Oval 32">
              <a:extLst>
                <a:ext uri="{FF2B5EF4-FFF2-40B4-BE49-F238E27FC236}">
                  <a16:creationId xmlns:a16="http://schemas.microsoft.com/office/drawing/2014/main" id="{83BD29EE-546D-48E6-B03F-E55C4A31AD2E}"/>
                </a:ext>
              </a:extLst>
            </p:cNvPr>
            <p:cNvSpPr/>
            <p:nvPr/>
          </p:nvSpPr>
          <p:spPr>
            <a:xfrm>
              <a:off x="5232422" y="1198019"/>
              <a:ext cx="942787" cy="68566"/>
            </a:xfrm>
            <a:prstGeom prst="ellipse">
              <a:avLst/>
            </a:prstGeom>
            <a:gradFill>
              <a:gsLst>
                <a:gs pos="100000">
                  <a:sysClr val="window" lastClr="FFFFFF">
                    <a:alpha val="0"/>
                  </a:sysClr>
                </a:gs>
                <a:gs pos="0">
                  <a:sysClr val="window" lastClr="FFFFFF">
                    <a:alpha val="70000"/>
                  </a:sysClr>
                </a:gs>
              </a:gsLst>
              <a:path path="shape">
                <a:fillToRect l="50000" t="50000" r="50000" b="50000"/>
              </a:path>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6" name="Oval 33">
              <a:extLst>
                <a:ext uri="{FF2B5EF4-FFF2-40B4-BE49-F238E27FC236}">
                  <a16:creationId xmlns:a16="http://schemas.microsoft.com/office/drawing/2014/main" id="{CEB0E2BF-833C-4B37-A080-FB547F5D50BF}"/>
                </a:ext>
              </a:extLst>
            </p:cNvPr>
            <p:cNvSpPr/>
            <p:nvPr/>
          </p:nvSpPr>
          <p:spPr>
            <a:xfrm>
              <a:off x="5475262" y="1625589"/>
              <a:ext cx="457109" cy="42853"/>
            </a:xfrm>
            <a:prstGeom prst="ellipse">
              <a:avLst/>
            </a:prstGeom>
            <a:gradFill>
              <a:gsLst>
                <a:gs pos="100000">
                  <a:sysClr val="window" lastClr="FFFFFF">
                    <a:alpha val="0"/>
                  </a:sysClr>
                </a:gs>
                <a:gs pos="0">
                  <a:sysClr val="window" lastClr="FFFFFF">
                    <a:alpha val="70000"/>
                  </a:sysClr>
                </a:gs>
              </a:gsLst>
              <a:path path="shape">
                <a:fillToRect l="50000" t="50000" r="50000" b="50000"/>
              </a:path>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7" name="TextBox 34">
              <a:extLst>
                <a:ext uri="{FF2B5EF4-FFF2-40B4-BE49-F238E27FC236}">
                  <a16:creationId xmlns:a16="http://schemas.microsoft.com/office/drawing/2014/main" id="{96180F91-4704-44EA-AF36-6F9267AC1282}"/>
                </a:ext>
              </a:extLst>
            </p:cNvPr>
            <p:cNvSpPr txBox="1"/>
            <p:nvPr/>
          </p:nvSpPr>
          <p:spPr>
            <a:xfrm>
              <a:off x="5229023" y="1210630"/>
              <a:ext cx="978153" cy="461665"/>
            </a:xfrm>
            <a:prstGeom prst="rect">
              <a:avLst/>
            </a:prstGeom>
            <a:noFill/>
          </p:spPr>
          <p:txBody>
            <a:bodyPr wrap="none" rtlCol="0" anchor="ctr">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lang="en-US" sz="1200" b="1" kern="0" dirty="0">
                  <a:solidFill>
                    <a:prstClr val="white"/>
                  </a:solidFill>
                  <a:effectLst>
                    <a:outerShdw blurRad="63500" dist="38100" dir="5400000" sx="101000" sy="101000" algn="t" rotWithShape="0">
                      <a:prstClr val="black">
                        <a:alpha val="30000"/>
                      </a:prstClr>
                    </a:outerShdw>
                  </a:effectLst>
                  <a:latin typeface="Arial Narrow" panose="020B0606020202030204" pitchFamily="34" charset="0"/>
                </a:rPr>
                <a:t>DD </a:t>
              </a:r>
            </a:p>
            <a:p>
              <a:pPr marL="0" marR="0" lvl="0" indent="0" algn="ctr" defTabSz="1218987" eaLnBrk="1" fontAlgn="auto" latinLnBrk="0" hangingPunct="1">
                <a:lnSpc>
                  <a:spcPct val="100000"/>
                </a:lnSpc>
                <a:spcBef>
                  <a:spcPts val="0"/>
                </a:spcBef>
                <a:spcAft>
                  <a:spcPts val="0"/>
                </a:spcAft>
                <a:buClrTx/>
                <a:buSzTx/>
                <a:buFontTx/>
                <a:buNone/>
                <a:tabLst/>
                <a:defRPr/>
              </a:pPr>
              <a:r>
                <a:rPr lang="en-US" sz="1200" b="1" kern="0" dirty="0">
                  <a:solidFill>
                    <a:prstClr val="white"/>
                  </a:solidFill>
                  <a:effectLst>
                    <a:outerShdw blurRad="63500" dist="38100" dir="5400000" sx="101000" sy="101000" algn="t" rotWithShape="0">
                      <a:prstClr val="black">
                        <a:alpha val="30000"/>
                      </a:prstClr>
                    </a:outerShdw>
                  </a:effectLst>
                  <a:latin typeface="Arial Narrow" panose="020B0606020202030204" pitchFamily="34" charset="0"/>
                </a:rPr>
                <a:t>ABSOLUTOS</a:t>
              </a:r>
            </a:p>
          </p:txBody>
        </p:sp>
        <p:sp>
          <p:nvSpPr>
            <p:cNvPr id="38" name="Freeform 35">
              <a:extLst>
                <a:ext uri="{FF2B5EF4-FFF2-40B4-BE49-F238E27FC236}">
                  <a16:creationId xmlns:a16="http://schemas.microsoft.com/office/drawing/2014/main" id="{57C20AED-9346-494E-8567-765A13D965B3}"/>
                </a:ext>
              </a:extLst>
            </p:cNvPr>
            <p:cNvSpPr/>
            <p:nvPr/>
          </p:nvSpPr>
          <p:spPr>
            <a:xfrm>
              <a:off x="5609736" y="1757270"/>
              <a:ext cx="171416" cy="112823"/>
            </a:xfrm>
            <a:custGeom>
              <a:avLst/>
              <a:gdLst>
                <a:gd name="connsiteX0" fmla="*/ 0 w 1455420"/>
                <a:gd name="connsiteY0" fmla="*/ 0 h 895350"/>
                <a:gd name="connsiteX1" fmla="*/ 1455420 w 1455420"/>
                <a:gd name="connsiteY1" fmla="*/ 0 h 895350"/>
                <a:gd name="connsiteX2" fmla="*/ 720090 w 1455420"/>
                <a:gd name="connsiteY2" fmla="*/ 895350 h 895350"/>
                <a:gd name="connsiteX3" fmla="*/ 0 w 1455420"/>
                <a:gd name="connsiteY3" fmla="*/ 0 h 895350"/>
              </a:gdLst>
              <a:ahLst/>
              <a:cxnLst>
                <a:cxn ang="0">
                  <a:pos x="connsiteX0" y="connsiteY0"/>
                </a:cxn>
                <a:cxn ang="0">
                  <a:pos x="connsiteX1" y="connsiteY1"/>
                </a:cxn>
                <a:cxn ang="0">
                  <a:pos x="connsiteX2" y="connsiteY2"/>
                </a:cxn>
                <a:cxn ang="0">
                  <a:pos x="connsiteX3" y="connsiteY3"/>
                </a:cxn>
              </a:cxnLst>
              <a:rect l="l" t="t" r="r" b="b"/>
              <a:pathLst>
                <a:path w="1455420" h="895350">
                  <a:moveTo>
                    <a:pt x="0" y="0"/>
                  </a:moveTo>
                  <a:lnTo>
                    <a:pt x="1455420" y="0"/>
                  </a:lnTo>
                  <a:lnTo>
                    <a:pt x="720090" y="895350"/>
                  </a:lnTo>
                  <a:lnTo>
                    <a:pt x="0" y="0"/>
                  </a:lnTo>
                  <a:close/>
                </a:path>
              </a:pathLst>
            </a:custGeom>
            <a:solidFill>
              <a:sysClr val="window" lastClr="FFFFFF">
                <a:alpha val="60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39" name="Oval 36">
              <a:extLst>
                <a:ext uri="{FF2B5EF4-FFF2-40B4-BE49-F238E27FC236}">
                  <a16:creationId xmlns:a16="http://schemas.microsoft.com/office/drawing/2014/main" id="{BAEE2000-B7BE-4F8F-94E5-A8691890DC59}"/>
                </a:ext>
              </a:extLst>
            </p:cNvPr>
            <p:cNvSpPr/>
            <p:nvPr/>
          </p:nvSpPr>
          <p:spPr>
            <a:xfrm>
              <a:off x="4501321" y="6096000"/>
              <a:ext cx="2362661" cy="236266"/>
            </a:xfrm>
            <a:prstGeom prst="ellipse">
              <a:avLst/>
            </a:prstGeom>
            <a:gradFill flip="none" rotWithShape="1">
              <a:gsLst>
                <a:gs pos="0">
                  <a:sysClr val="windowText" lastClr="000000">
                    <a:lumMod val="50000"/>
                    <a:lumOff val="50000"/>
                    <a:alpha val="94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endParaRPr>
            </a:p>
          </p:txBody>
        </p:sp>
        <p:sp>
          <p:nvSpPr>
            <p:cNvPr id="40" name="Rectangle 37">
              <a:extLst>
                <a:ext uri="{FF2B5EF4-FFF2-40B4-BE49-F238E27FC236}">
                  <a16:creationId xmlns:a16="http://schemas.microsoft.com/office/drawing/2014/main" id="{54101B26-2FC9-4B44-832F-B378DA921687}"/>
                </a:ext>
              </a:extLst>
            </p:cNvPr>
            <p:cNvSpPr/>
            <p:nvPr/>
          </p:nvSpPr>
          <p:spPr>
            <a:xfrm>
              <a:off x="4507318" y="2554305"/>
              <a:ext cx="2450134" cy="2907128"/>
            </a:xfrm>
            <a:prstGeom prst="rect">
              <a:avLst/>
            </a:prstGeom>
            <a:noFill/>
            <a:ln w="12700" cap="flat" cmpd="sng" algn="ctr">
              <a:noFill/>
              <a:prstDash val="solid"/>
            </a:ln>
            <a:effectLst/>
          </p:spPr>
          <p:txBody>
            <a:bodyPr lIns="91440" tIns="0" rIns="91440" bIns="0" rtlCol="0" anchor="t"/>
            <a:lstStyle/>
            <a:p>
              <a:pPr marR="0" lvl="0" indent="0" algn="ctr" defTabSz="1218987" fontAlgn="auto">
                <a:lnSpc>
                  <a:spcPct val="100000"/>
                </a:lnSpc>
                <a:spcBef>
                  <a:spcPts val="0"/>
                </a:spcBef>
                <a:spcAft>
                  <a:spcPts val="0"/>
                </a:spcAft>
                <a:buClrTx/>
                <a:buSzTx/>
                <a:buFontTx/>
                <a:buNone/>
                <a:tabLst/>
                <a:defRPr/>
              </a:pPr>
              <a:r>
                <a:rPr lang="en-US" b="1" kern="0" dirty="0">
                  <a:solidFill>
                    <a:srgbClr val="8E3A00"/>
                  </a:solidFill>
                  <a:latin typeface="Arial Narrow" panose="020B0606020202030204" pitchFamily="34" charset="0"/>
                  <a:cs typeface="Arial" pitchFamily="34" charset="0"/>
                </a:rPr>
                <a:t>Si el </a:t>
              </a:r>
              <a:r>
                <a:rPr lang="en-US" b="1" kern="0" dirty="0" err="1">
                  <a:solidFill>
                    <a:srgbClr val="8E3A00"/>
                  </a:solidFill>
                  <a:latin typeface="Arial Narrow" panose="020B0606020202030204" pitchFamily="34" charset="0"/>
                  <a:cs typeface="Arial" pitchFamily="34" charset="0"/>
                </a:rPr>
                <a:t>método</a:t>
              </a:r>
              <a:r>
                <a:rPr lang="en-US" b="1" kern="0" dirty="0">
                  <a:solidFill>
                    <a:srgbClr val="8E3A00"/>
                  </a:solidFill>
                  <a:latin typeface="Arial Narrow" panose="020B0606020202030204" pitchFamily="34" charset="0"/>
                  <a:cs typeface="Arial" pitchFamily="34" charset="0"/>
                </a:rPr>
                <a:t> de </a:t>
              </a:r>
              <a:r>
                <a:rPr lang="en-US" b="1" kern="0" dirty="0" err="1">
                  <a:solidFill>
                    <a:srgbClr val="8E3A00"/>
                  </a:solidFill>
                  <a:latin typeface="Arial Narrow" panose="020B0606020202030204" pitchFamily="34" charset="0"/>
                  <a:cs typeface="Arial" pitchFamily="34" charset="0"/>
                </a:rPr>
                <a:t>ponderación</a:t>
              </a:r>
              <a:r>
                <a:rPr lang="en-US" b="1" kern="0" dirty="0">
                  <a:solidFill>
                    <a:srgbClr val="8E3A00"/>
                  </a:solidFill>
                  <a:latin typeface="Arial Narrow" panose="020B0606020202030204" pitchFamily="34" charset="0"/>
                  <a:cs typeface="Arial" pitchFamily="34" charset="0"/>
                </a:rPr>
                <a:t>, </a:t>
              </a:r>
              <a:r>
                <a:rPr lang="en-US" b="1" kern="0" dirty="0" err="1">
                  <a:solidFill>
                    <a:srgbClr val="8E3A00"/>
                  </a:solidFill>
                  <a:latin typeface="Arial Narrow" panose="020B0606020202030204" pitchFamily="34" charset="0"/>
                  <a:cs typeface="Arial" pitchFamily="34" charset="0"/>
                </a:rPr>
                <a:t>en</a:t>
              </a:r>
              <a:r>
                <a:rPr lang="en-US" b="1" kern="0" dirty="0">
                  <a:solidFill>
                    <a:srgbClr val="8E3A00"/>
                  </a:solidFill>
                  <a:latin typeface="Arial Narrow" panose="020B0606020202030204" pitchFamily="34" charset="0"/>
                  <a:cs typeface="Arial" pitchFamily="34" charset="0"/>
                </a:rPr>
                <a:t> las </a:t>
              </a:r>
              <a:r>
                <a:rPr lang="en-US" b="1" kern="0" dirty="0" err="1">
                  <a:solidFill>
                    <a:srgbClr val="8E3A00"/>
                  </a:solidFill>
                  <a:latin typeface="Arial Narrow" panose="020B0606020202030204" pitchFamily="34" charset="0"/>
                  <a:cs typeface="Arial" pitchFamily="34" charset="0"/>
                </a:rPr>
                <a:t>decisiones</a:t>
              </a:r>
              <a:r>
                <a:rPr lang="en-US" b="1" kern="0" dirty="0">
                  <a:solidFill>
                    <a:srgbClr val="8E3A00"/>
                  </a:solidFill>
                  <a:latin typeface="Arial Narrow" panose="020B0606020202030204" pitchFamily="34" charset="0"/>
                  <a:cs typeface="Arial" pitchFamily="34" charset="0"/>
                </a:rPr>
                <a:t> del </a:t>
              </a:r>
              <a:r>
                <a:rPr lang="en-US" b="1" kern="0" dirty="0" err="1">
                  <a:solidFill>
                    <a:srgbClr val="8E3A00"/>
                  </a:solidFill>
                  <a:latin typeface="Arial Narrow" panose="020B0606020202030204" pitchFamily="34" charset="0"/>
                  <a:cs typeface="Arial" pitchFamily="34" charset="0"/>
                </a:rPr>
                <a:t>juzgador</a:t>
              </a:r>
              <a:r>
                <a:rPr lang="en-US" b="1" kern="0" dirty="0">
                  <a:solidFill>
                    <a:srgbClr val="8E3A00"/>
                  </a:solidFill>
                  <a:latin typeface="Arial Narrow" panose="020B0606020202030204" pitchFamily="34" charset="0"/>
                  <a:cs typeface="Arial" pitchFamily="34" charset="0"/>
                </a:rPr>
                <a:t>, es el </a:t>
              </a:r>
              <a:r>
                <a:rPr lang="en-US" b="1" kern="0" dirty="0" err="1">
                  <a:solidFill>
                    <a:srgbClr val="8E3A00"/>
                  </a:solidFill>
                  <a:latin typeface="Arial Narrow" panose="020B0606020202030204" pitchFamily="34" charset="0"/>
                  <a:cs typeface="Arial" pitchFamily="34" charset="0"/>
                </a:rPr>
                <a:t>procedimiento</a:t>
              </a:r>
              <a:r>
                <a:rPr lang="en-US" b="1" kern="0" dirty="0">
                  <a:solidFill>
                    <a:srgbClr val="8E3A00"/>
                  </a:solidFill>
                  <a:latin typeface="Arial Narrow" panose="020B0606020202030204" pitchFamily="34" charset="0"/>
                  <a:cs typeface="Arial" pitchFamily="34" charset="0"/>
                </a:rPr>
                <a:t> para </a:t>
              </a:r>
              <a:r>
                <a:rPr lang="en-US" b="1" kern="0" dirty="0" err="1">
                  <a:solidFill>
                    <a:srgbClr val="8E3A00"/>
                  </a:solidFill>
                  <a:latin typeface="Arial Narrow" panose="020B0606020202030204" pitchFamily="34" charset="0"/>
                  <a:cs typeface="Arial" pitchFamily="34" charset="0"/>
                </a:rPr>
                <a:t>definir</a:t>
              </a:r>
              <a:r>
                <a:rPr lang="en-US" b="1" kern="0" dirty="0">
                  <a:solidFill>
                    <a:srgbClr val="8E3A00"/>
                  </a:solidFill>
                  <a:latin typeface="Arial Narrow" panose="020B0606020202030204" pitchFamily="34" charset="0"/>
                  <a:cs typeface="Arial" pitchFamily="34" charset="0"/>
                </a:rPr>
                <a:t> los </a:t>
              </a:r>
              <a:r>
                <a:rPr lang="en-US" b="1" kern="0" dirty="0" err="1">
                  <a:solidFill>
                    <a:srgbClr val="8E3A00"/>
                  </a:solidFill>
                  <a:latin typeface="Arial Narrow" panose="020B0606020202030204" pitchFamily="34" charset="0"/>
                  <a:cs typeface="Arial" pitchFamily="34" charset="0"/>
                </a:rPr>
                <a:t>límites</a:t>
              </a:r>
              <a:r>
                <a:rPr lang="en-US" b="1" kern="0" dirty="0">
                  <a:solidFill>
                    <a:srgbClr val="8E3A00"/>
                  </a:solidFill>
                  <a:latin typeface="Arial Narrow" panose="020B0606020202030204" pitchFamily="34" charset="0"/>
                  <a:cs typeface="Arial" pitchFamily="34" charset="0"/>
                </a:rPr>
                <a:t> de los derechos </a:t>
              </a:r>
              <a:r>
                <a:rPr lang="en-US" b="1" kern="0" dirty="0" err="1">
                  <a:solidFill>
                    <a:srgbClr val="8E3A00"/>
                  </a:solidFill>
                  <a:latin typeface="Arial Narrow" panose="020B0606020202030204" pitchFamily="34" charset="0"/>
                  <a:cs typeface="Arial" pitchFamily="34" charset="0"/>
                </a:rPr>
                <a:t>en</a:t>
              </a:r>
              <a:r>
                <a:rPr lang="en-US" b="1" kern="0" dirty="0">
                  <a:solidFill>
                    <a:srgbClr val="8E3A00"/>
                  </a:solidFill>
                  <a:latin typeface="Arial Narrow" panose="020B0606020202030204" pitchFamily="34" charset="0"/>
                  <a:cs typeface="Arial" pitchFamily="34" charset="0"/>
                </a:rPr>
                <a:t> </a:t>
              </a:r>
              <a:r>
                <a:rPr lang="en-US" b="1" kern="0" dirty="0" err="1">
                  <a:solidFill>
                    <a:srgbClr val="8E3A00"/>
                  </a:solidFill>
                  <a:latin typeface="Arial Narrow" panose="020B0606020202030204" pitchFamily="34" charset="0"/>
                  <a:cs typeface="Arial" pitchFamily="34" charset="0"/>
                </a:rPr>
                <a:t>cada</a:t>
              </a:r>
              <a:r>
                <a:rPr lang="en-US" b="1" kern="0" dirty="0">
                  <a:solidFill>
                    <a:srgbClr val="8E3A00"/>
                  </a:solidFill>
                  <a:latin typeface="Arial Narrow" panose="020B0606020202030204" pitchFamily="34" charset="0"/>
                  <a:cs typeface="Arial" pitchFamily="34" charset="0"/>
                </a:rPr>
                <a:t> </a:t>
              </a:r>
              <a:r>
                <a:rPr lang="en-US" b="1" kern="0" dirty="0" err="1">
                  <a:solidFill>
                    <a:srgbClr val="8E3A00"/>
                  </a:solidFill>
                  <a:latin typeface="Arial Narrow" panose="020B0606020202030204" pitchFamily="34" charset="0"/>
                  <a:cs typeface="Arial" pitchFamily="34" charset="0"/>
                </a:rPr>
                <a:t>caso</a:t>
              </a:r>
              <a:r>
                <a:rPr lang="en-US" b="1" kern="0" dirty="0">
                  <a:solidFill>
                    <a:srgbClr val="8E3A00"/>
                  </a:solidFill>
                  <a:latin typeface="Arial Narrow" panose="020B0606020202030204" pitchFamily="34" charset="0"/>
                  <a:cs typeface="Arial" pitchFamily="34" charset="0"/>
                </a:rPr>
                <a:t>, </a:t>
              </a:r>
              <a:r>
                <a:rPr lang="en-US" b="1" kern="0" dirty="0" err="1">
                  <a:solidFill>
                    <a:srgbClr val="8E3A00"/>
                  </a:solidFill>
                  <a:latin typeface="Arial Narrow" panose="020B0606020202030204" pitchFamily="34" charset="0"/>
                  <a:cs typeface="Arial" pitchFamily="34" charset="0"/>
                </a:rPr>
                <a:t>eso</a:t>
              </a:r>
              <a:r>
                <a:rPr lang="en-US" b="1" kern="0" dirty="0">
                  <a:solidFill>
                    <a:srgbClr val="8E3A00"/>
                  </a:solidFill>
                  <a:latin typeface="Arial Narrow" panose="020B0606020202030204" pitchFamily="34" charset="0"/>
                  <a:cs typeface="Arial" pitchFamily="34" charset="0"/>
                </a:rPr>
                <a:t> </a:t>
              </a:r>
              <a:r>
                <a:rPr lang="en-US" b="1" kern="0" dirty="0" err="1">
                  <a:solidFill>
                    <a:srgbClr val="8E3A00"/>
                  </a:solidFill>
                  <a:latin typeface="Arial Narrow" panose="020B0606020202030204" pitchFamily="34" charset="0"/>
                  <a:cs typeface="Arial" pitchFamily="34" charset="0"/>
                </a:rPr>
                <a:t>parece</a:t>
              </a:r>
              <a:r>
                <a:rPr lang="en-US" b="1" kern="0" dirty="0">
                  <a:solidFill>
                    <a:srgbClr val="8E3A00"/>
                  </a:solidFill>
                  <a:latin typeface="Arial Narrow" panose="020B0606020202030204" pitchFamily="34" charset="0"/>
                  <a:cs typeface="Arial" pitchFamily="34" charset="0"/>
                </a:rPr>
                <a:t> </a:t>
              </a:r>
              <a:r>
                <a:rPr lang="en-US" b="1" kern="0" dirty="0" err="1">
                  <a:solidFill>
                    <a:srgbClr val="8E3A00"/>
                  </a:solidFill>
                  <a:latin typeface="Arial Narrow" panose="020B0606020202030204" pitchFamily="34" charset="0"/>
                  <a:cs typeface="Arial" pitchFamily="34" charset="0"/>
                </a:rPr>
                <a:t>implicar</a:t>
              </a:r>
              <a:r>
                <a:rPr lang="en-US" b="1" kern="0" dirty="0">
                  <a:solidFill>
                    <a:srgbClr val="8E3A00"/>
                  </a:solidFill>
                  <a:latin typeface="Arial Narrow" panose="020B0606020202030204" pitchFamily="34" charset="0"/>
                  <a:cs typeface="Arial" pitchFamily="34" charset="0"/>
                </a:rPr>
                <a:t> que el derecho </a:t>
              </a:r>
              <a:r>
                <a:rPr lang="en-US" b="1" kern="0" dirty="0" err="1">
                  <a:solidFill>
                    <a:srgbClr val="8E3A00"/>
                  </a:solidFill>
                  <a:latin typeface="Arial Narrow" panose="020B0606020202030204" pitchFamily="34" charset="0"/>
                  <a:cs typeface="Arial" pitchFamily="34" charset="0"/>
                </a:rPr>
                <a:t>positivo</a:t>
              </a:r>
              <a:r>
                <a:rPr lang="en-US" b="1" kern="0" dirty="0">
                  <a:solidFill>
                    <a:srgbClr val="8E3A00"/>
                  </a:solidFill>
                  <a:latin typeface="Arial Narrow" panose="020B0606020202030204" pitchFamily="34" charset="0"/>
                  <a:cs typeface="Arial" pitchFamily="34" charset="0"/>
                </a:rPr>
                <a:t> </a:t>
              </a:r>
              <a:r>
                <a:rPr lang="en-US" b="1" kern="0" dirty="0" err="1">
                  <a:solidFill>
                    <a:srgbClr val="8E3A00"/>
                  </a:solidFill>
                  <a:latin typeface="Arial Narrow" panose="020B0606020202030204" pitchFamily="34" charset="0"/>
                  <a:cs typeface="Arial" pitchFamily="34" charset="0"/>
                </a:rPr>
                <a:t>diseñó</a:t>
              </a:r>
              <a:r>
                <a:rPr lang="en-US" b="1" kern="0" dirty="0">
                  <a:solidFill>
                    <a:srgbClr val="8E3A00"/>
                  </a:solidFill>
                  <a:latin typeface="Arial Narrow" panose="020B0606020202030204" pitchFamily="34" charset="0"/>
                  <a:cs typeface="Arial" pitchFamily="34" charset="0"/>
                </a:rPr>
                <a:t> derechos </a:t>
              </a:r>
              <a:r>
                <a:rPr lang="en-US" b="1" kern="0" dirty="0" err="1">
                  <a:solidFill>
                    <a:srgbClr val="8E3A00"/>
                  </a:solidFill>
                  <a:latin typeface="Arial Narrow" panose="020B0606020202030204" pitchFamily="34" charset="0"/>
                  <a:cs typeface="Arial" pitchFamily="34" charset="0"/>
                </a:rPr>
                <a:t>absolutos</a:t>
              </a:r>
              <a:endParaRPr lang="en-US" b="1" kern="0" dirty="0">
                <a:solidFill>
                  <a:srgbClr val="8E3A00"/>
                </a:solidFill>
                <a:latin typeface="Arial Narrow" panose="020B0606020202030204" pitchFamily="34" charset="0"/>
                <a:cs typeface="Arial" pitchFamily="34" charset="0"/>
              </a:endParaRPr>
            </a:p>
          </p:txBody>
        </p:sp>
      </p:grpSp>
      <p:sp>
        <p:nvSpPr>
          <p:cNvPr id="61" name="Circular Arrow 52">
            <a:extLst>
              <a:ext uri="{FF2B5EF4-FFF2-40B4-BE49-F238E27FC236}">
                <a16:creationId xmlns:a16="http://schemas.microsoft.com/office/drawing/2014/main" id="{B3E37488-7C2F-4F0A-AFA8-B002B01D94A9}"/>
              </a:ext>
            </a:extLst>
          </p:cNvPr>
          <p:cNvSpPr/>
          <p:nvPr/>
        </p:nvSpPr>
        <p:spPr>
          <a:xfrm rot="17788605">
            <a:off x="3611875" y="3940624"/>
            <a:ext cx="1696239" cy="1696239"/>
          </a:xfrm>
          <a:prstGeom prst="circularArrow">
            <a:avLst>
              <a:gd name="adj1" fmla="val 9694"/>
              <a:gd name="adj2" fmla="val 700226"/>
              <a:gd name="adj3" fmla="val 20250171"/>
              <a:gd name="adj4" fmla="val 16147424"/>
              <a:gd name="adj5" fmla="val 8686"/>
            </a:avLst>
          </a:prstGeom>
          <a:gradFill>
            <a:gsLst>
              <a:gs pos="100000">
                <a:sysClr val="window" lastClr="FFFFFF">
                  <a:lumMod val="50000"/>
                </a:sysClr>
              </a:gs>
              <a:gs pos="16000">
                <a:sysClr val="window" lastClr="FFFFFF">
                  <a:alpha val="0"/>
                </a:sysClr>
              </a:gs>
            </a:gsLst>
            <a:lin ang="2400000" scaled="0"/>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62" name="Circular Arrow 54">
            <a:extLst>
              <a:ext uri="{FF2B5EF4-FFF2-40B4-BE49-F238E27FC236}">
                <a16:creationId xmlns:a16="http://schemas.microsoft.com/office/drawing/2014/main" id="{27FBC8B4-0289-4333-8EEA-B4F8B687725D}"/>
              </a:ext>
            </a:extLst>
          </p:cNvPr>
          <p:cNvSpPr/>
          <p:nvPr/>
        </p:nvSpPr>
        <p:spPr>
          <a:xfrm rot="10134410" flipH="1">
            <a:off x="6194420" y="3887195"/>
            <a:ext cx="2078277" cy="2078277"/>
          </a:xfrm>
          <a:prstGeom prst="circularArrow">
            <a:avLst>
              <a:gd name="adj1" fmla="val 9694"/>
              <a:gd name="adj2" fmla="val 700226"/>
              <a:gd name="adj3" fmla="val 20250171"/>
              <a:gd name="adj4" fmla="val 16147424"/>
              <a:gd name="adj5" fmla="val 8686"/>
            </a:avLst>
          </a:prstGeom>
          <a:gradFill>
            <a:gsLst>
              <a:gs pos="100000">
                <a:sysClr val="window" lastClr="FFFFFF">
                  <a:lumMod val="50000"/>
                </a:sysClr>
              </a:gs>
              <a:gs pos="16000">
                <a:sysClr val="window" lastClr="FFFFFF">
                  <a:alpha val="0"/>
                </a:sysClr>
              </a:gs>
            </a:gsLst>
            <a:lin ang="2400000" scaled="0"/>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364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grpSp>
        <p:nvGrpSpPr>
          <p:cNvPr id="36" name="Grupo 35">
            <a:extLst>
              <a:ext uri="{FF2B5EF4-FFF2-40B4-BE49-F238E27FC236}">
                <a16:creationId xmlns:a16="http://schemas.microsoft.com/office/drawing/2014/main" id="{D59CEBBF-733A-4AE2-A557-C75F33034696}"/>
              </a:ext>
            </a:extLst>
          </p:cNvPr>
          <p:cNvGrpSpPr/>
          <p:nvPr/>
        </p:nvGrpSpPr>
        <p:grpSpPr>
          <a:xfrm>
            <a:off x="200297" y="1752353"/>
            <a:ext cx="10952786" cy="4726824"/>
            <a:chOff x="-121784" y="1203713"/>
            <a:chExt cx="8710159" cy="3585762"/>
          </a:xfrm>
        </p:grpSpPr>
        <p:grpSp>
          <p:nvGrpSpPr>
            <p:cNvPr id="3" name="Google Shape;489;p24">
              <a:extLst>
                <a:ext uri="{FF2B5EF4-FFF2-40B4-BE49-F238E27FC236}">
                  <a16:creationId xmlns:a16="http://schemas.microsoft.com/office/drawing/2014/main" id="{8563660C-1401-4FF0-8F4E-1C02A0EB4D1F}"/>
                </a:ext>
              </a:extLst>
            </p:cNvPr>
            <p:cNvGrpSpPr/>
            <p:nvPr/>
          </p:nvGrpSpPr>
          <p:grpSpPr>
            <a:xfrm>
              <a:off x="1685463" y="3415475"/>
              <a:ext cx="5773075" cy="1374000"/>
              <a:chOff x="672100" y="2276600"/>
              <a:chExt cx="5773075" cy="1374000"/>
            </a:xfrm>
          </p:grpSpPr>
          <p:sp>
            <p:nvSpPr>
              <p:cNvPr id="4" name="Google Shape;490;p24">
                <a:extLst>
                  <a:ext uri="{FF2B5EF4-FFF2-40B4-BE49-F238E27FC236}">
                    <a16:creationId xmlns:a16="http://schemas.microsoft.com/office/drawing/2014/main" id="{814ADFB5-62B8-4C7D-8F6B-264227851651}"/>
                  </a:ext>
                </a:extLst>
              </p:cNvPr>
              <p:cNvSpPr/>
              <p:nvPr/>
            </p:nvSpPr>
            <p:spPr>
              <a:xfrm>
                <a:off x="3317675" y="3461575"/>
                <a:ext cx="481625" cy="189025"/>
              </a:xfrm>
              <a:custGeom>
                <a:avLst/>
                <a:gdLst/>
                <a:ahLst/>
                <a:cxnLst/>
                <a:rect l="l" t="t" r="r" b="b"/>
                <a:pathLst>
                  <a:path w="19265" h="7561" extrusionOk="0">
                    <a:moveTo>
                      <a:pt x="0" y="0"/>
                    </a:moveTo>
                    <a:lnTo>
                      <a:pt x="0" y="4382"/>
                    </a:lnTo>
                    <a:cubicBezTo>
                      <a:pt x="2858" y="6501"/>
                      <a:pt x="6245" y="7561"/>
                      <a:pt x="9632" y="7561"/>
                    </a:cubicBezTo>
                    <a:cubicBezTo>
                      <a:pt x="13020" y="7561"/>
                      <a:pt x="16407" y="6501"/>
                      <a:pt x="19264" y="4382"/>
                    </a:cubicBezTo>
                    <a:lnTo>
                      <a:pt x="19264" y="0"/>
                    </a:lnTo>
                    <a:close/>
                  </a:path>
                </a:pathLst>
              </a:custGeom>
              <a:solidFill>
                <a:srgbClr val="1D32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491;p24">
                <a:extLst>
                  <a:ext uri="{FF2B5EF4-FFF2-40B4-BE49-F238E27FC236}">
                    <a16:creationId xmlns:a16="http://schemas.microsoft.com/office/drawing/2014/main" id="{9EE3A4AD-D47A-433B-A7AC-60E211BB53B7}"/>
                  </a:ext>
                </a:extLst>
              </p:cNvPr>
              <p:cNvSpPr/>
              <p:nvPr/>
            </p:nvSpPr>
            <p:spPr>
              <a:xfrm>
                <a:off x="900400" y="2894225"/>
                <a:ext cx="2680725" cy="578675"/>
              </a:xfrm>
              <a:custGeom>
                <a:avLst/>
                <a:gdLst/>
                <a:ahLst/>
                <a:cxnLst/>
                <a:rect l="l" t="t" r="r" b="b"/>
                <a:pathLst>
                  <a:path w="107229" h="23147" extrusionOk="0">
                    <a:moveTo>
                      <a:pt x="4275" y="1"/>
                    </a:moveTo>
                    <a:lnTo>
                      <a:pt x="0" y="23147"/>
                    </a:lnTo>
                    <a:lnTo>
                      <a:pt x="107228" y="23147"/>
                    </a:lnTo>
                    <a:lnTo>
                      <a:pt x="107228" y="11562"/>
                    </a:lnTo>
                    <a:lnTo>
                      <a:pt x="4275" y="1"/>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92;p24">
                <a:extLst>
                  <a:ext uri="{FF2B5EF4-FFF2-40B4-BE49-F238E27FC236}">
                    <a16:creationId xmlns:a16="http://schemas.microsoft.com/office/drawing/2014/main" id="{81A80D1A-453A-4E5E-976B-1F4D6BA8814F}"/>
                  </a:ext>
                </a:extLst>
              </p:cNvPr>
              <p:cNvSpPr/>
              <p:nvPr/>
            </p:nvSpPr>
            <p:spPr>
              <a:xfrm>
                <a:off x="975700" y="3031150"/>
                <a:ext cx="2606600" cy="228625"/>
              </a:xfrm>
              <a:custGeom>
                <a:avLst/>
                <a:gdLst/>
                <a:ahLst/>
                <a:cxnLst/>
                <a:rect l="l" t="t" r="r" b="b"/>
                <a:pathLst>
                  <a:path w="104264" h="9145" extrusionOk="0">
                    <a:moveTo>
                      <a:pt x="84" y="1"/>
                    </a:moveTo>
                    <a:lnTo>
                      <a:pt x="1" y="1215"/>
                    </a:lnTo>
                    <a:lnTo>
                      <a:pt x="104168" y="9145"/>
                    </a:lnTo>
                    <a:lnTo>
                      <a:pt x="104264" y="7918"/>
                    </a:lnTo>
                    <a:lnTo>
                      <a:pt x="84" y="1"/>
                    </a:lnTo>
                    <a:close/>
                  </a:path>
                </a:pathLst>
              </a:custGeom>
              <a:solidFill>
                <a:srgbClr val="CCCC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493;p24">
                <a:extLst>
                  <a:ext uri="{FF2B5EF4-FFF2-40B4-BE49-F238E27FC236}">
                    <a16:creationId xmlns:a16="http://schemas.microsoft.com/office/drawing/2014/main" id="{4CFF8288-2FE7-486F-9B47-F6EC1F3E1CCC}"/>
                  </a:ext>
                </a:extLst>
              </p:cNvPr>
              <p:cNvSpPr/>
              <p:nvPr/>
            </p:nvSpPr>
            <p:spPr>
              <a:xfrm>
                <a:off x="945950" y="3213925"/>
                <a:ext cx="2635750" cy="106575"/>
              </a:xfrm>
              <a:custGeom>
                <a:avLst/>
                <a:gdLst/>
                <a:ahLst/>
                <a:cxnLst/>
                <a:rect l="l" t="t" r="r" b="b"/>
                <a:pathLst>
                  <a:path w="105430" h="4263" extrusionOk="0">
                    <a:moveTo>
                      <a:pt x="36" y="0"/>
                    </a:moveTo>
                    <a:lnTo>
                      <a:pt x="0" y="1215"/>
                    </a:lnTo>
                    <a:lnTo>
                      <a:pt x="105394" y="4263"/>
                    </a:lnTo>
                    <a:lnTo>
                      <a:pt x="105430" y="3048"/>
                    </a:lnTo>
                    <a:lnTo>
                      <a:pt x="36" y="0"/>
                    </a:lnTo>
                    <a:close/>
                  </a:path>
                </a:pathLst>
              </a:custGeom>
              <a:solidFill>
                <a:srgbClr val="BAC9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494;p24">
                <a:extLst>
                  <a:ext uri="{FF2B5EF4-FFF2-40B4-BE49-F238E27FC236}">
                    <a16:creationId xmlns:a16="http://schemas.microsoft.com/office/drawing/2014/main" id="{F9E549AC-0713-4B0A-8305-96F1B2AFB992}"/>
                  </a:ext>
                </a:extLst>
              </p:cNvPr>
              <p:cNvSpPr/>
              <p:nvPr/>
            </p:nvSpPr>
            <p:spPr>
              <a:xfrm>
                <a:off x="1155500" y="2559375"/>
                <a:ext cx="2429475" cy="653975"/>
              </a:xfrm>
              <a:custGeom>
                <a:avLst/>
                <a:gdLst/>
                <a:ahLst/>
                <a:cxnLst/>
                <a:rect l="l" t="t" r="r" b="b"/>
                <a:pathLst>
                  <a:path w="97179" h="26159" extrusionOk="0">
                    <a:moveTo>
                      <a:pt x="310" y="0"/>
                    </a:moveTo>
                    <a:lnTo>
                      <a:pt x="0" y="1179"/>
                    </a:lnTo>
                    <a:lnTo>
                      <a:pt x="96881" y="26158"/>
                    </a:lnTo>
                    <a:lnTo>
                      <a:pt x="97179" y="24980"/>
                    </a:lnTo>
                    <a:lnTo>
                      <a:pt x="310"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495;p24">
                <a:extLst>
                  <a:ext uri="{FF2B5EF4-FFF2-40B4-BE49-F238E27FC236}">
                    <a16:creationId xmlns:a16="http://schemas.microsoft.com/office/drawing/2014/main" id="{9D491F15-B567-49F0-ABCF-59ACBE69DCF4}"/>
                  </a:ext>
                </a:extLst>
              </p:cNvPr>
              <p:cNvSpPr/>
              <p:nvPr/>
            </p:nvSpPr>
            <p:spPr>
              <a:xfrm>
                <a:off x="1231700" y="2276600"/>
                <a:ext cx="2355075" cy="935850"/>
              </a:xfrm>
              <a:custGeom>
                <a:avLst/>
                <a:gdLst/>
                <a:ahLst/>
                <a:cxnLst/>
                <a:rect l="l" t="t" r="r" b="b"/>
                <a:pathLst>
                  <a:path w="94203" h="37434" extrusionOk="0">
                    <a:moveTo>
                      <a:pt x="441" y="1"/>
                    </a:moveTo>
                    <a:lnTo>
                      <a:pt x="0" y="1144"/>
                    </a:lnTo>
                    <a:lnTo>
                      <a:pt x="93762" y="37434"/>
                    </a:lnTo>
                    <a:lnTo>
                      <a:pt x="94202" y="36303"/>
                    </a:lnTo>
                    <a:lnTo>
                      <a:pt x="441"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496;p24">
                <a:extLst>
                  <a:ext uri="{FF2B5EF4-FFF2-40B4-BE49-F238E27FC236}">
                    <a16:creationId xmlns:a16="http://schemas.microsoft.com/office/drawing/2014/main" id="{409DA649-D74E-4C9B-BCC3-EB5F3BD7D545}"/>
                  </a:ext>
                </a:extLst>
              </p:cNvPr>
              <p:cNvSpPr/>
              <p:nvPr/>
            </p:nvSpPr>
            <p:spPr>
              <a:xfrm>
                <a:off x="3535550" y="2894225"/>
                <a:ext cx="2680725" cy="578675"/>
              </a:xfrm>
              <a:custGeom>
                <a:avLst/>
                <a:gdLst/>
                <a:ahLst/>
                <a:cxnLst/>
                <a:rect l="l" t="t" r="r" b="b"/>
                <a:pathLst>
                  <a:path w="107229" h="23147" extrusionOk="0">
                    <a:moveTo>
                      <a:pt x="102966" y="1"/>
                    </a:moveTo>
                    <a:lnTo>
                      <a:pt x="0" y="11562"/>
                    </a:lnTo>
                    <a:lnTo>
                      <a:pt x="0" y="23147"/>
                    </a:lnTo>
                    <a:lnTo>
                      <a:pt x="107228" y="23147"/>
                    </a:lnTo>
                    <a:lnTo>
                      <a:pt x="102966" y="1"/>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497;p24">
                <a:extLst>
                  <a:ext uri="{FF2B5EF4-FFF2-40B4-BE49-F238E27FC236}">
                    <a16:creationId xmlns:a16="http://schemas.microsoft.com/office/drawing/2014/main" id="{203F4E25-9488-437F-BE6F-2E4270814F06}"/>
                  </a:ext>
                </a:extLst>
              </p:cNvPr>
              <p:cNvSpPr/>
              <p:nvPr/>
            </p:nvSpPr>
            <p:spPr>
              <a:xfrm>
                <a:off x="3534350" y="3030275"/>
                <a:ext cx="2606900" cy="230400"/>
              </a:xfrm>
              <a:custGeom>
                <a:avLst/>
                <a:gdLst/>
                <a:ahLst/>
                <a:cxnLst/>
                <a:rect l="l" t="t" r="r" b="b"/>
                <a:pathLst>
                  <a:path w="104276" h="9216" extrusionOk="0">
                    <a:moveTo>
                      <a:pt x="104181" y="0"/>
                    </a:moveTo>
                    <a:lnTo>
                      <a:pt x="1" y="8001"/>
                    </a:lnTo>
                    <a:lnTo>
                      <a:pt x="96" y="9215"/>
                    </a:lnTo>
                    <a:lnTo>
                      <a:pt x="104276" y="1215"/>
                    </a:lnTo>
                    <a:lnTo>
                      <a:pt x="104181" y="0"/>
                    </a:lnTo>
                    <a:close/>
                  </a:path>
                </a:pathLst>
              </a:custGeom>
              <a:solidFill>
                <a:srgbClr val="CCCC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498;p24">
                <a:extLst>
                  <a:ext uri="{FF2B5EF4-FFF2-40B4-BE49-F238E27FC236}">
                    <a16:creationId xmlns:a16="http://schemas.microsoft.com/office/drawing/2014/main" id="{1D37F18C-65F8-4175-988D-226D180556F0}"/>
                  </a:ext>
                </a:extLst>
              </p:cNvPr>
              <p:cNvSpPr/>
              <p:nvPr/>
            </p:nvSpPr>
            <p:spPr>
              <a:xfrm>
                <a:off x="3535250" y="3215100"/>
                <a:ext cx="2635775" cy="104500"/>
              </a:xfrm>
              <a:custGeom>
                <a:avLst/>
                <a:gdLst/>
                <a:ahLst/>
                <a:cxnLst/>
                <a:rect l="l" t="t" r="r" b="b"/>
                <a:pathLst>
                  <a:path w="105431" h="4180" extrusionOk="0">
                    <a:moveTo>
                      <a:pt x="105395" y="1"/>
                    </a:moveTo>
                    <a:lnTo>
                      <a:pt x="1" y="2965"/>
                    </a:lnTo>
                    <a:lnTo>
                      <a:pt x="24" y="4180"/>
                    </a:lnTo>
                    <a:lnTo>
                      <a:pt x="105430" y="1215"/>
                    </a:lnTo>
                    <a:lnTo>
                      <a:pt x="105395" y="1"/>
                    </a:lnTo>
                    <a:close/>
                  </a:path>
                </a:pathLst>
              </a:custGeom>
              <a:solidFill>
                <a:srgbClr val="BAC9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499;p24">
                <a:extLst>
                  <a:ext uri="{FF2B5EF4-FFF2-40B4-BE49-F238E27FC236}">
                    <a16:creationId xmlns:a16="http://schemas.microsoft.com/office/drawing/2014/main" id="{221E10F4-8356-4CC7-BEC7-59675A3C6CEF}"/>
                  </a:ext>
                </a:extLst>
              </p:cNvPr>
              <p:cNvSpPr/>
              <p:nvPr/>
            </p:nvSpPr>
            <p:spPr>
              <a:xfrm>
                <a:off x="3531975" y="2558475"/>
                <a:ext cx="2429200" cy="655175"/>
              </a:xfrm>
              <a:custGeom>
                <a:avLst/>
                <a:gdLst/>
                <a:ahLst/>
                <a:cxnLst/>
                <a:rect l="l" t="t" r="r" b="b"/>
                <a:pathLst>
                  <a:path w="97168" h="26207" extrusionOk="0">
                    <a:moveTo>
                      <a:pt x="96858" y="1"/>
                    </a:moveTo>
                    <a:lnTo>
                      <a:pt x="1" y="25028"/>
                    </a:lnTo>
                    <a:lnTo>
                      <a:pt x="298" y="26206"/>
                    </a:lnTo>
                    <a:lnTo>
                      <a:pt x="97167" y="1191"/>
                    </a:lnTo>
                    <a:lnTo>
                      <a:pt x="96858"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00;p24">
                <a:extLst>
                  <a:ext uri="{FF2B5EF4-FFF2-40B4-BE49-F238E27FC236}">
                    <a16:creationId xmlns:a16="http://schemas.microsoft.com/office/drawing/2014/main" id="{EDF721C4-DA8B-4560-81B3-196EE3524C19}"/>
                  </a:ext>
                </a:extLst>
              </p:cNvPr>
              <p:cNvSpPr/>
              <p:nvPr/>
            </p:nvSpPr>
            <p:spPr>
              <a:xfrm>
                <a:off x="3529900" y="2277200"/>
                <a:ext cx="2355075" cy="935250"/>
              </a:xfrm>
              <a:custGeom>
                <a:avLst/>
                <a:gdLst/>
                <a:ahLst/>
                <a:cxnLst/>
                <a:rect l="l" t="t" r="r" b="b"/>
                <a:pathLst>
                  <a:path w="94203" h="37410" extrusionOk="0">
                    <a:moveTo>
                      <a:pt x="93762" y="0"/>
                    </a:moveTo>
                    <a:lnTo>
                      <a:pt x="0" y="36279"/>
                    </a:lnTo>
                    <a:lnTo>
                      <a:pt x="441" y="37410"/>
                    </a:lnTo>
                    <a:lnTo>
                      <a:pt x="94202" y="1143"/>
                    </a:lnTo>
                    <a:lnTo>
                      <a:pt x="93762"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01;p24">
                <a:extLst>
                  <a:ext uri="{FF2B5EF4-FFF2-40B4-BE49-F238E27FC236}">
                    <a16:creationId xmlns:a16="http://schemas.microsoft.com/office/drawing/2014/main" id="{8527DD39-0DB6-4521-9D03-2D0EBC1A5F78}"/>
                  </a:ext>
                </a:extLst>
              </p:cNvPr>
              <p:cNvSpPr/>
              <p:nvPr/>
            </p:nvSpPr>
            <p:spPr>
              <a:xfrm>
                <a:off x="672100" y="3366325"/>
                <a:ext cx="5773075" cy="213725"/>
              </a:xfrm>
              <a:custGeom>
                <a:avLst/>
                <a:gdLst/>
                <a:ahLst/>
                <a:cxnLst/>
                <a:rect l="l" t="t" r="r" b="b"/>
                <a:pathLst>
                  <a:path w="230923" h="8549" extrusionOk="0">
                    <a:moveTo>
                      <a:pt x="4263" y="0"/>
                    </a:moveTo>
                    <a:cubicBezTo>
                      <a:pt x="1917" y="0"/>
                      <a:pt x="0" y="1905"/>
                      <a:pt x="0" y="4275"/>
                    </a:cubicBezTo>
                    <a:cubicBezTo>
                      <a:pt x="0" y="6644"/>
                      <a:pt x="1905" y="8549"/>
                      <a:pt x="4263" y="8549"/>
                    </a:cubicBezTo>
                    <a:lnTo>
                      <a:pt x="226648" y="8549"/>
                    </a:lnTo>
                    <a:cubicBezTo>
                      <a:pt x="228993" y="8549"/>
                      <a:pt x="230922" y="6644"/>
                      <a:pt x="230922" y="4275"/>
                    </a:cubicBezTo>
                    <a:cubicBezTo>
                      <a:pt x="230922" y="1905"/>
                      <a:pt x="228993" y="0"/>
                      <a:pt x="226648" y="0"/>
                    </a:cubicBezTo>
                    <a:close/>
                  </a:path>
                </a:pathLst>
              </a:custGeom>
              <a:gradFill>
                <a:gsLst>
                  <a:gs pos="0">
                    <a:srgbClr val="DCA7F2"/>
                  </a:gs>
                  <a:gs pos="34000">
                    <a:srgbClr val="C888F2"/>
                  </a:gs>
                  <a:gs pos="64000">
                    <a:srgbClr val="705FD9"/>
                  </a:gs>
                  <a:gs pos="88000">
                    <a:srgbClr val="4146A6"/>
                  </a:gs>
                  <a:gs pos="100000">
                    <a:srgbClr val="1D3273"/>
                  </a:gs>
                  <a:gs pos="100000">
                    <a:srgbClr val="737373"/>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502;p24">
              <a:extLst>
                <a:ext uri="{FF2B5EF4-FFF2-40B4-BE49-F238E27FC236}">
                  <a16:creationId xmlns:a16="http://schemas.microsoft.com/office/drawing/2014/main" id="{C9F71604-9DC5-4FDC-ADFD-E48724754CDE}"/>
                </a:ext>
              </a:extLst>
            </p:cNvPr>
            <p:cNvGrpSpPr/>
            <p:nvPr/>
          </p:nvGrpSpPr>
          <p:grpSpPr>
            <a:xfrm>
              <a:off x="-121784" y="2073856"/>
              <a:ext cx="3792500" cy="1684960"/>
              <a:chOff x="-121784" y="2073856"/>
              <a:chExt cx="3792500" cy="1684960"/>
            </a:xfrm>
          </p:grpSpPr>
          <p:cxnSp>
            <p:nvCxnSpPr>
              <p:cNvPr id="17" name="Google Shape;503;p24">
                <a:extLst>
                  <a:ext uri="{FF2B5EF4-FFF2-40B4-BE49-F238E27FC236}">
                    <a16:creationId xmlns:a16="http://schemas.microsoft.com/office/drawing/2014/main" id="{1CBF05C0-46BB-4A6B-9B8A-C0C1023C165B}"/>
                  </a:ext>
                </a:extLst>
              </p:cNvPr>
              <p:cNvCxnSpPr/>
              <p:nvPr/>
            </p:nvCxnSpPr>
            <p:spPr>
              <a:xfrm rot="5400000" flipH="1">
                <a:off x="2750466" y="2838566"/>
                <a:ext cx="1021800" cy="818700"/>
              </a:xfrm>
              <a:prstGeom prst="curvedConnector3">
                <a:avLst>
                  <a:gd name="adj1" fmla="val 50000"/>
                </a:avLst>
              </a:prstGeom>
              <a:noFill/>
              <a:ln w="28575" cap="flat" cmpd="sng">
                <a:solidFill>
                  <a:srgbClr val="DCA7F2"/>
                </a:solidFill>
                <a:prstDash val="solid"/>
                <a:round/>
                <a:headEnd type="oval" w="med" len="med"/>
                <a:tailEnd type="none" w="med" len="med"/>
              </a:ln>
            </p:spPr>
          </p:cxnSp>
          <p:sp>
            <p:nvSpPr>
              <p:cNvPr id="18" name="Google Shape;504;p24">
                <a:extLst>
                  <a:ext uri="{FF2B5EF4-FFF2-40B4-BE49-F238E27FC236}">
                    <a16:creationId xmlns:a16="http://schemas.microsoft.com/office/drawing/2014/main" id="{B22B3A74-7AE4-41D7-BDA1-B0E685CDF71E}"/>
                  </a:ext>
                </a:extLst>
              </p:cNvPr>
              <p:cNvSpPr/>
              <p:nvPr/>
            </p:nvSpPr>
            <p:spPr>
              <a:xfrm>
                <a:off x="2377125" y="2244125"/>
                <a:ext cx="677100" cy="677100"/>
              </a:xfrm>
              <a:prstGeom prst="ellipse">
                <a:avLst/>
              </a:prstGeom>
              <a:solidFill>
                <a:srgbClr val="DCA7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505;p24">
                <a:extLst>
                  <a:ext uri="{FF2B5EF4-FFF2-40B4-BE49-F238E27FC236}">
                    <a16:creationId xmlns:a16="http://schemas.microsoft.com/office/drawing/2014/main" id="{7DBBCE19-BC33-427D-8AF9-F0B22F6454DE}"/>
                  </a:ext>
                </a:extLst>
              </p:cNvPr>
              <p:cNvSpPr txBox="1"/>
              <p:nvPr/>
            </p:nvSpPr>
            <p:spPr>
              <a:xfrm>
                <a:off x="13150" y="2365507"/>
                <a:ext cx="2355075" cy="726000"/>
              </a:xfrm>
              <a:prstGeom prst="rect">
                <a:avLst/>
              </a:prstGeom>
              <a:noFill/>
              <a:ln>
                <a:noFill/>
              </a:ln>
            </p:spPr>
            <p:txBody>
              <a:bodyPr spcFirstLastPara="1" wrap="square" lIns="91425" tIns="91425" rIns="91425" bIns="91425" anchor="t" anchorCtr="0">
                <a:noAutofit/>
              </a:bodyPr>
              <a:lstStyle/>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MX" sz="14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rPr>
                  <a:t>La legislación que protege el derecho a la vida privada y a los datos personales, establezca un límite interno a esos derechos o restricciones, en cuyo caso esa información regresa al espacio del DAI</a:t>
                </a:r>
                <a:endParaRPr kumimoji="0" sz="14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endParaRPr>
              </a:p>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0" name="Google Shape;506;p24">
                <a:extLst>
                  <a:ext uri="{FF2B5EF4-FFF2-40B4-BE49-F238E27FC236}">
                    <a16:creationId xmlns:a16="http://schemas.microsoft.com/office/drawing/2014/main" id="{8D74A6D1-1E65-462A-9380-2310339050B7}"/>
                  </a:ext>
                </a:extLst>
              </p:cNvPr>
              <p:cNvSpPr txBox="1"/>
              <p:nvPr/>
            </p:nvSpPr>
            <p:spPr>
              <a:xfrm>
                <a:off x="-121784" y="2073856"/>
                <a:ext cx="2490009" cy="354600"/>
              </a:xfrm>
              <a:prstGeom prst="rect">
                <a:avLst/>
              </a:prstGeom>
              <a:noFill/>
              <a:ln>
                <a:noFill/>
              </a:ln>
            </p:spPr>
            <p:txBody>
              <a:bodyPr spcFirstLastPara="1" wrap="square" lIns="9142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FF00FF"/>
                    </a:solidFill>
                    <a:effectLst/>
                    <a:uLnTx/>
                    <a:uFillTx/>
                    <a:latin typeface="Arial Narrow" panose="020B0606020202030204" pitchFamily="34" charset="0"/>
                    <a:ea typeface="Fira Sans Extra Condensed"/>
                    <a:cs typeface="Fira Sans Extra Condensed"/>
                    <a:sym typeface="Fira Sans Extra Condensed"/>
                  </a:rPr>
                  <a:t>En principio NO, a menos que</a:t>
                </a:r>
                <a:endParaRPr kumimoji="0" b="1" i="0" u="none" strike="noStrike" kern="0" cap="none" spc="0" normalizeH="0" baseline="0" noProof="0" dirty="0">
                  <a:ln>
                    <a:noFill/>
                  </a:ln>
                  <a:solidFill>
                    <a:srgbClr val="FF00FF"/>
                  </a:solidFill>
                  <a:effectLst/>
                  <a:uLnTx/>
                  <a:uFillTx/>
                  <a:latin typeface="Arial Narrow" panose="020B0606020202030204" pitchFamily="34" charset="0"/>
                  <a:ea typeface="Fira Sans Extra Condensed"/>
                  <a:cs typeface="Fira Sans Extra Condensed"/>
                  <a:sym typeface="Fira Sans Extra Condensed"/>
                </a:endParaRPr>
              </a:p>
            </p:txBody>
          </p:sp>
        </p:grpSp>
        <p:grpSp>
          <p:nvGrpSpPr>
            <p:cNvPr id="24" name="Google Shape;510;p24">
              <a:extLst>
                <a:ext uri="{FF2B5EF4-FFF2-40B4-BE49-F238E27FC236}">
                  <a16:creationId xmlns:a16="http://schemas.microsoft.com/office/drawing/2014/main" id="{F0FD6AA7-E3D7-4F67-96A3-D3D3913CF488}"/>
                </a:ext>
              </a:extLst>
            </p:cNvPr>
            <p:cNvGrpSpPr/>
            <p:nvPr/>
          </p:nvGrpSpPr>
          <p:grpSpPr>
            <a:xfrm>
              <a:off x="3662287" y="1203713"/>
              <a:ext cx="1818898" cy="2556563"/>
              <a:chOff x="3662287" y="1203713"/>
              <a:chExt cx="1818898" cy="2556563"/>
            </a:xfrm>
          </p:grpSpPr>
          <p:sp>
            <p:nvSpPr>
              <p:cNvPr id="25" name="Google Shape;511;p24">
                <a:extLst>
                  <a:ext uri="{FF2B5EF4-FFF2-40B4-BE49-F238E27FC236}">
                    <a16:creationId xmlns:a16="http://schemas.microsoft.com/office/drawing/2014/main" id="{9CB74482-B3C8-4907-A2C2-97BFF91A7961}"/>
                  </a:ext>
                </a:extLst>
              </p:cNvPr>
              <p:cNvSpPr/>
              <p:nvPr/>
            </p:nvSpPr>
            <p:spPr>
              <a:xfrm>
                <a:off x="4233463" y="2244113"/>
                <a:ext cx="677100" cy="677100"/>
              </a:xfrm>
              <a:prstGeom prst="ellipse">
                <a:avLst/>
              </a:prstGeom>
              <a:solidFill>
                <a:srgbClr val="C888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12;p24">
                <a:extLst>
                  <a:ext uri="{FF2B5EF4-FFF2-40B4-BE49-F238E27FC236}">
                    <a16:creationId xmlns:a16="http://schemas.microsoft.com/office/drawing/2014/main" id="{5D18EE0B-C64B-4D80-8486-21E44BA7C4FA}"/>
                  </a:ext>
                </a:extLst>
              </p:cNvPr>
              <p:cNvSpPr/>
              <p:nvPr/>
            </p:nvSpPr>
            <p:spPr>
              <a:xfrm>
                <a:off x="4382827" y="2395010"/>
                <a:ext cx="378387" cy="375296"/>
              </a:xfrm>
              <a:custGeom>
                <a:avLst/>
                <a:gdLst/>
                <a:ahLst/>
                <a:cxnLst/>
                <a:rect l="l" t="t" r="r" b="b"/>
                <a:pathLst>
                  <a:path w="12855" h="12750" extrusionOk="0">
                    <a:moveTo>
                      <a:pt x="6304" y="770"/>
                    </a:moveTo>
                    <a:cubicBezTo>
                      <a:pt x="6519" y="770"/>
                      <a:pt x="6711" y="952"/>
                      <a:pt x="6711" y="1186"/>
                    </a:cubicBezTo>
                    <a:lnTo>
                      <a:pt x="6711" y="1659"/>
                    </a:lnTo>
                    <a:cubicBezTo>
                      <a:pt x="6569" y="1643"/>
                      <a:pt x="6435" y="1635"/>
                      <a:pt x="6302" y="1635"/>
                    </a:cubicBezTo>
                    <a:cubicBezTo>
                      <a:pt x="6168" y="1635"/>
                      <a:pt x="6034" y="1643"/>
                      <a:pt x="5892" y="1659"/>
                    </a:cubicBezTo>
                    <a:lnTo>
                      <a:pt x="5892" y="1186"/>
                    </a:lnTo>
                    <a:cubicBezTo>
                      <a:pt x="5892" y="1029"/>
                      <a:pt x="5955" y="934"/>
                      <a:pt x="6081" y="840"/>
                    </a:cubicBezTo>
                    <a:cubicBezTo>
                      <a:pt x="6154" y="791"/>
                      <a:pt x="6230" y="770"/>
                      <a:pt x="6304" y="770"/>
                    </a:cubicBezTo>
                    <a:close/>
                    <a:moveTo>
                      <a:pt x="6249" y="2423"/>
                    </a:moveTo>
                    <a:cubicBezTo>
                      <a:pt x="7067" y="2423"/>
                      <a:pt x="7748" y="3312"/>
                      <a:pt x="7373" y="4148"/>
                    </a:cubicBezTo>
                    <a:cubicBezTo>
                      <a:pt x="7184" y="4619"/>
                      <a:pt x="6731" y="4914"/>
                      <a:pt x="6251" y="4914"/>
                    </a:cubicBezTo>
                    <a:cubicBezTo>
                      <a:pt x="6089" y="4914"/>
                      <a:pt x="5925" y="4881"/>
                      <a:pt x="5766" y="4809"/>
                    </a:cubicBezTo>
                    <a:cubicBezTo>
                      <a:pt x="5136" y="4557"/>
                      <a:pt x="4852" y="3707"/>
                      <a:pt x="5230" y="3045"/>
                    </a:cubicBezTo>
                    <a:cubicBezTo>
                      <a:pt x="5325" y="2856"/>
                      <a:pt x="5482" y="2699"/>
                      <a:pt x="5640" y="2604"/>
                    </a:cubicBezTo>
                    <a:cubicBezTo>
                      <a:pt x="5766" y="2541"/>
                      <a:pt x="5892" y="2510"/>
                      <a:pt x="6018" y="2447"/>
                    </a:cubicBezTo>
                    <a:cubicBezTo>
                      <a:pt x="6096" y="2431"/>
                      <a:pt x="6173" y="2423"/>
                      <a:pt x="6249" y="2423"/>
                    </a:cubicBezTo>
                    <a:close/>
                    <a:moveTo>
                      <a:pt x="4852" y="5156"/>
                    </a:moveTo>
                    <a:cubicBezTo>
                      <a:pt x="5041" y="5377"/>
                      <a:pt x="5293" y="5534"/>
                      <a:pt x="5577" y="5597"/>
                    </a:cubicBezTo>
                    <a:lnTo>
                      <a:pt x="3939" y="8243"/>
                    </a:lnTo>
                    <a:lnTo>
                      <a:pt x="2962" y="8243"/>
                    </a:lnTo>
                    <a:lnTo>
                      <a:pt x="4852" y="5156"/>
                    </a:lnTo>
                    <a:close/>
                    <a:moveTo>
                      <a:pt x="7719" y="5187"/>
                    </a:moveTo>
                    <a:lnTo>
                      <a:pt x="9610" y="8243"/>
                    </a:lnTo>
                    <a:lnTo>
                      <a:pt x="8633" y="8243"/>
                    </a:lnTo>
                    <a:lnTo>
                      <a:pt x="7026" y="5597"/>
                    </a:lnTo>
                    <a:cubicBezTo>
                      <a:pt x="7310" y="5503"/>
                      <a:pt x="7530" y="5377"/>
                      <a:pt x="7719" y="5187"/>
                    </a:cubicBezTo>
                    <a:close/>
                    <a:moveTo>
                      <a:pt x="6333" y="6007"/>
                    </a:moveTo>
                    <a:lnTo>
                      <a:pt x="7688" y="8275"/>
                    </a:lnTo>
                    <a:lnTo>
                      <a:pt x="7467" y="8275"/>
                    </a:lnTo>
                    <a:lnTo>
                      <a:pt x="7467" y="8243"/>
                    </a:lnTo>
                    <a:cubicBezTo>
                      <a:pt x="7373" y="7960"/>
                      <a:pt x="7215" y="7771"/>
                      <a:pt x="6995" y="7613"/>
                    </a:cubicBezTo>
                    <a:cubicBezTo>
                      <a:pt x="6783" y="7462"/>
                      <a:pt x="6545" y="7391"/>
                      <a:pt x="6310" y="7391"/>
                    </a:cubicBezTo>
                    <a:cubicBezTo>
                      <a:pt x="5812" y="7391"/>
                      <a:pt x="5329" y="7708"/>
                      <a:pt x="5136" y="8243"/>
                    </a:cubicBezTo>
                    <a:lnTo>
                      <a:pt x="4947" y="8243"/>
                    </a:lnTo>
                    <a:lnTo>
                      <a:pt x="6333" y="6007"/>
                    </a:lnTo>
                    <a:close/>
                    <a:moveTo>
                      <a:pt x="6274" y="8212"/>
                    </a:moveTo>
                    <a:cubicBezTo>
                      <a:pt x="6325" y="8212"/>
                      <a:pt x="6377" y="8222"/>
                      <a:pt x="6428" y="8243"/>
                    </a:cubicBezTo>
                    <a:cubicBezTo>
                      <a:pt x="6585" y="8306"/>
                      <a:pt x="6680" y="8495"/>
                      <a:pt x="6680" y="8653"/>
                    </a:cubicBezTo>
                    <a:cubicBezTo>
                      <a:pt x="6704" y="8901"/>
                      <a:pt x="6515" y="9071"/>
                      <a:pt x="6295" y="9071"/>
                    </a:cubicBezTo>
                    <a:cubicBezTo>
                      <a:pt x="6235" y="9071"/>
                      <a:pt x="6173" y="9058"/>
                      <a:pt x="6113" y="9031"/>
                    </a:cubicBezTo>
                    <a:cubicBezTo>
                      <a:pt x="5924" y="8968"/>
                      <a:pt x="5798" y="8716"/>
                      <a:pt x="5892" y="8495"/>
                    </a:cubicBezTo>
                    <a:cubicBezTo>
                      <a:pt x="5941" y="8326"/>
                      <a:pt x="6101" y="8212"/>
                      <a:pt x="6274" y="8212"/>
                    </a:cubicBezTo>
                    <a:close/>
                    <a:moveTo>
                      <a:pt x="3435" y="9063"/>
                    </a:moveTo>
                    <a:lnTo>
                      <a:pt x="1891" y="11583"/>
                    </a:lnTo>
                    <a:cubicBezTo>
                      <a:pt x="1576" y="11205"/>
                      <a:pt x="1513" y="10606"/>
                      <a:pt x="1796" y="10165"/>
                    </a:cubicBezTo>
                    <a:lnTo>
                      <a:pt x="2458" y="9063"/>
                    </a:lnTo>
                    <a:close/>
                    <a:moveTo>
                      <a:pt x="10145" y="9063"/>
                    </a:moveTo>
                    <a:lnTo>
                      <a:pt x="10807" y="10165"/>
                    </a:lnTo>
                    <a:cubicBezTo>
                      <a:pt x="11027" y="10606"/>
                      <a:pt x="10996" y="11205"/>
                      <a:pt x="10681" y="11583"/>
                    </a:cubicBezTo>
                    <a:lnTo>
                      <a:pt x="9169" y="9063"/>
                    </a:lnTo>
                    <a:close/>
                    <a:moveTo>
                      <a:pt x="6256" y="1"/>
                    </a:moveTo>
                    <a:cubicBezTo>
                      <a:pt x="5728" y="1"/>
                      <a:pt x="5259" y="331"/>
                      <a:pt x="5104" y="871"/>
                    </a:cubicBezTo>
                    <a:cubicBezTo>
                      <a:pt x="5041" y="997"/>
                      <a:pt x="5041" y="1123"/>
                      <a:pt x="5041" y="1218"/>
                    </a:cubicBezTo>
                    <a:lnTo>
                      <a:pt x="5041" y="2069"/>
                    </a:lnTo>
                    <a:cubicBezTo>
                      <a:pt x="4317" y="2604"/>
                      <a:pt x="4033" y="3581"/>
                      <a:pt x="4348" y="4431"/>
                    </a:cubicBezTo>
                    <a:cubicBezTo>
                      <a:pt x="4002" y="4998"/>
                      <a:pt x="2836" y="6920"/>
                      <a:pt x="1985" y="8275"/>
                    </a:cubicBezTo>
                    <a:lnTo>
                      <a:pt x="473" y="8275"/>
                    </a:lnTo>
                    <a:cubicBezTo>
                      <a:pt x="284" y="8275"/>
                      <a:pt x="95" y="8432"/>
                      <a:pt x="64" y="8653"/>
                    </a:cubicBezTo>
                    <a:cubicBezTo>
                      <a:pt x="1" y="8874"/>
                      <a:pt x="221" y="9094"/>
                      <a:pt x="442" y="9094"/>
                    </a:cubicBezTo>
                    <a:lnTo>
                      <a:pt x="1418" y="9094"/>
                    </a:lnTo>
                    <a:lnTo>
                      <a:pt x="1009" y="9787"/>
                    </a:lnTo>
                    <a:cubicBezTo>
                      <a:pt x="599" y="10417"/>
                      <a:pt x="599" y="11236"/>
                      <a:pt x="946" y="11866"/>
                    </a:cubicBezTo>
                    <a:cubicBezTo>
                      <a:pt x="1103" y="12182"/>
                      <a:pt x="1387" y="12465"/>
                      <a:pt x="1702" y="12654"/>
                    </a:cubicBezTo>
                    <a:cubicBezTo>
                      <a:pt x="1761" y="12694"/>
                      <a:pt x="1827" y="12711"/>
                      <a:pt x="1893" y="12711"/>
                    </a:cubicBezTo>
                    <a:cubicBezTo>
                      <a:pt x="2037" y="12711"/>
                      <a:pt x="2182" y="12626"/>
                      <a:pt x="2269" y="12497"/>
                    </a:cubicBezTo>
                    <a:lnTo>
                      <a:pt x="4348" y="9094"/>
                    </a:lnTo>
                    <a:lnTo>
                      <a:pt x="5041" y="9094"/>
                    </a:lnTo>
                    <a:cubicBezTo>
                      <a:pt x="5167" y="9504"/>
                      <a:pt x="5482" y="9787"/>
                      <a:pt x="5829" y="9882"/>
                    </a:cubicBezTo>
                    <a:cubicBezTo>
                      <a:pt x="5961" y="9928"/>
                      <a:pt x="6096" y="9950"/>
                      <a:pt x="6227" y="9950"/>
                    </a:cubicBezTo>
                    <a:cubicBezTo>
                      <a:pt x="6628" y="9950"/>
                      <a:pt x="7002" y="9749"/>
                      <a:pt x="7215" y="9441"/>
                    </a:cubicBezTo>
                    <a:cubicBezTo>
                      <a:pt x="7310" y="9346"/>
                      <a:pt x="7373" y="9189"/>
                      <a:pt x="7373" y="9189"/>
                    </a:cubicBezTo>
                    <a:lnTo>
                      <a:pt x="8097" y="9189"/>
                    </a:lnTo>
                    <a:lnTo>
                      <a:pt x="10145" y="12528"/>
                    </a:lnTo>
                    <a:cubicBezTo>
                      <a:pt x="10207" y="12673"/>
                      <a:pt x="10337" y="12750"/>
                      <a:pt x="10473" y="12750"/>
                    </a:cubicBezTo>
                    <a:cubicBezTo>
                      <a:pt x="10544" y="12750"/>
                      <a:pt x="10616" y="12729"/>
                      <a:pt x="10681" y="12686"/>
                    </a:cubicBezTo>
                    <a:cubicBezTo>
                      <a:pt x="11657" y="12119"/>
                      <a:pt x="11972" y="10795"/>
                      <a:pt x="11405" y="9850"/>
                    </a:cubicBezTo>
                    <a:lnTo>
                      <a:pt x="10996" y="9189"/>
                    </a:lnTo>
                    <a:lnTo>
                      <a:pt x="12288" y="9189"/>
                    </a:lnTo>
                    <a:cubicBezTo>
                      <a:pt x="12508" y="9189"/>
                      <a:pt x="12697" y="9031"/>
                      <a:pt x="12729" y="8842"/>
                    </a:cubicBezTo>
                    <a:cubicBezTo>
                      <a:pt x="12855" y="8432"/>
                      <a:pt x="12666" y="8243"/>
                      <a:pt x="12382" y="8243"/>
                    </a:cubicBezTo>
                    <a:lnTo>
                      <a:pt x="10555" y="8243"/>
                    </a:lnTo>
                    <a:lnTo>
                      <a:pt x="8192" y="4368"/>
                    </a:lnTo>
                    <a:cubicBezTo>
                      <a:pt x="8507" y="3549"/>
                      <a:pt x="8255" y="2573"/>
                      <a:pt x="7499" y="2005"/>
                    </a:cubicBezTo>
                    <a:lnTo>
                      <a:pt x="7499" y="1218"/>
                    </a:lnTo>
                    <a:cubicBezTo>
                      <a:pt x="7499" y="682"/>
                      <a:pt x="7152" y="210"/>
                      <a:pt x="6617" y="52"/>
                    </a:cubicBezTo>
                    <a:cubicBezTo>
                      <a:pt x="6495" y="18"/>
                      <a:pt x="6374" y="1"/>
                      <a:pt x="62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7" name="Google Shape;513;p24">
                <a:extLst>
                  <a:ext uri="{FF2B5EF4-FFF2-40B4-BE49-F238E27FC236}">
                    <a16:creationId xmlns:a16="http://schemas.microsoft.com/office/drawing/2014/main" id="{162896C2-0906-4977-9D81-C69ED18C14C6}"/>
                  </a:ext>
                </a:extLst>
              </p:cNvPr>
              <p:cNvCxnSpPr/>
              <p:nvPr/>
            </p:nvCxnSpPr>
            <p:spPr>
              <a:xfrm>
                <a:off x="4567675" y="2788275"/>
                <a:ext cx="8100" cy="972000"/>
              </a:xfrm>
              <a:prstGeom prst="straightConnector1">
                <a:avLst/>
              </a:prstGeom>
              <a:noFill/>
              <a:ln w="28575" cap="flat" cmpd="sng">
                <a:solidFill>
                  <a:srgbClr val="C888F2"/>
                </a:solidFill>
                <a:prstDash val="solid"/>
                <a:round/>
                <a:headEnd type="none" w="med" len="med"/>
                <a:tailEnd type="oval" w="med" len="med"/>
              </a:ln>
            </p:spPr>
          </p:cxnSp>
          <p:sp>
            <p:nvSpPr>
              <p:cNvPr id="28" name="Google Shape;514;p24">
                <a:extLst>
                  <a:ext uri="{FF2B5EF4-FFF2-40B4-BE49-F238E27FC236}">
                    <a16:creationId xmlns:a16="http://schemas.microsoft.com/office/drawing/2014/main" id="{0949DC04-DEAD-4C4F-B0DB-F3EF517225C4}"/>
                  </a:ext>
                </a:extLst>
              </p:cNvPr>
              <p:cNvSpPr txBox="1"/>
              <p:nvPr/>
            </p:nvSpPr>
            <p:spPr>
              <a:xfrm>
                <a:off x="3662287" y="1558317"/>
                <a:ext cx="1814700" cy="590100"/>
              </a:xfrm>
              <a:prstGeom prst="rect">
                <a:avLst/>
              </a:prstGeom>
              <a:noFill/>
              <a:ln>
                <a:noFill/>
              </a:ln>
            </p:spPr>
            <p:txBody>
              <a:bodyPr spcFirstLastPara="1" wrap="square" lIns="91425" tIns="91425" rIns="91425" bIns="91425" anchor="ctr" anchorCtr="0">
                <a:noAutofit/>
              </a:bodyPr>
              <a:lstStyle/>
              <a:p>
                <a:pPr algn="ctr">
                  <a:buClr>
                    <a:srgbClr val="000000"/>
                  </a:buClr>
                  <a:buSzPts val="1100"/>
                </a:pPr>
                <a:r>
                  <a:rPr lang="en" sz="1400" b="1" kern="0" dirty="0">
                    <a:solidFill>
                      <a:srgbClr val="000000"/>
                    </a:solidFill>
                    <a:latin typeface="Arial Narrow" panose="020B0606020202030204" pitchFamily="34" charset="0"/>
                    <a:ea typeface="Roboto"/>
                    <a:sym typeface="Roboto"/>
                  </a:rPr>
                  <a:t>Una vez más ,hemos diluido el escenario de límites, </a:t>
                </a:r>
                <a:r>
                  <a:rPr lang="en" sz="1400" b="1" kern="0" dirty="0" err="1">
                    <a:solidFill>
                      <a:srgbClr val="000000"/>
                    </a:solidFill>
                    <a:latin typeface="Arial Narrow" panose="020B0606020202030204" pitchFamily="34" charset="0"/>
                    <a:ea typeface="Roboto"/>
                    <a:sym typeface="Roboto"/>
                  </a:rPr>
                  <a:t>traspasables</a:t>
                </a:r>
                <a:r>
                  <a:rPr lang="en" sz="1400" b="1" kern="0" dirty="0">
                    <a:solidFill>
                      <a:srgbClr val="000000"/>
                    </a:solidFill>
                    <a:latin typeface="Arial Narrow" panose="020B0606020202030204" pitchFamily="34" charset="0"/>
                    <a:ea typeface="Roboto"/>
                    <a:sym typeface="Roboto"/>
                  </a:rPr>
                  <a:t>, </a:t>
                </a:r>
                <a:r>
                  <a:rPr lang="en" sz="1400" b="1" kern="0" dirty="0" err="1">
                    <a:solidFill>
                      <a:srgbClr val="000000"/>
                    </a:solidFill>
                    <a:latin typeface="Arial Narrow" panose="020B0606020202030204" pitchFamily="34" charset="0"/>
                    <a:ea typeface="Roboto"/>
                    <a:sym typeface="Roboto"/>
                  </a:rPr>
                  <a:t>únicos</a:t>
                </a:r>
                <a:r>
                  <a:rPr lang="en" sz="1400" b="1" kern="0" dirty="0">
                    <a:solidFill>
                      <a:srgbClr val="000000"/>
                    </a:solidFill>
                    <a:latin typeface="Arial Narrow" panose="020B0606020202030204" pitchFamily="34" charset="0"/>
                    <a:ea typeface="Roboto"/>
                    <a:sym typeface="Roboto"/>
                  </a:rPr>
                  <a:t> e irrepetibles</a:t>
                </a:r>
                <a:endParaRPr sz="1400" b="1" kern="0" dirty="0">
                  <a:solidFill>
                    <a:srgbClr val="000000"/>
                  </a:solidFill>
                  <a:latin typeface="Arial Narrow" panose="020B0606020202030204" pitchFamily="34" charset="0"/>
                  <a:ea typeface="Roboto"/>
                  <a:sym typeface="Roboto"/>
                </a:endParaRPr>
              </a:p>
            </p:txBody>
          </p:sp>
          <p:sp>
            <p:nvSpPr>
              <p:cNvPr id="29" name="Google Shape;515;p24">
                <a:extLst>
                  <a:ext uri="{FF2B5EF4-FFF2-40B4-BE49-F238E27FC236}">
                    <a16:creationId xmlns:a16="http://schemas.microsoft.com/office/drawing/2014/main" id="{3C8EDC03-C236-40BF-835A-B3D754760B1B}"/>
                  </a:ext>
                </a:extLst>
              </p:cNvPr>
              <p:cNvSpPr txBox="1"/>
              <p:nvPr/>
            </p:nvSpPr>
            <p:spPr>
              <a:xfrm>
                <a:off x="3666486" y="1203713"/>
                <a:ext cx="1814700" cy="3546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C888F2"/>
                    </a:solidFill>
                    <a:effectLst/>
                    <a:uLnTx/>
                    <a:uFillTx/>
                    <a:latin typeface="Arial Narrow" panose="020B0606020202030204" pitchFamily="34" charset="0"/>
                    <a:ea typeface="Fira Sans Extra Condensed Medium"/>
                    <a:cs typeface="Fira Sans Extra Condensed Medium"/>
                    <a:sym typeface="Fira Sans Extra Condensed Medium"/>
                  </a:rPr>
                  <a:t>Límites</a:t>
                </a:r>
                <a:endParaRPr kumimoji="0" sz="1600" b="1" i="0" u="none" strike="noStrike" kern="0" cap="none" spc="0" normalizeH="0" baseline="0" noProof="0" dirty="0">
                  <a:ln>
                    <a:noFill/>
                  </a:ln>
                  <a:solidFill>
                    <a:srgbClr val="C888F2"/>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grpSp>
        <p:grpSp>
          <p:nvGrpSpPr>
            <p:cNvPr id="30" name="Google Shape;516;p24">
              <a:extLst>
                <a:ext uri="{FF2B5EF4-FFF2-40B4-BE49-F238E27FC236}">
                  <a16:creationId xmlns:a16="http://schemas.microsoft.com/office/drawing/2014/main" id="{ECF2E66C-FA14-46A6-994B-65B8ACC6F214}"/>
                </a:ext>
              </a:extLst>
            </p:cNvPr>
            <p:cNvGrpSpPr/>
            <p:nvPr/>
          </p:nvGrpSpPr>
          <p:grpSpPr>
            <a:xfrm>
              <a:off x="5419425" y="2148431"/>
              <a:ext cx="3168950" cy="1610385"/>
              <a:chOff x="5419425" y="2148431"/>
              <a:chExt cx="3168950" cy="1610385"/>
            </a:xfrm>
          </p:grpSpPr>
          <p:cxnSp>
            <p:nvCxnSpPr>
              <p:cNvPr id="31" name="Google Shape;517;p24">
                <a:extLst>
                  <a:ext uri="{FF2B5EF4-FFF2-40B4-BE49-F238E27FC236}">
                    <a16:creationId xmlns:a16="http://schemas.microsoft.com/office/drawing/2014/main" id="{702B3B63-C862-4924-BED7-5C7D0E5386E1}"/>
                  </a:ext>
                </a:extLst>
              </p:cNvPr>
              <p:cNvCxnSpPr/>
              <p:nvPr/>
            </p:nvCxnSpPr>
            <p:spPr>
              <a:xfrm rot="-5400000">
                <a:off x="5317875" y="2838566"/>
                <a:ext cx="1021800" cy="818700"/>
              </a:xfrm>
              <a:prstGeom prst="curvedConnector3">
                <a:avLst>
                  <a:gd name="adj1" fmla="val 50000"/>
                </a:avLst>
              </a:prstGeom>
              <a:noFill/>
              <a:ln w="28575" cap="flat" cmpd="sng">
                <a:solidFill>
                  <a:srgbClr val="705FD9"/>
                </a:solidFill>
                <a:prstDash val="solid"/>
                <a:round/>
                <a:headEnd type="oval" w="med" len="med"/>
                <a:tailEnd type="none" w="med" len="med"/>
              </a:ln>
            </p:spPr>
          </p:cxnSp>
          <p:sp>
            <p:nvSpPr>
              <p:cNvPr id="32" name="Google Shape;518;p24">
                <a:extLst>
                  <a:ext uri="{FF2B5EF4-FFF2-40B4-BE49-F238E27FC236}">
                    <a16:creationId xmlns:a16="http://schemas.microsoft.com/office/drawing/2014/main" id="{685C1AB1-AEB6-49EC-852E-333374FE6B27}"/>
                  </a:ext>
                </a:extLst>
              </p:cNvPr>
              <p:cNvSpPr/>
              <p:nvPr/>
            </p:nvSpPr>
            <p:spPr>
              <a:xfrm flipH="1">
                <a:off x="6035916" y="2244125"/>
                <a:ext cx="677100" cy="677100"/>
              </a:xfrm>
              <a:prstGeom prst="ellipse">
                <a:avLst/>
              </a:prstGeom>
              <a:solidFill>
                <a:srgbClr val="705F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 name="Google Shape;520;p24">
                <a:extLst>
                  <a:ext uri="{FF2B5EF4-FFF2-40B4-BE49-F238E27FC236}">
                    <a16:creationId xmlns:a16="http://schemas.microsoft.com/office/drawing/2014/main" id="{149C2E58-844F-47C5-B3B5-F919112D80A1}"/>
                  </a:ext>
                </a:extLst>
              </p:cNvPr>
              <p:cNvSpPr txBox="1"/>
              <p:nvPr/>
            </p:nvSpPr>
            <p:spPr>
              <a:xfrm>
                <a:off x="6746975" y="2148431"/>
                <a:ext cx="1841400" cy="3546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705FD9"/>
                    </a:solidFill>
                    <a:effectLst/>
                    <a:uLnTx/>
                    <a:uFillTx/>
                    <a:latin typeface="Fira Sans Extra Condensed"/>
                    <a:ea typeface="Fira Sans Extra Condensed"/>
                    <a:cs typeface="Fira Sans Extra Condensed"/>
                    <a:sym typeface="Fira Sans Extra Condensed"/>
                  </a:rPr>
                  <a:t>Marco estable </a:t>
                </a:r>
                <a:endParaRPr kumimoji="0" sz="1600" b="1" i="0" u="none" strike="noStrike" kern="0" cap="none" spc="0" normalizeH="0" baseline="0" noProof="0" dirty="0">
                  <a:ln>
                    <a:noFill/>
                  </a:ln>
                  <a:solidFill>
                    <a:srgbClr val="705FD9"/>
                  </a:solidFill>
                  <a:effectLst/>
                  <a:uLnTx/>
                  <a:uFillTx/>
                  <a:latin typeface="Fira Sans Extra Condensed"/>
                  <a:ea typeface="Fira Sans Extra Condensed"/>
                  <a:cs typeface="Fira Sans Extra Condensed"/>
                  <a:sym typeface="Fira Sans Extra Condensed"/>
                </a:endParaRPr>
              </a:p>
            </p:txBody>
          </p:sp>
          <p:sp>
            <p:nvSpPr>
              <p:cNvPr id="35" name="Google Shape;521;p24">
                <a:extLst>
                  <a:ext uri="{FF2B5EF4-FFF2-40B4-BE49-F238E27FC236}">
                    <a16:creationId xmlns:a16="http://schemas.microsoft.com/office/drawing/2014/main" id="{6FC3205B-1800-4617-B3F2-8B258F04C9AC}"/>
                  </a:ext>
                </a:extLst>
              </p:cNvPr>
              <p:cNvSpPr txBox="1"/>
              <p:nvPr/>
            </p:nvSpPr>
            <p:spPr>
              <a:xfrm>
                <a:off x="6746975" y="2440119"/>
                <a:ext cx="1841400" cy="726000"/>
              </a:xfrm>
              <a:prstGeom prst="rect">
                <a:avLst/>
              </a:prstGeom>
              <a:noFill/>
              <a:ln>
                <a:noFill/>
              </a:ln>
            </p:spPr>
            <p:txBody>
              <a:bodyPr spcFirstLastPara="1" wrap="square" lIns="91425" tIns="91425" rIns="91425" bIns="91425" anchor="t" anchorCtr="0">
                <a:noAutofit/>
              </a:bodyPr>
              <a:lstStyle/>
              <a:p>
                <a:pPr marR="0" lvl="0" indent="0" fontAlgn="auto">
                  <a:lnSpc>
                    <a:spcPct val="100000"/>
                  </a:lnSpc>
                  <a:spcBef>
                    <a:spcPts val="0"/>
                  </a:spcBef>
                  <a:spcAft>
                    <a:spcPts val="0"/>
                  </a:spcAft>
                  <a:buClr>
                    <a:srgbClr val="000000"/>
                  </a:buClr>
                  <a:buSzPts val="1100"/>
                  <a:buFont typeface="Arial"/>
                  <a:buNone/>
                  <a:tabLst/>
                  <a:defRPr/>
                </a:pPr>
                <a:r>
                  <a:rPr lang="es-MX" sz="1400" b="1" kern="0" dirty="0">
                    <a:solidFill>
                      <a:srgbClr val="000000"/>
                    </a:solidFill>
                    <a:latin typeface="Arial Narrow" panose="020B0606020202030204" pitchFamily="34" charset="0"/>
                    <a:ea typeface="Roboto"/>
                    <a:sym typeface="Roboto"/>
                  </a:rPr>
                  <a:t>Cierto que cada caso es específico, pero tenemos un marco normativo estable</a:t>
                </a:r>
                <a:endParaRPr sz="1400" b="1" kern="0" dirty="0">
                  <a:solidFill>
                    <a:srgbClr val="000000"/>
                  </a:solidFill>
                  <a:latin typeface="Arial Narrow" panose="020B0606020202030204" pitchFamily="34" charset="0"/>
                  <a:ea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grpSp>
      <p:sp>
        <p:nvSpPr>
          <p:cNvPr id="37" name="Google Shape;1023;p46">
            <a:extLst>
              <a:ext uri="{FF2B5EF4-FFF2-40B4-BE49-F238E27FC236}">
                <a16:creationId xmlns:a16="http://schemas.microsoft.com/office/drawing/2014/main" id="{F652E84D-9234-432C-81F6-3E2D769DC650}"/>
              </a:ext>
            </a:extLst>
          </p:cNvPr>
          <p:cNvSpPr txBox="1">
            <a:spLocks/>
          </p:cNvSpPr>
          <p:nvPr/>
        </p:nvSpPr>
        <p:spPr>
          <a:xfrm>
            <a:off x="592183" y="935978"/>
            <a:ext cx="11051177"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pPr marL="0" marR="0" lvl="0" indent="0" algn="ctr" defTabSz="914400" rtl="0" eaLnBrk="1" fontAlgn="auto" latinLnBrk="0" hangingPunct="1">
              <a:lnSpc>
                <a:spcPct val="100000"/>
              </a:lnSpc>
              <a:spcBef>
                <a:spcPts val="0"/>
              </a:spcBef>
              <a:spcAft>
                <a:spcPts val="0"/>
              </a:spcAft>
              <a:buClr>
                <a:srgbClr val="151D30"/>
              </a:buClr>
              <a:buSzPts val="4200"/>
              <a:buFont typeface="Architects Daughter"/>
              <a:buNone/>
              <a:tabLst/>
              <a:defRPr/>
            </a:pPr>
            <a:r>
              <a:rPr kumimoji="0" lang="es-MX" sz="2400" b="1" i="0" u="none" strike="noStrike" kern="0" cap="none" spc="0" normalizeH="0" baseline="0" noProof="0" dirty="0">
                <a:ln>
                  <a:noFill/>
                </a:ln>
                <a:solidFill>
                  <a:srgbClr val="00B050"/>
                </a:solidFill>
                <a:effectLst/>
                <a:uLnTx/>
                <a:uFillTx/>
                <a:latin typeface="Arial Narrow" panose="020B0606020202030204" pitchFamily="34" charset="0"/>
                <a:sym typeface="Architects Daughter"/>
              </a:rPr>
              <a:t>Pero, ¿entonces no es objeto del DAI la información que contenga datos personales?</a:t>
            </a:r>
          </a:p>
        </p:txBody>
      </p:sp>
      <p:grpSp>
        <p:nvGrpSpPr>
          <p:cNvPr id="38" name="Google Shape;1184;p17">
            <a:extLst>
              <a:ext uri="{FF2B5EF4-FFF2-40B4-BE49-F238E27FC236}">
                <a16:creationId xmlns:a16="http://schemas.microsoft.com/office/drawing/2014/main" id="{0FC26A6D-CEDA-4717-933D-3D4E0A5BB052}"/>
              </a:ext>
            </a:extLst>
          </p:cNvPr>
          <p:cNvGrpSpPr/>
          <p:nvPr/>
        </p:nvGrpSpPr>
        <p:grpSpPr>
          <a:xfrm>
            <a:off x="3525685" y="3366833"/>
            <a:ext cx="513367" cy="474321"/>
            <a:chOff x="7156712" y="4627821"/>
            <a:chExt cx="386678" cy="366136"/>
          </a:xfrm>
          <a:solidFill>
            <a:schemeClr val="bg1"/>
          </a:solidFill>
        </p:grpSpPr>
        <p:sp>
          <p:nvSpPr>
            <p:cNvPr id="39" name="Google Shape;1185;p17">
              <a:extLst>
                <a:ext uri="{FF2B5EF4-FFF2-40B4-BE49-F238E27FC236}">
                  <a16:creationId xmlns:a16="http://schemas.microsoft.com/office/drawing/2014/main" id="{F2B09F2C-F9CF-4C6C-922A-F564A4AC20DA}"/>
                </a:ext>
              </a:extLst>
            </p:cNvPr>
            <p:cNvSpPr/>
            <p:nvPr/>
          </p:nvSpPr>
          <p:spPr>
            <a:xfrm>
              <a:off x="7453805" y="4770078"/>
              <a:ext cx="89586" cy="159586"/>
            </a:xfrm>
            <a:custGeom>
              <a:avLst/>
              <a:gdLst/>
              <a:ahLst/>
              <a:cxnLst/>
              <a:rect l="l" t="t" r="r" b="b"/>
              <a:pathLst>
                <a:path w="2621" h="4669" extrusionOk="0">
                  <a:moveTo>
                    <a:pt x="1620" y="0"/>
                  </a:moveTo>
                  <a:cubicBezTo>
                    <a:pt x="1501" y="119"/>
                    <a:pt x="1358" y="215"/>
                    <a:pt x="1215" y="286"/>
                  </a:cubicBezTo>
                  <a:lnTo>
                    <a:pt x="1001" y="381"/>
                  </a:lnTo>
                  <a:lnTo>
                    <a:pt x="1001" y="2834"/>
                  </a:lnTo>
                  <a:cubicBezTo>
                    <a:pt x="1" y="3192"/>
                    <a:pt x="263" y="4668"/>
                    <a:pt x="1310" y="4668"/>
                  </a:cubicBezTo>
                  <a:cubicBezTo>
                    <a:pt x="2382" y="4668"/>
                    <a:pt x="2620" y="3192"/>
                    <a:pt x="1620" y="2834"/>
                  </a:cubicBezTo>
                  <a:lnTo>
                    <a:pt x="1620"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86;p17">
              <a:extLst>
                <a:ext uri="{FF2B5EF4-FFF2-40B4-BE49-F238E27FC236}">
                  <a16:creationId xmlns:a16="http://schemas.microsoft.com/office/drawing/2014/main" id="{4926DBC6-782F-43C1-ABA8-95E55FF832F5}"/>
                </a:ext>
              </a:extLst>
            </p:cNvPr>
            <p:cNvSpPr/>
            <p:nvPr/>
          </p:nvSpPr>
          <p:spPr>
            <a:xfrm>
              <a:off x="7156712" y="4627821"/>
              <a:ext cx="350858" cy="193561"/>
            </a:xfrm>
            <a:custGeom>
              <a:avLst/>
              <a:gdLst/>
              <a:ahLst/>
              <a:cxnLst/>
              <a:rect l="l" t="t" r="r" b="b"/>
              <a:pathLst>
                <a:path w="10265" h="5663" extrusionOk="0">
                  <a:moveTo>
                    <a:pt x="5278" y="1"/>
                  </a:moveTo>
                  <a:cubicBezTo>
                    <a:pt x="4841" y="1"/>
                    <a:pt x="4406" y="102"/>
                    <a:pt x="4001" y="304"/>
                  </a:cubicBezTo>
                  <a:lnTo>
                    <a:pt x="929" y="1829"/>
                  </a:lnTo>
                  <a:cubicBezTo>
                    <a:pt x="0" y="2186"/>
                    <a:pt x="0" y="3496"/>
                    <a:pt x="929" y="3877"/>
                  </a:cubicBezTo>
                  <a:lnTo>
                    <a:pt x="4001" y="5377"/>
                  </a:lnTo>
                  <a:cubicBezTo>
                    <a:pt x="4406" y="5567"/>
                    <a:pt x="4841" y="5663"/>
                    <a:pt x="5278" y="5663"/>
                  </a:cubicBezTo>
                  <a:cubicBezTo>
                    <a:pt x="5716" y="5663"/>
                    <a:pt x="6156" y="5567"/>
                    <a:pt x="6573" y="5377"/>
                  </a:cubicBezTo>
                  <a:lnTo>
                    <a:pt x="9621" y="3877"/>
                  </a:lnTo>
                  <a:cubicBezTo>
                    <a:pt x="9931" y="3734"/>
                    <a:pt x="10145" y="3472"/>
                    <a:pt x="10264" y="3162"/>
                  </a:cubicBezTo>
                  <a:lnTo>
                    <a:pt x="6454" y="3162"/>
                  </a:lnTo>
                  <a:cubicBezTo>
                    <a:pt x="6236" y="3555"/>
                    <a:pt x="5819" y="3787"/>
                    <a:pt x="5384" y="3787"/>
                  </a:cubicBezTo>
                  <a:cubicBezTo>
                    <a:pt x="5344" y="3787"/>
                    <a:pt x="5304" y="3785"/>
                    <a:pt x="5263" y="3781"/>
                  </a:cubicBezTo>
                  <a:lnTo>
                    <a:pt x="5287" y="3781"/>
                  </a:lnTo>
                  <a:cubicBezTo>
                    <a:pt x="4573" y="3781"/>
                    <a:pt x="4025" y="3377"/>
                    <a:pt x="4025" y="2853"/>
                  </a:cubicBezTo>
                  <a:cubicBezTo>
                    <a:pt x="4025" y="2329"/>
                    <a:pt x="4573" y="1900"/>
                    <a:pt x="5287" y="1900"/>
                  </a:cubicBezTo>
                  <a:cubicBezTo>
                    <a:pt x="5309" y="1899"/>
                    <a:pt x="5331" y="1898"/>
                    <a:pt x="5352" y="1898"/>
                  </a:cubicBezTo>
                  <a:cubicBezTo>
                    <a:pt x="5804" y="1898"/>
                    <a:pt x="6228" y="2134"/>
                    <a:pt x="6478" y="2543"/>
                  </a:cubicBezTo>
                  <a:lnTo>
                    <a:pt x="10264" y="2543"/>
                  </a:lnTo>
                  <a:cubicBezTo>
                    <a:pt x="10169" y="2233"/>
                    <a:pt x="9931" y="1972"/>
                    <a:pt x="9645" y="1829"/>
                  </a:cubicBezTo>
                  <a:lnTo>
                    <a:pt x="6573" y="304"/>
                  </a:lnTo>
                  <a:cubicBezTo>
                    <a:pt x="6156" y="102"/>
                    <a:pt x="5716" y="1"/>
                    <a:pt x="527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87;p17">
              <a:extLst>
                <a:ext uri="{FF2B5EF4-FFF2-40B4-BE49-F238E27FC236}">
                  <a16:creationId xmlns:a16="http://schemas.microsoft.com/office/drawing/2014/main" id="{B4D93A1B-5299-4092-AA88-EF6FFA1691A4}"/>
                </a:ext>
              </a:extLst>
            </p:cNvPr>
            <p:cNvSpPr/>
            <p:nvPr/>
          </p:nvSpPr>
          <p:spPr>
            <a:xfrm>
              <a:off x="7315444" y="4714741"/>
              <a:ext cx="43169" cy="21192"/>
            </a:xfrm>
            <a:custGeom>
              <a:avLst/>
              <a:gdLst/>
              <a:ahLst/>
              <a:cxnLst/>
              <a:rect l="l" t="t" r="r" b="b"/>
              <a:pathLst>
                <a:path w="1263" h="620" extrusionOk="0">
                  <a:moveTo>
                    <a:pt x="619" y="0"/>
                  </a:moveTo>
                  <a:cubicBezTo>
                    <a:pt x="623" y="0"/>
                    <a:pt x="627" y="0"/>
                    <a:pt x="631" y="0"/>
                  </a:cubicBezTo>
                  <a:lnTo>
                    <a:pt x="631" y="0"/>
                  </a:lnTo>
                  <a:cubicBezTo>
                    <a:pt x="635" y="0"/>
                    <a:pt x="639" y="0"/>
                    <a:pt x="643" y="0"/>
                  </a:cubicBezTo>
                  <a:close/>
                  <a:moveTo>
                    <a:pt x="631" y="0"/>
                  </a:moveTo>
                  <a:cubicBezTo>
                    <a:pt x="257" y="4"/>
                    <a:pt x="0" y="192"/>
                    <a:pt x="0" y="310"/>
                  </a:cubicBezTo>
                  <a:cubicBezTo>
                    <a:pt x="0" y="429"/>
                    <a:pt x="262" y="619"/>
                    <a:pt x="643" y="619"/>
                  </a:cubicBezTo>
                  <a:cubicBezTo>
                    <a:pt x="1024" y="619"/>
                    <a:pt x="1262" y="429"/>
                    <a:pt x="1262" y="310"/>
                  </a:cubicBezTo>
                  <a:cubicBezTo>
                    <a:pt x="1262" y="192"/>
                    <a:pt x="1006" y="4"/>
                    <a:pt x="63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88;p17">
              <a:extLst>
                <a:ext uri="{FF2B5EF4-FFF2-40B4-BE49-F238E27FC236}">
                  <a16:creationId xmlns:a16="http://schemas.microsoft.com/office/drawing/2014/main" id="{BEEC9B77-6818-48A2-A701-7AE37C316F6C}"/>
                </a:ext>
              </a:extLst>
            </p:cNvPr>
            <p:cNvSpPr/>
            <p:nvPr/>
          </p:nvSpPr>
          <p:spPr>
            <a:xfrm>
              <a:off x="7229960" y="4804258"/>
              <a:ext cx="214924" cy="103429"/>
            </a:xfrm>
            <a:custGeom>
              <a:avLst/>
              <a:gdLst/>
              <a:ahLst/>
              <a:cxnLst/>
              <a:rect l="l" t="t" r="r" b="b"/>
              <a:pathLst>
                <a:path w="6288" h="3026" extrusionOk="0">
                  <a:moveTo>
                    <a:pt x="1" y="1"/>
                  </a:moveTo>
                  <a:lnTo>
                    <a:pt x="1" y="1453"/>
                  </a:lnTo>
                  <a:cubicBezTo>
                    <a:pt x="1" y="2358"/>
                    <a:pt x="1358" y="3025"/>
                    <a:pt x="3144" y="3025"/>
                  </a:cubicBezTo>
                  <a:cubicBezTo>
                    <a:pt x="4930" y="3025"/>
                    <a:pt x="6288" y="2358"/>
                    <a:pt x="6288" y="1453"/>
                  </a:cubicBezTo>
                  <a:lnTo>
                    <a:pt x="6288" y="1"/>
                  </a:lnTo>
                  <a:lnTo>
                    <a:pt x="4692" y="786"/>
                  </a:lnTo>
                  <a:cubicBezTo>
                    <a:pt x="4204" y="1025"/>
                    <a:pt x="3674" y="1144"/>
                    <a:pt x="3141" y="1144"/>
                  </a:cubicBezTo>
                  <a:cubicBezTo>
                    <a:pt x="2608" y="1144"/>
                    <a:pt x="2073" y="1025"/>
                    <a:pt x="1572" y="786"/>
                  </a:cubicBezTo>
                  <a:lnTo>
                    <a:pt x="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89;p17">
              <a:extLst>
                <a:ext uri="{FF2B5EF4-FFF2-40B4-BE49-F238E27FC236}">
                  <a16:creationId xmlns:a16="http://schemas.microsoft.com/office/drawing/2014/main" id="{D247366F-B9E6-479D-AE74-443210BF2F98}"/>
                </a:ext>
              </a:extLst>
            </p:cNvPr>
            <p:cNvSpPr/>
            <p:nvPr/>
          </p:nvSpPr>
          <p:spPr>
            <a:xfrm>
              <a:off x="7466828" y="4939372"/>
              <a:ext cx="64361" cy="54585"/>
            </a:xfrm>
            <a:custGeom>
              <a:avLst/>
              <a:gdLst/>
              <a:ahLst/>
              <a:cxnLst/>
              <a:rect l="l" t="t" r="r" b="b"/>
              <a:pathLst>
                <a:path w="1883" h="1597" extrusionOk="0">
                  <a:moveTo>
                    <a:pt x="1" y="1"/>
                  </a:moveTo>
                  <a:lnTo>
                    <a:pt x="1" y="1311"/>
                  </a:lnTo>
                  <a:cubicBezTo>
                    <a:pt x="1" y="1453"/>
                    <a:pt x="144" y="1596"/>
                    <a:pt x="310" y="1596"/>
                  </a:cubicBezTo>
                  <a:lnTo>
                    <a:pt x="1549" y="1596"/>
                  </a:lnTo>
                  <a:cubicBezTo>
                    <a:pt x="1739" y="1596"/>
                    <a:pt x="1882" y="1477"/>
                    <a:pt x="1882" y="1311"/>
                  </a:cubicBezTo>
                  <a:lnTo>
                    <a:pt x="1882" y="25"/>
                  </a:lnTo>
                  <a:lnTo>
                    <a:pt x="1882" y="1"/>
                  </a:lnTo>
                  <a:cubicBezTo>
                    <a:pt x="1608" y="215"/>
                    <a:pt x="1275" y="322"/>
                    <a:pt x="941" y="322"/>
                  </a:cubicBezTo>
                  <a:cubicBezTo>
                    <a:pt x="608" y="322"/>
                    <a:pt x="275" y="215"/>
                    <a:pt x="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 name="Google Shape;654;p16">
            <a:extLst>
              <a:ext uri="{FF2B5EF4-FFF2-40B4-BE49-F238E27FC236}">
                <a16:creationId xmlns:a16="http://schemas.microsoft.com/office/drawing/2014/main" id="{675D0BEB-48FA-4988-A5FF-340F006A666A}"/>
              </a:ext>
            </a:extLst>
          </p:cNvPr>
          <p:cNvGrpSpPr/>
          <p:nvPr/>
        </p:nvGrpSpPr>
        <p:grpSpPr>
          <a:xfrm>
            <a:off x="8141926" y="3396724"/>
            <a:ext cx="524459" cy="352124"/>
            <a:chOff x="6383761" y="2911879"/>
            <a:chExt cx="367691" cy="299226"/>
          </a:xfrm>
          <a:solidFill>
            <a:schemeClr val="bg1"/>
          </a:solidFill>
        </p:grpSpPr>
        <p:sp>
          <p:nvSpPr>
            <p:cNvPr id="45" name="Google Shape;655;p16">
              <a:extLst>
                <a:ext uri="{FF2B5EF4-FFF2-40B4-BE49-F238E27FC236}">
                  <a16:creationId xmlns:a16="http://schemas.microsoft.com/office/drawing/2014/main" id="{8E4E45DE-E494-4623-B839-3F473BBD207B}"/>
                </a:ext>
              </a:extLst>
            </p:cNvPr>
            <p:cNvSpPr/>
            <p:nvPr/>
          </p:nvSpPr>
          <p:spPr>
            <a:xfrm>
              <a:off x="6451404" y="2911879"/>
              <a:ext cx="31836" cy="85650"/>
            </a:xfrm>
            <a:custGeom>
              <a:avLst/>
              <a:gdLst/>
              <a:ahLst/>
              <a:cxnLst/>
              <a:rect l="l" t="t" r="r" b="b"/>
              <a:pathLst>
                <a:path w="930" h="2502" extrusionOk="0">
                  <a:moveTo>
                    <a:pt x="1" y="1"/>
                  </a:moveTo>
                  <a:lnTo>
                    <a:pt x="1" y="2501"/>
                  </a:lnTo>
                  <a:lnTo>
                    <a:pt x="930" y="2501"/>
                  </a:lnTo>
                  <a:lnTo>
                    <a:pt x="930"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56;p16">
              <a:extLst>
                <a:ext uri="{FF2B5EF4-FFF2-40B4-BE49-F238E27FC236}">
                  <a16:creationId xmlns:a16="http://schemas.microsoft.com/office/drawing/2014/main" id="{EA9C6512-71AA-4362-B8BF-52B78E9E165F}"/>
                </a:ext>
              </a:extLst>
            </p:cNvPr>
            <p:cNvSpPr/>
            <p:nvPr/>
          </p:nvSpPr>
          <p:spPr>
            <a:xfrm>
              <a:off x="6384582" y="2911879"/>
              <a:ext cx="45666" cy="85650"/>
            </a:xfrm>
            <a:custGeom>
              <a:avLst/>
              <a:gdLst/>
              <a:ahLst/>
              <a:cxnLst/>
              <a:rect l="l" t="t" r="r" b="b"/>
              <a:pathLst>
                <a:path w="1334" h="2502" extrusionOk="0">
                  <a:moveTo>
                    <a:pt x="357" y="1"/>
                  </a:moveTo>
                  <a:cubicBezTo>
                    <a:pt x="143" y="1"/>
                    <a:pt x="0" y="167"/>
                    <a:pt x="0" y="382"/>
                  </a:cubicBezTo>
                  <a:lnTo>
                    <a:pt x="0" y="2120"/>
                  </a:lnTo>
                  <a:cubicBezTo>
                    <a:pt x="0" y="2334"/>
                    <a:pt x="143" y="2501"/>
                    <a:pt x="357" y="2501"/>
                  </a:cubicBezTo>
                  <a:lnTo>
                    <a:pt x="1334" y="2501"/>
                  </a:lnTo>
                  <a:lnTo>
                    <a:pt x="1334"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57;p16">
              <a:extLst>
                <a:ext uri="{FF2B5EF4-FFF2-40B4-BE49-F238E27FC236}">
                  <a16:creationId xmlns:a16="http://schemas.microsoft.com/office/drawing/2014/main" id="{578F36D1-C291-407D-B87B-A9989ECD68CD}"/>
                </a:ext>
              </a:extLst>
            </p:cNvPr>
            <p:cNvSpPr/>
            <p:nvPr/>
          </p:nvSpPr>
          <p:spPr>
            <a:xfrm>
              <a:off x="6504396" y="2911879"/>
              <a:ext cx="196529" cy="85650"/>
            </a:xfrm>
            <a:custGeom>
              <a:avLst/>
              <a:gdLst/>
              <a:ahLst/>
              <a:cxnLst/>
              <a:rect l="l" t="t" r="r" b="b"/>
              <a:pathLst>
                <a:path w="5741" h="2502" extrusionOk="0">
                  <a:moveTo>
                    <a:pt x="1218" y="927"/>
                  </a:moveTo>
                  <a:cubicBezTo>
                    <a:pt x="1233" y="927"/>
                    <a:pt x="1248" y="928"/>
                    <a:pt x="1263" y="929"/>
                  </a:cubicBezTo>
                  <a:lnTo>
                    <a:pt x="4168" y="929"/>
                  </a:lnTo>
                  <a:cubicBezTo>
                    <a:pt x="4549" y="977"/>
                    <a:pt x="4549" y="1525"/>
                    <a:pt x="4168" y="1572"/>
                  </a:cubicBezTo>
                  <a:lnTo>
                    <a:pt x="1263" y="1572"/>
                  </a:lnTo>
                  <a:cubicBezTo>
                    <a:pt x="1255" y="1573"/>
                    <a:pt x="1247" y="1573"/>
                    <a:pt x="1240" y="1573"/>
                  </a:cubicBezTo>
                  <a:cubicBezTo>
                    <a:pt x="802" y="1573"/>
                    <a:pt x="794" y="927"/>
                    <a:pt x="1218" y="927"/>
                  </a:cubicBezTo>
                  <a:close/>
                  <a:moveTo>
                    <a:pt x="1" y="1"/>
                  </a:moveTo>
                  <a:lnTo>
                    <a:pt x="1" y="2501"/>
                  </a:lnTo>
                  <a:lnTo>
                    <a:pt x="5740" y="2501"/>
                  </a:lnTo>
                  <a:lnTo>
                    <a:pt x="5740" y="382"/>
                  </a:lnTo>
                  <a:cubicBezTo>
                    <a:pt x="5740" y="167"/>
                    <a:pt x="5573" y="1"/>
                    <a:pt x="53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58;p16">
              <a:extLst>
                <a:ext uri="{FF2B5EF4-FFF2-40B4-BE49-F238E27FC236}">
                  <a16:creationId xmlns:a16="http://schemas.microsoft.com/office/drawing/2014/main" id="{581AEA42-4E24-4624-ABC5-7B676A5966EE}"/>
                </a:ext>
              </a:extLst>
            </p:cNvPr>
            <p:cNvSpPr/>
            <p:nvPr/>
          </p:nvSpPr>
          <p:spPr>
            <a:xfrm>
              <a:off x="6665837" y="3018684"/>
              <a:ext cx="85615" cy="85615"/>
            </a:xfrm>
            <a:custGeom>
              <a:avLst/>
              <a:gdLst/>
              <a:ahLst/>
              <a:cxnLst/>
              <a:rect l="l" t="t" r="r" b="b"/>
              <a:pathLst>
                <a:path w="2501" h="2501" extrusionOk="0">
                  <a:moveTo>
                    <a:pt x="0" y="0"/>
                  </a:moveTo>
                  <a:lnTo>
                    <a:pt x="0" y="2501"/>
                  </a:lnTo>
                  <a:lnTo>
                    <a:pt x="2119" y="2501"/>
                  </a:lnTo>
                  <a:cubicBezTo>
                    <a:pt x="2334" y="2501"/>
                    <a:pt x="2501" y="2334"/>
                    <a:pt x="2501" y="2120"/>
                  </a:cubicBezTo>
                  <a:lnTo>
                    <a:pt x="2501" y="381"/>
                  </a:lnTo>
                  <a:cubicBezTo>
                    <a:pt x="2501" y="167"/>
                    <a:pt x="2334" y="0"/>
                    <a:pt x="21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59;p16">
              <a:extLst>
                <a:ext uri="{FF2B5EF4-FFF2-40B4-BE49-F238E27FC236}">
                  <a16:creationId xmlns:a16="http://schemas.microsoft.com/office/drawing/2014/main" id="{28F5C6A1-5600-40B7-ABAF-152171ABD942}"/>
                </a:ext>
              </a:extLst>
            </p:cNvPr>
            <p:cNvSpPr/>
            <p:nvPr/>
          </p:nvSpPr>
          <p:spPr>
            <a:xfrm>
              <a:off x="6577791" y="3018684"/>
              <a:ext cx="66034" cy="154936"/>
            </a:xfrm>
            <a:custGeom>
              <a:avLst/>
              <a:gdLst/>
              <a:ahLst/>
              <a:cxnLst/>
              <a:rect l="l" t="t" r="r" b="b"/>
              <a:pathLst>
                <a:path w="1929" h="4526" extrusionOk="0">
                  <a:moveTo>
                    <a:pt x="0" y="0"/>
                  </a:moveTo>
                  <a:lnTo>
                    <a:pt x="0" y="4525"/>
                  </a:lnTo>
                  <a:lnTo>
                    <a:pt x="976" y="4120"/>
                  </a:lnTo>
                  <a:lnTo>
                    <a:pt x="1929" y="4525"/>
                  </a:lnTo>
                  <a:lnTo>
                    <a:pt x="1929"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60;p16">
              <a:extLst>
                <a:ext uri="{FF2B5EF4-FFF2-40B4-BE49-F238E27FC236}">
                  <a16:creationId xmlns:a16="http://schemas.microsoft.com/office/drawing/2014/main" id="{13A84EB7-B53B-4E8A-BBF0-D56AF9E04D7C}"/>
                </a:ext>
              </a:extLst>
            </p:cNvPr>
            <p:cNvSpPr/>
            <p:nvPr/>
          </p:nvSpPr>
          <p:spPr>
            <a:xfrm>
              <a:off x="6444900" y="3018684"/>
              <a:ext cx="111701" cy="85615"/>
            </a:xfrm>
            <a:custGeom>
              <a:avLst/>
              <a:gdLst/>
              <a:ahLst/>
              <a:cxnLst/>
              <a:rect l="l" t="t" r="r" b="b"/>
              <a:pathLst>
                <a:path w="3263" h="2501" extrusionOk="0">
                  <a:moveTo>
                    <a:pt x="2235" y="927"/>
                  </a:moveTo>
                  <a:cubicBezTo>
                    <a:pt x="2653" y="927"/>
                    <a:pt x="2653" y="1574"/>
                    <a:pt x="2235" y="1574"/>
                  </a:cubicBezTo>
                  <a:cubicBezTo>
                    <a:pt x="2221" y="1574"/>
                    <a:pt x="2206" y="1574"/>
                    <a:pt x="2191" y="1572"/>
                  </a:cubicBezTo>
                  <a:lnTo>
                    <a:pt x="1072" y="1572"/>
                  </a:lnTo>
                  <a:cubicBezTo>
                    <a:pt x="691" y="1524"/>
                    <a:pt x="691" y="977"/>
                    <a:pt x="1072" y="929"/>
                  </a:cubicBezTo>
                  <a:lnTo>
                    <a:pt x="2191" y="929"/>
                  </a:lnTo>
                  <a:cubicBezTo>
                    <a:pt x="2206" y="928"/>
                    <a:pt x="2221" y="927"/>
                    <a:pt x="2235" y="927"/>
                  </a:cubicBezTo>
                  <a:close/>
                  <a:moveTo>
                    <a:pt x="381" y="0"/>
                  </a:moveTo>
                  <a:cubicBezTo>
                    <a:pt x="167" y="0"/>
                    <a:pt x="0" y="167"/>
                    <a:pt x="0" y="381"/>
                  </a:cubicBezTo>
                  <a:lnTo>
                    <a:pt x="0" y="2144"/>
                  </a:lnTo>
                  <a:cubicBezTo>
                    <a:pt x="0" y="2334"/>
                    <a:pt x="167" y="2501"/>
                    <a:pt x="381" y="2501"/>
                  </a:cubicBezTo>
                  <a:lnTo>
                    <a:pt x="3263" y="2501"/>
                  </a:lnTo>
                  <a:lnTo>
                    <a:pt x="3263"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61;p16">
              <a:extLst>
                <a:ext uri="{FF2B5EF4-FFF2-40B4-BE49-F238E27FC236}">
                  <a16:creationId xmlns:a16="http://schemas.microsoft.com/office/drawing/2014/main" id="{E824158A-A6F6-4CF7-849F-C5F0802FBBD5}"/>
                </a:ext>
              </a:extLst>
            </p:cNvPr>
            <p:cNvSpPr/>
            <p:nvPr/>
          </p:nvSpPr>
          <p:spPr>
            <a:xfrm>
              <a:off x="6448974" y="3125455"/>
              <a:ext cx="22867" cy="85650"/>
            </a:xfrm>
            <a:custGeom>
              <a:avLst/>
              <a:gdLst/>
              <a:ahLst/>
              <a:cxnLst/>
              <a:rect l="l" t="t" r="r" b="b"/>
              <a:pathLst>
                <a:path w="668" h="2502" extrusionOk="0">
                  <a:moveTo>
                    <a:pt x="0" y="1"/>
                  </a:moveTo>
                  <a:lnTo>
                    <a:pt x="0" y="2501"/>
                  </a:lnTo>
                  <a:lnTo>
                    <a:pt x="667" y="2501"/>
                  </a:lnTo>
                  <a:lnTo>
                    <a:pt x="667"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662;p16">
              <a:extLst>
                <a:ext uri="{FF2B5EF4-FFF2-40B4-BE49-F238E27FC236}">
                  <a16:creationId xmlns:a16="http://schemas.microsoft.com/office/drawing/2014/main" id="{FE7F24B3-FA05-44B9-ADC7-98CA25096889}"/>
                </a:ext>
              </a:extLst>
            </p:cNvPr>
            <p:cNvSpPr/>
            <p:nvPr/>
          </p:nvSpPr>
          <p:spPr>
            <a:xfrm>
              <a:off x="6492997" y="3125455"/>
              <a:ext cx="22046" cy="85650"/>
            </a:xfrm>
            <a:custGeom>
              <a:avLst/>
              <a:gdLst/>
              <a:ahLst/>
              <a:cxnLst/>
              <a:rect l="l" t="t" r="r" b="b"/>
              <a:pathLst>
                <a:path w="644" h="2502" extrusionOk="0">
                  <a:moveTo>
                    <a:pt x="0" y="1"/>
                  </a:moveTo>
                  <a:lnTo>
                    <a:pt x="0" y="2501"/>
                  </a:lnTo>
                  <a:lnTo>
                    <a:pt x="643" y="2501"/>
                  </a:lnTo>
                  <a:lnTo>
                    <a:pt x="643"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663;p16">
              <a:extLst>
                <a:ext uri="{FF2B5EF4-FFF2-40B4-BE49-F238E27FC236}">
                  <a16:creationId xmlns:a16="http://schemas.microsoft.com/office/drawing/2014/main" id="{D5C603C9-652C-4563-B695-17B77293D0C4}"/>
                </a:ext>
              </a:extLst>
            </p:cNvPr>
            <p:cNvSpPr/>
            <p:nvPr/>
          </p:nvSpPr>
          <p:spPr>
            <a:xfrm>
              <a:off x="6383761" y="3125455"/>
              <a:ext cx="44057" cy="85650"/>
            </a:xfrm>
            <a:custGeom>
              <a:avLst/>
              <a:gdLst/>
              <a:ahLst/>
              <a:cxnLst/>
              <a:rect l="l" t="t" r="r" b="b"/>
              <a:pathLst>
                <a:path w="1287" h="2502" extrusionOk="0">
                  <a:moveTo>
                    <a:pt x="381" y="1"/>
                  </a:moveTo>
                  <a:cubicBezTo>
                    <a:pt x="167" y="1"/>
                    <a:pt x="24" y="168"/>
                    <a:pt x="24" y="382"/>
                  </a:cubicBezTo>
                  <a:lnTo>
                    <a:pt x="24" y="2144"/>
                  </a:lnTo>
                  <a:cubicBezTo>
                    <a:pt x="0" y="2335"/>
                    <a:pt x="191" y="2501"/>
                    <a:pt x="381" y="2501"/>
                  </a:cubicBezTo>
                  <a:lnTo>
                    <a:pt x="1286" y="2501"/>
                  </a:lnTo>
                  <a:lnTo>
                    <a:pt x="1286"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664;p16">
              <a:extLst>
                <a:ext uri="{FF2B5EF4-FFF2-40B4-BE49-F238E27FC236}">
                  <a16:creationId xmlns:a16="http://schemas.microsoft.com/office/drawing/2014/main" id="{798D6F60-6EF4-4DC1-BD83-60C2BD5ADCA9}"/>
                </a:ext>
              </a:extLst>
            </p:cNvPr>
            <p:cNvSpPr/>
            <p:nvPr/>
          </p:nvSpPr>
          <p:spPr>
            <a:xfrm>
              <a:off x="6536198" y="3125455"/>
              <a:ext cx="164727" cy="85650"/>
            </a:xfrm>
            <a:custGeom>
              <a:avLst/>
              <a:gdLst/>
              <a:ahLst/>
              <a:cxnLst/>
              <a:rect l="l" t="t" r="r" b="b"/>
              <a:pathLst>
                <a:path w="4812" h="2502" extrusionOk="0">
                  <a:moveTo>
                    <a:pt x="1" y="1"/>
                  </a:moveTo>
                  <a:lnTo>
                    <a:pt x="1" y="2501"/>
                  </a:lnTo>
                  <a:lnTo>
                    <a:pt x="4430" y="2501"/>
                  </a:lnTo>
                  <a:cubicBezTo>
                    <a:pt x="4644" y="2501"/>
                    <a:pt x="4811" y="2335"/>
                    <a:pt x="4811" y="2144"/>
                  </a:cubicBezTo>
                  <a:lnTo>
                    <a:pt x="4811" y="1"/>
                  </a:lnTo>
                  <a:lnTo>
                    <a:pt x="3763" y="1"/>
                  </a:lnTo>
                  <a:lnTo>
                    <a:pt x="3787" y="1406"/>
                  </a:lnTo>
                  <a:cubicBezTo>
                    <a:pt x="3787" y="1765"/>
                    <a:pt x="3486" y="2035"/>
                    <a:pt x="3160" y="2035"/>
                  </a:cubicBezTo>
                  <a:cubicBezTo>
                    <a:pt x="3075" y="2035"/>
                    <a:pt x="2989" y="2017"/>
                    <a:pt x="2906" y="1978"/>
                  </a:cubicBezTo>
                  <a:lnTo>
                    <a:pt x="2191" y="1692"/>
                  </a:lnTo>
                  <a:lnTo>
                    <a:pt x="1477" y="1978"/>
                  </a:lnTo>
                  <a:cubicBezTo>
                    <a:pt x="1382" y="2025"/>
                    <a:pt x="1310" y="2049"/>
                    <a:pt x="1215" y="2049"/>
                  </a:cubicBezTo>
                  <a:cubicBezTo>
                    <a:pt x="882" y="2025"/>
                    <a:pt x="596" y="1763"/>
                    <a:pt x="596" y="1406"/>
                  </a:cubicBezTo>
                  <a:lnTo>
                    <a:pt x="596"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35159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sp>
        <p:nvSpPr>
          <p:cNvPr id="3" name="Google Shape;1562;p40">
            <a:extLst>
              <a:ext uri="{FF2B5EF4-FFF2-40B4-BE49-F238E27FC236}">
                <a16:creationId xmlns:a16="http://schemas.microsoft.com/office/drawing/2014/main" id="{F9CF1A9E-FADF-48AF-83C8-226ED7F64C05}"/>
              </a:ext>
            </a:extLst>
          </p:cNvPr>
          <p:cNvSpPr txBox="1">
            <a:spLocks/>
          </p:cNvSpPr>
          <p:nvPr/>
        </p:nvSpPr>
        <p:spPr>
          <a:xfrm>
            <a:off x="1862883" y="96749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9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2400" b="1" i="0" u="none" strike="noStrike" kern="0" cap="none" spc="0" normalizeH="0" baseline="0" noProof="0" dirty="0">
                <a:ln>
                  <a:noFill/>
                </a:ln>
                <a:solidFill>
                  <a:srgbClr val="7030A0"/>
                </a:solidFill>
                <a:effectLst/>
                <a:uLnTx/>
                <a:uFillTx/>
                <a:latin typeface="Arial Narrow" panose="020B0606020202030204" pitchFamily="34" charset="0"/>
                <a:sym typeface="Fira Sans Extra Condensed"/>
              </a:rPr>
              <a:t>La crítica a esta parte de la regulación</a:t>
            </a:r>
          </a:p>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a:buNone/>
              <a:tabLst/>
              <a:defRPr/>
            </a:pPr>
            <a:endParaRPr kumimoji="0" lang="es-MX" sz="2800" b="1" i="0" u="none" strike="noStrike" kern="0" cap="none" spc="0" normalizeH="0" baseline="0" noProof="0" dirty="0">
              <a:ln>
                <a:noFill/>
              </a:ln>
              <a:solidFill>
                <a:srgbClr val="000000"/>
              </a:solidFill>
              <a:effectLst/>
              <a:uLnTx/>
              <a:uFillTx/>
              <a:latin typeface="Fira Sans Extra Condensed"/>
              <a:sym typeface="Fira Sans Extra Condensed"/>
            </a:endParaRPr>
          </a:p>
        </p:txBody>
      </p:sp>
      <p:grpSp>
        <p:nvGrpSpPr>
          <p:cNvPr id="4" name="Google Shape;1563;p40">
            <a:extLst>
              <a:ext uri="{FF2B5EF4-FFF2-40B4-BE49-F238E27FC236}">
                <a16:creationId xmlns:a16="http://schemas.microsoft.com/office/drawing/2014/main" id="{961AD86B-3D09-4A40-B6C3-14AACDA1288F}"/>
              </a:ext>
            </a:extLst>
          </p:cNvPr>
          <p:cNvGrpSpPr/>
          <p:nvPr/>
        </p:nvGrpSpPr>
        <p:grpSpPr>
          <a:xfrm>
            <a:off x="1630315" y="2977981"/>
            <a:ext cx="7835902" cy="723908"/>
            <a:chOff x="2280025" y="2109350"/>
            <a:chExt cx="6084797" cy="590100"/>
          </a:xfrm>
        </p:grpSpPr>
        <p:cxnSp>
          <p:nvCxnSpPr>
            <p:cNvPr id="5" name="Google Shape;1564;p40">
              <a:extLst>
                <a:ext uri="{FF2B5EF4-FFF2-40B4-BE49-F238E27FC236}">
                  <a16:creationId xmlns:a16="http://schemas.microsoft.com/office/drawing/2014/main" id="{FD26375D-D1C7-418E-A0FE-F063A272362A}"/>
                </a:ext>
              </a:extLst>
            </p:cNvPr>
            <p:cNvCxnSpPr/>
            <p:nvPr/>
          </p:nvCxnSpPr>
          <p:spPr>
            <a:xfrm flipH="1">
              <a:off x="2280025" y="2403800"/>
              <a:ext cx="3209700" cy="1200"/>
            </a:xfrm>
            <a:prstGeom prst="straightConnector1">
              <a:avLst/>
            </a:prstGeom>
            <a:noFill/>
            <a:ln w="28575" cap="flat" cmpd="sng">
              <a:solidFill>
                <a:srgbClr val="C888F2"/>
              </a:solidFill>
              <a:prstDash val="solid"/>
              <a:round/>
              <a:headEnd type="oval" w="med" len="med"/>
              <a:tailEnd type="none" w="med" len="med"/>
            </a:ln>
          </p:spPr>
        </p:cxnSp>
        <p:sp>
          <p:nvSpPr>
            <p:cNvPr id="6" name="Google Shape;1565;p40">
              <a:extLst>
                <a:ext uri="{FF2B5EF4-FFF2-40B4-BE49-F238E27FC236}">
                  <a16:creationId xmlns:a16="http://schemas.microsoft.com/office/drawing/2014/main" id="{E66F6E8F-399C-4452-89AF-95FEE687A7B6}"/>
                </a:ext>
              </a:extLst>
            </p:cNvPr>
            <p:cNvSpPr txBox="1"/>
            <p:nvPr/>
          </p:nvSpPr>
          <p:spPr>
            <a:xfrm>
              <a:off x="5762632" y="2109350"/>
              <a:ext cx="2602190" cy="5901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600" b="1" kern="0" dirty="0">
                  <a:solidFill>
                    <a:srgbClr val="000000"/>
                  </a:solidFill>
                  <a:latin typeface="Arial Narrow" panose="020B0606020202030204" pitchFamily="34" charset="0"/>
                  <a:ea typeface="Roboto"/>
                  <a:sym typeface="Roboto"/>
                </a:rPr>
                <a:t>Concepto que además tiene un significado distinto en la legislación de archivos</a:t>
              </a:r>
              <a:endParaRPr sz="1600" b="1" kern="0" dirty="0">
                <a:solidFill>
                  <a:srgbClr val="000000"/>
                </a:solidFill>
                <a:latin typeface="Arial Narrow" panose="020B0606020202030204" pitchFamily="34" charset="0"/>
                <a:ea typeface="Roboto"/>
                <a:sym typeface="Roboto"/>
              </a:endParaRPr>
            </a:p>
          </p:txBody>
        </p:sp>
        <p:sp>
          <p:nvSpPr>
            <p:cNvPr id="7" name="Google Shape;1566;p40">
              <a:extLst>
                <a:ext uri="{FF2B5EF4-FFF2-40B4-BE49-F238E27FC236}">
                  <a16:creationId xmlns:a16="http://schemas.microsoft.com/office/drawing/2014/main" id="{9FC1B4EB-0F16-4D20-9621-0673A66CD84C}"/>
                </a:ext>
              </a:extLst>
            </p:cNvPr>
            <p:cNvSpPr/>
            <p:nvPr/>
          </p:nvSpPr>
          <p:spPr>
            <a:xfrm>
              <a:off x="3678445" y="2286563"/>
              <a:ext cx="1353780" cy="246000"/>
            </a:xfrm>
            <a:prstGeom prst="rect">
              <a:avLst/>
            </a:prstGeom>
            <a:solidFill>
              <a:srgbClr val="C888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Google Shape;1567;p40">
              <a:extLst>
                <a:ext uri="{FF2B5EF4-FFF2-40B4-BE49-F238E27FC236}">
                  <a16:creationId xmlns:a16="http://schemas.microsoft.com/office/drawing/2014/main" id="{710DD8BE-060F-49D8-B95F-D4D306FDBD7C}"/>
                </a:ext>
              </a:extLst>
            </p:cNvPr>
            <p:cNvSpPr txBox="1"/>
            <p:nvPr/>
          </p:nvSpPr>
          <p:spPr>
            <a:xfrm>
              <a:off x="3678445" y="2232263"/>
              <a:ext cx="1544318" cy="3546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FFFFF"/>
                  </a:solidFill>
                  <a:effectLst/>
                  <a:uLnTx/>
                  <a:uFillTx/>
                  <a:latin typeface="Arial Narrow" panose="020B0606020202030204" pitchFamily="34" charset="0"/>
                  <a:ea typeface="Fira Sans Extra Condensed"/>
                  <a:cs typeface="Fira Sans Extra Condensed"/>
                  <a:sym typeface="Fira Sans Extra Condensed"/>
                </a:rPr>
                <a:t>Significado distinto</a:t>
              </a:r>
              <a:endParaRPr kumimoji="0" sz="1600" b="1" i="0" u="none" strike="noStrike" kern="0" cap="none" spc="0" normalizeH="0" baseline="0" noProof="0" dirty="0">
                <a:ln>
                  <a:noFill/>
                </a:ln>
                <a:solidFill>
                  <a:srgbClr val="FFFFFF"/>
                </a:solidFill>
                <a:effectLst/>
                <a:uLnTx/>
                <a:uFillTx/>
                <a:latin typeface="Arial Narrow" panose="020B0606020202030204" pitchFamily="34" charset="0"/>
                <a:ea typeface="Fira Sans Extra Condensed"/>
                <a:cs typeface="Fira Sans Extra Condensed"/>
                <a:sym typeface="Fira Sans Extra Condensed"/>
              </a:endParaRPr>
            </a:p>
          </p:txBody>
        </p:sp>
      </p:grpSp>
      <p:grpSp>
        <p:nvGrpSpPr>
          <p:cNvPr id="9" name="Google Shape;1568;p40">
            <a:extLst>
              <a:ext uri="{FF2B5EF4-FFF2-40B4-BE49-F238E27FC236}">
                <a16:creationId xmlns:a16="http://schemas.microsoft.com/office/drawing/2014/main" id="{4C8AA84D-D424-4B31-AD4A-FDFA3FF5FA28}"/>
              </a:ext>
            </a:extLst>
          </p:cNvPr>
          <p:cNvGrpSpPr/>
          <p:nvPr/>
        </p:nvGrpSpPr>
        <p:grpSpPr>
          <a:xfrm>
            <a:off x="1630315" y="1859294"/>
            <a:ext cx="7835902" cy="723908"/>
            <a:chOff x="2280025" y="1197443"/>
            <a:chExt cx="6620380" cy="590100"/>
          </a:xfrm>
        </p:grpSpPr>
        <p:cxnSp>
          <p:nvCxnSpPr>
            <p:cNvPr id="10" name="Google Shape;1569;p40">
              <a:extLst>
                <a:ext uri="{FF2B5EF4-FFF2-40B4-BE49-F238E27FC236}">
                  <a16:creationId xmlns:a16="http://schemas.microsoft.com/office/drawing/2014/main" id="{C0F5432D-A58F-4B21-8C0D-DF7E4FB5B284}"/>
                </a:ext>
              </a:extLst>
            </p:cNvPr>
            <p:cNvCxnSpPr/>
            <p:nvPr/>
          </p:nvCxnSpPr>
          <p:spPr>
            <a:xfrm flipH="1">
              <a:off x="2280025" y="1491900"/>
              <a:ext cx="3209700" cy="1200"/>
            </a:xfrm>
            <a:prstGeom prst="straightConnector1">
              <a:avLst/>
            </a:prstGeom>
            <a:noFill/>
            <a:ln w="28575" cap="flat" cmpd="sng">
              <a:solidFill>
                <a:srgbClr val="DCA7F2"/>
              </a:solidFill>
              <a:prstDash val="solid"/>
              <a:round/>
              <a:headEnd type="oval" w="med" len="med"/>
              <a:tailEnd type="none" w="med" len="med"/>
            </a:ln>
          </p:spPr>
        </p:cxnSp>
        <p:sp>
          <p:nvSpPr>
            <p:cNvPr id="11" name="Google Shape;1570;p40">
              <a:extLst>
                <a:ext uri="{FF2B5EF4-FFF2-40B4-BE49-F238E27FC236}">
                  <a16:creationId xmlns:a16="http://schemas.microsoft.com/office/drawing/2014/main" id="{69A87C21-418D-46CE-8202-D0BDB7288920}"/>
                </a:ext>
              </a:extLst>
            </p:cNvPr>
            <p:cNvSpPr txBox="1"/>
            <p:nvPr/>
          </p:nvSpPr>
          <p:spPr>
            <a:xfrm>
              <a:off x="5762632" y="1197443"/>
              <a:ext cx="3137773" cy="5901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rPr>
                <a:t>Un mismo concepto para referirnos a los límites  externos del DAI y a las condiciones de restricción: el concepto Clasificación</a:t>
              </a:r>
              <a:endParaRPr kumimoji="0" sz="16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endParaRPr>
            </a:p>
          </p:txBody>
        </p:sp>
        <p:sp>
          <p:nvSpPr>
            <p:cNvPr id="12" name="Google Shape;1571;p40">
              <a:extLst>
                <a:ext uri="{FF2B5EF4-FFF2-40B4-BE49-F238E27FC236}">
                  <a16:creationId xmlns:a16="http://schemas.microsoft.com/office/drawing/2014/main" id="{972B51A5-AACA-412E-914F-F1A8F873DB25}"/>
                </a:ext>
              </a:extLst>
            </p:cNvPr>
            <p:cNvSpPr/>
            <p:nvPr/>
          </p:nvSpPr>
          <p:spPr>
            <a:xfrm>
              <a:off x="4151125" y="1347738"/>
              <a:ext cx="881100" cy="246000"/>
            </a:xfrm>
            <a:prstGeom prst="rect">
              <a:avLst/>
            </a:prstGeom>
            <a:solidFill>
              <a:srgbClr val="DCA7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572;p40">
              <a:extLst>
                <a:ext uri="{FF2B5EF4-FFF2-40B4-BE49-F238E27FC236}">
                  <a16:creationId xmlns:a16="http://schemas.microsoft.com/office/drawing/2014/main" id="{F371D3B1-A3E7-4FE3-9104-CA546D4CF94D}"/>
                </a:ext>
              </a:extLst>
            </p:cNvPr>
            <p:cNvSpPr txBox="1"/>
            <p:nvPr/>
          </p:nvSpPr>
          <p:spPr>
            <a:xfrm>
              <a:off x="3801533" y="1333239"/>
              <a:ext cx="1472941" cy="272175"/>
            </a:xfrm>
            <a:prstGeom prst="rect">
              <a:avLst/>
            </a:prstGeom>
            <a:solidFill>
              <a:srgbClr val="DCA7F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FFFFF"/>
                  </a:solidFill>
                  <a:effectLst/>
                  <a:uLnTx/>
                  <a:uFillTx/>
                  <a:latin typeface="Arial Narrow" panose="020B0606020202030204" pitchFamily="34" charset="0"/>
                  <a:ea typeface="Fira Sans Extra Condensed"/>
                  <a:cs typeface="Fira Sans Extra Condensed"/>
                  <a:sym typeface="Fira Sans Extra Condensed"/>
                </a:rPr>
                <a:t>CLASIFICACIÓN</a:t>
              </a:r>
              <a:endParaRPr kumimoji="0" sz="1600" b="1" i="0" u="none" strike="noStrike" kern="0" cap="none" spc="0" normalizeH="0" baseline="0" noProof="0" dirty="0">
                <a:ln>
                  <a:noFill/>
                </a:ln>
                <a:solidFill>
                  <a:srgbClr val="FFFFFF"/>
                </a:solidFill>
                <a:effectLst/>
                <a:uLnTx/>
                <a:uFillTx/>
                <a:latin typeface="Arial Narrow" panose="020B0606020202030204" pitchFamily="34" charset="0"/>
                <a:ea typeface="Fira Sans Extra Condensed"/>
                <a:cs typeface="Fira Sans Extra Condensed"/>
                <a:sym typeface="Fira Sans Extra Condensed"/>
              </a:endParaRPr>
            </a:p>
          </p:txBody>
        </p:sp>
      </p:grpSp>
      <p:grpSp>
        <p:nvGrpSpPr>
          <p:cNvPr id="14" name="Google Shape;1573;p40">
            <a:extLst>
              <a:ext uri="{FF2B5EF4-FFF2-40B4-BE49-F238E27FC236}">
                <a16:creationId xmlns:a16="http://schemas.microsoft.com/office/drawing/2014/main" id="{FEE02A6F-F71A-4B69-88B1-678631FBC154}"/>
              </a:ext>
            </a:extLst>
          </p:cNvPr>
          <p:cNvGrpSpPr/>
          <p:nvPr/>
        </p:nvGrpSpPr>
        <p:grpSpPr>
          <a:xfrm>
            <a:off x="1630315" y="4096646"/>
            <a:ext cx="7835902" cy="723908"/>
            <a:chOff x="2280025" y="3021239"/>
            <a:chExt cx="6084797" cy="590100"/>
          </a:xfrm>
        </p:grpSpPr>
        <p:cxnSp>
          <p:nvCxnSpPr>
            <p:cNvPr id="15" name="Google Shape;1574;p40">
              <a:extLst>
                <a:ext uri="{FF2B5EF4-FFF2-40B4-BE49-F238E27FC236}">
                  <a16:creationId xmlns:a16="http://schemas.microsoft.com/office/drawing/2014/main" id="{B304FE3B-41F7-4666-BC2C-ECB60518ADBD}"/>
                </a:ext>
              </a:extLst>
            </p:cNvPr>
            <p:cNvCxnSpPr/>
            <p:nvPr/>
          </p:nvCxnSpPr>
          <p:spPr>
            <a:xfrm flipH="1">
              <a:off x="2280025" y="3315700"/>
              <a:ext cx="3209700" cy="1200"/>
            </a:xfrm>
            <a:prstGeom prst="straightConnector1">
              <a:avLst/>
            </a:prstGeom>
            <a:noFill/>
            <a:ln w="28575" cap="flat" cmpd="sng">
              <a:solidFill>
                <a:srgbClr val="705FD9"/>
              </a:solidFill>
              <a:prstDash val="solid"/>
              <a:round/>
              <a:headEnd type="oval" w="med" len="med"/>
              <a:tailEnd type="none" w="med" len="med"/>
            </a:ln>
          </p:spPr>
        </p:cxnSp>
        <p:sp>
          <p:nvSpPr>
            <p:cNvPr id="16" name="Google Shape;1575;p40">
              <a:extLst>
                <a:ext uri="{FF2B5EF4-FFF2-40B4-BE49-F238E27FC236}">
                  <a16:creationId xmlns:a16="http://schemas.microsoft.com/office/drawing/2014/main" id="{9605A783-A909-4DF6-B398-DC40051142E0}"/>
                </a:ext>
              </a:extLst>
            </p:cNvPr>
            <p:cNvSpPr txBox="1"/>
            <p:nvPr/>
          </p:nvSpPr>
          <p:spPr>
            <a:xfrm>
              <a:off x="5762632" y="3021239"/>
              <a:ext cx="2602190" cy="590100"/>
            </a:xfrm>
            <a:prstGeom prst="rect">
              <a:avLst/>
            </a:prstGeom>
            <a:noFill/>
            <a:ln>
              <a:noFill/>
            </a:ln>
          </p:spPr>
          <p:txBody>
            <a:bodyPr spcFirstLastPara="1" wrap="square" lIns="91425" tIns="91425" rIns="91425" bIns="91425" anchor="ctr" anchorCtr="0">
              <a:noAutofit/>
            </a:bodyPr>
            <a:lstStyle/>
            <a:p>
              <a:pPr marR="0" lvl="0" indent="0" algn="ctr" fontAlgn="auto">
                <a:lnSpc>
                  <a:spcPct val="100000"/>
                </a:lnSpc>
                <a:spcBef>
                  <a:spcPts val="0"/>
                </a:spcBef>
                <a:spcAft>
                  <a:spcPts val="0"/>
                </a:spcAft>
                <a:buClr>
                  <a:srgbClr val="000000"/>
                </a:buClr>
                <a:buSzTx/>
                <a:buFont typeface="Arial"/>
                <a:buNone/>
                <a:tabLst/>
                <a:defRPr/>
              </a:pPr>
              <a:r>
                <a:rPr lang="en" sz="1600" b="1" kern="0" dirty="0">
                  <a:solidFill>
                    <a:srgbClr val="000000"/>
                  </a:solidFill>
                  <a:latin typeface="Arial Narrow" panose="020B0606020202030204" pitchFamily="34" charset="0"/>
                  <a:ea typeface="Roboto"/>
                  <a:sym typeface="Roboto"/>
                </a:rPr>
                <a:t>Pero hay un </a:t>
              </a:r>
              <a:r>
                <a:rPr lang="en" sz="1600" b="1" kern="0" dirty="0" err="1">
                  <a:solidFill>
                    <a:srgbClr val="000000"/>
                  </a:solidFill>
                  <a:latin typeface="Arial Narrow" panose="020B0606020202030204" pitchFamily="34" charset="0"/>
                  <a:ea typeface="Roboto"/>
                  <a:sym typeface="Roboto"/>
                </a:rPr>
                <a:t>acierto</a:t>
              </a:r>
              <a:r>
                <a:rPr lang="en" sz="1600" b="1" kern="0" dirty="0">
                  <a:solidFill>
                    <a:srgbClr val="000000"/>
                  </a:solidFill>
                  <a:latin typeface="Arial Narrow" panose="020B0606020202030204" pitchFamily="34" charset="0"/>
                  <a:ea typeface="Roboto"/>
                  <a:sym typeface="Roboto"/>
                </a:rPr>
                <a:t> en la definición conceptual de los test’s</a:t>
              </a:r>
              <a:endParaRPr sz="1600" b="1" kern="0" dirty="0">
                <a:solidFill>
                  <a:srgbClr val="000000"/>
                </a:solidFill>
                <a:latin typeface="Arial Narrow" panose="020B0606020202030204" pitchFamily="34" charset="0"/>
                <a:ea typeface="Roboto"/>
                <a:sym typeface="Roboto"/>
              </a:endParaRPr>
            </a:p>
          </p:txBody>
        </p:sp>
        <p:sp>
          <p:nvSpPr>
            <p:cNvPr id="17" name="Google Shape;1576;p40">
              <a:extLst>
                <a:ext uri="{FF2B5EF4-FFF2-40B4-BE49-F238E27FC236}">
                  <a16:creationId xmlns:a16="http://schemas.microsoft.com/office/drawing/2014/main" id="{13065A98-3DDF-472D-BFCB-E214692860C1}"/>
                </a:ext>
              </a:extLst>
            </p:cNvPr>
            <p:cNvSpPr/>
            <p:nvPr/>
          </p:nvSpPr>
          <p:spPr>
            <a:xfrm>
              <a:off x="3678445" y="3198463"/>
              <a:ext cx="1353780" cy="246000"/>
            </a:xfrm>
            <a:prstGeom prst="rect">
              <a:avLst/>
            </a:prstGeom>
            <a:solidFill>
              <a:srgbClr val="705F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577;p40">
              <a:extLst>
                <a:ext uri="{FF2B5EF4-FFF2-40B4-BE49-F238E27FC236}">
                  <a16:creationId xmlns:a16="http://schemas.microsoft.com/office/drawing/2014/main" id="{B89E61E7-28C2-4794-821F-4A8867C6864C}"/>
                </a:ext>
              </a:extLst>
            </p:cNvPr>
            <p:cNvSpPr txBox="1"/>
            <p:nvPr/>
          </p:nvSpPr>
          <p:spPr>
            <a:xfrm>
              <a:off x="3678445" y="3144163"/>
              <a:ext cx="1544318" cy="3546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 sz="1600" b="1" kern="0" dirty="0">
                  <a:solidFill>
                    <a:srgbClr val="FFFFFF"/>
                  </a:solidFill>
                  <a:latin typeface="Arial Narrow" panose="020B0606020202030204" pitchFamily="34" charset="0"/>
                  <a:sym typeface="Fira Sans Extra Condensed"/>
                </a:rPr>
                <a:t>Acuerdo definición</a:t>
              </a:r>
              <a:endParaRPr sz="1600" b="1" kern="0" dirty="0">
                <a:solidFill>
                  <a:srgbClr val="FFFFFF"/>
                </a:solidFill>
                <a:latin typeface="Arial Narrow" panose="020B0606020202030204" pitchFamily="34" charset="0"/>
                <a:sym typeface="Fira Sans Extra Condensed"/>
              </a:endParaRPr>
            </a:p>
          </p:txBody>
        </p:sp>
      </p:grpSp>
      <p:grpSp>
        <p:nvGrpSpPr>
          <p:cNvPr id="19" name="Google Shape;1578;p40">
            <a:extLst>
              <a:ext uri="{FF2B5EF4-FFF2-40B4-BE49-F238E27FC236}">
                <a16:creationId xmlns:a16="http://schemas.microsoft.com/office/drawing/2014/main" id="{73A17EAD-0D40-4E73-985D-2C350F1EAC8D}"/>
              </a:ext>
            </a:extLst>
          </p:cNvPr>
          <p:cNvGrpSpPr/>
          <p:nvPr/>
        </p:nvGrpSpPr>
        <p:grpSpPr>
          <a:xfrm>
            <a:off x="2060840" y="5185044"/>
            <a:ext cx="7405378" cy="954499"/>
            <a:chOff x="2643766" y="3908454"/>
            <a:chExt cx="6256639" cy="778068"/>
          </a:xfrm>
        </p:grpSpPr>
        <p:cxnSp>
          <p:nvCxnSpPr>
            <p:cNvPr id="20" name="Google Shape;1579;p40">
              <a:extLst>
                <a:ext uri="{FF2B5EF4-FFF2-40B4-BE49-F238E27FC236}">
                  <a16:creationId xmlns:a16="http://schemas.microsoft.com/office/drawing/2014/main" id="{7E0D4913-3BA3-4F1E-9EF2-66A33A557948}"/>
                </a:ext>
              </a:extLst>
            </p:cNvPr>
            <p:cNvCxnSpPr>
              <a:cxnSpLocks/>
            </p:cNvCxnSpPr>
            <p:nvPr/>
          </p:nvCxnSpPr>
          <p:spPr>
            <a:xfrm flipH="1">
              <a:off x="2643766" y="4139121"/>
              <a:ext cx="3140007" cy="22328"/>
            </a:xfrm>
            <a:prstGeom prst="straightConnector1">
              <a:avLst/>
            </a:prstGeom>
            <a:noFill/>
            <a:ln w="28575" cap="flat" cmpd="sng">
              <a:solidFill>
                <a:srgbClr val="4146A6"/>
              </a:solidFill>
              <a:prstDash val="solid"/>
              <a:round/>
              <a:headEnd type="oval" w="med" len="med"/>
              <a:tailEnd type="none" w="med" len="med"/>
            </a:ln>
          </p:spPr>
        </p:cxnSp>
        <p:sp>
          <p:nvSpPr>
            <p:cNvPr id="21" name="Google Shape;1580;p40">
              <a:extLst>
                <a:ext uri="{FF2B5EF4-FFF2-40B4-BE49-F238E27FC236}">
                  <a16:creationId xmlns:a16="http://schemas.microsoft.com/office/drawing/2014/main" id="{1347C788-A60D-4120-9D4E-957586FFC06E}"/>
                </a:ext>
              </a:extLst>
            </p:cNvPr>
            <p:cNvSpPr txBox="1"/>
            <p:nvPr/>
          </p:nvSpPr>
          <p:spPr>
            <a:xfrm>
              <a:off x="6008385" y="3936290"/>
              <a:ext cx="2892020" cy="750232"/>
            </a:xfrm>
            <a:prstGeom prst="rect">
              <a:avLst/>
            </a:prstGeom>
            <a:noFill/>
            <a:ln>
              <a:noFill/>
            </a:ln>
          </p:spPr>
          <p:txBody>
            <a:bodyPr spcFirstLastPara="1" wrap="square" lIns="91425" tIns="91425" rIns="91425" bIns="91425" anchor="ctr" anchorCtr="0">
              <a:noAutofit/>
            </a:bodyPr>
            <a:lstStyle/>
            <a:p>
              <a:pPr marR="0" lvl="0" indent="0" fontAlgn="auto">
                <a:lnSpc>
                  <a:spcPct val="100000"/>
                </a:lnSpc>
                <a:spcBef>
                  <a:spcPts val="0"/>
                </a:spcBef>
                <a:spcAft>
                  <a:spcPts val="0"/>
                </a:spcAft>
                <a:buClr>
                  <a:srgbClr val="000000"/>
                </a:buClr>
                <a:buSzTx/>
                <a:buFont typeface="Arial"/>
                <a:buNone/>
                <a:tabLst/>
                <a:defRPr/>
              </a:pPr>
              <a:r>
                <a:rPr lang="en" sz="1600" b="1" kern="0" dirty="0">
                  <a:solidFill>
                    <a:srgbClr val="000000"/>
                  </a:solidFill>
                  <a:latin typeface="Arial Narrow" panose="020B0606020202030204" pitchFamily="34" charset="0"/>
                  <a:ea typeface="Roboto"/>
                  <a:sym typeface="Roboto"/>
                </a:rPr>
                <a:t>La prueba de </a:t>
              </a:r>
              <a:r>
                <a:rPr lang="en" sz="1600" b="1" kern="0" dirty="0" err="1">
                  <a:solidFill>
                    <a:srgbClr val="000000"/>
                  </a:solidFill>
                  <a:latin typeface="Arial Narrow" panose="020B0606020202030204" pitchFamily="34" charset="0"/>
                  <a:ea typeface="Roboto"/>
                  <a:sym typeface="Roboto"/>
                </a:rPr>
                <a:t>daño</a:t>
              </a:r>
              <a:r>
                <a:rPr lang="en" sz="1600" b="1" kern="0" dirty="0">
                  <a:solidFill>
                    <a:srgbClr val="000000"/>
                  </a:solidFill>
                  <a:latin typeface="Arial Narrow" panose="020B0606020202030204" pitchFamily="34" charset="0"/>
                  <a:ea typeface="Roboto"/>
                  <a:sym typeface="Roboto"/>
                </a:rPr>
                <a:t>.</a:t>
              </a:r>
            </a:p>
            <a:p>
              <a:pPr marR="0" lvl="0" indent="0" fontAlgn="auto">
                <a:lnSpc>
                  <a:spcPct val="100000"/>
                </a:lnSpc>
                <a:spcBef>
                  <a:spcPts val="0"/>
                </a:spcBef>
                <a:spcAft>
                  <a:spcPts val="0"/>
                </a:spcAft>
                <a:buClr>
                  <a:srgbClr val="000000"/>
                </a:buClr>
                <a:buSzTx/>
                <a:buFont typeface="Arial"/>
                <a:buNone/>
                <a:tabLst/>
                <a:defRPr/>
              </a:pPr>
              <a:endParaRPr lang="en" sz="1600" b="1" kern="0" dirty="0">
                <a:solidFill>
                  <a:srgbClr val="000000"/>
                </a:solidFill>
                <a:latin typeface="Arial Narrow" panose="020B0606020202030204" pitchFamily="34" charset="0"/>
                <a:ea typeface="Roboto"/>
                <a:sym typeface="Roboto"/>
              </a:endParaRPr>
            </a:p>
            <a:p>
              <a:pPr marR="0" lvl="0" indent="0" fontAlgn="auto">
                <a:lnSpc>
                  <a:spcPct val="100000"/>
                </a:lnSpc>
                <a:spcBef>
                  <a:spcPts val="0"/>
                </a:spcBef>
                <a:spcAft>
                  <a:spcPts val="0"/>
                </a:spcAft>
                <a:buClr>
                  <a:srgbClr val="000000"/>
                </a:buClr>
                <a:buSzTx/>
                <a:buFont typeface="Arial"/>
                <a:buNone/>
                <a:tabLst/>
                <a:defRPr/>
              </a:pPr>
              <a:r>
                <a:rPr lang="en" sz="1600" b="1" kern="0" dirty="0">
                  <a:solidFill>
                    <a:srgbClr val="000000"/>
                  </a:solidFill>
                  <a:latin typeface="Arial Narrow" panose="020B0606020202030204" pitchFamily="34" charset="0"/>
                  <a:ea typeface="Roboto"/>
                  <a:sym typeface="Roboto"/>
                </a:rPr>
                <a:t>La prueba de interés público.</a:t>
              </a:r>
              <a:endParaRPr sz="1600" b="1" kern="0" dirty="0">
                <a:solidFill>
                  <a:srgbClr val="000000"/>
                </a:solidFill>
                <a:latin typeface="Arial Narrow" panose="020B0606020202030204" pitchFamily="34" charset="0"/>
                <a:ea typeface="Roboto"/>
                <a:sym typeface="Roboto"/>
              </a:endParaRPr>
            </a:p>
          </p:txBody>
        </p:sp>
        <p:sp>
          <p:nvSpPr>
            <p:cNvPr id="22" name="Google Shape;1581;p40">
              <a:extLst>
                <a:ext uri="{FF2B5EF4-FFF2-40B4-BE49-F238E27FC236}">
                  <a16:creationId xmlns:a16="http://schemas.microsoft.com/office/drawing/2014/main" id="{FA6731E6-3CC8-408F-9041-28F6D7B07331}"/>
                </a:ext>
              </a:extLst>
            </p:cNvPr>
            <p:cNvSpPr/>
            <p:nvPr/>
          </p:nvSpPr>
          <p:spPr>
            <a:xfrm>
              <a:off x="3801533" y="3908454"/>
              <a:ext cx="1610512" cy="750232"/>
            </a:xfrm>
            <a:prstGeom prst="rect">
              <a:avLst/>
            </a:prstGeom>
            <a:solidFill>
              <a:srgbClr val="414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582;p40">
              <a:extLst>
                <a:ext uri="{FF2B5EF4-FFF2-40B4-BE49-F238E27FC236}">
                  <a16:creationId xmlns:a16="http://schemas.microsoft.com/office/drawing/2014/main" id="{D31CF78A-A943-48F6-9A6C-4E294078DF4B}"/>
                </a:ext>
              </a:extLst>
            </p:cNvPr>
            <p:cNvSpPr txBox="1"/>
            <p:nvPr/>
          </p:nvSpPr>
          <p:spPr>
            <a:xfrm>
              <a:off x="3796135" y="3985394"/>
              <a:ext cx="1680247" cy="553965"/>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600" b="1" kern="0" dirty="0" err="1">
                  <a:solidFill>
                    <a:srgbClr val="FFFFFF"/>
                  </a:solidFill>
                  <a:latin typeface="Arial Narrow" panose="020B0606020202030204" pitchFamily="34" charset="0"/>
                  <a:sym typeface="Fira Sans Extra Condensed"/>
                </a:rPr>
                <a:t>Restricciones</a:t>
              </a:r>
              <a:r>
                <a:rPr lang="en" sz="1600" b="1" kern="0" dirty="0">
                  <a:solidFill>
                    <a:srgbClr val="FFFFFF"/>
                  </a:solidFill>
                  <a:latin typeface="Arial Narrow" panose="020B0606020202030204" pitchFamily="34" charset="0"/>
                  <a:sym typeface="Fira Sans Extra Condensed"/>
                </a:rPr>
                <a:t>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600" b="1" kern="0" dirty="0">
                  <a:solidFill>
                    <a:srgbClr val="FFFFFF"/>
                  </a:solidFill>
                  <a:latin typeface="Arial Narrow" panose="020B0606020202030204" pitchFamily="34" charset="0"/>
                  <a:sym typeface="Fira Sans Extra Condensed"/>
                </a:rPr>
                <a:t>DAI</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600" b="1" kern="0" dirty="0">
                  <a:solidFill>
                    <a:srgbClr val="FFFFFF"/>
                  </a:solidFill>
                  <a:latin typeface="Arial Narrow" panose="020B0606020202030204" pitchFamily="34" charset="0"/>
                  <a:sym typeface="Fira Sans Extra Condensed"/>
                </a:rPr>
                <a:t>DATOS PERSONALES</a:t>
              </a:r>
              <a:endParaRPr sz="1600" b="1" kern="0" dirty="0">
                <a:solidFill>
                  <a:srgbClr val="FFFFFF"/>
                </a:solidFill>
                <a:latin typeface="Arial Narrow" panose="020B0606020202030204" pitchFamily="34" charset="0"/>
                <a:sym typeface="Fira Sans Extra Condensed"/>
              </a:endParaRPr>
            </a:p>
          </p:txBody>
        </p:sp>
      </p:grpSp>
      <p:grpSp>
        <p:nvGrpSpPr>
          <p:cNvPr id="24" name="Google Shape;1583;p40">
            <a:extLst>
              <a:ext uri="{FF2B5EF4-FFF2-40B4-BE49-F238E27FC236}">
                <a16:creationId xmlns:a16="http://schemas.microsoft.com/office/drawing/2014/main" id="{493E783B-1577-4D74-847F-E70BF1AAFB99}"/>
              </a:ext>
            </a:extLst>
          </p:cNvPr>
          <p:cNvGrpSpPr/>
          <p:nvPr/>
        </p:nvGrpSpPr>
        <p:grpSpPr>
          <a:xfrm rot="8121326">
            <a:off x="-130629" y="2168733"/>
            <a:ext cx="3446297" cy="3550709"/>
            <a:chOff x="3954313" y="2899215"/>
            <a:chExt cx="345655" cy="343529"/>
          </a:xfrm>
        </p:grpSpPr>
        <p:sp>
          <p:nvSpPr>
            <p:cNvPr id="25" name="Google Shape;1584;p40">
              <a:extLst>
                <a:ext uri="{FF2B5EF4-FFF2-40B4-BE49-F238E27FC236}">
                  <a16:creationId xmlns:a16="http://schemas.microsoft.com/office/drawing/2014/main" id="{F3D854F5-3816-42FD-A301-A3451D40A1C4}"/>
                </a:ext>
              </a:extLst>
            </p:cNvPr>
            <p:cNvSpPr/>
            <p:nvPr/>
          </p:nvSpPr>
          <p:spPr>
            <a:xfrm>
              <a:off x="3954313" y="2899215"/>
              <a:ext cx="345655" cy="343529"/>
            </a:xfrm>
            <a:custGeom>
              <a:avLst/>
              <a:gdLst/>
              <a:ahLst/>
              <a:cxnLst/>
              <a:rect l="l" t="t" r="r" b="b"/>
              <a:pathLst>
                <a:path w="23086" h="22944" extrusionOk="0">
                  <a:moveTo>
                    <a:pt x="18828" y="0"/>
                  </a:moveTo>
                  <a:cubicBezTo>
                    <a:pt x="18617" y="0"/>
                    <a:pt x="18407" y="84"/>
                    <a:pt x="18250" y="253"/>
                  </a:cubicBezTo>
                  <a:lnTo>
                    <a:pt x="17640" y="862"/>
                  </a:lnTo>
                  <a:lnTo>
                    <a:pt x="17135" y="1346"/>
                  </a:lnTo>
                  <a:lnTo>
                    <a:pt x="16000" y="2481"/>
                  </a:lnTo>
                  <a:lnTo>
                    <a:pt x="15495" y="2986"/>
                  </a:lnTo>
                  <a:lnTo>
                    <a:pt x="12741" y="5740"/>
                  </a:lnTo>
                  <a:lnTo>
                    <a:pt x="12237" y="6244"/>
                  </a:lnTo>
                  <a:lnTo>
                    <a:pt x="11122" y="7380"/>
                  </a:lnTo>
                  <a:lnTo>
                    <a:pt x="10618" y="7863"/>
                  </a:lnTo>
                  <a:lnTo>
                    <a:pt x="9482" y="8999"/>
                  </a:lnTo>
                  <a:lnTo>
                    <a:pt x="8978" y="9503"/>
                  </a:lnTo>
                  <a:lnTo>
                    <a:pt x="7864" y="10639"/>
                  </a:lnTo>
                  <a:lnTo>
                    <a:pt x="7359" y="11122"/>
                  </a:lnTo>
                  <a:lnTo>
                    <a:pt x="2965" y="15516"/>
                  </a:lnTo>
                  <a:lnTo>
                    <a:pt x="2481" y="16021"/>
                  </a:lnTo>
                  <a:lnTo>
                    <a:pt x="1346" y="17156"/>
                  </a:lnTo>
                  <a:lnTo>
                    <a:pt x="841" y="17640"/>
                  </a:lnTo>
                  <a:lnTo>
                    <a:pt x="316" y="18165"/>
                  </a:lnTo>
                  <a:cubicBezTo>
                    <a:pt x="0" y="18502"/>
                    <a:pt x="0" y="19027"/>
                    <a:pt x="316" y="19343"/>
                  </a:cubicBezTo>
                  <a:lnTo>
                    <a:pt x="3659" y="22707"/>
                  </a:lnTo>
                  <a:cubicBezTo>
                    <a:pt x="3827" y="22864"/>
                    <a:pt x="4037" y="22943"/>
                    <a:pt x="4247" y="22943"/>
                  </a:cubicBezTo>
                  <a:cubicBezTo>
                    <a:pt x="4458" y="22943"/>
                    <a:pt x="4668" y="22864"/>
                    <a:pt x="4836" y="22707"/>
                  </a:cubicBezTo>
                  <a:lnTo>
                    <a:pt x="22770" y="4773"/>
                  </a:lnTo>
                  <a:cubicBezTo>
                    <a:pt x="23085" y="4436"/>
                    <a:pt x="23085" y="3932"/>
                    <a:pt x="22770" y="3595"/>
                  </a:cubicBezTo>
                  <a:lnTo>
                    <a:pt x="19406" y="253"/>
                  </a:lnTo>
                  <a:cubicBezTo>
                    <a:pt x="19248" y="84"/>
                    <a:pt x="19038" y="0"/>
                    <a:pt x="18828" y="0"/>
                  </a:cubicBezTo>
                  <a:close/>
                </a:path>
              </a:pathLst>
            </a:custGeom>
            <a:gradFill>
              <a:gsLst>
                <a:gs pos="0">
                  <a:srgbClr val="DCA7F2"/>
                </a:gs>
                <a:gs pos="44000">
                  <a:srgbClr val="C888F2"/>
                </a:gs>
                <a:gs pos="68000">
                  <a:srgbClr val="705FD9"/>
                </a:gs>
                <a:gs pos="88000">
                  <a:srgbClr val="4146A6"/>
                </a:gs>
                <a:gs pos="100000">
                  <a:srgbClr val="1D3273"/>
                </a:gs>
                <a:gs pos="100000">
                  <a:srgbClr val="737373"/>
                </a:gs>
              </a:gsLst>
              <a:lin ang="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1585;p40">
              <a:extLst>
                <a:ext uri="{FF2B5EF4-FFF2-40B4-BE49-F238E27FC236}">
                  <a16:creationId xmlns:a16="http://schemas.microsoft.com/office/drawing/2014/main" id="{E5C24B4A-AE2E-4EA1-A05B-43C83218E577}"/>
                </a:ext>
              </a:extLst>
            </p:cNvPr>
            <p:cNvSpPr/>
            <p:nvPr/>
          </p:nvSpPr>
          <p:spPr>
            <a:xfrm>
              <a:off x="4210897" y="2911946"/>
              <a:ext cx="33434" cy="31502"/>
            </a:xfrm>
            <a:custGeom>
              <a:avLst/>
              <a:gdLst/>
              <a:ahLst/>
              <a:cxnLst/>
              <a:rect l="l" t="t" r="r" b="b"/>
              <a:pathLst>
                <a:path w="2233" h="2104" extrusionOk="0">
                  <a:moveTo>
                    <a:pt x="505" y="0"/>
                  </a:moveTo>
                  <a:lnTo>
                    <a:pt x="0" y="505"/>
                  </a:lnTo>
                  <a:lnTo>
                    <a:pt x="1514" y="2019"/>
                  </a:lnTo>
                  <a:cubicBezTo>
                    <a:pt x="1588" y="2078"/>
                    <a:pt x="1666" y="2104"/>
                    <a:pt x="1741" y="2104"/>
                  </a:cubicBezTo>
                  <a:cubicBezTo>
                    <a:pt x="2009" y="2104"/>
                    <a:pt x="2232" y="1777"/>
                    <a:pt x="2019" y="1514"/>
                  </a:cubicBezTo>
                  <a:lnTo>
                    <a:pt x="505" y="0"/>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586;p40">
              <a:extLst>
                <a:ext uri="{FF2B5EF4-FFF2-40B4-BE49-F238E27FC236}">
                  <a16:creationId xmlns:a16="http://schemas.microsoft.com/office/drawing/2014/main" id="{DFD6D7CC-C9A9-479B-99E3-99FC7D1D70FB}"/>
                </a:ext>
              </a:extLst>
            </p:cNvPr>
            <p:cNvSpPr/>
            <p:nvPr/>
          </p:nvSpPr>
          <p:spPr>
            <a:xfrm>
              <a:off x="4186656" y="2936501"/>
              <a:ext cx="27834" cy="25049"/>
            </a:xfrm>
            <a:custGeom>
              <a:avLst/>
              <a:gdLst/>
              <a:ahLst/>
              <a:cxnLst/>
              <a:rect l="l" t="t" r="r" b="b"/>
              <a:pathLst>
                <a:path w="1859" h="1673" extrusionOk="0">
                  <a:moveTo>
                    <a:pt x="505" y="0"/>
                  </a:moveTo>
                  <a:lnTo>
                    <a:pt x="0" y="484"/>
                  </a:lnTo>
                  <a:lnTo>
                    <a:pt x="1052" y="1535"/>
                  </a:lnTo>
                  <a:cubicBezTo>
                    <a:pt x="1134" y="1632"/>
                    <a:pt x="1230" y="1672"/>
                    <a:pt x="1322" y="1672"/>
                  </a:cubicBezTo>
                  <a:cubicBezTo>
                    <a:pt x="1607" y="1672"/>
                    <a:pt x="1858" y="1290"/>
                    <a:pt x="1556" y="1051"/>
                  </a:cubicBezTo>
                  <a:lnTo>
                    <a:pt x="505" y="0"/>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587;p40">
              <a:extLst>
                <a:ext uri="{FF2B5EF4-FFF2-40B4-BE49-F238E27FC236}">
                  <a16:creationId xmlns:a16="http://schemas.microsoft.com/office/drawing/2014/main" id="{6E36E31B-D59B-4711-A37F-0511817410B8}"/>
                </a:ext>
              </a:extLst>
            </p:cNvPr>
            <p:cNvSpPr/>
            <p:nvPr/>
          </p:nvSpPr>
          <p:spPr>
            <a:xfrm>
              <a:off x="4162101" y="2960727"/>
              <a:ext cx="26501" cy="24600"/>
            </a:xfrm>
            <a:custGeom>
              <a:avLst/>
              <a:gdLst/>
              <a:ahLst/>
              <a:cxnLst/>
              <a:rect l="l" t="t" r="r" b="b"/>
              <a:pathLst>
                <a:path w="1770" h="1643" extrusionOk="0">
                  <a:moveTo>
                    <a:pt x="505" y="1"/>
                  </a:moveTo>
                  <a:lnTo>
                    <a:pt x="0" y="506"/>
                  </a:lnTo>
                  <a:lnTo>
                    <a:pt x="1052" y="1557"/>
                  </a:lnTo>
                  <a:cubicBezTo>
                    <a:pt x="1125" y="1617"/>
                    <a:pt x="1204" y="1642"/>
                    <a:pt x="1279" y="1642"/>
                  </a:cubicBezTo>
                  <a:cubicBezTo>
                    <a:pt x="1547" y="1642"/>
                    <a:pt x="1770" y="1315"/>
                    <a:pt x="1556" y="1052"/>
                  </a:cubicBezTo>
                  <a:lnTo>
                    <a:pt x="505" y="1"/>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588;p40">
              <a:extLst>
                <a:ext uri="{FF2B5EF4-FFF2-40B4-BE49-F238E27FC236}">
                  <a16:creationId xmlns:a16="http://schemas.microsoft.com/office/drawing/2014/main" id="{5132F0E9-2C01-433C-891E-7A85EF7D816B}"/>
                </a:ext>
              </a:extLst>
            </p:cNvPr>
            <p:cNvSpPr/>
            <p:nvPr/>
          </p:nvSpPr>
          <p:spPr>
            <a:xfrm>
              <a:off x="4137861" y="2985281"/>
              <a:ext cx="27834" cy="25064"/>
            </a:xfrm>
            <a:custGeom>
              <a:avLst/>
              <a:gdLst/>
              <a:ahLst/>
              <a:cxnLst/>
              <a:rect l="l" t="t" r="r" b="b"/>
              <a:pathLst>
                <a:path w="1859" h="1674" extrusionOk="0">
                  <a:moveTo>
                    <a:pt x="505" y="1"/>
                  </a:moveTo>
                  <a:lnTo>
                    <a:pt x="1" y="484"/>
                  </a:lnTo>
                  <a:lnTo>
                    <a:pt x="1052" y="1536"/>
                  </a:lnTo>
                  <a:cubicBezTo>
                    <a:pt x="1129" y="1633"/>
                    <a:pt x="1222" y="1673"/>
                    <a:pt x="1313" y="1673"/>
                  </a:cubicBezTo>
                  <a:cubicBezTo>
                    <a:pt x="1596" y="1673"/>
                    <a:pt x="1858" y="1290"/>
                    <a:pt x="1556" y="1052"/>
                  </a:cubicBezTo>
                  <a:lnTo>
                    <a:pt x="505" y="1"/>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589;p40">
              <a:extLst>
                <a:ext uri="{FF2B5EF4-FFF2-40B4-BE49-F238E27FC236}">
                  <a16:creationId xmlns:a16="http://schemas.microsoft.com/office/drawing/2014/main" id="{01E208A6-9A31-4752-B037-53B1E1661178}"/>
                </a:ext>
              </a:extLst>
            </p:cNvPr>
            <p:cNvSpPr/>
            <p:nvPr/>
          </p:nvSpPr>
          <p:spPr>
            <a:xfrm>
              <a:off x="4113306" y="3009522"/>
              <a:ext cx="33434" cy="31517"/>
            </a:xfrm>
            <a:custGeom>
              <a:avLst/>
              <a:gdLst/>
              <a:ahLst/>
              <a:cxnLst/>
              <a:rect l="l" t="t" r="r" b="b"/>
              <a:pathLst>
                <a:path w="2233" h="2105" extrusionOk="0">
                  <a:moveTo>
                    <a:pt x="505" y="1"/>
                  </a:moveTo>
                  <a:lnTo>
                    <a:pt x="1" y="505"/>
                  </a:lnTo>
                  <a:lnTo>
                    <a:pt x="1514" y="2019"/>
                  </a:lnTo>
                  <a:cubicBezTo>
                    <a:pt x="1588" y="2079"/>
                    <a:pt x="1667" y="2104"/>
                    <a:pt x="1742" y="2104"/>
                  </a:cubicBezTo>
                  <a:cubicBezTo>
                    <a:pt x="2010" y="2104"/>
                    <a:pt x="2233" y="1777"/>
                    <a:pt x="2019" y="1515"/>
                  </a:cubicBezTo>
                  <a:lnTo>
                    <a:pt x="505" y="1"/>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590;p40">
              <a:extLst>
                <a:ext uri="{FF2B5EF4-FFF2-40B4-BE49-F238E27FC236}">
                  <a16:creationId xmlns:a16="http://schemas.microsoft.com/office/drawing/2014/main" id="{9E076B91-8F45-42CD-8C33-4EA311605681}"/>
                </a:ext>
              </a:extLst>
            </p:cNvPr>
            <p:cNvSpPr/>
            <p:nvPr/>
          </p:nvSpPr>
          <p:spPr>
            <a:xfrm>
              <a:off x="4089066" y="3034077"/>
              <a:ext cx="27504" cy="25184"/>
            </a:xfrm>
            <a:custGeom>
              <a:avLst/>
              <a:gdLst/>
              <a:ahLst/>
              <a:cxnLst/>
              <a:rect l="l" t="t" r="r" b="b"/>
              <a:pathLst>
                <a:path w="1837" h="1682" extrusionOk="0">
                  <a:moveTo>
                    <a:pt x="484" y="1"/>
                  </a:moveTo>
                  <a:lnTo>
                    <a:pt x="1" y="484"/>
                  </a:lnTo>
                  <a:lnTo>
                    <a:pt x="1052" y="1535"/>
                  </a:lnTo>
                  <a:cubicBezTo>
                    <a:pt x="1130" y="1639"/>
                    <a:pt x="1223" y="1682"/>
                    <a:pt x="1314" y="1682"/>
                  </a:cubicBezTo>
                  <a:cubicBezTo>
                    <a:pt x="1589" y="1682"/>
                    <a:pt x="1836" y="1289"/>
                    <a:pt x="1536" y="1052"/>
                  </a:cubicBezTo>
                  <a:lnTo>
                    <a:pt x="484" y="1"/>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591;p40">
              <a:extLst>
                <a:ext uri="{FF2B5EF4-FFF2-40B4-BE49-F238E27FC236}">
                  <a16:creationId xmlns:a16="http://schemas.microsoft.com/office/drawing/2014/main" id="{01017BD1-FE6F-40DE-BDB7-3A4A47B4E467}"/>
                </a:ext>
              </a:extLst>
            </p:cNvPr>
            <p:cNvSpPr/>
            <p:nvPr/>
          </p:nvSpPr>
          <p:spPr>
            <a:xfrm>
              <a:off x="4064511" y="3058317"/>
              <a:ext cx="26516" cy="24585"/>
            </a:xfrm>
            <a:custGeom>
              <a:avLst/>
              <a:gdLst/>
              <a:ahLst/>
              <a:cxnLst/>
              <a:rect l="l" t="t" r="r" b="b"/>
              <a:pathLst>
                <a:path w="1771" h="1642" extrusionOk="0">
                  <a:moveTo>
                    <a:pt x="506" y="1"/>
                  </a:moveTo>
                  <a:lnTo>
                    <a:pt x="1" y="505"/>
                  </a:lnTo>
                  <a:lnTo>
                    <a:pt x="1052" y="1556"/>
                  </a:lnTo>
                  <a:cubicBezTo>
                    <a:pt x="1126" y="1616"/>
                    <a:pt x="1204" y="1642"/>
                    <a:pt x="1279" y="1642"/>
                  </a:cubicBezTo>
                  <a:cubicBezTo>
                    <a:pt x="1547" y="1642"/>
                    <a:pt x="1770" y="1315"/>
                    <a:pt x="1557" y="1052"/>
                  </a:cubicBezTo>
                  <a:lnTo>
                    <a:pt x="506" y="1"/>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592;p40">
              <a:extLst>
                <a:ext uri="{FF2B5EF4-FFF2-40B4-BE49-F238E27FC236}">
                  <a16:creationId xmlns:a16="http://schemas.microsoft.com/office/drawing/2014/main" id="{0E73C64A-95BB-4CEA-BD4A-9D6ECA8E807E}"/>
                </a:ext>
              </a:extLst>
            </p:cNvPr>
            <p:cNvSpPr/>
            <p:nvPr/>
          </p:nvSpPr>
          <p:spPr>
            <a:xfrm>
              <a:off x="4040285" y="3082872"/>
              <a:ext cx="27729" cy="25184"/>
            </a:xfrm>
            <a:custGeom>
              <a:avLst/>
              <a:gdLst/>
              <a:ahLst/>
              <a:cxnLst/>
              <a:rect l="l" t="t" r="r" b="b"/>
              <a:pathLst>
                <a:path w="1852" h="1682" extrusionOk="0">
                  <a:moveTo>
                    <a:pt x="484" y="0"/>
                  </a:moveTo>
                  <a:lnTo>
                    <a:pt x="0" y="484"/>
                  </a:lnTo>
                  <a:lnTo>
                    <a:pt x="1051" y="1535"/>
                  </a:lnTo>
                  <a:cubicBezTo>
                    <a:pt x="1129" y="1639"/>
                    <a:pt x="1224" y="1681"/>
                    <a:pt x="1316" y="1681"/>
                  </a:cubicBezTo>
                  <a:cubicBezTo>
                    <a:pt x="1596" y="1681"/>
                    <a:pt x="1851" y="1289"/>
                    <a:pt x="1535" y="1052"/>
                  </a:cubicBezTo>
                  <a:lnTo>
                    <a:pt x="484" y="0"/>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593;p40">
              <a:extLst>
                <a:ext uri="{FF2B5EF4-FFF2-40B4-BE49-F238E27FC236}">
                  <a16:creationId xmlns:a16="http://schemas.microsoft.com/office/drawing/2014/main" id="{B833E8B6-2B02-439C-A21D-89FB39B647DF}"/>
                </a:ext>
              </a:extLst>
            </p:cNvPr>
            <p:cNvSpPr/>
            <p:nvPr/>
          </p:nvSpPr>
          <p:spPr>
            <a:xfrm>
              <a:off x="4015730" y="3107113"/>
              <a:ext cx="34751" cy="32281"/>
            </a:xfrm>
            <a:custGeom>
              <a:avLst/>
              <a:gdLst/>
              <a:ahLst/>
              <a:cxnLst/>
              <a:rect l="l" t="t" r="r" b="b"/>
              <a:pathLst>
                <a:path w="2321" h="2156" extrusionOk="0">
                  <a:moveTo>
                    <a:pt x="505" y="0"/>
                  </a:moveTo>
                  <a:lnTo>
                    <a:pt x="0" y="505"/>
                  </a:lnTo>
                  <a:lnTo>
                    <a:pt x="1514" y="2019"/>
                  </a:lnTo>
                  <a:cubicBezTo>
                    <a:pt x="1596" y="2116"/>
                    <a:pt x="1691" y="2156"/>
                    <a:pt x="1783" y="2156"/>
                  </a:cubicBezTo>
                  <a:cubicBezTo>
                    <a:pt x="2069" y="2156"/>
                    <a:pt x="2321" y="1769"/>
                    <a:pt x="2018" y="1514"/>
                  </a:cubicBezTo>
                  <a:lnTo>
                    <a:pt x="505" y="0"/>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594;p40">
              <a:extLst>
                <a:ext uri="{FF2B5EF4-FFF2-40B4-BE49-F238E27FC236}">
                  <a16:creationId xmlns:a16="http://schemas.microsoft.com/office/drawing/2014/main" id="{52DBF033-1E1E-4E6E-B9E3-732C2D9C3596}"/>
                </a:ext>
              </a:extLst>
            </p:cNvPr>
            <p:cNvSpPr/>
            <p:nvPr/>
          </p:nvSpPr>
          <p:spPr>
            <a:xfrm>
              <a:off x="3991490" y="3131668"/>
              <a:ext cx="27789" cy="25318"/>
            </a:xfrm>
            <a:custGeom>
              <a:avLst/>
              <a:gdLst/>
              <a:ahLst/>
              <a:cxnLst/>
              <a:rect l="l" t="t" r="r" b="b"/>
              <a:pathLst>
                <a:path w="1856" h="1691" extrusionOk="0">
                  <a:moveTo>
                    <a:pt x="484" y="0"/>
                  </a:moveTo>
                  <a:lnTo>
                    <a:pt x="0" y="505"/>
                  </a:lnTo>
                  <a:lnTo>
                    <a:pt x="1051" y="1556"/>
                  </a:lnTo>
                  <a:cubicBezTo>
                    <a:pt x="1127" y="1651"/>
                    <a:pt x="1217" y="1690"/>
                    <a:pt x="1306" y="1690"/>
                  </a:cubicBezTo>
                  <a:cubicBezTo>
                    <a:pt x="1590" y="1690"/>
                    <a:pt x="1855" y="1292"/>
                    <a:pt x="1535" y="1051"/>
                  </a:cubicBezTo>
                  <a:lnTo>
                    <a:pt x="484" y="0"/>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595;p40">
              <a:extLst>
                <a:ext uri="{FF2B5EF4-FFF2-40B4-BE49-F238E27FC236}">
                  <a16:creationId xmlns:a16="http://schemas.microsoft.com/office/drawing/2014/main" id="{B1488407-4D49-49ED-95D5-5E5F10BF4C71}"/>
                </a:ext>
              </a:extLst>
            </p:cNvPr>
            <p:cNvSpPr/>
            <p:nvPr/>
          </p:nvSpPr>
          <p:spPr>
            <a:xfrm>
              <a:off x="3966935" y="3155908"/>
              <a:ext cx="27834" cy="25348"/>
            </a:xfrm>
            <a:custGeom>
              <a:avLst/>
              <a:gdLst/>
              <a:ahLst/>
              <a:cxnLst/>
              <a:rect l="l" t="t" r="r" b="b"/>
              <a:pathLst>
                <a:path w="1859" h="1693" extrusionOk="0">
                  <a:moveTo>
                    <a:pt x="505" y="0"/>
                  </a:moveTo>
                  <a:lnTo>
                    <a:pt x="0" y="505"/>
                  </a:lnTo>
                  <a:lnTo>
                    <a:pt x="1052" y="1556"/>
                  </a:lnTo>
                  <a:cubicBezTo>
                    <a:pt x="1133" y="1653"/>
                    <a:pt x="1229" y="1693"/>
                    <a:pt x="1321" y="1693"/>
                  </a:cubicBezTo>
                  <a:cubicBezTo>
                    <a:pt x="1607" y="1693"/>
                    <a:pt x="1859" y="1306"/>
                    <a:pt x="1556" y="1051"/>
                  </a:cubicBezTo>
                  <a:lnTo>
                    <a:pt x="505" y="0"/>
                  </a:ln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37" name="Google Shape;1579;p40">
            <a:extLst>
              <a:ext uri="{FF2B5EF4-FFF2-40B4-BE49-F238E27FC236}">
                <a16:creationId xmlns:a16="http://schemas.microsoft.com/office/drawing/2014/main" id="{E8065D18-E2FF-2E47-B0A6-F6E64DE795B9}"/>
              </a:ext>
            </a:extLst>
          </p:cNvPr>
          <p:cNvCxnSpPr>
            <a:cxnSpLocks/>
          </p:cNvCxnSpPr>
          <p:nvPr/>
        </p:nvCxnSpPr>
        <p:spPr>
          <a:xfrm flipH="1">
            <a:off x="2076760" y="5947965"/>
            <a:ext cx="3716522" cy="27391"/>
          </a:xfrm>
          <a:prstGeom prst="straightConnector1">
            <a:avLst/>
          </a:prstGeom>
          <a:noFill/>
          <a:ln w="28575" cap="flat" cmpd="sng">
            <a:solidFill>
              <a:srgbClr val="4146A6"/>
            </a:solidFill>
            <a:prstDash val="solid"/>
            <a:round/>
            <a:headEnd type="oval" w="med" len="med"/>
            <a:tailEnd type="none" w="med" len="med"/>
          </a:ln>
        </p:spPr>
      </p:cxnSp>
    </p:spTree>
    <p:extLst>
      <p:ext uri="{BB962C8B-B14F-4D97-AF65-F5344CB8AC3E}">
        <p14:creationId xmlns:p14="http://schemas.microsoft.com/office/powerpoint/2010/main" val="3271145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AE4E5AC1-F00F-49D2-96A3-2CAF89AA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811" y="16402"/>
            <a:ext cx="7420745" cy="1059221"/>
          </a:xfrm>
          <a:prstGeom prst="rect">
            <a:avLst/>
          </a:prstGeom>
        </p:spPr>
      </p:pic>
    </p:spTree>
    <p:extLst>
      <p:ext uri="{BB962C8B-B14F-4D97-AF65-F5344CB8AC3E}">
        <p14:creationId xmlns:p14="http://schemas.microsoft.com/office/powerpoint/2010/main" val="360301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44D744C3-4595-4001-8DA6-35C32672C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627" y="0"/>
            <a:ext cx="7420745" cy="1059221"/>
          </a:xfrm>
          <a:prstGeom prst="rect">
            <a:avLst/>
          </a:prstGeom>
        </p:spPr>
      </p:pic>
      <p:sp>
        <p:nvSpPr>
          <p:cNvPr id="3" name="Oval 3">
            <a:extLst>
              <a:ext uri="{FF2B5EF4-FFF2-40B4-BE49-F238E27FC236}">
                <a16:creationId xmlns:a16="http://schemas.microsoft.com/office/drawing/2014/main" id="{27C8D7AC-BF32-4435-B36F-CA1688C63E9E}"/>
              </a:ext>
            </a:extLst>
          </p:cNvPr>
          <p:cNvSpPr>
            <a:spLocks/>
          </p:cNvSpPr>
          <p:nvPr/>
        </p:nvSpPr>
        <p:spPr>
          <a:xfrm>
            <a:off x="1929897" y="2813209"/>
            <a:ext cx="8505158" cy="3967718"/>
          </a:xfrm>
          <a:prstGeom prst="ellipse">
            <a:avLst/>
          </a:prstGeom>
          <a:solidFill>
            <a:sysClr val="window" lastClr="FFFFFF">
              <a:lumMod val="75000"/>
            </a:sysClr>
          </a:solidFill>
          <a:ln w="25400" cap="flat" cmpd="sng" algn="ctr">
            <a:noFill/>
            <a:prstDash val="solid"/>
          </a:ln>
          <a:effectLst/>
          <a:scene3d>
            <a:camera prst="perspectiveRelaxedModerately" fov="7200000">
              <a:rot lat="17090630" lon="0" rev="0"/>
            </a:camera>
            <a:lightRig rig="twoPt" dir="t"/>
          </a:scene3d>
          <a:sp3d extrusionH="76200" prstMaterial="plastic"/>
        </p:spPr>
        <p:txBody>
          <a:bodyPr rtlCol="0" anchor="ctr"/>
          <a:lstStyle/>
          <a:p>
            <a:pPr marL="0" marR="0" lvl="0" indent="0" algn="ctr" defTabSz="1218895"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prstClr val="white"/>
              </a:solidFill>
              <a:effectLst/>
              <a:uLnTx/>
              <a:uFillTx/>
              <a:latin typeface="Calibri"/>
              <a:ea typeface="+mn-ea"/>
              <a:cs typeface="+mn-cs"/>
            </a:endParaRPr>
          </a:p>
        </p:txBody>
      </p:sp>
      <p:sp>
        <p:nvSpPr>
          <p:cNvPr id="4" name="Rectangle 14">
            <a:extLst>
              <a:ext uri="{FF2B5EF4-FFF2-40B4-BE49-F238E27FC236}">
                <a16:creationId xmlns:a16="http://schemas.microsoft.com/office/drawing/2014/main" id="{EA3050F6-86EC-4194-B42A-6A03CD82788B}"/>
              </a:ext>
            </a:extLst>
          </p:cNvPr>
          <p:cNvSpPr/>
          <p:nvPr/>
        </p:nvSpPr>
        <p:spPr>
          <a:xfrm>
            <a:off x="3362479" y="3160554"/>
            <a:ext cx="5652035" cy="203198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21888" tIns="121888" rIns="121888" bIns="121888" rtlCol="0" anchor="t"/>
          <a:lstStyle/>
          <a:p>
            <a:pPr marL="0" marR="0" lvl="0" indent="0" defTabSz="1218895" eaLnBrk="1" fontAlgn="auto" latinLnBrk="0" hangingPunct="1">
              <a:lnSpc>
                <a:spcPct val="100000"/>
              </a:lnSpc>
              <a:spcBef>
                <a:spcPts val="0"/>
              </a:spcBef>
              <a:spcAft>
                <a:spcPts val="0"/>
              </a:spcAft>
              <a:buClrTx/>
              <a:buSzTx/>
              <a:buFontTx/>
              <a:buNone/>
              <a:tabLst/>
              <a:defRPr/>
            </a:pPr>
            <a:endParaRPr kumimoji="0" lang="en-GB" sz="2133" b="0" i="0" u="none" strike="noStrike" kern="0" cap="none" spc="0" normalizeH="0" baseline="0" noProof="0">
              <a:ln>
                <a:noFill/>
              </a:ln>
              <a:solidFill>
                <a:sysClr val="windowText" lastClr="000000">
                  <a:lumMod val="85000"/>
                  <a:lumOff val="15000"/>
                </a:sysClr>
              </a:solidFill>
              <a:effectLst/>
              <a:uLnTx/>
              <a:uFillTx/>
            </a:endParaRPr>
          </a:p>
        </p:txBody>
      </p:sp>
      <p:sp>
        <p:nvSpPr>
          <p:cNvPr id="5" name="Rectangle 15">
            <a:extLst>
              <a:ext uri="{FF2B5EF4-FFF2-40B4-BE49-F238E27FC236}">
                <a16:creationId xmlns:a16="http://schemas.microsoft.com/office/drawing/2014/main" id="{078A0DDC-18DF-443C-8A2F-F7CD12ADEA13}"/>
              </a:ext>
            </a:extLst>
          </p:cNvPr>
          <p:cNvSpPr/>
          <p:nvPr/>
        </p:nvSpPr>
        <p:spPr>
          <a:xfrm>
            <a:off x="3352762" y="2362433"/>
            <a:ext cx="5685778" cy="76595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895" eaLnBrk="1" fontAlgn="auto" latinLnBrk="0" hangingPunct="1">
              <a:lnSpc>
                <a:spcPct val="100000"/>
              </a:lnSpc>
              <a:spcBef>
                <a:spcPts val="0"/>
              </a:spcBef>
              <a:spcAft>
                <a:spcPts val="0"/>
              </a:spcAft>
              <a:buClrTx/>
              <a:buSzTx/>
              <a:buFontTx/>
              <a:buNone/>
              <a:tabLst/>
              <a:defRPr/>
            </a:pPr>
            <a:endParaRPr kumimoji="0" lang="en-GB" sz="2399" b="0" i="0" u="none" strike="noStrike" kern="0" cap="none" spc="0" normalizeH="0" baseline="0" noProof="0">
              <a:ln>
                <a:noFill/>
              </a:ln>
              <a:solidFill>
                <a:prstClr val="white"/>
              </a:solidFill>
              <a:effectLst/>
              <a:uLnTx/>
              <a:uFillTx/>
              <a:latin typeface="Calibri"/>
              <a:ea typeface="+mn-ea"/>
              <a:cs typeface="+mn-cs"/>
            </a:endParaRPr>
          </a:p>
        </p:txBody>
      </p:sp>
      <p:sp>
        <p:nvSpPr>
          <p:cNvPr id="6" name="Rounded Rectangle 16">
            <a:extLst>
              <a:ext uri="{FF2B5EF4-FFF2-40B4-BE49-F238E27FC236}">
                <a16:creationId xmlns:a16="http://schemas.microsoft.com/office/drawing/2014/main" id="{0D5B91F4-9101-4722-BBC1-5E6FC1907E7D}"/>
              </a:ext>
            </a:extLst>
          </p:cNvPr>
          <p:cNvSpPr/>
          <p:nvPr/>
        </p:nvSpPr>
        <p:spPr>
          <a:xfrm>
            <a:off x="3500930" y="2404562"/>
            <a:ext cx="5400036" cy="64339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895" eaLnBrk="1" fontAlgn="auto" latinLnBrk="0" hangingPunct="1">
              <a:lnSpc>
                <a:spcPct val="100000"/>
              </a:lnSpc>
              <a:spcBef>
                <a:spcPts val="0"/>
              </a:spcBef>
              <a:spcAft>
                <a:spcPts val="0"/>
              </a:spcAft>
              <a:buClrTx/>
              <a:buSzTx/>
              <a:buFontTx/>
              <a:buNone/>
              <a:tabLst/>
              <a:defRPr/>
            </a:pPr>
            <a:r>
              <a:rPr kumimoji="0" lang="en-GB" sz="2133" b="1" i="0" u="none" strike="noStrike" kern="0" cap="none" spc="0" normalizeH="0" baseline="0" noProof="0" dirty="0">
                <a:ln>
                  <a:noFill/>
                </a:ln>
                <a:solidFill>
                  <a:prstClr val="white"/>
                </a:solidFill>
                <a:effectLst/>
                <a:uLnTx/>
                <a:uFillTx/>
                <a:latin typeface="Arial Narrow" panose="020B0606020202030204" pitchFamily="34" charset="0"/>
              </a:rPr>
              <a:t>VISIÓN DINÁMICA</a:t>
            </a:r>
          </a:p>
        </p:txBody>
      </p:sp>
      <p:sp>
        <p:nvSpPr>
          <p:cNvPr id="7" name="TextBox 19">
            <a:extLst>
              <a:ext uri="{FF2B5EF4-FFF2-40B4-BE49-F238E27FC236}">
                <a16:creationId xmlns:a16="http://schemas.microsoft.com/office/drawing/2014/main" id="{AF435CD3-9D66-4375-B993-81663034EF3F}"/>
              </a:ext>
            </a:extLst>
          </p:cNvPr>
          <p:cNvSpPr txBox="1"/>
          <p:nvPr/>
        </p:nvSpPr>
        <p:spPr>
          <a:xfrm>
            <a:off x="3449540" y="3493182"/>
            <a:ext cx="5451426" cy="1323439"/>
          </a:xfrm>
          <a:prstGeom prst="rect">
            <a:avLst/>
          </a:prstGeom>
          <a:noFill/>
        </p:spPr>
        <p:txBody>
          <a:bodyPr wrap="square" rtlCol="0">
            <a:spAutoFit/>
          </a:bodyPr>
          <a:lstStyle/>
          <a:p>
            <a:pPr marL="0" marR="0" lvl="0" indent="0" algn="ctr" defTabSz="1218895"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La vision neoconstitucionalista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tiene</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una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visión</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dinámica</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derechos</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positivos</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en</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movimiento</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colisionando</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en</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cada</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caso</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por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eso</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cada</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caso</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es </a:t>
            </a:r>
            <a:r>
              <a:rPr kumimoji="0" lang="en-GB" sz="2000" b="1" i="0" u="none" strike="noStrike" kern="0" cap="none" spc="0" normalizeH="0" baseline="0" noProof="0" dirty="0" err="1">
                <a:ln>
                  <a:noFill/>
                </a:ln>
                <a:solidFill>
                  <a:srgbClr val="FFFF00"/>
                </a:solidFill>
                <a:effectLst/>
                <a:uLnTx/>
                <a:uFillTx/>
                <a:latin typeface="Arial Narrow" panose="020B0606020202030204" pitchFamily="34" charset="0"/>
              </a:rPr>
              <a:t>diferente</a:t>
            </a:r>
            <a:r>
              <a:rPr kumimoji="0" lang="en-GB" sz="2000" b="1" i="0" u="none" strike="noStrike" kern="0" cap="none" spc="0" normalizeH="0" baseline="0" noProof="0" dirty="0">
                <a:ln>
                  <a:noFill/>
                </a:ln>
                <a:solidFill>
                  <a:srgbClr val="FFFF00"/>
                </a:solidFill>
                <a:effectLst/>
                <a:uLnTx/>
                <a:uFillTx/>
                <a:latin typeface="Arial Narrow" panose="020B0606020202030204" pitchFamily="34" charset="0"/>
              </a:rPr>
              <a:t> </a:t>
            </a:r>
          </a:p>
        </p:txBody>
      </p:sp>
      <p:sp>
        <p:nvSpPr>
          <p:cNvPr id="8" name="Oval 34">
            <a:extLst>
              <a:ext uri="{FF2B5EF4-FFF2-40B4-BE49-F238E27FC236}">
                <a16:creationId xmlns:a16="http://schemas.microsoft.com/office/drawing/2014/main" id="{CEB1FBCD-E856-4D0E-AE5E-E205569CC5FC}"/>
              </a:ext>
            </a:extLst>
          </p:cNvPr>
          <p:cNvSpPr/>
          <p:nvPr/>
        </p:nvSpPr>
        <p:spPr>
          <a:xfrm>
            <a:off x="-101574" y="5562045"/>
            <a:ext cx="12151237" cy="1210267"/>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1218895"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258972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4" name="Google Shape;374;p47"/>
          <p:cNvSpPr txBox="1">
            <a:spLocks noGrp="1"/>
          </p:cNvSpPr>
          <p:nvPr>
            <p:ph type="title"/>
          </p:nvPr>
        </p:nvSpPr>
        <p:spPr>
          <a:xfrm>
            <a:off x="950967" y="1552128"/>
            <a:ext cx="4709200" cy="2022400"/>
          </a:xfrm>
          <a:prstGeom prst="rect">
            <a:avLst/>
          </a:prstGeom>
        </p:spPr>
        <p:txBody>
          <a:bodyPr spcFirstLastPara="1" wrap="square" lIns="121900" tIns="121900" rIns="121900" bIns="121900" anchor="t" anchorCtr="0">
            <a:noAutofit/>
          </a:bodyPr>
          <a:lstStyle/>
          <a:p>
            <a:r>
              <a:rPr lang="en" dirty="0" err="1">
                <a:solidFill>
                  <a:schemeClr val="accent2">
                    <a:lumMod val="25000"/>
                  </a:schemeClr>
                </a:solidFill>
                <a:latin typeface="Arial Narrow" panose="020B0606020202030204" pitchFamily="34" charset="0"/>
              </a:rPr>
              <a:t>En</a:t>
            </a:r>
            <a:r>
              <a:rPr lang="en" dirty="0">
                <a:solidFill>
                  <a:schemeClr val="accent2">
                    <a:lumMod val="25000"/>
                  </a:schemeClr>
                </a:solidFill>
                <a:latin typeface="Arial Narrow" panose="020B0606020202030204" pitchFamily="34" charset="0"/>
              </a:rPr>
              <a:t> </a:t>
            </a:r>
            <a:r>
              <a:rPr lang="en" dirty="0" err="1">
                <a:solidFill>
                  <a:schemeClr val="accent2">
                    <a:lumMod val="25000"/>
                  </a:schemeClr>
                </a:solidFill>
                <a:latin typeface="Arial Narrow" panose="020B0606020202030204" pitchFamily="34" charset="0"/>
              </a:rPr>
              <a:t>realidad</a:t>
            </a:r>
            <a:r>
              <a:rPr lang="en" dirty="0">
                <a:solidFill>
                  <a:schemeClr val="accent2">
                    <a:lumMod val="25000"/>
                  </a:schemeClr>
                </a:solidFill>
                <a:latin typeface="Arial Narrow" panose="020B0606020202030204" pitchFamily="34" charset="0"/>
              </a:rPr>
              <a:t> la ponderación implica la posibilidad de adoptar decisiones contra legem…</a:t>
            </a:r>
            <a:endParaRPr dirty="0">
              <a:solidFill>
                <a:schemeClr val="accent2">
                  <a:lumMod val="25000"/>
                </a:schemeClr>
              </a:solidFill>
              <a:latin typeface="Arial Narrow" panose="020B0606020202030204" pitchFamily="34" charset="0"/>
            </a:endParaRPr>
          </a:p>
        </p:txBody>
      </p:sp>
      <p:sp>
        <p:nvSpPr>
          <p:cNvPr id="375" name="Google Shape;375;p47"/>
          <p:cNvSpPr txBox="1">
            <a:spLocks noGrp="1"/>
          </p:cNvSpPr>
          <p:nvPr>
            <p:ph type="subTitle" idx="1"/>
          </p:nvPr>
        </p:nvSpPr>
        <p:spPr>
          <a:xfrm>
            <a:off x="6647242" y="3215936"/>
            <a:ext cx="5106792" cy="2909656"/>
          </a:xfrm>
          <a:prstGeom prst="rect">
            <a:avLst/>
          </a:prstGeom>
        </p:spPr>
        <p:txBody>
          <a:bodyPr spcFirstLastPara="1" wrap="square" lIns="121900" tIns="121900" rIns="121900" bIns="121900" anchor="t" anchorCtr="0">
            <a:noAutofit/>
          </a:bodyPr>
          <a:lstStyle/>
          <a:p>
            <a:pPr marL="0" indent="0">
              <a:spcAft>
                <a:spcPts val="2133"/>
              </a:spcAft>
            </a:pPr>
            <a:r>
              <a:rPr lang="en" dirty="0">
                <a:solidFill>
                  <a:srgbClr val="7030A0"/>
                </a:solidFill>
                <a:latin typeface="Arial Narrow" panose="020B0606020202030204" pitchFamily="34" charset="0"/>
              </a:rPr>
              <a:t>…aún en estos caso, en los que ir en contra de la ley sea ir en contra de la protección legalmente establecida de algún derecho, el “núcleo duro”, el “contenido básico” prevalecerá.</a:t>
            </a:r>
            <a:endParaRPr dirty="0">
              <a:solidFill>
                <a:srgbClr val="7030A0"/>
              </a:solidFill>
              <a:latin typeface="Arial Narrow" panose="020B0606020202030204" pitchFamily="34" charset="0"/>
            </a:endParaRPr>
          </a:p>
        </p:txBody>
      </p:sp>
      <p:pic>
        <p:nvPicPr>
          <p:cNvPr id="7" name="Imagen 6" descr="Interfaz de usuario gráfica, Texto&#10;&#10;Descripción generada automáticamente con confianza media">
            <a:extLst>
              <a:ext uri="{FF2B5EF4-FFF2-40B4-BE49-F238E27FC236}">
                <a16:creationId xmlns:a16="http://schemas.microsoft.com/office/drawing/2014/main" id="{D4471864-6004-4D2D-ACCE-009687335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627" y="0"/>
            <a:ext cx="7420745" cy="10592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407DAA7D-80ED-4684-BC1F-AC12A3BA2A71}"/>
              </a:ext>
            </a:extLst>
          </p:cNvPr>
          <p:cNvSpPr>
            <a:spLocks/>
          </p:cNvSpPr>
          <p:nvPr/>
        </p:nvSpPr>
        <p:spPr bwMode="auto">
          <a:xfrm>
            <a:off x="1824718" y="2805906"/>
            <a:ext cx="5023206" cy="1246187"/>
          </a:xfrm>
          <a:custGeom>
            <a:avLst/>
            <a:gdLst>
              <a:gd name="connsiteX0" fmla="*/ 619125 w 5023206"/>
              <a:gd name="connsiteY0" fmla="*/ 0 h 1246187"/>
              <a:gd name="connsiteX1" fmla="*/ 619125 w 5023206"/>
              <a:gd name="connsiteY1" fmla="*/ 134937 h 1246187"/>
              <a:gd name="connsiteX2" fmla="*/ 1343039 w 5023206"/>
              <a:gd name="connsiteY2" fmla="*/ 134937 h 1246187"/>
              <a:gd name="connsiteX3" fmla="*/ 4835711 w 5023206"/>
              <a:gd name="connsiteY3" fmla="*/ 134937 h 1246187"/>
              <a:gd name="connsiteX4" fmla="*/ 5023142 w 5023206"/>
              <a:gd name="connsiteY4" fmla="*/ 241954 h 1246187"/>
              <a:gd name="connsiteX5" fmla="*/ 4930868 w 5023206"/>
              <a:gd name="connsiteY5" fmla="*/ 522513 h 1246187"/>
              <a:gd name="connsiteX6" fmla="*/ 4858780 w 5023206"/>
              <a:gd name="connsiteY6" fmla="*/ 756794 h 1246187"/>
              <a:gd name="connsiteX7" fmla="*/ 4769390 w 5023206"/>
              <a:gd name="connsiteY7" fmla="*/ 1109662 h 1246187"/>
              <a:gd name="connsiteX8" fmla="*/ 662095 w 5023206"/>
              <a:gd name="connsiteY8" fmla="*/ 1109662 h 1246187"/>
              <a:gd name="connsiteX9" fmla="*/ 619125 w 5023206"/>
              <a:gd name="connsiteY9" fmla="*/ 1109662 h 1246187"/>
              <a:gd name="connsiteX10" fmla="*/ 619125 w 5023206"/>
              <a:gd name="connsiteY10" fmla="*/ 1246187 h 1246187"/>
              <a:gd name="connsiteX11" fmla="*/ 0 w 5023206"/>
              <a:gd name="connsiteY11" fmla="*/ 623887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3206" h="1246187">
                <a:moveTo>
                  <a:pt x="619125" y="0"/>
                </a:moveTo>
                <a:lnTo>
                  <a:pt x="619125" y="134937"/>
                </a:lnTo>
                <a:lnTo>
                  <a:pt x="1343039" y="134937"/>
                </a:lnTo>
                <a:cubicBezTo>
                  <a:pt x="4835711" y="134937"/>
                  <a:pt x="4835711" y="134937"/>
                  <a:pt x="4835711" y="134937"/>
                </a:cubicBezTo>
                <a:cubicBezTo>
                  <a:pt x="4835711" y="134937"/>
                  <a:pt x="5020258" y="134937"/>
                  <a:pt x="5023142" y="241954"/>
                </a:cubicBezTo>
                <a:cubicBezTo>
                  <a:pt x="5026025" y="279555"/>
                  <a:pt x="4930868" y="522513"/>
                  <a:pt x="4930868" y="522513"/>
                </a:cubicBezTo>
                <a:cubicBezTo>
                  <a:pt x="4858780" y="756794"/>
                  <a:pt x="4858780" y="756794"/>
                  <a:pt x="4858780" y="756794"/>
                </a:cubicBezTo>
                <a:cubicBezTo>
                  <a:pt x="4769390" y="1109662"/>
                  <a:pt x="4769390" y="1109662"/>
                  <a:pt x="4769390" y="1109662"/>
                </a:cubicBezTo>
                <a:cubicBezTo>
                  <a:pt x="1640023" y="1109662"/>
                  <a:pt x="857681" y="1109662"/>
                  <a:pt x="662095" y="1109662"/>
                </a:cubicBezTo>
                <a:lnTo>
                  <a:pt x="619125" y="1109662"/>
                </a:lnTo>
                <a:lnTo>
                  <a:pt x="619125" y="1246187"/>
                </a:lnTo>
                <a:lnTo>
                  <a:pt x="0" y="623887"/>
                </a:ln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77" name="Freeform: Shape 76">
            <a:extLst>
              <a:ext uri="{FF2B5EF4-FFF2-40B4-BE49-F238E27FC236}">
                <a16:creationId xmlns:a16="http://schemas.microsoft.com/office/drawing/2014/main" id="{1FDAA983-DA5F-4707-AF23-292FB0B72E1D}"/>
              </a:ext>
            </a:extLst>
          </p:cNvPr>
          <p:cNvSpPr>
            <a:spLocks/>
          </p:cNvSpPr>
          <p:nvPr/>
        </p:nvSpPr>
        <p:spPr bwMode="auto">
          <a:xfrm>
            <a:off x="5402587" y="3933030"/>
            <a:ext cx="5051782" cy="1243012"/>
          </a:xfrm>
          <a:custGeom>
            <a:avLst/>
            <a:gdLst>
              <a:gd name="connsiteX0" fmla="*/ 4437419 w 5051782"/>
              <a:gd name="connsiteY0" fmla="*/ 0 h 1243012"/>
              <a:gd name="connsiteX1" fmla="*/ 5051782 w 5051782"/>
              <a:gd name="connsiteY1" fmla="*/ 612775 h 1243012"/>
              <a:gd name="connsiteX2" fmla="*/ 4437419 w 5051782"/>
              <a:gd name="connsiteY2" fmla="*/ 1243012 h 1243012"/>
              <a:gd name="connsiteX3" fmla="*/ 4437419 w 5051782"/>
              <a:gd name="connsiteY3" fmla="*/ 1108075 h 1243012"/>
              <a:gd name="connsiteX4" fmla="*/ 3737727 w 5051782"/>
              <a:gd name="connsiteY4" fmla="*/ 1108075 h 1243012"/>
              <a:gd name="connsiteX5" fmla="*/ 187522 w 5051782"/>
              <a:gd name="connsiteY5" fmla="*/ 1108075 h 1243012"/>
              <a:gd name="connsiteX6" fmla="*/ 65 w 5051782"/>
              <a:gd name="connsiteY6" fmla="*/ 1001089 h 1243012"/>
              <a:gd name="connsiteX7" fmla="*/ 92352 w 5051782"/>
              <a:gd name="connsiteY7" fmla="*/ 723503 h 1243012"/>
              <a:gd name="connsiteX8" fmla="*/ 164451 w 5051782"/>
              <a:gd name="connsiteY8" fmla="*/ 489290 h 1243012"/>
              <a:gd name="connsiteX9" fmla="*/ 253854 w 5051782"/>
              <a:gd name="connsiteY9" fmla="*/ 136525 h 1243012"/>
              <a:gd name="connsiteX10" fmla="*/ 4429870 w 5051782"/>
              <a:gd name="connsiteY10" fmla="*/ 136525 h 1243012"/>
              <a:gd name="connsiteX11" fmla="*/ 4437419 w 5051782"/>
              <a:gd name="connsiteY11" fmla="*/ 136525 h 12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1782" h="1243012">
                <a:moveTo>
                  <a:pt x="4437419" y="0"/>
                </a:moveTo>
                <a:lnTo>
                  <a:pt x="5051782" y="612775"/>
                </a:lnTo>
                <a:lnTo>
                  <a:pt x="4437419" y="1243012"/>
                </a:lnTo>
                <a:lnTo>
                  <a:pt x="4437419" y="1108075"/>
                </a:lnTo>
                <a:lnTo>
                  <a:pt x="3737727" y="1108075"/>
                </a:lnTo>
                <a:cubicBezTo>
                  <a:pt x="187522" y="1108075"/>
                  <a:pt x="187522" y="1108075"/>
                  <a:pt x="187522" y="1108075"/>
                </a:cubicBezTo>
                <a:cubicBezTo>
                  <a:pt x="187522" y="1108075"/>
                  <a:pt x="5833" y="1108075"/>
                  <a:pt x="65" y="1001089"/>
                </a:cubicBezTo>
                <a:cubicBezTo>
                  <a:pt x="-2819" y="963499"/>
                  <a:pt x="92352" y="723503"/>
                  <a:pt x="92352" y="723503"/>
                </a:cubicBezTo>
                <a:cubicBezTo>
                  <a:pt x="164451" y="489290"/>
                  <a:pt x="164451" y="489290"/>
                  <a:pt x="164451" y="489290"/>
                </a:cubicBezTo>
                <a:cubicBezTo>
                  <a:pt x="253854" y="136525"/>
                  <a:pt x="253854" y="136525"/>
                  <a:pt x="253854" y="136525"/>
                </a:cubicBezTo>
                <a:cubicBezTo>
                  <a:pt x="3435580" y="136525"/>
                  <a:pt x="4231012" y="136525"/>
                  <a:pt x="4429870" y="136525"/>
                </a:cubicBezTo>
                <a:lnTo>
                  <a:pt x="4437419" y="136525"/>
                </a:lnTo>
                <a:close/>
              </a:path>
            </a:pathLst>
          </a:custGeom>
          <a:gradFill>
            <a:gsLst>
              <a:gs pos="66000">
                <a:schemeClr val="accent2"/>
              </a:gs>
              <a:gs pos="0">
                <a:schemeClr val="accent2">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grpSp>
        <p:nvGrpSpPr>
          <p:cNvPr id="10" name="Group 9">
            <a:extLst>
              <a:ext uri="{FF2B5EF4-FFF2-40B4-BE49-F238E27FC236}">
                <a16:creationId xmlns:a16="http://schemas.microsoft.com/office/drawing/2014/main" id="{EC014EF9-CE79-447B-B99A-FA7D6F0FD276}"/>
              </a:ext>
            </a:extLst>
          </p:cNvPr>
          <p:cNvGrpSpPr/>
          <p:nvPr/>
        </p:nvGrpSpPr>
        <p:grpSpPr>
          <a:xfrm>
            <a:off x="2476491" y="2914928"/>
            <a:ext cx="2732417" cy="1015663"/>
            <a:chOff x="2339284" y="2752210"/>
            <a:chExt cx="2732417" cy="1015663"/>
          </a:xfrm>
        </p:grpSpPr>
        <p:sp>
          <p:nvSpPr>
            <p:cNvPr id="81" name="TextBox 80">
              <a:extLst>
                <a:ext uri="{FF2B5EF4-FFF2-40B4-BE49-F238E27FC236}">
                  <a16:creationId xmlns:a16="http://schemas.microsoft.com/office/drawing/2014/main" id="{E9208030-E724-4CC3-A982-C1CB65F14C52}"/>
                </a:ext>
              </a:extLst>
            </p:cNvPr>
            <p:cNvSpPr txBox="1"/>
            <p:nvPr/>
          </p:nvSpPr>
          <p:spPr>
            <a:xfrm>
              <a:off x="2339284" y="2952264"/>
              <a:ext cx="589905" cy="615553"/>
            </a:xfrm>
            <a:prstGeom prst="rect">
              <a:avLst/>
            </a:prstGeom>
            <a:noFill/>
          </p:spPr>
          <p:txBody>
            <a:bodyPr wrap="none" lIns="0" tIns="0" rIns="0" bIns="0" rtlCol="0" anchor="ctr">
              <a:spAutoFit/>
            </a:bodyPr>
            <a:lstStyle/>
            <a:p>
              <a:pPr algn="ctr" defTabSz="1218987"/>
              <a:r>
                <a:rPr lang="en-US" sz="4000" b="1" dirty="0">
                  <a:solidFill>
                    <a:prstClr val="white"/>
                  </a:solidFill>
                  <a:latin typeface="Segoe UI"/>
                </a:rPr>
                <a:t>01</a:t>
              </a:r>
              <a:endParaRPr lang="en-IN" sz="4000" b="1" dirty="0">
                <a:solidFill>
                  <a:prstClr val="white"/>
                </a:solidFill>
                <a:latin typeface="Segoe UI"/>
              </a:endParaRPr>
            </a:p>
          </p:txBody>
        </p:sp>
        <p:sp>
          <p:nvSpPr>
            <p:cNvPr id="82" name="TextBox 81">
              <a:extLst>
                <a:ext uri="{FF2B5EF4-FFF2-40B4-BE49-F238E27FC236}">
                  <a16:creationId xmlns:a16="http://schemas.microsoft.com/office/drawing/2014/main" id="{C531D543-6283-480C-9906-74460C09187F}"/>
                </a:ext>
              </a:extLst>
            </p:cNvPr>
            <p:cNvSpPr txBox="1"/>
            <p:nvPr/>
          </p:nvSpPr>
          <p:spPr>
            <a:xfrm>
              <a:off x="3070076" y="2752210"/>
              <a:ext cx="2001625" cy="1015663"/>
            </a:xfrm>
            <a:prstGeom prst="rect">
              <a:avLst/>
            </a:prstGeom>
            <a:noFill/>
          </p:spPr>
          <p:txBody>
            <a:bodyPr wrap="square" rtlCol="0" anchor="ctr">
              <a:spAutoFit/>
            </a:bodyPr>
            <a:lstStyle/>
            <a:p>
              <a:pPr algn="ctr" defTabSz="1218987"/>
              <a:r>
                <a:rPr lang="en-IN" sz="2000" b="1" dirty="0">
                  <a:solidFill>
                    <a:prstClr val="white"/>
                  </a:solidFill>
                  <a:latin typeface="Arial Narrow" panose="020B0606020202030204" pitchFamily="34" charset="0"/>
                  <a:ea typeface="Open Sans" panose="020B0606030504020204" pitchFamily="34" charset="0"/>
                  <a:cs typeface="Segoe UI Light" panose="020B0502040204020203" pitchFamily="34" charset="0"/>
                </a:rPr>
                <a:t>No </a:t>
              </a:r>
              <a:r>
                <a:rPr lang="en-IN" sz="2000" b="1" dirty="0" err="1">
                  <a:solidFill>
                    <a:prstClr val="white"/>
                  </a:solidFill>
                  <a:latin typeface="Arial Narrow" panose="020B0606020202030204" pitchFamily="34" charset="0"/>
                  <a:ea typeface="Open Sans" panose="020B0606030504020204" pitchFamily="34" charset="0"/>
                  <a:cs typeface="Segoe UI Light" panose="020B0502040204020203" pitchFamily="34" charset="0"/>
                </a:rPr>
                <a:t>cumplir</a:t>
              </a:r>
              <a:r>
                <a:rPr lang="en-IN" sz="2000" b="1" dirty="0">
                  <a:solidFill>
                    <a:prstClr val="white"/>
                  </a:solidFill>
                  <a:latin typeface="Arial Narrow" panose="020B0606020202030204" pitchFamily="34" charset="0"/>
                  <a:ea typeface="Open Sans" panose="020B0606030504020204" pitchFamily="34" charset="0"/>
                  <a:cs typeface="Segoe UI Light" panose="020B0502040204020203" pitchFamily="34" charset="0"/>
                </a:rPr>
                <a:t> con la </a:t>
              </a:r>
              <a:r>
                <a:rPr lang="en-IN" sz="2000" b="1" dirty="0" err="1">
                  <a:solidFill>
                    <a:prstClr val="white"/>
                  </a:solidFill>
                  <a:latin typeface="Arial Narrow" panose="020B0606020202030204" pitchFamily="34" charset="0"/>
                  <a:ea typeface="Open Sans" panose="020B0606030504020204" pitchFamily="34" charset="0"/>
                  <a:cs typeface="Segoe UI Light" panose="020B0502040204020203" pitchFamily="34" charset="0"/>
                </a:rPr>
                <a:t>protección</a:t>
              </a:r>
              <a:r>
                <a:rPr lang="en-IN" sz="2000" b="1" dirty="0">
                  <a:solidFill>
                    <a:prstClr val="white"/>
                  </a:solidFill>
                  <a:latin typeface="Arial Narrow" panose="020B0606020202030204" pitchFamily="34" charset="0"/>
                  <a:ea typeface="Open Sans" panose="020B0606030504020204" pitchFamily="34" charset="0"/>
                  <a:cs typeface="Segoe UI Light" panose="020B0502040204020203" pitchFamily="34" charset="0"/>
                </a:rPr>
                <a:t> del </a:t>
              </a:r>
              <a:r>
                <a:rPr lang="en-IN" sz="2000" b="1" dirty="0" err="1">
                  <a:solidFill>
                    <a:prstClr val="white"/>
                  </a:solidFill>
                  <a:latin typeface="Arial Narrow" panose="020B0606020202030204" pitchFamily="34" charset="0"/>
                  <a:ea typeface="Open Sans" panose="020B0606030504020204" pitchFamily="34" charset="0"/>
                  <a:cs typeface="Segoe UI Light" panose="020B0502040204020203" pitchFamily="34" charset="0"/>
                </a:rPr>
                <a:t>derecho</a:t>
              </a:r>
              <a:endParaRPr lang="en-IN" sz="2000" b="1" dirty="0">
                <a:solidFill>
                  <a:prstClr val="white"/>
                </a:solidFill>
                <a:latin typeface="Arial Narrow" panose="020B0606020202030204" pitchFamily="34" charset="0"/>
              </a:endParaRPr>
            </a:p>
          </p:txBody>
        </p:sp>
      </p:grpSp>
      <p:grpSp>
        <p:nvGrpSpPr>
          <p:cNvPr id="11" name="Group 10">
            <a:extLst>
              <a:ext uri="{FF2B5EF4-FFF2-40B4-BE49-F238E27FC236}">
                <a16:creationId xmlns:a16="http://schemas.microsoft.com/office/drawing/2014/main" id="{36EFFE49-1A37-41F4-B53D-E332509B8D24}"/>
              </a:ext>
            </a:extLst>
          </p:cNvPr>
          <p:cNvGrpSpPr/>
          <p:nvPr/>
        </p:nvGrpSpPr>
        <p:grpSpPr>
          <a:xfrm>
            <a:off x="6915223" y="4209013"/>
            <a:ext cx="2787369" cy="707886"/>
            <a:chOff x="6778016" y="4097095"/>
            <a:chExt cx="2787369" cy="707886"/>
          </a:xfrm>
        </p:grpSpPr>
        <p:sp>
          <p:nvSpPr>
            <p:cNvPr id="83" name="TextBox 82">
              <a:extLst>
                <a:ext uri="{FF2B5EF4-FFF2-40B4-BE49-F238E27FC236}">
                  <a16:creationId xmlns:a16="http://schemas.microsoft.com/office/drawing/2014/main" id="{F0F5685C-3FD4-41BA-9451-83AB04A45501}"/>
                </a:ext>
              </a:extLst>
            </p:cNvPr>
            <p:cNvSpPr txBox="1"/>
            <p:nvPr/>
          </p:nvSpPr>
          <p:spPr>
            <a:xfrm>
              <a:off x="8975480" y="4143261"/>
              <a:ext cx="589905" cy="615553"/>
            </a:xfrm>
            <a:prstGeom prst="rect">
              <a:avLst/>
            </a:prstGeom>
            <a:noFill/>
          </p:spPr>
          <p:txBody>
            <a:bodyPr wrap="none" lIns="0" tIns="0" rIns="0" bIns="0" rtlCol="0" anchor="ctr">
              <a:spAutoFit/>
            </a:bodyPr>
            <a:lstStyle/>
            <a:p>
              <a:pPr algn="ctr" defTabSz="1218987"/>
              <a:r>
                <a:rPr lang="en-US" sz="4000" b="1" dirty="0">
                  <a:solidFill>
                    <a:prstClr val="white"/>
                  </a:solidFill>
                  <a:latin typeface="Segoe UI"/>
                </a:rPr>
                <a:t>02</a:t>
              </a:r>
              <a:endParaRPr lang="en-IN" sz="4000" b="1" dirty="0">
                <a:solidFill>
                  <a:prstClr val="white"/>
                </a:solidFill>
                <a:latin typeface="Segoe UI"/>
              </a:endParaRPr>
            </a:p>
          </p:txBody>
        </p:sp>
        <p:sp>
          <p:nvSpPr>
            <p:cNvPr id="84" name="TextBox 83">
              <a:extLst>
                <a:ext uri="{FF2B5EF4-FFF2-40B4-BE49-F238E27FC236}">
                  <a16:creationId xmlns:a16="http://schemas.microsoft.com/office/drawing/2014/main" id="{58175713-F0EF-4A2A-98A2-F8DADA739ABE}"/>
                </a:ext>
              </a:extLst>
            </p:cNvPr>
            <p:cNvSpPr txBox="1"/>
            <p:nvPr/>
          </p:nvSpPr>
          <p:spPr>
            <a:xfrm>
              <a:off x="6778016" y="4097095"/>
              <a:ext cx="2001625" cy="707886"/>
            </a:xfrm>
            <a:prstGeom prst="rect">
              <a:avLst/>
            </a:prstGeom>
            <a:noFill/>
          </p:spPr>
          <p:txBody>
            <a:bodyPr wrap="square" rtlCol="0" anchor="ctr">
              <a:spAutoFit/>
            </a:bodyPr>
            <a:lstStyle/>
            <a:p>
              <a:pPr algn="r" defTabSz="1218987"/>
              <a:r>
                <a:rPr lang="en-IN" sz="2000" b="1" dirty="0" err="1">
                  <a:solidFill>
                    <a:prstClr val="white"/>
                  </a:solidFill>
                  <a:latin typeface="Arial Narrow" panose="020B0606020202030204" pitchFamily="34" charset="0"/>
                  <a:ea typeface="Open Sans" panose="020B0606030504020204" pitchFamily="34" charset="0"/>
                  <a:cs typeface="Segoe UI Light" panose="020B0502040204020203" pitchFamily="34" charset="0"/>
                </a:rPr>
                <a:t>Progresividad</a:t>
              </a:r>
              <a:r>
                <a:rPr lang="en-IN" sz="2000" b="1" dirty="0">
                  <a:solidFill>
                    <a:prstClr val="white"/>
                  </a:solidFill>
                  <a:latin typeface="Arial Narrow" panose="020B0606020202030204" pitchFamily="34" charset="0"/>
                  <a:ea typeface="Open Sans" panose="020B0606030504020204" pitchFamily="34" charset="0"/>
                  <a:cs typeface="Segoe UI Light" panose="020B0502040204020203" pitchFamily="34" charset="0"/>
                </a:rPr>
                <a:t> de </a:t>
              </a:r>
              <a:r>
                <a:rPr lang="en-IN" sz="2000" b="1" dirty="0" err="1">
                  <a:solidFill>
                    <a:prstClr val="white"/>
                  </a:solidFill>
                  <a:latin typeface="Arial Narrow" panose="020B0606020202030204" pitchFamily="34" charset="0"/>
                  <a:ea typeface="Open Sans" panose="020B0606030504020204" pitchFamily="34" charset="0"/>
                  <a:cs typeface="Segoe UI Light" panose="020B0502040204020203" pitchFamily="34" charset="0"/>
                </a:rPr>
                <a:t>derechos</a:t>
              </a:r>
              <a:endParaRPr lang="en-IN" sz="2000" b="1" dirty="0">
                <a:solidFill>
                  <a:prstClr val="white"/>
                </a:solidFill>
                <a:latin typeface="Arial Narrow" panose="020B0606020202030204" pitchFamily="34" charset="0"/>
              </a:endParaRPr>
            </a:p>
          </p:txBody>
        </p:sp>
      </p:grpSp>
      <p:sp>
        <p:nvSpPr>
          <p:cNvPr id="86" name="Rectangle 85">
            <a:extLst>
              <a:ext uri="{FF2B5EF4-FFF2-40B4-BE49-F238E27FC236}">
                <a16:creationId xmlns:a16="http://schemas.microsoft.com/office/drawing/2014/main" id="{85EE9383-75CE-41B5-BC5B-A9C4CA45A1CB}"/>
              </a:ext>
            </a:extLst>
          </p:cNvPr>
          <p:cNvSpPr/>
          <p:nvPr/>
        </p:nvSpPr>
        <p:spPr>
          <a:xfrm>
            <a:off x="1106797" y="4849241"/>
            <a:ext cx="3240360" cy="369332"/>
          </a:xfrm>
          <a:prstGeom prst="rect">
            <a:avLst/>
          </a:prstGeom>
        </p:spPr>
        <p:txBody>
          <a:bodyPr wrap="square" lIns="0" tIns="0" rIns="0" bIns="0" anchor="t">
            <a:spAutoFit/>
          </a:bodyPr>
          <a:lstStyle/>
          <a:p>
            <a:pPr algn="r" defTabSz="1218987"/>
            <a:r>
              <a:rPr lang="en-IN" sz="2400" b="1" dirty="0" err="1">
                <a:solidFill>
                  <a:srgbClr val="106C21"/>
                </a:solidFill>
                <a:latin typeface="Arial Narrow" panose="020B0606020202030204" pitchFamily="34" charset="0"/>
                <a:ea typeface="Open Sans" panose="020B0606030504020204" pitchFamily="34" charset="0"/>
                <a:cs typeface="Segoe UI Light" panose="020B0502040204020203" pitchFamily="34" charset="0"/>
              </a:rPr>
              <a:t>Mandato</a:t>
            </a:r>
            <a:r>
              <a:rPr lang="en-IN" sz="2400" b="1" dirty="0">
                <a:solidFill>
                  <a:srgbClr val="106C21"/>
                </a:solidFill>
                <a:latin typeface="Arial Narrow" panose="020B0606020202030204" pitchFamily="34" charset="0"/>
                <a:ea typeface="Open Sans" panose="020B0606030504020204" pitchFamily="34" charset="0"/>
                <a:cs typeface="Segoe UI Light" panose="020B0502040204020203" pitchFamily="34" charset="0"/>
              </a:rPr>
              <a:t> de </a:t>
            </a:r>
            <a:r>
              <a:rPr lang="en-IN" sz="2400" b="1" dirty="0" err="1">
                <a:solidFill>
                  <a:srgbClr val="106C21"/>
                </a:solidFill>
                <a:latin typeface="Arial Narrow" panose="020B0606020202030204" pitchFamily="34" charset="0"/>
                <a:ea typeface="Open Sans" panose="020B0606030504020204" pitchFamily="34" charset="0"/>
                <a:cs typeface="Segoe UI Light" panose="020B0502040204020203" pitchFamily="34" charset="0"/>
              </a:rPr>
              <a:t>optimización</a:t>
            </a:r>
            <a:endParaRPr lang="en-IN" sz="2400" b="1" dirty="0">
              <a:solidFill>
                <a:srgbClr val="106C21"/>
              </a:solidFill>
              <a:latin typeface="Arial Narrow" panose="020B0606020202030204" pitchFamily="34" charset="0"/>
              <a:ea typeface="Open Sans" panose="020B0606030504020204" pitchFamily="34" charset="0"/>
              <a:cs typeface="Segoe UI Light" panose="020B0502040204020203" pitchFamily="34" charset="0"/>
            </a:endParaRPr>
          </a:p>
        </p:txBody>
      </p:sp>
      <p:sp>
        <p:nvSpPr>
          <p:cNvPr id="87" name="Rectangle 86">
            <a:extLst>
              <a:ext uri="{FF2B5EF4-FFF2-40B4-BE49-F238E27FC236}">
                <a16:creationId xmlns:a16="http://schemas.microsoft.com/office/drawing/2014/main" id="{AE7FF6D1-FF11-4F1E-8DA5-7E792A828F0A}"/>
              </a:ext>
            </a:extLst>
          </p:cNvPr>
          <p:cNvSpPr/>
          <p:nvPr/>
        </p:nvSpPr>
        <p:spPr>
          <a:xfrm>
            <a:off x="7857367" y="2516279"/>
            <a:ext cx="3542153" cy="1107996"/>
          </a:xfrm>
          <a:prstGeom prst="rect">
            <a:avLst/>
          </a:prstGeom>
        </p:spPr>
        <p:txBody>
          <a:bodyPr wrap="square" lIns="0" tIns="0" rIns="0" bIns="0" anchor="t">
            <a:spAutoFit/>
          </a:bodyPr>
          <a:lstStyle/>
          <a:p>
            <a:pPr algn="ctr" defTabSz="1218987"/>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El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problema</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está</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ahí</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en</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la idea de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adoptar</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decisiones</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contrarias</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a la ley,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normalmente</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para no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cumplir</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en</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algún</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grado</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con la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protección</a:t>
            </a:r>
            <a:r>
              <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rPr>
              <a:t> del </a:t>
            </a:r>
            <a:r>
              <a:rPr lang="en-IN" b="1" dirty="0" err="1">
                <a:solidFill>
                  <a:srgbClr val="004FAC"/>
                </a:solidFill>
                <a:latin typeface="Arial Narrow" panose="020B0606020202030204" pitchFamily="34" charset="0"/>
                <a:ea typeface="Open Sans" panose="020B0606030504020204" pitchFamily="34" charset="0"/>
                <a:cs typeface="Segoe UI Light" panose="020B0502040204020203" pitchFamily="34" charset="0"/>
              </a:rPr>
              <a:t>derecho</a:t>
            </a:r>
            <a:endParaRPr lang="en-IN" b="1" dirty="0">
              <a:solidFill>
                <a:srgbClr val="004FAC"/>
              </a:solidFill>
              <a:latin typeface="Arial Narrow" panose="020B0606020202030204" pitchFamily="34" charset="0"/>
              <a:ea typeface="Open Sans" panose="020B0606030504020204" pitchFamily="34" charset="0"/>
              <a:cs typeface="Segoe UI Light" panose="020B0502040204020203" pitchFamily="34" charset="0"/>
            </a:endParaRPr>
          </a:p>
        </p:txBody>
      </p:sp>
      <p:sp>
        <p:nvSpPr>
          <p:cNvPr id="88" name="Rectangle 87">
            <a:extLst>
              <a:ext uri="{FF2B5EF4-FFF2-40B4-BE49-F238E27FC236}">
                <a16:creationId xmlns:a16="http://schemas.microsoft.com/office/drawing/2014/main" id="{103AF107-5403-49C6-AC6B-CFB19987501C}"/>
              </a:ext>
            </a:extLst>
          </p:cNvPr>
          <p:cNvSpPr/>
          <p:nvPr/>
        </p:nvSpPr>
        <p:spPr>
          <a:xfrm>
            <a:off x="7857367" y="2008278"/>
            <a:ext cx="3307021" cy="369332"/>
          </a:xfrm>
          <a:prstGeom prst="rect">
            <a:avLst/>
          </a:prstGeom>
        </p:spPr>
        <p:txBody>
          <a:bodyPr wrap="square" lIns="0" tIns="0" rIns="0" bIns="0" anchor="t">
            <a:spAutoFit/>
          </a:bodyPr>
          <a:lstStyle/>
          <a:p>
            <a:pPr defTabSz="1218987"/>
            <a:r>
              <a:rPr lang="en-IN" sz="2400" b="1" dirty="0" err="1">
                <a:solidFill>
                  <a:srgbClr val="003575"/>
                </a:solidFill>
                <a:latin typeface="Arial Narrow" panose="020B0606020202030204" pitchFamily="34" charset="0"/>
                <a:ea typeface="Open Sans" panose="020B0606030504020204" pitchFamily="34" charset="0"/>
                <a:cs typeface="Segoe UI Light" panose="020B0502040204020203" pitchFamily="34" charset="0"/>
              </a:rPr>
              <a:t>Decisiones</a:t>
            </a:r>
            <a:r>
              <a:rPr lang="en-IN" sz="2400" b="1" dirty="0">
                <a:solidFill>
                  <a:srgbClr val="003575"/>
                </a:solidFill>
                <a:latin typeface="Arial Narrow" panose="020B0606020202030204" pitchFamily="34" charset="0"/>
                <a:ea typeface="Open Sans" panose="020B0606030504020204" pitchFamily="34" charset="0"/>
                <a:cs typeface="Segoe UI Light" panose="020B0502040204020203" pitchFamily="34" charset="0"/>
              </a:rPr>
              <a:t> </a:t>
            </a:r>
            <a:r>
              <a:rPr lang="en-IN" sz="2400" b="1" dirty="0" err="1">
                <a:solidFill>
                  <a:srgbClr val="003575"/>
                </a:solidFill>
                <a:latin typeface="Arial Narrow" panose="020B0606020202030204" pitchFamily="34" charset="0"/>
                <a:ea typeface="Open Sans" panose="020B0606030504020204" pitchFamily="34" charset="0"/>
                <a:cs typeface="Segoe UI Light" panose="020B0502040204020203" pitchFamily="34" charset="0"/>
              </a:rPr>
              <a:t>contrarias</a:t>
            </a:r>
            <a:r>
              <a:rPr lang="en-IN" sz="2400" b="1" dirty="0">
                <a:solidFill>
                  <a:srgbClr val="003575"/>
                </a:solidFill>
                <a:latin typeface="Arial Narrow" panose="020B0606020202030204" pitchFamily="34" charset="0"/>
                <a:ea typeface="Open Sans" panose="020B0606030504020204" pitchFamily="34" charset="0"/>
                <a:cs typeface="Segoe UI Light" panose="020B0502040204020203" pitchFamily="34" charset="0"/>
              </a:rPr>
              <a:t>…</a:t>
            </a:r>
          </a:p>
        </p:txBody>
      </p:sp>
      <p:grpSp>
        <p:nvGrpSpPr>
          <p:cNvPr id="3" name="Group 2">
            <a:extLst>
              <a:ext uri="{FF2B5EF4-FFF2-40B4-BE49-F238E27FC236}">
                <a16:creationId xmlns:a16="http://schemas.microsoft.com/office/drawing/2014/main" id="{806CCD92-1C14-41BE-A61E-DA1013DD1EAC}"/>
              </a:ext>
            </a:extLst>
          </p:cNvPr>
          <p:cNvGrpSpPr/>
          <p:nvPr/>
        </p:nvGrpSpPr>
        <p:grpSpPr>
          <a:xfrm>
            <a:off x="4702323" y="1200451"/>
            <a:ext cx="2733365" cy="5566551"/>
            <a:chOff x="4657191" y="1088533"/>
            <a:chExt cx="2733365" cy="5566551"/>
          </a:xfrm>
        </p:grpSpPr>
        <p:sp>
          <p:nvSpPr>
            <p:cNvPr id="89" name="Oval 88">
              <a:extLst>
                <a:ext uri="{FF2B5EF4-FFF2-40B4-BE49-F238E27FC236}">
                  <a16:creationId xmlns:a16="http://schemas.microsoft.com/office/drawing/2014/main" id="{574E5AE5-4E00-4B42-B701-AB6FC1FD5E6E}"/>
                </a:ext>
              </a:extLst>
            </p:cNvPr>
            <p:cNvSpPr/>
            <p:nvPr/>
          </p:nvSpPr>
          <p:spPr>
            <a:xfrm>
              <a:off x="4798268" y="5965210"/>
              <a:ext cx="2592288" cy="689874"/>
            </a:xfrm>
            <a:prstGeom prst="ellipse">
              <a:avLst/>
            </a:prstGeom>
            <a:gradFill>
              <a:gsLst>
                <a:gs pos="100000">
                  <a:schemeClr val="accent2"/>
                </a:gs>
                <a:gs pos="0">
                  <a:schemeClr val="accent2">
                    <a:lumMod val="50000"/>
                  </a:schemeClr>
                </a:gs>
              </a:gsLst>
              <a:lin ang="0" scaled="0"/>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90" name="Freeform 7">
              <a:extLst>
                <a:ext uri="{FF2B5EF4-FFF2-40B4-BE49-F238E27FC236}">
                  <a16:creationId xmlns:a16="http://schemas.microsoft.com/office/drawing/2014/main" id="{EB1A9CB6-DCB6-4E58-B636-F774B3001113}"/>
                </a:ext>
              </a:extLst>
            </p:cNvPr>
            <p:cNvSpPr>
              <a:spLocks/>
            </p:cNvSpPr>
            <p:nvPr/>
          </p:nvSpPr>
          <p:spPr bwMode="auto">
            <a:xfrm>
              <a:off x="4657191" y="2105085"/>
              <a:ext cx="593515" cy="576152"/>
            </a:xfrm>
            <a:custGeom>
              <a:avLst/>
              <a:gdLst>
                <a:gd name="T0" fmla="*/ 193 w 196"/>
                <a:gd name="T1" fmla="*/ 187 h 190"/>
                <a:gd name="T2" fmla="*/ 184 w 196"/>
                <a:gd name="T3" fmla="*/ 188 h 190"/>
                <a:gd name="T4" fmla="*/ 3 w 196"/>
                <a:gd name="T5" fmla="*/ 13 h 190"/>
                <a:gd name="T6" fmla="*/ 3 w 196"/>
                <a:gd name="T7" fmla="*/ 3 h 190"/>
                <a:gd name="T8" fmla="*/ 3 w 196"/>
                <a:gd name="T9" fmla="*/ 3 h 190"/>
                <a:gd name="T10" fmla="*/ 13 w 196"/>
                <a:gd name="T11" fmla="*/ 2 h 190"/>
                <a:gd name="T12" fmla="*/ 194 w 196"/>
                <a:gd name="T13" fmla="*/ 177 h 190"/>
                <a:gd name="T14" fmla="*/ 193 w 196"/>
                <a:gd name="T15" fmla="*/ 187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90">
                  <a:moveTo>
                    <a:pt x="193" y="187"/>
                  </a:moveTo>
                  <a:cubicBezTo>
                    <a:pt x="191" y="190"/>
                    <a:pt x="186" y="190"/>
                    <a:pt x="184" y="188"/>
                  </a:cubicBezTo>
                  <a:cubicBezTo>
                    <a:pt x="3" y="13"/>
                    <a:pt x="3" y="13"/>
                    <a:pt x="3" y="13"/>
                  </a:cubicBezTo>
                  <a:cubicBezTo>
                    <a:pt x="0" y="10"/>
                    <a:pt x="0" y="6"/>
                    <a:pt x="3" y="3"/>
                  </a:cubicBezTo>
                  <a:cubicBezTo>
                    <a:pt x="3" y="3"/>
                    <a:pt x="3" y="3"/>
                    <a:pt x="3" y="3"/>
                  </a:cubicBezTo>
                  <a:cubicBezTo>
                    <a:pt x="6" y="0"/>
                    <a:pt x="10" y="0"/>
                    <a:pt x="13" y="2"/>
                  </a:cubicBezTo>
                  <a:cubicBezTo>
                    <a:pt x="194" y="177"/>
                    <a:pt x="194" y="177"/>
                    <a:pt x="194" y="177"/>
                  </a:cubicBezTo>
                  <a:cubicBezTo>
                    <a:pt x="196" y="180"/>
                    <a:pt x="196" y="184"/>
                    <a:pt x="193" y="187"/>
                  </a:cubicBez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91" name="Freeform 8">
              <a:extLst>
                <a:ext uri="{FF2B5EF4-FFF2-40B4-BE49-F238E27FC236}">
                  <a16:creationId xmlns:a16="http://schemas.microsoft.com/office/drawing/2014/main" id="{8EBCC48D-70CB-4847-AC8D-4DC7373E4FDB}"/>
                </a:ext>
              </a:extLst>
            </p:cNvPr>
            <p:cNvSpPr>
              <a:spLocks/>
            </p:cNvSpPr>
            <p:nvPr/>
          </p:nvSpPr>
          <p:spPr bwMode="auto">
            <a:xfrm>
              <a:off x="5178095" y="5872955"/>
              <a:ext cx="677174" cy="524061"/>
            </a:xfrm>
            <a:custGeom>
              <a:avLst/>
              <a:gdLst>
                <a:gd name="T0" fmla="*/ 429 w 429"/>
                <a:gd name="T1" fmla="*/ 41 h 332"/>
                <a:gd name="T2" fmla="*/ 429 w 429"/>
                <a:gd name="T3" fmla="*/ 208 h 332"/>
                <a:gd name="T4" fmla="*/ 337 w 429"/>
                <a:gd name="T5" fmla="*/ 240 h 332"/>
                <a:gd name="T6" fmla="*/ 307 w 429"/>
                <a:gd name="T7" fmla="*/ 225 h 332"/>
                <a:gd name="T8" fmla="*/ 215 w 429"/>
                <a:gd name="T9" fmla="*/ 298 h 332"/>
                <a:gd name="T10" fmla="*/ 29 w 429"/>
                <a:gd name="T11" fmla="*/ 332 h 332"/>
                <a:gd name="T12" fmla="*/ 0 w 429"/>
                <a:gd name="T13" fmla="*/ 294 h 332"/>
                <a:gd name="T14" fmla="*/ 228 w 429"/>
                <a:gd name="T15" fmla="*/ 142 h 332"/>
                <a:gd name="T16" fmla="*/ 291 w 429"/>
                <a:gd name="T17" fmla="*/ 0 h 332"/>
                <a:gd name="T18" fmla="*/ 429 w 429"/>
                <a:gd name="T19" fmla="*/ 4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9" h="332">
                  <a:moveTo>
                    <a:pt x="429" y="41"/>
                  </a:moveTo>
                  <a:lnTo>
                    <a:pt x="429" y="208"/>
                  </a:lnTo>
                  <a:lnTo>
                    <a:pt x="337" y="240"/>
                  </a:lnTo>
                  <a:lnTo>
                    <a:pt x="307" y="225"/>
                  </a:lnTo>
                  <a:lnTo>
                    <a:pt x="215" y="298"/>
                  </a:lnTo>
                  <a:lnTo>
                    <a:pt x="29" y="332"/>
                  </a:lnTo>
                  <a:lnTo>
                    <a:pt x="0" y="294"/>
                  </a:lnTo>
                  <a:lnTo>
                    <a:pt x="228" y="142"/>
                  </a:lnTo>
                  <a:lnTo>
                    <a:pt x="291" y="0"/>
                  </a:lnTo>
                  <a:lnTo>
                    <a:pt x="429" y="41"/>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92" name="Freeform 9">
              <a:extLst>
                <a:ext uri="{FF2B5EF4-FFF2-40B4-BE49-F238E27FC236}">
                  <a16:creationId xmlns:a16="http://schemas.microsoft.com/office/drawing/2014/main" id="{6005ECD5-EBB9-411B-8D98-ABA9F5398323}"/>
                </a:ext>
              </a:extLst>
            </p:cNvPr>
            <p:cNvSpPr>
              <a:spLocks/>
            </p:cNvSpPr>
            <p:nvPr/>
          </p:nvSpPr>
          <p:spPr bwMode="auto">
            <a:xfrm>
              <a:off x="6281464" y="5943987"/>
              <a:ext cx="303071" cy="538268"/>
            </a:xfrm>
            <a:custGeom>
              <a:avLst/>
              <a:gdLst>
                <a:gd name="T0" fmla="*/ 20 w 192"/>
                <a:gd name="T1" fmla="*/ 11 h 341"/>
                <a:gd name="T2" fmla="*/ 0 w 192"/>
                <a:gd name="T3" fmla="*/ 264 h 341"/>
                <a:gd name="T4" fmla="*/ 56 w 192"/>
                <a:gd name="T5" fmla="*/ 341 h 341"/>
                <a:gd name="T6" fmla="*/ 129 w 192"/>
                <a:gd name="T7" fmla="*/ 341 h 341"/>
                <a:gd name="T8" fmla="*/ 192 w 192"/>
                <a:gd name="T9" fmla="*/ 270 h 341"/>
                <a:gd name="T10" fmla="*/ 152 w 192"/>
                <a:gd name="T11" fmla="*/ 0 h 341"/>
                <a:gd name="T12" fmla="*/ 20 w 192"/>
                <a:gd name="T13" fmla="*/ 11 h 341"/>
              </a:gdLst>
              <a:ahLst/>
              <a:cxnLst>
                <a:cxn ang="0">
                  <a:pos x="T0" y="T1"/>
                </a:cxn>
                <a:cxn ang="0">
                  <a:pos x="T2" y="T3"/>
                </a:cxn>
                <a:cxn ang="0">
                  <a:pos x="T4" y="T5"/>
                </a:cxn>
                <a:cxn ang="0">
                  <a:pos x="T6" y="T7"/>
                </a:cxn>
                <a:cxn ang="0">
                  <a:pos x="T8" y="T9"/>
                </a:cxn>
                <a:cxn ang="0">
                  <a:pos x="T10" y="T11"/>
                </a:cxn>
                <a:cxn ang="0">
                  <a:pos x="T12" y="T13"/>
                </a:cxn>
              </a:cxnLst>
              <a:rect l="0" t="0" r="r" b="b"/>
              <a:pathLst>
                <a:path w="192" h="341">
                  <a:moveTo>
                    <a:pt x="20" y="11"/>
                  </a:moveTo>
                  <a:lnTo>
                    <a:pt x="0" y="264"/>
                  </a:lnTo>
                  <a:lnTo>
                    <a:pt x="56" y="341"/>
                  </a:lnTo>
                  <a:lnTo>
                    <a:pt x="129" y="341"/>
                  </a:lnTo>
                  <a:lnTo>
                    <a:pt x="192" y="270"/>
                  </a:lnTo>
                  <a:lnTo>
                    <a:pt x="152" y="0"/>
                  </a:lnTo>
                  <a:lnTo>
                    <a:pt x="20" y="11"/>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93" name="Freeform 10">
              <a:extLst>
                <a:ext uri="{FF2B5EF4-FFF2-40B4-BE49-F238E27FC236}">
                  <a16:creationId xmlns:a16="http://schemas.microsoft.com/office/drawing/2014/main" id="{3A8D0BA7-246D-4C06-9B28-EE0022ABA782}"/>
                </a:ext>
              </a:extLst>
            </p:cNvPr>
            <p:cNvSpPr>
              <a:spLocks/>
            </p:cNvSpPr>
            <p:nvPr/>
          </p:nvSpPr>
          <p:spPr bwMode="auto">
            <a:xfrm>
              <a:off x="5676900" y="1127996"/>
              <a:ext cx="855545" cy="1371714"/>
            </a:xfrm>
            <a:custGeom>
              <a:avLst/>
              <a:gdLst>
                <a:gd name="T0" fmla="*/ 93 w 283"/>
                <a:gd name="T1" fmla="*/ 232 h 453"/>
                <a:gd name="T2" fmla="*/ 63 w 283"/>
                <a:gd name="T3" fmla="*/ 226 h 453"/>
                <a:gd name="T4" fmla="*/ 53 w 283"/>
                <a:gd name="T5" fmla="*/ 201 h 453"/>
                <a:gd name="T6" fmla="*/ 48 w 283"/>
                <a:gd name="T7" fmla="*/ 198 h 453"/>
                <a:gd name="T8" fmla="*/ 50 w 283"/>
                <a:gd name="T9" fmla="*/ 189 h 453"/>
                <a:gd name="T10" fmla="*/ 45 w 283"/>
                <a:gd name="T11" fmla="*/ 187 h 453"/>
                <a:gd name="T12" fmla="*/ 42 w 283"/>
                <a:gd name="T13" fmla="*/ 173 h 453"/>
                <a:gd name="T14" fmla="*/ 28 w 283"/>
                <a:gd name="T15" fmla="*/ 165 h 453"/>
                <a:gd name="T16" fmla="*/ 41 w 283"/>
                <a:gd name="T17" fmla="*/ 123 h 453"/>
                <a:gd name="T18" fmla="*/ 32 w 283"/>
                <a:gd name="T19" fmla="*/ 105 h 453"/>
                <a:gd name="T20" fmla="*/ 39 w 283"/>
                <a:gd name="T21" fmla="*/ 53 h 453"/>
                <a:gd name="T22" fmla="*/ 136 w 283"/>
                <a:gd name="T23" fmla="*/ 6 h 453"/>
                <a:gd name="T24" fmla="*/ 208 w 283"/>
                <a:gd name="T25" fmla="*/ 121 h 453"/>
                <a:gd name="T26" fmla="*/ 188 w 283"/>
                <a:gd name="T27" fmla="*/ 255 h 453"/>
                <a:gd name="T28" fmla="*/ 275 w 283"/>
                <a:gd name="T29" fmla="*/ 394 h 453"/>
                <a:gd name="T30" fmla="*/ 0 w 283"/>
                <a:gd name="T31" fmla="*/ 453 h 453"/>
                <a:gd name="T32" fmla="*/ 43 w 283"/>
                <a:gd name="T33" fmla="*/ 347 h 453"/>
                <a:gd name="T34" fmla="*/ 93 w 283"/>
                <a:gd name="T35" fmla="*/ 23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453">
                  <a:moveTo>
                    <a:pt x="93" y="232"/>
                  </a:moveTo>
                  <a:cubicBezTo>
                    <a:pt x="93" y="232"/>
                    <a:pt x="70" y="230"/>
                    <a:pt x="63" y="226"/>
                  </a:cubicBezTo>
                  <a:cubicBezTo>
                    <a:pt x="57" y="223"/>
                    <a:pt x="53" y="201"/>
                    <a:pt x="53" y="201"/>
                  </a:cubicBezTo>
                  <a:cubicBezTo>
                    <a:pt x="48" y="198"/>
                    <a:pt x="48" y="198"/>
                    <a:pt x="48" y="198"/>
                  </a:cubicBezTo>
                  <a:cubicBezTo>
                    <a:pt x="50" y="189"/>
                    <a:pt x="50" y="189"/>
                    <a:pt x="50" y="189"/>
                  </a:cubicBezTo>
                  <a:cubicBezTo>
                    <a:pt x="45" y="187"/>
                    <a:pt x="45" y="187"/>
                    <a:pt x="45" y="187"/>
                  </a:cubicBezTo>
                  <a:cubicBezTo>
                    <a:pt x="42" y="173"/>
                    <a:pt x="42" y="173"/>
                    <a:pt x="42" y="173"/>
                  </a:cubicBezTo>
                  <a:cubicBezTo>
                    <a:pt x="42" y="173"/>
                    <a:pt x="24" y="174"/>
                    <a:pt x="28" y="165"/>
                  </a:cubicBezTo>
                  <a:cubicBezTo>
                    <a:pt x="32" y="156"/>
                    <a:pt x="44" y="126"/>
                    <a:pt x="41" y="123"/>
                  </a:cubicBezTo>
                  <a:cubicBezTo>
                    <a:pt x="38" y="119"/>
                    <a:pt x="32" y="117"/>
                    <a:pt x="32" y="105"/>
                  </a:cubicBezTo>
                  <a:cubicBezTo>
                    <a:pt x="32" y="94"/>
                    <a:pt x="34" y="67"/>
                    <a:pt x="39" y="53"/>
                  </a:cubicBezTo>
                  <a:cubicBezTo>
                    <a:pt x="44" y="38"/>
                    <a:pt x="72" y="0"/>
                    <a:pt x="136" y="6"/>
                  </a:cubicBezTo>
                  <a:cubicBezTo>
                    <a:pt x="199" y="12"/>
                    <a:pt x="215" y="80"/>
                    <a:pt x="208" y="121"/>
                  </a:cubicBezTo>
                  <a:cubicBezTo>
                    <a:pt x="202" y="161"/>
                    <a:pt x="174" y="209"/>
                    <a:pt x="188" y="255"/>
                  </a:cubicBezTo>
                  <a:cubicBezTo>
                    <a:pt x="202" y="301"/>
                    <a:pt x="283" y="269"/>
                    <a:pt x="275" y="394"/>
                  </a:cubicBezTo>
                  <a:cubicBezTo>
                    <a:pt x="0" y="453"/>
                    <a:pt x="0" y="453"/>
                    <a:pt x="0" y="453"/>
                  </a:cubicBezTo>
                  <a:cubicBezTo>
                    <a:pt x="0" y="453"/>
                    <a:pt x="14" y="383"/>
                    <a:pt x="43" y="347"/>
                  </a:cubicBezTo>
                  <a:cubicBezTo>
                    <a:pt x="43" y="347"/>
                    <a:pt x="114" y="272"/>
                    <a:pt x="93" y="232"/>
                  </a:cubicBez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94" name="Freeform 11">
              <a:extLst>
                <a:ext uri="{FF2B5EF4-FFF2-40B4-BE49-F238E27FC236}">
                  <a16:creationId xmlns:a16="http://schemas.microsoft.com/office/drawing/2014/main" id="{6A85F2DF-E0E7-4730-8D32-5214E1DEC02A}"/>
                </a:ext>
              </a:extLst>
            </p:cNvPr>
            <p:cNvSpPr>
              <a:spLocks/>
            </p:cNvSpPr>
            <p:nvPr/>
          </p:nvSpPr>
          <p:spPr bwMode="auto">
            <a:xfrm>
              <a:off x="5078650" y="2650490"/>
              <a:ext cx="148670" cy="248578"/>
            </a:xfrm>
            <a:custGeom>
              <a:avLst/>
              <a:gdLst>
                <a:gd name="T0" fmla="*/ 13 w 49"/>
                <a:gd name="T1" fmla="*/ 81 h 85"/>
                <a:gd name="T2" fmla="*/ 0 w 49"/>
                <a:gd name="T3" fmla="*/ 85 h 85"/>
                <a:gd name="T4" fmla="*/ 6 w 49"/>
                <a:gd name="T5" fmla="*/ 44 h 85"/>
                <a:gd name="T6" fmla="*/ 36 w 49"/>
                <a:gd name="T7" fmla="*/ 6 h 85"/>
                <a:gd name="T8" fmla="*/ 49 w 49"/>
                <a:gd name="T9" fmla="*/ 7 h 85"/>
                <a:gd name="T10" fmla="*/ 28 w 49"/>
                <a:gd name="T11" fmla="*/ 81 h 85"/>
                <a:gd name="T12" fmla="*/ 13 w 49"/>
                <a:gd name="T13" fmla="*/ 81 h 85"/>
              </a:gdLst>
              <a:ahLst/>
              <a:cxnLst>
                <a:cxn ang="0">
                  <a:pos x="T0" y="T1"/>
                </a:cxn>
                <a:cxn ang="0">
                  <a:pos x="T2" y="T3"/>
                </a:cxn>
                <a:cxn ang="0">
                  <a:pos x="T4" y="T5"/>
                </a:cxn>
                <a:cxn ang="0">
                  <a:pos x="T6" y="T7"/>
                </a:cxn>
                <a:cxn ang="0">
                  <a:pos x="T8" y="T9"/>
                </a:cxn>
                <a:cxn ang="0">
                  <a:pos x="T10" y="T11"/>
                </a:cxn>
                <a:cxn ang="0">
                  <a:pos x="T12" y="T13"/>
                </a:cxn>
              </a:cxnLst>
              <a:rect l="0" t="0" r="r" b="b"/>
              <a:pathLst>
                <a:path w="49" h="85">
                  <a:moveTo>
                    <a:pt x="13" y="81"/>
                  </a:moveTo>
                  <a:cubicBezTo>
                    <a:pt x="0" y="85"/>
                    <a:pt x="0" y="85"/>
                    <a:pt x="0" y="85"/>
                  </a:cubicBezTo>
                  <a:cubicBezTo>
                    <a:pt x="0" y="85"/>
                    <a:pt x="6" y="46"/>
                    <a:pt x="6" y="44"/>
                  </a:cubicBezTo>
                  <a:cubicBezTo>
                    <a:pt x="7" y="41"/>
                    <a:pt x="29" y="8"/>
                    <a:pt x="36" y="6"/>
                  </a:cubicBezTo>
                  <a:cubicBezTo>
                    <a:pt x="44" y="4"/>
                    <a:pt x="49" y="0"/>
                    <a:pt x="49" y="7"/>
                  </a:cubicBezTo>
                  <a:cubicBezTo>
                    <a:pt x="49" y="15"/>
                    <a:pt x="28" y="81"/>
                    <a:pt x="28" y="81"/>
                  </a:cubicBezTo>
                  <a:lnTo>
                    <a:pt x="13" y="81"/>
                  </a:ln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95" name="Freeform 12">
              <a:extLst>
                <a:ext uri="{FF2B5EF4-FFF2-40B4-BE49-F238E27FC236}">
                  <a16:creationId xmlns:a16="http://schemas.microsoft.com/office/drawing/2014/main" id="{96CC29F2-F844-4392-B43F-DBDEC4864CA0}"/>
                </a:ext>
              </a:extLst>
            </p:cNvPr>
            <p:cNvSpPr>
              <a:spLocks/>
            </p:cNvSpPr>
            <p:nvPr/>
          </p:nvSpPr>
          <p:spPr bwMode="auto">
            <a:xfrm>
              <a:off x="4802413" y="2269248"/>
              <a:ext cx="478284" cy="584044"/>
            </a:xfrm>
            <a:custGeom>
              <a:avLst/>
              <a:gdLst>
                <a:gd name="T0" fmla="*/ 131 w 158"/>
                <a:gd name="T1" fmla="*/ 193 h 193"/>
                <a:gd name="T2" fmla="*/ 86 w 158"/>
                <a:gd name="T3" fmla="*/ 153 h 193"/>
                <a:gd name="T4" fmla="*/ 9 w 158"/>
                <a:gd name="T5" fmla="*/ 14 h 193"/>
                <a:gd name="T6" fmla="*/ 29 w 158"/>
                <a:gd name="T7" fmla="*/ 32 h 193"/>
                <a:gd name="T8" fmla="*/ 58 w 158"/>
                <a:gd name="T9" fmla="*/ 67 h 193"/>
                <a:gd name="T10" fmla="*/ 73 w 158"/>
                <a:gd name="T11" fmla="*/ 45 h 193"/>
                <a:gd name="T12" fmla="*/ 84 w 158"/>
                <a:gd name="T13" fmla="*/ 76 h 193"/>
                <a:gd name="T14" fmla="*/ 99 w 158"/>
                <a:gd name="T15" fmla="*/ 72 h 193"/>
                <a:gd name="T16" fmla="*/ 99 w 158"/>
                <a:gd name="T17" fmla="*/ 99 h 193"/>
                <a:gd name="T18" fmla="*/ 114 w 158"/>
                <a:gd name="T19" fmla="*/ 96 h 193"/>
                <a:gd name="T20" fmla="*/ 114 w 158"/>
                <a:gd name="T21" fmla="*/ 125 h 193"/>
                <a:gd name="T22" fmla="*/ 158 w 158"/>
                <a:gd name="T23" fmla="*/ 171 h 193"/>
                <a:gd name="T24" fmla="*/ 131 w 158"/>
                <a:gd name="T25"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93">
                  <a:moveTo>
                    <a:pt x="131" y="193"/>
                  </a:moveTo>
                  <a:cubicBezTo>
                    <a:pt x="86" y="153"/>
                    <a:pt x="86" y="153"/>
                    <a:pt x="86" y="153"/>
                  </a:cubicBezTo>
                  <a:cubicBezTo>
                    <a:pt x="86" y="153"/>
                    <a:pt x="0" y="31"/>
                    <a:pt x="9" y="14"/>
                  </a:cubicBezTo>
                  <a:cubicBezTo>
                    <a:pt x="9" y="14"/>
                    <a:pt x="13" y="0"/>
                    <a:pt x="29" y="32"/>
                  </a:cubicBezTo>
                  <a:cubicBezTo>
                    <a:pt x="37" y="49"/>
                    <a:pt x="53" y="68"/>
                    <a:pt x="58" y="67"/>
                  </a:cubicBezTo>
                  <a:cubicBezTo>
                    <a:pt x="63" y="67"/>
                    <a:pt x="63" y="41"/>
                    <a:pt x="73" y="45"/>
                  </a:cubicBezTo>
                  <a:cubicBezTo>
                    <a:pt x="84" y="49"/>
                    <a:pt x="87" y="64"/>
                    <a:pt x="84" y="76"/>
                  </a:cubicBezTo>
                  <a:cubicBezTo>
                    <a:pt x="81" y="88"/>
                    <a:pt x="88" y="64"/>
                    <a:pt x="99" y="72"/>
                  </a:cubicBezTo>
                  <a:cubicBezTo>
                    <a:pt x="111" y="79"/>
                    <a:pt x="105" y="88"/>
                    <a:pt x="99" y="99"/>
                  </a:cubicBezTo>
                  <a:cubicBezTo>
                    <a:pt x="99" y="99"/>
                    <a:pt x="106" y="81"/>
                    <a:pt x="114" y="96"/>
                  </a:cubicBezTo>
                  <a:cubicBezTo>
                    <a:pt x="122" y="109"/>
                    <a:pt x="110" y="118"/>
                    <a:pt x="114" y="125"/>
                  </a:cubicBezTo>
                  <a:cubicBezTo>
                    <a:pt x="126" y="147"/>
                    <a:pt x="158" y="171"/>
                    <a:pt x="158" y="171"/>
                  </a:cubicBezTo>
                  <a:lnTo>
                    <a:pt x="131" y="193"/>
                  </a:ln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96" name="Freeform 13">
              <a:extLst>
                <a:ext uri="{FF2B5EF4-FFF2-40B4-BE49-F238E27FC236}">
                  <a16:creationId xmlns:a16="http://schemas.microsoft.com/office/drawing/2014/main" id="{E415B111-3967-481A-B12D-377B79CA58F6}"/>
                </a:ext>
              </a:extLst>
            </p:cNvPr>
            <p:cNvSpPr>
              <a:spLocks/>
            </p:cNvSpPr>
            <p:nvPr/>
          </p:nvSpPr>
          <p:spPr bwMode="auto">
            <a:xfrm>
              <a:off x="5541149" y="3565194"/>
              <a:ext cx="1052857" cy="2478239"/>
            </a:xfrm>
            <a:custGeom>
              <a:avLst/>
              <a:gdLst>
                <a:gd name="T0" fmla="*/ 40 w 667"/>
                <a:gd name="T1" fmla="*/ 0 h 1570"/>
                <a:gd name="T2" fmla="*/ 0 w 667"/>
                <a:gd name="T3" fmla="*/ 103 h 1570"/>
                <a:gd name="T4" fmla="*/ 40 w 667"/>
                <a:gd name="T5" fmla="*/ 1369 h 1570"/>
                <a:gd name="T6" fmla="*/ 21 w 667"/>
                <a:gd name="T7" fmla="*/ 1537 h 1570"/>
                <a:gd name="T8" fmla="*/ 113 w 667"/>
                <a:gd name="T9" fmla="*/ 1570 h 1570"/>
                <a:gd name="T10" fmla="*/ 214 w 667"/>
                <a:gd name="T11" fmla="*/ 1545 h 1570"/>
                <a:gd name="T12" fmla="*/ 251 w 667"/>
                <a:gd name="T13" fmla="*/ 998 h 1570"/>
                <a:gd name="T14" fmla="*/ 322 w 667"/>
                <a:gd name="T15" fmla="*/ 462 h 1570"/>
                <a:gd name="T16" fmla="*/ 404 w 667"/>
                <a:gd name="T17" fmla="*/ 1008 h 1570"/>
                <a:gd name="T18" fmla="*/ 467 w 667"/>
                <a:gd name="T19" fmla="*/ 1551 h 1570"/>
                <a:gd name="T20" fmla="*/ 552 w 667"/>
                <a:gd name="T21" fmla="*/ 1570 h 1570"/>
                <a:gd name="T22" fmla="*/ 651 w 667"/>
                <a:gd name="T23" fmla="*/ 1524 h 1570"/>
                <a:gd name="T24" fmla="*/ 651 w 667"/>
                <a:gd name="T25" fmla="*/ 859 h 1570"/>
                <a:gd name="T26" fmla="*/ 667 w 667"/>
                <a:gd name="T27" fmla="*/ 88 h 1570"/>
                <a:gd name="T28" fmla="*/ 638 w 667"/>
                <a:gd name="T29" fmla="*/ 23 h 1570"/>
                <a:gd name="T30" fmla="*/ 46 w 667"/>
                <a:gd name="T31" fmla="*/ 0 h 1570"/>
                <a:gd name="T32" fmla="*/ 40 w 667"/>
                <a:gd name="T33" fmla="*/ 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7" h="1570">
                  <a:moveTo>
                    <a:pt x="40" y="0"/>
                  </a:moveTo>
                  <a:lnTo>
                    <a:pt x="0" y="103"/>
                  </a:lnTo>
                  <a:lnTo>
                    <a:pt x="40" y="1369"/>
                  </a:lnTo>
                  <a:lnTo>
                    <a:pt x="21" y="1537"/>
                  </a:lnTo>
                  <a:lnTo>
                    <a:pt x="113" y="1570"/>
                  </a:lnTo>
                  <a:lnTo>
                    <a:pt x="214" y="1545"/>
                  </a:lnTo>
                  <a:lnTo>
                    <a:pt x="251" y="998"/>
                  </a:lnTo>
                  <a:lnTo>
                    <a:pt x="322" y="462"/>
                  </a:lnTo>
                  <a:lnTo>
                    <a:pt x="404" y="1008"/>
                  </a:lnTo>
                  <a:lnTo>
                    <a:pt x="467" y="1551"/>
                  </a:lnTo>
                  <a:lnTo>
                    <a:pt x="552" y="1570"/>
                  </a:lnTo>
                  <a:lnTo>
                    <a:pt x="651" y="1524"/>
                  </a:lnTo>
                  <a:lnTo>
                    <a:pt x="651" y="859"/>
                  </a:lnTo>
                  <a:lnTo>
                    <a:pt x="667" y="88"/>
                  </a:lnTo>
                  <a:lnTo>
                    <a:pt x="638" y="23"/>
                  </a:lnTo>
                  <a:lnTo>
                    <a:pt x="46" y="0"/>
                  </a:lnTo>
                  <a:lnTo>
                    <a:pt x="40" y="0"/>
                  </a:ln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97" name="Freeform 14">
              <a:extLst>
                <a:ext uri="{FF2B5EF4-FFF2-40B4-BE49-F238E27FC236}">
                  <a16:creationId xmlns:a16="http://schemas.microsoft.com/office/drawing/2014/main" id="{39C51C6C-C487-4A3F-A064-7F01EF8D2168}"/>
                </a:ext>
              </a:extLst>
            </p:cNvPr>
            <p:cNvSpPr>
              <a:spLocks/>
            </p:cNvSpPr>
            <p:nvPr/>
          </p:nvSpPr>
          <p:spPr bwMode="auto">
            <a:xfrm>
              <a:off x="5541149" y="3565194"/>
              <a:ext cx="1052857" cy="2478239"/>
            </a:xfrm>
            <a:custGeom>
              <a:avLst/>
              <a:gdLst>
                <a:gd name="T0" fmla="*/ 40 w 667"/>
                <a:gd name="T1" fmla="*/ 0 h 1570"/>
                <a:gd name="T2" fmla="*/ 0 w 667"/>
                <a:gd name="T3" fmla="*/ 103 h 1570"/>
                <a:gd name="T4" fmla="*/ 40 w 667"/>
                <a:gd name="T5" fmla="*/ 1369 h 1570"/>
                <a:gd name="T6" fmla="*/ 21 w 667"/>
                <a:gd name="T7" fmla="*/ 1537 h 1570"/>
                <a:gd name="T8" fmla="*/ 113 w 667"/>
                <a:gd name="T9" fmla="*/ 1570 h 1570"/>
                <a:gd name="T10" fmla="*/ 214 w 667"/>
                <a:gd name="T11" fmla="*/ 1545 h 1570"/>
                <a:gd name="T12" fmla="*/ 251 w 667"/>
                <a:gd name="T13" fmla="*/ 998 h 1570"/>
                <a:gd name="T14" fmla="*/ 322 w 667"/>
                <a:gd name="T15" fmla="*/ 462 h 1570"/>
                <a:gd name="T16" fmla="*/ 404 w 667"/>
                <a:gd name="T17" fmla="*/ 1008 h 1570"/>
                <a:gd name="T18" fmla="*/ 467 w 667"/>
                <a:gd name="T19" fmla="*/ 1551 h 1570"/>
                <a:gd name="T20" fmla="*/ 552 w 667"/>
                <a:gd name="T21" fmla="*/ 1570 h 1570"/>
                <a:gd name="T22" fmla="*/ 651 w 667"/>
                <a:gd name="T23" fmla="*/ 1524 h 1570"/>
                <a:gd name="T24" fmla="*/ 651 w 667"/>
                <a:gd name="T25" fmla="*/ 859 h 1570"/>
                <a:gd name="T26" fmla="*/ 667 w 667"/>
                <a:gd name="T27" fmla="*/ 88 h 1570"/>
                <a:gd name="T28" fmla="*/ 638 w 667"/>
                <a:gd name="T29" fmla="*/ 23 h 1570"/>
                <a:gd name="T30" fmla="*/ 46 w 667"/>
                <a:gd name="T31" fmla="*/ 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 h="1570">
                  <a:moveTo>
                    <a:pt x="40" y="0"/>
                  </a:moveTo>
                  <a:lnTo>
                    <a:pt x="0" y="103"/>
                  </a:lnTo>
                  <a:lnTo>
                    <a:pt x="40" y="1369"/>
                  </a:lnTo>
                  <a:lnTo>
                    <a:pt x="21" y="1537"/>
                  </a:lnTo>
                  <a:lnTo>
                    <a:pt x="113" y="1570"/>
                  </a:lnTo>
                  <a:lnTo>
                    <a:pt x="214" y="1545"/>
                  </a:lnTo>
                  <a:lnTo>
                    <a:pt x="251" y="998"/>
                  </a:lnTo>
                  <a:lnTo>
                    <a:pt x="322" y="462"/>
                  </a:lnTo>
                  <a:lnTo>
                    <a:pt x="404" y="1008"/>
                  </a:lnTo>
                  <a:lnTo>
                    <a:pt x="467" y="1551"/>
                  </a:lnTo>
                  <a:lnTo>
                    <a:pt x="552" y="1570"/>
                  </a:lnTo>
                  <a:lnTo>
                    <a:pt x="651" y="1524"/>
                  </a:lnTo>
                  <a:lnTo>
                    <a:pt x="651" y="859"/>
                  </a:lnTo>
                  <a:lnTo>
                    <a:pt x="667" y="88"/>
                  </a:lnTo>
                  <a:lnTo>
                    <a:pt x="638" y="23"/>
                  </a:lnTo>
                  <a:lnTo>
                    <a:pt x="46" y="0"/>
                  </a:lnTo>
                </a:path>
              </a:pathLst>
            </a:custGeom>
            <a:gradFill>
              <a:gsLst>
                <a:gs pos="24000">
                  <a:schemeClr val="accent1"/>
                </a:gs>
                <a:gs pos="100000">
                  <a:srgbClr val="148227"/>
                </a:gs>
              </a:gsLst>
              <a:lin ang="4800000" scaled="0"/>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98" name="Freeform 15">
              <a:extLst>
                <a:ext uri="{FF2B5EF4-FFF2-40B4-BE49-F238E27FC236}">
                  <a16:creationId xmlns:a16="http://schemas.microsoft.com/office/drawing/2014/main" id="{F124F602-9025-405A-A840-CAECEC913FE4}"/>
                </a:ext>
              </a:extLst>
            </p:cNvPr>
            <p:cNvSpPr>
              <a:spLocks/>
            </p:cNvSpPr>
            <p:nvPr/>
          </p:nvSpPr>
          <p:spPr bwMode="auto">
            <a:xfrm>
              <a:off x="5078649" y="2038788"/>
              <a:ext cx="734000" cy="1005503"/>
            </a:xfrm>
            <a:custGeom>
              <a:avLst/>
              <a:gdLst>
                <a:gd name="T0" fmla="*/ 240 w 243"/>
                <a:gd name="T1" fmla="*/ 0 h 332"/>
                <a:gd name="T2" fmla="*/ 171 w 243"/>
                <a:gd name="T3" fmla="*/ 49 h 332"/>
                <a:gd name="T4" fmla="*/ 116 w 243"/>
                <a:gd name="T5" fmla="*/ 243 h 332"/>
                <a:gd name="T6" fmla="*/ 49 w 243"/>
                <a:gd name="T7" fmla="*/ 206 h 332"/>
                <a:gd name="T8" fmla="*/ 0 w 243"/>
                <a:gd name="T9" fmla="*/ 284 h 332"/>
                <a:gd name="T10" fmla="*/ 148 w 243"/>
                <a:gd name="T11" fmla="*/ 332 h 332"/>
                <a:gd name="T12" fmla="*/ 222 w 243"/>
                <a:gd name="T13" fmla="*/ 144 h 332"/>
                <a:gd name="T14" fmla="*/ 243 w 243"/>
                <a:gd name="T15" fmla="*/ 0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2">
                  <a:moveTo>
                    <a:pt x="240" y="0"/>
                  </a:moveTo>
                  <a:cubicBezTo>
                    <a:pt x="240" y="0"/>
                    <a:pt x="183" y="11"/>
                    <a:pt x="171" y="49"/>
                  </a:cubicBezTo>
                  <a:cubicBezTo>
                    <a:pt x="158" y="88"/>
                    <a:pt x="116" y="243"/>
                    <a:pt x="116" y="243"/>
                  </a:cubicBezTo>
                  <a:cubicBezTo>
                    <a:pt x="49" y="206"/>
                    <a:pt x="49" y="206"/>
                    <a:pt x="49" y="206"/>
                  </a:cubicBezTo>
                  <a:cubicBezTo>
                    <a:pt x="0" y="284"/>
                    <a:pt x="0" y="284"/>
                    <a:pt x="0" y="284"/>
                  </a:cubicBezTo>
                  <a:cubicBezTo>
                    <a:pt x="148" y="332"/>
                    <a:pt x="148" y="332"/>
                    <a:pt x="148" y="332"/>
                  </a:cubicBezTo>
                  <a:cubicBezTo>
                    <a:pt x="148" y="332"/>
                    <a:pt x="212" y="245"/>
                    <a:pt x="222" y="144"/>
                  </a:cubicBezTo>
                  <a:cubicBezTo>
                    <a:pt x="231" y="44"/>
                    <a:pt x="243" y="0"/>
                    <a:pt x="243" y="0"/>
                  </a:cubicBezTo>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99" name="Freeform 16">
              <a:extLst>
                <a:ext uri="{FF2B5EF4-FFF2-40B4-BE49-F238E27FC236}">
                  <a16:creationId xmlns:a16="http://schemas.microsoft.com/office/drawing/2014/main" id="{66599B7A-1A94-4B2F-9F93-902472BF094E}"/>
                </a:ext>
              </a:extLst>
            </p:cNvPr>
            <p:cNvSpPr>
              <a:spLocks/>
            </p:cNvSpPr>
            <p:nvPr/>
          </p:nvSpPr>
          <p:spPr bwMode="auto">
            <a:xfrm>
              <a:off x="5703734" y="1778336"/>
              <a:ext cx="642448" cy="1163352"/>
            </a:xfrm>
            <a:custGeom>
              <a:avLst/>
              <a:gdLst>
                <a:gd name="T0" fmla="*/ 43 w 212"/>
                <a:gd name="T1" fmla="*/ 82 h 384"/>
                <a:gd name="T2" fmla="*/ 75 w 212"/>
                <a:gd name="T3" fmla="*/ 52 h 384"/>
                <a:gd name="T4" fmla="*/ 98 w 212"/>
                <a:gd name="T5" fmla="*/ 107 h 384"/>
                <a:gd name="T6" fmla="*/ 124 w 212"/>
                <a:gd name="T7" fmla="*/ 57 h 384"/>
                <a:gd name="T8" fmla="*/ 184 w 212"/>
                <a:gd name="T9" fmla="*/ 0 h 384"/>
                <a:gd name="T10" fmla="*/ 212 w 212"/>
                <a:gd name="T11" fmla="*/ 94 h 384"/>
                <a:gd name="T12" fmla="*/ 200 w 212"/>
                <a:gd name="T13" fmla="*/ 194 h 384"/>
                <a:gd name="T14" fmla="*/ 162 w 212"/>
                <a:gd name="T15" fmla="*/ 276 h 384"/>
                <a:gd name="T16" fmla="*/ 98 w 212"/>
                <a:gd name="T17" fmla="*/ 342 h 384"/>
                <a:gd name="T18" fmla="*/ 11 w 212"/>
                <a:gd name="T19" fmla="*/ 384 h 384"/>
                <a:gd name="T20" fmla="*/ 1 w 212"/>
                <a:gd name="T21" fmla="*/ 244 h 384"/>
                <a:gd name="T22" fmla="*/ 1 w 212"/>
                <a:gd name="T23" fmla="*/ 184 h 384"/>
                <a:gd name="T24" fmla="*/ 10 w 212"/>
                <a:gd name="T25" fmla="*/ 116 h 384"/>
                <a:gd name="T26" fmla="*/ 43 w 212"/>
                <a:gd name="T27" fmla="*/ 8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384">
                  <a:moveTo>
                    <a:pt x="43" y="82"/>
                  </a:moveTo>
                  <a:cubicBezTo>
                    <a:pt x="75" y="52"/>
                    <a:pt x="75" y="52"/>
                    <a:pt x="75" y="52"/>
                  </a:cubicBezTo>
                  <a:cubicBezTo>
                    <a:pt x="98" y="107"/>
                    <a:pt x="98" y="107"/>
                    <a:pt x="98" y="107"/>
                  </a:cubicBezTo>
                  <a:cubicBezTo>
                    <a:pt x="124" y="57"/>
                    <a:pt x="124" y="57"/>
                    <a:pt x="124" y="57"/>
                  </a:cubicBezTo>
                  <a:cubicBezTo>
                    <a:pt x="184" y="0"/>
                    <a:pt x="184" y="0"/>
                    <a:pt x="184" y="0"/>
                  </a:cubicBezTo>
                  <a:cubicBezTo>
                    <a:pt x="212" y="94"/>
                    <a:pt x="212" y="94"/>
                    <a:pt x="212" y="94"/>
                  </a:cubicBezTo>
                  <a:cubicBezTo>
                    <a:pt x="212" y="94"/>
                    <a:pt x="203" y="193"/>
                    <a:pt x="200" y="194"/>
                  </a:cubicBezTo>
                  <a:cubicBezTo>
                    <a:pt x="197" y="194"/>
                    <a:pt x="161" y="274"/>
                    <a:pt x="162" y="276"/>
                  </a:cubicBezTo>
                  <a:cubicBezTo>
                    <a:pt x="162" y="278"/>
                    <a:pt x="109" y="337"/>
                    <a:pt x="98" y="342"/>
                  </a:cubicBezTo>
                  <a:cubicBezTo>
                    <a:pt x="87" y="346"/>
                    <a:pt x="11" y="384"/>
                    <a:pt x="11" y="384"/>
                  </a:cubicBezTo>
                  <a:cubicBezTo>
                    <a:pt x="11" y="384"/>
                    <a:pt x="3" y="260"/>
                    <a:pt x="1" y="244"/>
                  </a:cubicBezTo>
                  <a:cubicBezTo>
                    <a:pt x="0" y="228"/>
                    <a:pt x="2" y="196"/>
                    <a:pt x="1" y="184"/>
                  </a:cubicBezTo>
                  <a:cubicBezTo>
                    <a:pt x="1" y="171"/>
                    <a:pt x="10" y="118"/>
                    <a:pt x="10" y="116"/>
                  </a:cubicBezTo>
                  <a:cubicBezTo>
                    <a:pt x="10" y="114"/>
                    <a:pt x="43" y="82"/>
                    <a:pt x="43" y="82"/>
                  </a:cubicBez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dirty="0">
                <a:solidFill>
                  <a:prstClr val="black"/>
                </a:solidFill>
                <a:latin typeface="Segoe UI"/>
              </a:endParaRPr>
            </a:p>
          </p:txBody>
        </p:sp>
        <p:sp>
          <p:nvSpPr>
            <p:cNvPr id="100" name="Freeform 17">
              <a:extLst>
                <a:ext uri="{FF2B5EF4-FFF2-40B4-BE49-F238E27FC236}">
                  <a16:creationId xmlns:a16="http://schemas.microsoft.com/office/drawing/2014/main" id="{C5752667-FA08-4A59-A4B5-689B2403B2B2}"/>
                </a:ext>
              </a:extLst>
            </p:cNvPr>
            <p:cNvSpPr>
              <a:spLocks/>
            </p:cNvSpPr>
            <p:nvPr/>
          </p:nvSpPr>
          <p:spPr bwMode="auto">
            <a:xfrm>
              <a:off x="5501686" y="1773600"/>
              <a:ext cx="1155459" cy="2056781"/>
            </a:xfrm>
            <a:custGeom>
              <a:avLst/>
              <a:gdLst>
                <a:gd name="T0" fmla="*/ 732 w 732"/>
                <a:gd name="T1" fmla="*/ 1278 h 1303"/>
                <a:gd name="T2" fmla="*/ 471 w 732"/>
                <a:gd name="T3" fmla="*/ 1284 h 1303"/>
                <a:gd name="T4" fmla="*/ 220 w 732"/>
                <a:gd name="T5" fmla="*/ 1265 h 1303"/>
                <a:gd name="T6" fmla="*/ 195 w 732"/>
                <a:gd name="T7" fmla="*/ 1171 h 1303"/>
                <a:gd name="T8" fmla="*/ 172 w 732"/>
                <a:gd name="T9" fmla="*/ 1276 h 1303"/>
                <a:gd name="T10" fmla="*/ 36 w 732"/>
                <a:gd name="T11" fmla="*/ 1303 h 1303"/>
                <a:gd name="T12" fmla="*/ 0 w 732"/>
                <a:gd name="T13" fmla="*/ 1238 h 1303"/>
                <a:gd name="T14" fmla="*/ 102 w 732"/>
                <a:gd name="T15" fmla="*/ 649 h 1303"/>
                <a:gd name="T16" fmla="*/ 130 w 732"/>
                <a:gd name="T17" fmla="*/ 189 h 1303"/>
                <a:gd name="T18" fmla="*/ 239 w 732"/>
                <a:gd name="T19" fmla="*/ 124 h 1303"/>
                <a:gd name="T20" fmla="*/ 295 w 732"/>
                <a:gd name="T21" fmla="*/ 84 h 1303"/>
                <a:gd name="T22" fmla="*/ 249 w 732"/>
                <a:gd name="T23" fmla="*/ 185 h 1303"/>
                <a:gd name="T24" fmla="*/ 216 w 732"/>
                <a:gd name="T25" fmla="*/ 573 h 1303"/>
                <a:gd name="T26" fmla="*/ 423 w 732"/>
                <a:gd name="T27" fmla="*/ 109 h 1303"/>
                <a:gd name="T28" fmla="*/ 481 w 732"/>
                <a:gd name="T29" fmla="*/ 0 h 1303"/>
                <a:gd name="T30" fmla="*/ 512 w 732"/>
                <a:gd name="T31" fmla="*/ 38 h 1303"/>
                <a:gd name="T32" fmla="*/ 711 w 732"/>
                <a:gd name="T33" fmla="*/ 107 h 1303"/>
                <a:gd name="T34" fmla="*/ 625 w 732"/>
                <a:gd name="T35" fmla="*/ 529 h 1303"/>
                <a:gd name="T36" fmla="*/ 732 w 732"/>
                <a:gd name="T37" fmla="*/ 1278 h 1303"/>
                <a:gd name="connsiteX0" fmla="*/ 10000 w 10000"/>
                <a:gd name="connsiteY0" fmla="*/ 9808 h 10000"/>
                <a:gd name="connsiteX1" fmla="*/ 6434 w 10000"/>
                <a:gd name="connsiteY1" fmla="*/ 9854 h 10000"/>
                <a:gd name="connsiteX2" fmla="*/ 3005 w 10000"/>
                <a:gd name="connsiteY2" fmla="*/ 9708 h 10000"/>
                <a:gd name="connsiteX3" fmla="*/ 2664 w 10000"/>
                <a:gd name="connsiteY3" fmla="*/ 8987 h 10000"/>
                <a:gd name="connsiteX4" fmla="*/ 2350 w 10000"/>
                <a:gd name="connsiteY4" fmla="*/ 9793 h 10000"/>
                <a:gd name="connsiteX5" fmla="*/ 492 w 10000"/>
                <a:gd name="connsiteY5" fmla="*/ 10000 h 10000"/>
                <a:gd name="connsiteX6" fmla="*/ 0 w 10000"/>
                <a:gd name="connsiteY6" fmla="*/ 9501 h 10000"/>
                <a:gd name="connsiteX7" fmla="*/ 1393 w 10000"/>
                <a:gd name="connsiteY7" fmla="*/ 4981 h 10000"/>
                <a:gd name="connsiteX8" fmla="*/ 1776 w 10000"/>
                <a:gd name="connsiteY8" fmla="*/ 1450 h 10000"/>
                <a:gd name="connsiteX9" fmla="*/ 3265 w 10000"/>
                <a:gd name="connsiteY9" fmla="*/ 952 h 10000"/>
                <a:gd name="connsiteX10" fmla="*/ 4030 w 10000"/>
                <a:gd name="connsiteY10" fmla="*/ 645 h 10000"/>
                <a:gd name="connsiteX11" fmla="*/ 3402 w 10000"/>
                <a:gd name="connsiteY11" fmla="*/ 1420 h 10000"/>
                <a:gd name="connsiteX12" fmla="*/ 4138 w 10000"/>
                <a:gd name="connsiteY12" fmla="*/ 2903 h 10000"/>
                <a:gd name="connsiteX13" fmla="*/ 5779 w 10000"/>
                <a:gd name="connsiteY13" fmla="*/ 837 h 10000"/>
                <a:gd name="connsiteX14" fmla="*/ 6571 w 10000"/>
                <a:gd name="connsiteY14" fmla="*/ 0 h 10000"/>
                <a:gd name="connsiteX15" fmla="*/ 6995 w 10000"/>
                <a:gd name="connsiteY15" fmla="*/ 292 h 10000"/>
                <a:gd name="connsiteX16" fmla="*/ 9713 w 10000"/>
                <a:gd name="connsiteY16" fmla="*/ 821 h 10000"/>
                <a:gd name="connsiteX17" fmla="*/ 8538 w 10000"/>
                <a:gd name="connsiteY17" fmla="*/ 4060 h 10000"/>
                <a:gd name="connsiteX18" fmla="*/ 10000 w 10000"/>
                <a:gd name="connsiteY18" fmla="*/ 9808 h 10000"/>
                <a:gd name="connsiteX0" fmla="*/ 10000 w 10000"/>
                <a:gd name="connsiteY0" fmla="*/ 9808 h 10000"/>
                <a:gd name="connsiteX1" fmla="*/ 6434 w 10000"/>
                <a:gd name="connsiteY1" fmla="*/ 9854 h 10000"/>
                <a:gd name="connsiteX2" fmla="*/ 3005 w 10000"/>
                <a:gd name="connsiteY2" fmla="*/ 9708 h 10000"/>
                <a:gd name="connsiteX3" fmla="*/ 2664 w 10000"/>
                <a:gd name="connsiteY3" fmla="*/ 8987 h 10000"/>
                <a:gd name="connsiteX4" fmla="*/ 2350 w 10000"/>
                <a:gd name="connsiteY4" fmla="*/ 9793 h 10000"/>
                <a:gd name="connsiteX5" fmla="*/ 492 w 10000"/>
                <a:gd name="connsiteY5" fmla="*/ 10000 h 10000"/>
                <a:gd name="connsiteX6" fmla="*/ 0 w 10000"/>
                <a:gd name="connsiteY6" fmla="*/ 9501 h 10000"/>
                <a:gd name="connsiteX7" fmla="*/ 1393 w 10000"/>
                <a:gd name="connsiteY7" fmla="*/ 4981 h 10000"/>
                <a:gd name="connsiteX8" fmla="*/ 1776 w 10000"/>
                <a:gd name="connsiteY8" fmla="*/ 1450 h 10000"/>
                <a:gd name="connsiteX9" fmla="*/ 3265 w 10000"/>
                <a:gd name="connsiteY9" fmla="*/ 952 h 10000"/>
                <a:gd name="connsiteX10" fmla="*/ 4030 w 10000"/>
                <a:gd name="connsiteY10" fmla="*/ 645 h 10000"/>
                <a:gd name="connsiteX11" fmla="*/ 3402 w 10000"/>
                <a:gd name="connsiteY11" fmla="*/ 1420 h 10000"/>
                <a:gd name="connsiteX12" fmla="*/ 3562 w 10000"/>
                <a:gd name="connsiteY12" fmla="*/ 3449 h 10000"/>
                <a:gd name="connsiteX13" fmla="*/ 5779 w 10000"/>
                <a:gd name="connsiteY13" fmla="*/ 837 h 10000"/>
                <a:gd name="connsiteX14" fmla="*/ 6571 w 10000"/>
                <a:gd name="connsiteY14" fmla="*/ 0 h 10000"/>
                <a:gd name="connsiteX15" fmla="*/ 6995 w 10000"/>
                <a:gd name="connsiteY15" fmla="*/ 292 h 10000"/>
                <a:gd name="connsiteX16" fmla="*/ 9713 w 10000"/>
                <a:gd name="connsiteY16" fmla="*/ 821 h 10000"/>
                <a:gd name="connsiteX17" fmla="*/ 8538 w 10000"/>
                <a:gd name="connsiteY17" fmla="*/ 4060 h 10000"/>
                <a:gd name="connsiteX18" fmla="*/ 10000 w 10000"/>
                <a:gd name="connsiteY18" fmla="*/ 9808 h 10000"/>
                <a:gd name="connsiteX0" fmla="*/ 10000 w 10000"/>
                <a:gd name="connsiteY0" fmla="*/ 9808 h 10000"/>
                <a:gd name="connsiteX1" fmla="*/ 6434 w 10000"/>
                <a:gd name="connsiteY1" fmla="*/ 9854 h 10000"/>
                <a:gd name="connsiteX2" fmla="*/ 3005 w 10000"/>
                <a:gd name="connsiteY2" fmla="*/ 9708 h 10000"/>
                <a:gd name="connsiteX3" fmla="*/ 2664 w 10000"/>
                <a:gd name="connsiteY3" fmla="*/ 8987 h 10000"/>
                <a:gd name="connsiteX4" fmla="*/ 2350 w 10000"/>
                <a:gd name="connsiteY4" fmla="*/ 9793 h 10000"/>
                <a:gd name="connsiteX5" fmla="*/ 492 w 10000"/>
                <a:gd name="connsiteY5" fmla="*/ 10000 h 10000"/>
                <a:gd name="connsiteX6" fmla="*/ 0 w 10000"/>
                <a:gd name="connsiteY6" fmla="*/ 9501 h 10000"/>
                <a:gd name="connsiteX7" fmla="*/ 1393 w 10000"/>
                <a:gd name="connsiteY7" fmla="*/ 4981 h 10000"/>
                <a:gd name="connsiteX8" fmla="*/ 1776 w 10000"/>
                <a:gd name="connsiteY8" fmla="*/ 1450 h 10000"/>
                <a:gd name="connsiteX9" fmla="*/ 3265 w 10000"/>
                <a:gd name="connsiteY9" fmla="*/ 952 h 10000"/>
                <a:gd name="connsiteX10" fmla="*/ 4030 w 10000"/>
                <a:gd name="connsiteY10" fmla="*/ 645 h 10000"/>
                <a:gd name="connsiteX11" fmla="*/ 3654 w 10000"/>
                <a:gd name="connsiteY11" fmla="*/ 1460 h 10000"/>
                <a:gd name="connsiteX12" fmla="*/ 3562 w 10000"/>
                <a:gd name="connsiteY12" fmla="*/ 3449 h 10000"/>
                <a:gd name="connsiteX13" fmla="*/ 5779 w 10000"/>
                <a:gd name="connsiteY13" fmla="*/ 837 h 10000"/>
                <a:gd name="connsiteX14" fmla="*/ 6571 w 10000"/>
                <a:gd name="connsiteY14" fmla="*/ 0 h 10000"/>
                <a:gd name="connsiteX15" fmla="*/ 6995 w 10000"/>
                <a:gd name="connsiteY15" fmla="*/ 292 h 10000"/>
                <a:gd name="connsiteX16" fmla="*/ 9713 w 10000"/>
                <a:gd name="connsiteY16" fmla="*/ 821 h 10000"/>
                <a:gd name="connsiteX17" fmla="*/ 8538 w 10000"/>
                <a:gd name="connsiteY17" fmla="*/ 4060 h 10000"/>
                <a:gd name="connsiteX18" fmla="*/ 10000 w 10000"/>
                <a:gd name="connsiteY18" fmla="*/ 9808 h 10000"/>
                <a:gd name="connsiteX0" fmla="*/ 10000 w 10000"/>
                <a:gd name="connsiteY0" fmla="*/ 9808 h 10000"/>
                <a:gd name="connsiteX1" fmla="*/ 6434 w 10000"/>
                <a:gd name="connsiteY1" fmla="*/ 9854 h 10000"/>
                <a:gd name="connsiteX2" fmla="*/ 3005 w 10000"/>
                <a:gd name="connsiteY2" fmla="*/ 9708 h 10000"/>
                <a:gd name="connsiteX3" fmla="*/ 2664 w 10000"/>
                <a:gd name="connsiteY3" fmla="*/ 8987 h 10000"/>
                <a:gd name="connsiteX4" fmla="*/ 2350 w 10000"/>
                <a:gd name="connsiteY4" fmla="*/ 9793 h 10000"/>
                <a:gd name="connsiteX5" fmla="*/ 492 w 10000"/>
                <a:gd name="connsiteY5" fmla="*/ 10000 h 10000"/>
                <a:gd name="connsiteX6" fmla="*/ 0 w 10000"/>
                <a:gd name="connsiteY6" fmla="*/ 9501 h 10000"/>
                <a:gd name="connsiteX7" fmla="*/ 1393 w 10000"/>
                <a:gd name="connsiteY7" fmla="*/ 4981 h 10000"/>
                <a:gd name="connsiteX8" fmla="*/ 1776 w 10000"/>
                <a:gd name="connsiteY8" fmla="*/ 1450 h 10000"/>
                <a:gd name="connsiteX9" fmla="*/ 3265 w 10000"/>
                <a:gd name="connsiteY9" fmla="*/ 952 h 10000"/>
                <a:gd name="connsiteX10" fmla="*/ 4030 w 10000"/>
                <a:gd name="connsiteY10" fmla="*/ 645 h 10000"/>
                <a:gd name="connsiteX11" fmla="*/ 3654 w 10000"/>
                <a:gd name="connsiteY11" fmla="*/ 1460 h 10000"/>
                <a:gd name="connsiteX12" fmla="*/ 3922 w 10000"/>
                <a:gd name="connsiteY12" fmla="*/ 3348 h 10000"/>
                <a:gd name="connsiteX13" fmla="*/ 5779 w 10000"/>
                <a:gd name="connsiteY13" fmla="*/ 837 h 10000"/>
                <a:gd name="connsiteX14" fmla="*/ 6571 w 10000"/>
                <a:gd name="connsiteY14" fmla="*/ 0 h 10000"/>
                <a:gd name="connsiteX15" fmla="*/ 6995 w 10000"/>
                <a:gd name="connsiteY15" fmla="*/ 292 h 10000"/>
                <a:gd name="connsiteX16" fmla="*/ 9713 w 10000"/>
                <a:gd name="connsiteY16" fmla="*/ 821 h 10000"/>
                <a:gd name="connsiteX17" fmla="*/ 8538 w 10000"/>
                <a:gd name="connsiteY17" fmla="*/ 4060 h 10000"/>
                <a:gd name="connsiteX18" fmla="*/ 10000 w 10000"/>
                <a:gd name="connsiteY18" fmla="*/ 98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10000" y="9808"/>
                  </a:moveTo>
                  <a:lnTo>
                    <a:pt x="6434" y="9854"/>
                  </a:lnTo>
                  <a:lnTo>
                    <a:pt x="3005" y="9708"/>
                  </a:lnTo>
                  <a:lnTo>
                    <a:pt x="2664" y="8987"/>
                  </a:lnTo>
                  <a:lnTo>
                    <a:pt x="2350" y="9793"/>
                  </a:lnTo>
                  <a:lnTo>
                    <a:pt x="492" y="10000"/>
                  </a:lnTo>
                  <a:lnTo>
                    <a:pt x="0" y="9501"/>
                  </a:lnTo>
                  <a:lnTo>
                    <a:pt x="1393" y="4981"/>
                  </a:lnTo>
                  <a:cubicBezTo>
                    <a:pt x="1521" y="3804"/>
                    <a:pt x="1648" y="2627"/>
                    <a:pt x="1776" y="1450"/>
                  </a:cubicBezTo>
                  <a:lnTo>
                    <a:pt x="3265" y="952"/>
                  </a:lnTo>
                  <a:lnTo>
                    <a:pt x="4030" y="645"/>
                  </a:lnTo>
                  <a:lnTo>
                    <a:pt x="3654" y="1460"/>
                  </a:lnTo>
                  <a:cubicBezTo>
                    <a:pt x="3707" y="2136"/>
                    <a:pt x="3869" y="2672"/>
                    <a:pt x="3922" y="3348"/>
                  </a:cubicBezTo>
                  <a:lnTo>
                    <a:pt x="5779" y="837"/>
                  </a:lnTo>
                  <a:lnTo>
                    <a:pt x="6571" y="0"/>
                  </a:lnTo>
                  <a:lnTo>
                    <a:pt x="6995" y="292"/>
                  </a:lnTo>
                  <a:lnTo>
                    <a:pt x="9713" y="821"/>
                  </a:lnTo>
                  <a:lnTo>
                    <a:pt x="8538" y="4060"/>
                  </a:lnTo>
                  <a:lnTo>
                    <a:pt x="10000" y="9808"/>
                  </a:ln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101" name="Freeform 19">
              <a:extLst>
                <a:ext uri="{FF2B5EF4-FFF2-40B4-BE49-F238E27FC236}">
                  <a16:creationId xmlns:a16="http://schemas.microsoft.com/office/drawing/2014/main" id="{F46BA9B3-4D10-487A-840E-9DA0C6BEB96A}"/>
                </a:ext>
              </a:extLst>
            </p:cNvPr>
            <p:cNvSpPr>
              <a:spLocks/>
            </p:cNvSpPr>
            <p:nvPr/>
          </p:nvSpPr>
          <p:spPr bwMode="auto">
            <a:xfrm>
              <a:off x="5749511" y="1088533"/>
              <a:ext cx="614035" cy="612457"/>
            </a:xfrm>
            <a:custGeom>
              <a:avLst/>
              <a:gdLst>
                <a:gd name="T0" fmla="*/ 96 w 203"/>
                <a:gd name="T1" fmla="*/ 53 h 202"/>
                <a:gd name="T2" fmla="*/ 8 w 203"/>
                <a:gd name="T3" fmla="*/ 75 h 202"/>
                <a:gd name="T4" fmla="*/ 0 w 203"/>
                <a:gd name="T5" fmla="*/ 33 h 202"/>
                <a:gd name="T6" fmla="*/ 89 w 203"/>
                <a:gd name="T7" fmla="*/ 3 h 202"/>
                <a:gd name="T8" fmla="*/ 154 w 203"/>
                <a:gd name="T9" fmla="*/ 19 h 202"/>
                <a:gd name="T10" fmla="*/ 184 w 203"/>
                <a:gd name="T11" fmla="*/ 60 h 202"/>
                <a:gd name="T12" fmla="*/ 194 w 203"/>
                <a:gd name="T13" fmla="*/ 121 h 202"/>
                <a:gd name="T14" fmla="*/ 165 w 203"/>
                <a:gd name="T15" fmla="*/ 202 h 202"/>
                <a:gd name="T16" fmla="*/ 163 w 203"/>
                <a:gd name="T17" fmla="*/ 153 h 202"/>
                <a:gd name="T18" fmla="*/ 151 w 203"/>
                <a:gd name="T19" fmla="*/ 112 h 202"/>
                <a:gd name="T20" fmla="*/ 128 w 203"/>
                <a:gd name="T21" fmla="*/ 143 h 202"/>
                <a:gd name="T22" fmla="*/ 118 w 203"/>
                <a:gd name="T23" fmla="*/ 126 h 202"/>
                <a:gd name="T24" fmla="*/ 109 w 203"/>
                <a:gd name="T25" fmla="*/ 105 h 202"/>
                <a:gd name="T26" fmla="*/ 96 w 203"/>
                <a:gd name="T27" fmla="*/ 5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02">
                  <a:moveTo>
                    <a:pt x="96" y="53"/>
                  </a:moveTo>
                  <a:cubicBezTo>
                    <a:pt x="96" y="53"/>
                    <a:pt x="13" y="88"/>
                    <a:pt x="8" y="75"/>
                  </a:cubicBezTo>
                  <a:cubicBezTo>
                    <a:pt x="0" y="33"/>
                    <a:pt x="0" y="33"/>
                    <a:pt x="0" y="33"/>
                  </a:cubicBezTo>
                  <a:cubicBezTo>
                    <a:pt x="0" y="33"/>
                    <a:pt x="79" y="6"/>
                    <a:pt x="89" y="3"/>
                  </a:cubicBezTo>
                  <a:cubicBezTo>
                    <a:pt x="99" y="0"/>
                    <a:pt x="151" y="15"/>
                    <a:pt x="154" y="19"/>
                  </a:cubicBezTo>
                  <a:cubicBezTo>
                    <a:pt x="157" y="23"/>
                    <a:pt x="178" y="40"/>
                    <a:pt x="184" y="60"/>
                  </a:cubicBezTo>
                  <a:cubicBezTo>
                    <a:pt x="189" y="79"/>
                    <a:pt x="203" y="102"/>
                    <a:pt x="194" y="121"/>
                  </a:cubicBezTo>
                  <a:cubicBezTo>
                    <a:pt x="186" y="141"/>
                    <a:pt x="183" y="166"/>
                    <a:pt x="165" y="202"/>
                  </a:cubicBezTo>
                  <a:cubicBezTo>
                    <a:pt x="165" y="202"/>
                    <a:pt x="158" y="172"/>
                    <a:pt x="163" y="153"/>
                  </a:cubicBezTo>
                  <a:cubicBezTo>
                    <a:pt x="168" y="134"/>
                    <a:pt x="168" y="114"/>
                    <a:pt x="151" y="112"/>
                  </a:cubicBezTo>
                  <a:cubicBezTo>
                    <a:pt x="134" y="111"/>
                    <a:pt x="135" y="139"/>
                    <a:pt x="128" y="143"/>
                  </a:cubicBezTo>
                  <a:cubicBezTo>
                    <a:pt x="121" y="147"/>
                    <a:pt x="119" y="141"/>
                    <a:pt x="118" y="126"/>
                  </a:cubicBezTo>
                  <a:cubicBezTo>
                    <a:pt x="117" y="111"/>
                    <a:pt x="120" y="113"/>
                    <a:pt x="109" y="105"/>
                  </a:cubicBezTo>
                  <a:cubicBezTo>
                    <a:pt x="97" y="98"/>
                    <a:pt x="94" y="85"/>
                    <a:pt x="96" y="53"/>
                  </a:cubicBez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dirty="0">
                <a:solidFill>
                  <a:prstClr val="black"/>
                </a:solidFill>
                <a:latin typeface="Segoe UI"/>
              </a:endParaRPr>
            </a:p>
          </p:txBody>
        </p:sp>
        <p:sp>
          <p:nvSpPr>
            <p:cNvPr id="102" name="Freeform 20">
              <a:extLst>
                <a:ext uri="{FF2B5EF4-FFF2-40B4-BE49-F238E27FC236}">
                  <a16:creationId xmlns:a16="http://schemas.microsoft.com/office/drawing/2014/main" id="{620197F0-14C0-45B4-AD8B-4AAE4B468535}"/>
                </a:ext>
              </a:extLst>
            </p:cNvPr>
            <p:cNvSpPr>
              <a:spLocks/>
            </p:cNvSpPr>
            <p:nvPr/>
          </p:nvSpPr>
          <p:spPr bwMode="auto">
            <a:xfrm>
              <a:off x="5878947" y="1903037"/>
              <a:ext cx="121544" cy="200470"/>
            </a:xfrm>
            <a:custGeom>
              <a:avLst/>
              <a:gdLst>
                <a:gd name="T0" fmla="*/ 0 w 40"/>
                <a:gd name="T1" fmla="*/ 61 h 66"/>
                <a:gd name="T2" fmla="*/ 24 w 40"/>
                <a:gd name="T3" fmla="*/ 39 h 66"/>
                <a:gd name="T4" fmla="*/ 40 w 40"/>
                <a:gd name="T5" fmla="*/ 66 h 66"/>
                <a:gd name="T6" fmla="*/ 29 w 40"/>
                <a:gd name="T7" fmla="*/ 0 h 66"/>
                <a:gd name="T8" fmla="*/ 8 w 40"/>
                <a:gd name="T9" fmla="*/ 13 h 66"/>
                <a:gd name="T10" fmla="*/ 0 w 40"/>
                <a:gd name="T11" fmla="*/ 61 h 66"/>
              </a:gdLst>
              <a:ahLst/>
              <a:cxnLst>
                <a:cxn ang="0">
                  <a:pos x="T0" y="T1"/>
                </a:cxn>
                <a:cxn ang="0">
                  <a:pos x="T2" y="T3"/>
                </a:cxn>
                <a:cxn ang="0">
                  <a:pos x="T4" y="T5"/>
                </a:cxn>
                <a:cxn ang="0">
                  <a:pos x="T6" y="T7"/>
                </a:cxn>
                <a:cxn ang="0">
                  <a:pos x="T8" y="T9"/>
                </a:cxn>
                <a:cxn ang="0">
                  <a:pos x="T10" y="T11"/>
                </a:cxn>
              </a:cxnLst>
              <a:rect l="0" t="0" r="r" b="b"/>
              <a:pathLst>
                <a:path w="40" h="66">
                  <a:moveTo>
                    <a:pt x="0" y="61"/>
                  </a:moveTo>
                  <a:cubicBezTo>
                    <a:pt x="24" y="39"/>
                    <a:pt x="24" y="39"/>
                    <a:pt x="24" y="39"/>
                  </a:cubicBezTo>
                  <a:cubicBezTo>
                    <a:pt x="40" y="66"/>
                    <a:pt x="40" y="66"/>
                    <a:pt x="40" y="66"/>
                  </a:cubicBezTo>
                  <a:cubicBezTo>
                    <a:pt x="40" y="66"/>
                    <a:pt x="28" y="14"/>
                    <a:pt x="29" y="0"/>
                  </a:cubicBezTo>
                  <a:cubicBezTo>
                    <a:pt x="8" y="13"/>
                    <a:pt x="8" y="13"/>
                    <a:pt x="8" y="13"/>
                  </a:cubicBezTo>
                  <a:cubicBezTo>
                    <a:pt x="2" y="21"/>
                    <a:pt x="1" y="37"/>
                    <a:pt x="0" y="61"/>
                  </a:cubicBez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103" name="Freeform 21">
              <a:extLst>
                <a:ext uri="{FF2B5EF4-FFF2-40B4-BE49-F238E27FC236}">
                  <a16:creationId xmlns:a16="http://schemas.microsoft.com/office/drawing/2014/main" id="{E714F2BE-8F8F-4771-BD02-6FB0D00524C8}"/>
                </a:ext>
              </a:extLst>
            </p:cNvPr>
            <p:cNvSpPr>
              <a:spLocks/>
            </p:cNvSpPr>
            <p:nvPr/>
          </p:nvSpPr>
          <p:spPr bwMode="auto">
            <a:xfrm>
              <a:off x="6079416" y="1773600"/>
              <a:ext cx="230460" cy="290443"/>
            </a:xfrm>
            <a:custGeom>
              <a:avLst/>
              <a:gdLst>
                <a:gd name="T0" fmla="*/ 115 w 146"/>
                <a:gd name="T1" fmla="*/ 0 h 184"/>
                <a:gd name="T2" fmla="*/ 0 w 146"/>
                <a:gd name="T3" fmla="*/ 113 h 184"/>
                <a:gd name="T4" fmla="*/ 67 w 146"/>
                <a:gd name="T5" fmla="*/ 184 h 184"/>
                <a:gd name="T6" fmla="*/ 146 w 146"/>
                <a:gd name="T7" fmla="*/ 38 h 184"/>
                <a:gd name="T8" fmla="*/ 115 w 146"/>
                <a:gd name="T9" fmla="*/ 0 h 184"/>
              </a:gdLst>
              <a:ahLst/>
              <a:cxnLst>
                <a:cxn ang="0">
                  <a:pos x="T0" y="T1"/>
                </a:cxn>
                <a:cxn ang="0">
                  <a:pos x="T2" y="T3"/>
                </a:cxn>
                <a:cxn ang="0">
                  <a:pos x="T4" y="T5"/>
                </a:cxn>
                <a:cxn ang="0">
                  <a:pos x="T6" y="T7"/>
                </a:cxn>
                <a:cxn ang="0">
                  <a:pos x="T8" y="T9"/>
                </a:cxn>
              </a:cxnLst>
              <a:rect l="0" t="0" r="r" b="b"/>
              <a:pathLst>
                <a:path w="146" h="184">
                  <a:moveTo>
                    <a:pt x="115" y="0"/>
                  </a:moveTo>
                  <a:lnTo>
                    <a:pt x="0" y="113"/>
                  </a:lnTo>
                  <a:lnTo>
                    <a:pt x="67" y="184"/>
                  </a:lnTo>
                  <a:lnTo>
                    <a:pt x="146" y="38"/>
                  </a:lnTo>
                  <a:lnTo>
                    <a:pt x="115" y="0"/>
                  </a:ln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104" name="Freeform 22">
              <a:extLst>
                <a:ext uri="{FF2B5EF4-FFF2-40B4-BE49-F238E27FC236}">
                  <a16:creationId xmlns:a16="http://schemas.microsoft.com/office/drawing/2014/main" id="{1660797D-1059-4A42-BF22-D14B1F653333}"/>
                </a:ext>
              </a:extLst>
            </p:cNvPr>
            <p:cNvSpPr>
              <a:spLocks/>
            </p:cNvSpPr>
            <p:nvPr/>
          </p:nvSpPr>
          <p:spPr bwMode="auto">
            <a:xfrm>
              <a:off x="5190723" y="2438148"/>
              <a:ext cx="740314" cy="318856"/>
            </a:xfrm>
            <a:custGeom>
              <a:avLst/>
              <a:gdLst>
                <a:gd name="T0" fmla="*/ 193 w 245"/>
                <a:gd name="T1" fmla="*/ 95 h 105"/>
                <a:gd name="T2" fmla="*/ 157 w 245"/>
                <a:gd name="T3" fmla="*/ 99 h 105"/>
                <a:gd name="T4" fmla="*/ 103 w 245"/>
                <a:gd name="T5" fmla="*/ 87 h 105"/>
                <a:gd name="T6" fmla="*/ 74 w 245"/>
                <a:gd name="T7" fmla="*/ 78 h 105"/>
                <a:gd name="T8" fmla="*/ 50 w 245"/>
                <a:gd name="T9" fmla="*/ 27 h 105"/>
                <a:gd name="T10" fmla="*/ 25 w 245"/>
                <a:gd name="T11" fmla="*/ 46 h 105"/>
                <a:gd name="T12" fmla="*/ 21 w 245"/>
                <a:gd name="T13" fmla="*/ 27 h 105"/>
                <a:gd name="T14" fmla="*/ 71 w 245"/>
                <a:gd name="T15" fmla="*/ 1 h 105"/>
                <a:gd name="T16" fmla="*/ 129 w 245"/>
                <a:gd name="T17" fmla="*/ 13 h 105"/>
                <a:gd name="T18" fmla="*/ 206 w 245"/>
                <a:gd name="T19" fmla="*/ 57 h 105"/>
                <a:gd name="T20" fmla="*/ 245 w 245"/>
                <a:gd name="T21" fmla="*/ 66 h 105"/>
                <a:gd name="T22" fmla="*/ 235 w 245"/>
                <a:gd name="T23" fmla="*/ 105 h 105"/>
                <a:gd name="T24" fmla="*/ 193 w 245"/>
                <a:gd name="T25"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105">
                  <a:moveTo>
                    <a:pt x="193" y="95"/>
                  </a:moveTo>
                  <a:cubicBezTo>
                    <a:pt x="193" y="95"/>
                    <a:pt x="173" y="97"/>
                    <a:pt x="157" y="99"/>
                  </a:cubicBezTo>
                  <a:cubicBezTo>
                    <a:pt x="141" y="100"/>
                    <a:pt x="120" y="87"/>
                    <a:pt x="103" y="87"/>
                  </a:cubicBezTo>
                  <a:cubicBezTo>
                    <a:pt x="86" y="86"/>
                    <a:pt x="91" y="99"/>
                    <a:pt x="74" y="78"/>
                  </a:cubicBezTo>
                  <a:cubicBezTo>
                    <a:pt x="57" y="57"/>
                    <a:pt x="41" y="40"/>
                    <a:pt x="50" y="27"/>
                  </a:cubicBezTo>
                  <a:cubicBezTo>
                    <a:pt x="50" y="27"/>
                    <a:pt x="38" y="37"/>
                    <a:pt x="25" y="46"/>
                  </a:cubicBezTo>
                  <a:cubicBezTo>
                    <a:pt x="13" y="55"/>
                    <a:pt x="0" y="43"/>
                    <a:pt x="21" y="27"/>
                  </a:cubicBezTo>
                  <a:cubicBezTo>
                    <a:pt x="42" y="10"/>
                    <a:pt x="58" y="0"/>
                    <a:pt x="71" y="1"/>
                  </a:cubicBezTo>
                  <a:cubicBezTo>
                    <a:pt x="84" y="2"/>
                    <a:pt x="122" y="8"/>
                    <a:pt x="129" y="13"/>
                  </a:cubicBezTo>
                  <a:cubicBezTo>
                    <a:pt x="136" y="19"/>
                    <a:pt x="180" y="52"/>
                    <a:pt x="206" y="57"/>
                  </a:cubicBezTo>
                  <a:cubicBezTo>
                    <a:pt x="233" y="62"/>
                    <a:pt x="245" y="66"/>
                    <a:pt x="245" y="66"/>
                  </a:cubicBezTo>
                  <a:cubicBezTo>
                    <a:pt x="235" y="105"/>
                    <a:pt x="235" y="105"/>
                    <a:pt x="235" y="105"/>
                  </a:cubicBezTo>
                  <a:lnTo>
                    <a:pt x="193" y="95"/>
                  </a:ln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105" name="Line 23">
              <a:extLst>
                <a:ext uri="{FF2B5EF4-FFF2-40B4-BE49-F238E27FC236}">
                  <a16:creationId xmlns:a16="http://schemas.microsoft.com/office/drawing/2014/main" id="{F8913A27-826C-4A49-88BF-8F81BC4409D8}"/>
                </a:ext>
              </a:extLst>
            </p:cNvPr>
            <p:cNvSpPr>
              <a:spLocks noChangeShapeType="1"/>
            </p:cNvSpPr>
            <p:nvPr/>
          </p:nvSpPr>
          <p:spPr bwMode="auto">
            <a:xfrm>
              <a:off x="5795287" y="2925903"/>
              <a:ext cx="0" cy="0"/>
            </a:xfrm>
            <a:prstGeom prst="line">
              <a:avLst/>
            </a:pr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106" name="Line 24">
              <a:extLst>
                <a:ext uri="{FF2B5EF4-FFF2-40B4-BE49-F238E27FC236}">
                  <a16:creationId xmlns:a16="http://schemas.microsoft.com/office/drawing/2014/main" id="{5369256F-5524-4865-8048-587D68E7E694}"/>
                </a:ext>
              </a:extLst>
            </p:cNvPr>
            <p:cNvSpPr>
              <a:spLocks noChangeShapeType="1"/>
            </p:cNvSpPr>
            <p:nvPr/>
          </p:nvSpPr>
          <p:spPr bwMode="auto">
            <a:xfrm>
              <a:off x="5795287" y="2925903"/>
              <a:ext cx="0" cy="0"/>
            </a:xfrm>
            <a:prstGeom prst="line">
              <a:avLst/>
            </a:pr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sp>
          <p:nvSpPr>
            <p:cNvPr id="107" name="Freeform 25">
              <a:extLst>
                <a:ext uri="{FF2B5EF4-FFF2-40B4-BE49-F238E27FC236}">
                  <a16:creationId xmlns:a16="http://schemas.microsoft.com/office/drawing/2014/main" id="{5D2841D9-6A04-48B8-A4DB-4B15AF152D12}"/>
                </a:ext>
              </a:extLst>
            </p:cNvPr>
            <p:cNvSpPr>
              <a:spLocks/>
            </p:cNvSpPr>
            <p:nvPr/>
          </p:nvSpPr>
          <p:spPr bwMode="auto">
            <a:xfrm>
              <a:off x="5749511" y="1890409"/>
              <a:ext cx="999188" cy="1051278"/>
            </a:xfrm>
            <a:custGeom>
              <a:avLst/>
              <a:gdLst>
                <a:gd name="T0" fmla="*/ 0 w 330"/>
                <a:gd name="T1" fmla="*/ 217 h 347"/>
                <a:gd name="T2" fmla="*/ 0 w 330"/>
                <a:gd name="T3" fmla="*/ 294 h 347"/>
                <a:gd name="T4" fmla="*/ 258 w 330"/>
                <a:gd name="T5" fmla="*/ 347 h 347"/>
                <a:gd name="T6" fmla="*/ 310 w 330"/>
                <a:gd name="T7" fmla="*/ 189 h 347"/>
                <a:gd name="T8" fmla="*/ 308 w 330"/>
                <a:gd name="T9" fmla="*/ 29 h 347"/>
                <a:gd name="T10" fmla="*/ 211 w 330"/>
                <a:gd name="T11" fmla="*/ 105 h 347"/>
                <a:gd name="T12" fmla="*/ 203 w 330"/>
                <a:gd name="T13" fmla="*/ 251 h 347"/>
                <a:gd name="T14" fmla="*/ 0 w 330"/>
                <a:gd name="T15" fmla="*/ 21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347">
                  <a:moveTo>
                    <a:pt x="0" y="217"/>
                  </a:moveTo>
                  <a:cubicBezTo>
                    <a:pt x="0" y="294"/>
                    <a:pt x="0" y="294"/>
                    <a:pt x="0" y="294"/>
                  </a:cubicBezTo>
                  <a:cubicBezTo>
                    <a:pt x="258" y="347"/>
                    <a:pt x="258" y="347"/>
                    <a:pt x="258" y="347"/>
                  </a:cubicBezTo>
                  <a:cubicBezTo>
                    <a:pt x="258" y="347"/>
                    <a:pt x="308" y="195"/>
                    <a:pt x="310" y="189"/>
                  </a:cubicBezTo>
                  <a:cubicBezTo>
                    <a:pt x="330" y="125"/>
                    <a:pt x="330" y="58"/>
                    <a:pt x="308" y="29"/>
                  </a:cubicBezTo>
                  <a:cubicBezTo>
                    <a:pt x="286" y="0"/>
                    <a:pt x="218" y="15"/>
                    <a:pt x="211" y="105"/>
                  </a:cubicBezTo>
                  <a:cubicBezTo>
                    <a:pt x="205" y="195"/>
                    <a:pt x="203" y="251"/>
                    <a:pt x="203" y="251"/>
                  </a:cubicBezTo>
                  <a:lnTo>
                    <a:pt x="0" y="217"/>
                  </a:lnTo>
                  <a:close/>
                </a:path>
              </a:pathLst>
            </a:custGeom>
            <a:gradFill>
              <a:gsLst>
                <a:gs pos="24000">
                  <a:schemeClr val="accent1"/>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latin typeface="Segoe UI"/>
              </a:endParaRPr>
            </a:p>
          </p:txBody>
        </p:sp>
      </p:grpSp>
      <p:sp>
        <p:nvSpPr>
          <p:cNvPr id="7" name="Freeform 7">
            <a:extLst>
              <a:ext uri="{FF2B5EF4-FFF2-40B4-BE49-F238E27FC236}">
                <a16:creationId xmlns:a16="http://schemas.microsoft.com/office/drawing/2014/main" id="{60D08EA3-4E1D-4F4A-B039-302A1F320366}"/>
              </a:ext>
            </a:extLst>
          </p:cNvPr>
          <p:cNvSpPr>
            <a:spLocks/>
          </p:cNvSpPr>
          <p:nvPr/>
        </p:nvSpPr>
        <p:spPr bwMode="auto">
          <a:xfrm>
            <a:off x="5402945" y="3048792"/>
            <a:ext cx="1484313" cy="1884362"/>
          </a:xfrm>
          <a:custGeom>
            <a:avLst/>
            <a:gdLst>
              <a:gd name="T0" fmla="*/ 0 w 515"/>
              <a:gd name="T1" fmla="*/ 370 h 652"/>
              <a:gd name="T2" fmla="*/ 335 w 515"/>
              <a:gd name="T3" fmla="*/ 141 h 652"/>
              <a:gd name="T4" fmla="*/ 501 w 515"/>
              <a:gd name="T5" fmla="*/ 0 h 652"/>
              <a:gd name="T6" fmla="*/ 501 w 515"/>
              <a:gd name="T7" fmla="*/ 281 h 652"/>
              <a:gd name="T8" fmla="*/ 335 w 515"/>
              <a:gd name="T9" fmla="*/ 423 h 652"/>
              <a:gd name="T10" fmla="*/ 0 w 515"/>
              <a:gd name="T11" fmla="*/ 652 h 652"/>
              <a:gd name="T12" fmla="*/ 0 w 515"/>
              <a:gd name="T13" fmla="*/ 370 h 652"/>
            </a:gdLst>
            <a:ahLst/>
            <a:cxnLst>
              <a:cxn ang="0">
                <a:pos x="T0" y="T1"/>
              </a:cxn>
              <a:cxn ang="0">
                <a:pos x="T2" y="T3"/>
              </a:cxn>
              <a:cxn ang="0">
                <a:pos x="T4" y="T5"/>
              </a:cxn>
              <a:cxn ang="0">
                <a:pos x="T6" y="T7"/>
              </a:cxn>
              <a:cxn ang="0">
                <a:pos x="T8" y="T9"/>
              </a:cxn>
              <a:cxn ang="0">
                <a:pos x="T10" y="T11"/>
              </a:cxn>
              <a:cxn ang="0">
                <a:pos x="T12" y="T13"/>
              </a:cxn>
            </a:cxnLst>
            <a:rect l="0" t="0" r="r" b="b"/>
            <a:pathLst>
              <a:path w="515" h="652">
                <a:moveTo>
                  <a:pt x="0" y="370"/>
                </a:moveTo>
                <a:cubicBezTo>
                  <a:pt x="7" y="338"/>
                  <a:pt x="146" y="253"/>
                  <a:pt x="335" y="141"/>
                </a:cubicBezTo>
                <a:cubicBezTo>
                  <a:pt x="510" y="37"/>
                  <a:pt x="501" y="0"/>
                  <a:pt x="501" y="0"/>
                </a:cubicBezTo>
                <a:cubicBezTo>
                  <a:pt x="501" y="281"/>
                  <a:pt x="501" y="281"/>
                  <a:pt x="501" y="281"/>
                </a:cubicBezTo>
                <a:cubicBezTo>
                  <a:pt x="501" y="281"/>
                  <a:pt x="515" y="321"/>
                  <a:pt x="335" y="423"/>
                </a:cubicBezTo>
                <a:cubicBezTo>
                  <a:pt x="143" y="531"/>
                  <a:pt x="7" y="620"/>
                  <a:pt x="0" y="652"/>
                </a:cubicBezTo>
                <a:lnTo>
                  <a:pt x="0" y="370"/>
                </a:lnTo>
                <a:close/>
              </a:path>
            </a:pathLst>
          </a:custGeom>
          <a:gradFill>
            <a:gsLst>
              <a:gs pos="11000">
                <a:schemeClr val="accent2"/>
              </a:gs>
              <a:gs pos="92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pic>
        <p:nvPicPr>
          <p:cNvPr id="38" name="Imagen 37" descr="Interfaz de usuario gráfica, Texto&#10;&#10;Descripción generada automáticamente con confianza media">
            <a:extLst>
              <a:ext uri="{FF2B5EF4-FFF2-40B4-BE49-F238E27FC236}">
                <a16:creationId xmlns:a16="http://schemas.microsoft.com/office/drawing/2014/main" id="{06C968BF-C670-4B7B-999D-FB3773791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627" y="-43542"/>
            <a:ext cx="7420745" cy="1059221"/>
          </a:xfrm>
          <a:prstGeom prst="rect">
            <a:avLst/>
          </a:prstGeom>
        </p:spPr>
      </p:pic>
    </p:spTree>
    <p:extLst>
      <p:ext uri="{BB962C8B-B14F-4D97-AF65-F5344CB8AC3E}">
        <p14:creationId xmlns:p14="http://schemas.microsoft.com/office/powerpoint/2010/main" val="5358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C30A5D9-8EEA-451D-B354-9A8B8D30AAE0}"/>
              </a:ext>
            </a:extLst>
          </p:cNvPr>
          <p:cNvGrpSpPr/>
          <p:nvPr/>
        </p:nvGrpSpPr>
        <p:grpSpPr>
          <a:xfrm flipH="1">
            <a:off x="9086244" y="1224475"/>
            <a:ext cx="2275053" cy="1545011"/>
            <a:chOff x="715520" y="1238122"/>
            <a:chExt cx="2275053" cy="1545011"/>
          </a:xfrm>
        </p:grpSpPr>
        <p:sp>
          <p:nvSpPr>
            <p:cNvPr id="2" name="Rectangle: Rounded Corners 1">
              <a:extLst>
                <a:ext uri="{FF2B5EF4-FFF2-40B4-BE49-F238E27FC236}">
                  <a16:creationId xmlns:a16="http://schemas.microsoft.com/office/drawing/2014/main" id="{570745F9-1DB3-49F1-8DBC-4EBA59487716}"/>
                </a:ext>
              </a:extLst>
            </p:cNvPr>
            <p:cNvSpPr/>
            <p:nvPr/>
          </p:nvSpPr>
          <p:spPr>
            <a:xfrm>
              <a:off x="715520" y="1987528"/>
              <a:ext cx="2154107" cy="501537"/>
            </a:xfrm>
            <a:prstGeom prst="roundRect">
              <a:avLst>
                <a:gd name="adj"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sp>
          <p:nvSpPr>
            <p:cNvPr id="27" name="Rectangle: Rounded Corners 26">
              <a:extLst>
                <a:ext uri="{FF2B5EF4-FFF2-40B4-BE49-F238E27FC236}">
                  <a16:creationId xmlns:a16="http://schemas.microsoft.com/office/drawing/2014/main" id="{4EE2283F-DC24-4531-98E1-782BF8C96020}"/>
                </a:ext>
              </a:extLst>
            </p:cNvPr>
            <p:cNvSpPr/>
            <p:nvPr/>
          </p:nvSpPr>
          <p:spPr>
            <a:xfrm rot="18900000">
              <a:off x="1646442" y="2281596"/>
              <a:ext cx="1344131" cy="501537"/>
            </a:xfrm>
            <a:prstGeom prst="roundRect">
              <a:avLst>
                <a:gd name="adj"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sp>
          <p:nvSpPr>
            <p:cNvPr id="28" name="Rectangle: Rounded Corners 27">
              <a:extLst>
                <a:ext uri="{FF2B5EF4-FFF2-40B4-BE49-F238E27FC236}">
                  <a16:creationId xmlns:a16="http://schemas.microsoft.com/office/drawing/2014/main" id="{EB55985F-3CD3-4717-83B9-63015F20881D}"/>
                </a:ext>
              </a:extLst>
            </p:cNvPr>
            <p:cNvSpPr/>
            <p:nvPr/>
          </p:nvSpPr>
          <p:spPr>
            <a:xfrm rot="2700000" flipH="1">
              <a:off x="1646442" y="1659419"/>
              <a:ext cx="1344131" cy="501537"/>
            </a:xfrm>
            <a:prstGeom prst="roundRect">
              <a:avLst>
                <a:gd name="adj"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grpSp>
      <p:grpSp>
        <p:nvGrpSpPr>
          <p:cNvPr id="17" name="Group 16">
            <a:extLst>
              <a:ext uri="{FF2B5EF4-FFF2-40B4-BE49-F238E27FC236}">
                <a16:creationId xmlns:a16="http://schemas.microsoft.com/office/drawing/2014/main" id="{87B27606-04BD-4924-8801-7871D396B22E}"/>
              </a:ext>
            </a:extLst>
          </p:cNvPr>
          <p:cNvGrpSpPr/>
          <p:nvPr/>
        </p:nvGrpSpPr>
        <p:grpSpPr>
          <a:xfrm flipH="1">
            <a:off x="9086244" y="3276770"/>
            <a:ext cx="2275053" cy="1545011"/>
            <a:chOff x="715520" y="3290417"/>
            <a:chExt cx="2275053" cy="1545011"/>
          </a:xfrm>
        </p:grpSpPr>
        <p:sp>
          <p:nvSpPr>
            <p:cNvPr id="30" name="Rectangle: Rounded Corners 29">
              <a:extLst>
                <a:ext uri="{FF2B5EF4-FFF2-40B4-BE49-F238E27FC236}">
                  <a16:creationId xmlns:a16="http://schemas.microsoft.com/office/drawing/2014/main" id="{F786E55D-93BC-42A8-B041-44C55D54C343}"/>
                </a:ext>
              </a:extLst>
            </p:cNvPr>
            <p:cNvSpPr/>
            <p:nvPr/>
          </p:nvSpPr>
          <p:spPr>
            <a:xfrm>
              <a:off x="715520" y="4039823"/>
              <a:ext cx="2154107" cy="501537"/>
            </a:xfrm>
            <a:prstGeom prst="roundRect">
              <a:avLst>
                <a:gd name="adj" fmla="val 50000"/>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sp>
          <p:nvSpPr>
            <p:cNvPr id="31" name="Rectangle: Rounded Corners 30">
              <a:extLst>
                <a:ext uri="{FF2B5EF4-FFF2-40B4-BE49-F238E27FC236}">
                  <a16:creationId xmlns:a16="http://schemas.microsoft.com/office/drawing/2014/main" id="{59FC5D08-933F-4567-825D-7CF5BC4CA084}"/>
                </a:ext>
              </a:extLst>
            </p:cNvPr>
            <p:cNvSpPr/>
            <p:nvPr/>
          </p:nvSpPr>
          <p:spPr>
            <a:xfrm rot="18900000">
              <a:off x="1646442" y="4333891"/>
              <a:ext cx="1344131" cy="501537"/>
            </a:xfrm>
            <a:prstGeom prst="roundRect">
              <a:avLst>
                <a:gd name="adj" fmla="val 50000"/>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sp>
          <p:nvSpPr>
            <p:cNvPr id="32" name="Rectangle: Rounded Corners 31">
              <a:extLst>
                <a:ext uri="{FF2B5EF4-FFF2-40B4-BE49-F238E27FC236}">
                  <a16:creationId xmlns:a16="http://schemas.microsoft.com/office/drawing/2014/main" id="{E786C29F-F854-471C-ADA2-0F0BF8D261C1}"/>
                </a:ext>
              </a:extLst>
            </p:cNvPr>
            <p:cNvSpPr/>
            <p:nvPr/>
          </p:nvSpPr>
          <p:spPr>
            <a:xfrm rot="2700000" flipH="1">
              <a:off x="1646442" y="3711714"/>
              <a:ext cx="1344131" cy="501537"/>
            </a:xfrm>
            <a:prstGeom prst="roundRect">
              <a:avLst>
                <a:gd name="adj" fmla="val 50000"/>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dirty="0">
                <a:solidFill>
                  <a:prstClr val="white"/>
                </a:solidFill>
                <a:latin typeface="Calibri"/>
              </a:endParaRPr>
            </a:p>
          </p:txBody>
        </p:sp>
      </p:grpSp>
      <p:grpSp>
        <p:nvGrpSpPr>
          <p:cNvPr id="18" name="Group 17">
            <a:extLst>
              <a:ext uri="{FF2B5EF4-FFF2-40B4-BE49-F238E27FC236}">
                <a16:creationId xmlns:a16="http://schemas.microsoft.com/office/drawing/2014/main" id="{4C1D28E9-5749-40DB-9F28-8BFBF9E20BF7}"/>
              </a:ext>
            </a:extLst>
          </p:cNvPr>
          <p:cNvGrpSpPr/>
          <p:nvPr/>
        </p:nvGrpSpPr>
        <p:grpSpPr>
          <a:xfrm flipH="1">
            <a:off x="7454105" y="2671919"/>
            <a:ext cx="2275054" cy="1545011"/>
            <a:chOff x="2347657" y="2685566"/>
            <a:chExt cx="2275054" cy="1545011"/>
          </a:xfrm>
        </p:grpSpPr>
        <p:sp>
          <p:nvSpPr>
            <p:cNvPr id="34" name="Rectangle: Rounded Corners 33">
              <a:extLst>
                <a:ext uri="{FF2B5EF4-FFF2-40B4-BE49-F238E27FC236}">
                  <a16:creationId xmlns:a16="http://schemas.microsoft.com/office/drawing/2014/main" id="{E565F4FC-D49D-439D-A2B1-0A09E801D3DF}"/>
                </a:ext>
              </a:extLst>
            </p:cNvPr>
            <p:cNvSpPr/>
            <p:nvPr/>
          </p:nvSpPr>
          <p:spPr>
            <a:xfrm flipH="1">
              <a:off x="2468604" y="3013675"/>
              <a:ext cx="2154107" cy="501537"/>
            </a:xfrm>
            <a:prstGeom prst="roundRect">
              <a:avLst>
                <a:gd name="adj"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sp>
          <p:nvSpPr>
            <p:cNvPr id="35" name="Rectangle: Rounded Corners 34">
              <a:extLst>
                <a:ext uri="{FF2B5EF4-FFF2-40B4-BE49-F238E27FC236}">
                  <a16:creationId xmlns:a16="http://schemas.microsoft.com/office/drawing/2014/main" id="{4FE322C6-C6BD-4EEB-A9A2-0F517797FDB8}"/>
                </a:ext>
              </a:extLst>
            </p:cNvPr>
            <p:cNvSpPr/>
            <p:nvPr/>
          </p:nvSpPr>
          <p:spPr>
            <a:xfrm rot="2700000" flipH="1">
              <a:off x="2347658" y="3307743"/>
              <a:ext cx="1344131" cy="501537"/>
            </a:xfrm>
            <a:prstGeom prst="roundRect">
              <a:avLst>
                <a:gd name="adj"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sp>
          <p:nvSpPr>
            <p:cNvPr id="36" name="Rectangle: Rounded Corners 35">
              <a:extLst>
                <a:ext uri="{FF2B5EF4-FFF2-40B4-BE49-F238E27FC236}">
                  <a16:creationId xmlns:a16="http://schemas.microsoft.com/office/drawing/2014/main" id="{4371325C-217A-4CF1-BC7C-619BF80EBBAF}"/>
                </a:ext>
              </a:extLst>
            </p:cNvPr>
            <p:cNvSpPr/>
            <p:nvPr/>
          </p:nvSpPr>
          <p:spPr>
            <a:xfrm rot="18900000">
              <a:off x="2347657" y="2685566"/>
              <a:ext cx="1344131" cy="501537"/>
            </a:xfrm>
            <a:prstGeom prst="roundRect">
              <a:avLst>
                <a:gd name="adj"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grpSp>
      <p:grpSp>
        <p:nvGrpSpPr>
          <p:cNvPr id="16" name="Group 15">
            <a:extLst>
              <a:ext uri="{FF2B5EF4-FFF2-40B4-BE49-F238E27FC236}">
                <a16:creationId xmlns:a16="http://schemas.microsoft.com/office/drawing/2014/main" id="{0B18F21E-3A5A-4435-8283-3387B8568055}"/>
              </a:ext>
            </a:extLst>
          </p:cNvPr>
          <p:cNvGrpSpPr/>
          <p:nvPr/>
        </p:nvGrpSpPr>
        <p:grpSpPr>
          <a:xfrm flipH="1">
            <a:off x="7454105" y="4724214"/>
            <a:ext cx="2275054" cy="1545011"/>
            <a:chOff x="2347657" y="4737861"/>
            <a:chExt cx="2275054" cy="1545011"/>
          </a:xfrm>
        </p:grpSpPr>
        <p:sp>
          <p:nvSpPr>
            <p:cNvPr id="38" name="Rectangle: Rounded Corners 37">
              <a:extLst>
                <a:ext uri="{FF2B5EF4-FFF2-40B4-BE49-F238E27FC236}">
                  <a16:creationId xmlns:a16="http://schemas.microsoft.com/office/drawing/2014/main" id="{55D2622B-7EDF-4A56-8312-AB4EDD2B88D0}"/>
                </a:ext>
              </a:extLst>
            </p:cNvPr>
            <p:cNvSpPr/>
            <p:nvPr/>
          </p:nvSpPr>
          <p:spPr>
            <a:xfrm flipH="1">
              <a:off x="2468604" y="5065970"/>
              <a:ext cx="2154107" cy="501537"/>
            </a:xfrm>
            <a:prstGeom prst="roundRect">
              <a:avLst>
                <a:gd name="adj" fmla="val 50000"/>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sp>
          <p:nvSpPr>
            <p:cNvPr id="39" name="Rectangle: Rounded Corners 38">
              <a:extLst>
                <a:ext uri="{FF2B5EF4-FFF2-40B4-BE49-F238E27FC236}">
                  <a16:creationId xmlns:a16="http://schemas.microsoft.com/office/drawing/2014/main" id="{EF309C4E-5E93-49DC-9819-E65E3A7F9D6D}"/>
                </a:ext>
              </a:extLst>
            </p:cNvPr>
            <p:cNvSpPr/>
            <p:nvPr/>
          </p:nvSpPr>
          <p:spPr>
            <a:xfrm rot="2700000" flipH="1">
              <a:off x="2347658" y="5360038"/>
              <a:ext cx="1344131" cy="501537"/>
            </a:xfrm>
            <a:prstGeom prst="roundRect">
              <a:avLst>
                <a:gd name="adj" fmla="val 50000"/>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sp>
          <p:nvSpPr>
            <p:cNvPr id="40" name="Rectangle: Rounded Corners 39">
              <a:extLst>
                <a:ext uri="{FF2B5EF4-FFF2-40B4-BE49-F238E27FC236}">
                  <a16:creationId xmlns:a16="http://schemas.microsoft.com/office/drawing/2014/main" id="{B5A58287-D090-4E77-BF1B-733270C82C6D}"/>
                </a:ext>
              </a:extLst>
            </p:cNvPr>
            <p:cNvSpPr/>
            <p:nvPr/>
          </p:nvSpPr>
          <p:spPr>
            <a:xfrm rot="18900000">
              <a:off x="2347657" y="4737861"/>
              <a:ext cx="1344131" cy="501537"/>
            </a:xfrm>
            <a:prstGeom prst="roundRect">
              <a:avLst>
                <a:gd name="adj" fmla="val 50000"/>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Calibri"/>
              </a:endParaRPr>
            </a:p>
          </p:txBody>
        </p:sp>
      </p:grpSp>
      <p:sp>
        <p:nvSpPr>
          <p:cNvPr id="43" name="TextBox 42">
            <a:extLst>
              <a:ext uri="{FF2B5EF4-FFF2-40B4-BE49-F238E27FC236}">
                <a16:creationId xmlns:a16="http://schemas.microsoft.com/office/drawing/2014/main" id="{8065D82E-4414-4251-9480-4FBCB8DE4BDF}"/>
              </a:ext>
            </a:extLst>
          </p:cNvPr>
          <p:cNvSpPr txBox="1"/>
          <p:nvPr/>
        </p:nvSpPr>
        <p:spPr>
          <a:xfrm flipH="1">
            <a:off x="2131157" y="1713284"/>
            <a:ext cx="5275800" cy="923330"/>
          </a:xfrm>
          <a:prstGeom prst="rect">
            <a:avLst/>
          </a:prstGeom>
          <a:noFill/>
        </p:spPr>
        <p:txBody>
          <a:bodyPr wrap="square" rtlCol="0">
            <a:spAutoFit/>
          </a:bodyPr>
          <a:lstStyle/>
          <a:p>
            <a:pPr algn="ctr" defTabSz="1218987"/>
            <a:r>
              <a:rPr lang="es-US" b="1" dirty="0">
                <a:solidFill>
                  <a:schemeClr val="accent3"/>
                </a:solidFill>
                <a:latin typeface="Arial Narrow" panose="020B0606020202030204" pitchFamily="34" charset="0"/>
                <a:cs typeface="Segoe UI" panose="020B0502040204020203" pitchFamily="34" charset="0"/>
              </a:rPr>
              <a:t>El reconocimiento de un bien relevante, digno de protección, no se integra al derecho positivo bajo la fórmula de un derecho absoluto</a:t>
            </a:r>
            <a:endParaRPr lang="en-US" b="1" dirty="0">
              <a:solidFill>
                <a:schemeClr val="accent3"/>
              </a:solidFill>
              <a:latin typeface="Arial Narrow" panose="020B0606020202030204" pitchFamily="34" charset="0"/>
              <a:cs typeface="Segoe UI" panose="020B0502040204020203" pitchFamily="34" charset="0"/>
            </a:endParaRPr>
          </a:p>
        </p:txBody>
      </p:sp>
      <p:grpSp>
        <p:nvGrpSpPr>
          <p:cNvPr id="56" name="Group 55">
            <a:extLst>
              <a:ext uri="{FF2B5EF4-FFF2-40B4-BE49-F238E27FC236}">
                <a16:creationId xmlns:a16="http://schemas.microsoft.com/office/drawing/2014/main" id="{F67DF991-44ED-47F9-8B82-183C2AD9A72D}"/>
              </a:ext>
            </a:extLst>
          </p:cNvPr>
          <p:cNvGrpSpPr/>
          <p:nvPr/>
        </p:nvGrpSpPr>
        <p:grpSpPr>
          <a:xfrm flipH="1">
            <a:off x="2873829" y="3761899"/>
            <a:ext cx="4029028" cy="1033672"/>
            <a:chOff x="8556492" y="872349"/>
            <a:chExt cx="4029028" cy="1033672"/>
          </a:xfrm>
        </p:grpSpPr>
        <p:sp>
          <p:nvSpPr>
            <p:cNvPr id="57" name="TextBox 56">
              <a:extLst>
                <a:ext uri="{FF2B5EF4-FFF2-40B4-BE49-F238E27FC236}">
                  <a16:creationId xmlns:a16="http://schemas.microsoft.com/office/drawing/2014/main" id="{F0BF286A-031D-452C-9652-3C4437F2B066}"/>
                </a:ext>
              </a:extLst>
            </p:cNvPr>
            <p:cNvSpPr txBox="1"/>
            <p:nvPr/>
          </p:nvSpPr>
          <p:spPr>
            <a:xfrm>
              <a:off x="8556492" y="1259690"/>
              <a:ext cx="2965471" cy="646331"/>
            </a:xfrm>
            <a:prstGeom prst="rect">
              <a:avLst/>
            </a:prstGeom>
            <a:noFill/>
          </p:spPr>
          <p:txBody>
            <a:bodyPr wrap="square" rtlCol="0">
              <a:spAutoFit/>
            </a:bodyPr>
            <a:lstStyle/>
            <a:p>
              <a:pPr algn="r" defTabSz="1218987"/>
              <a:r>
                <a:rPr lang="es-US" b="1" dirty="0">
                  <a:solidFill>
                    <a:schemeClr val="accent4"/>
                  </a:solidFill>
                  <a:latin typeface="Arial Narrow" panose="020B0606020202030204" pitchFamily="34" charset="0"/>
                  <a:cs typeface="Segoe UI" panose="020B0502040204020203" pitchFamily="34" charset="0"/>
                </a:rPr>
                <a:t>Reconstrucción lingüística y semántica</a:t>
              </a:r>
              <a:endParaRPr lang="en-US" b="1" dirty="0">
                <a:solidFill>
                  <a:schemeClr val="accent4"/>
                </a:solidFill>
                <a:latin typeface="Arial Narrow" panose="020B0606020202030204" pitchFamily="34" charset="0"/>
                <a:cs typeface="Segoe UI" panose="020B0502040204020203" pitchFamily="34" charset="0"/>
              </a:endParaRPr>
            </a:p>
          </p:txBody>
        </p:sp>
        <p:sp>
          <p:nvSpPr>
            <p:cNvPr id="58" name="TextBox 57">
              <a:extLst>
                <a:ext uri="{FF2B5EF4-FFF2-40B4-BE49-F238E27FC236}">
                  <a16:creationId xmlns:a16="http://schemas.microsoft.com/office/drawing/2014/main" id="{D290AA64-7696-4C68-8A33-0DF0BED96F08}"/>
                </a:ext>
              </a:extLst>
            </p:cNvPr>
            <p:cNvSpPr txBox="1"/>
            <p:nvPr/>
          </p:nvSpPr>
          <p:spPr>
            <a:xfrm>
              <a:off x="8556492" y="872349"/>
              <a:ext cx="4029028" cy="400110"/>
            </a:xfrm>
            <a:prstGeom prst="rect">
              <a:avLst/>
            </a:prstGeom>
            <a:noFill/>
          </p:spPr>
          <p:txBody>
            <a:bodyPr wrap="square" rtlCol="0">
              <a:spAutoFit/>
            </a:bodyPr>
            <a:lstStyle/>
            <a:p>
              <a:pPr algn="r" defTabSz="1218987"/>
              <a:r>
                <a:rPr lang="es-US" sz="2000" b="1" dirty="0">
                  <a:solidFill>
                    <a:schemeClr val="accent4">
                      <a:lumMod val="75000"/>
                    </a:schemeClr>
                  </a:solidFill>
                  <a:latin typeface="Arial Narrow" panose="020B0606020202030204" pitchFamily="34" charset="0"/>
                  <a:cs typeface="Segoe UI" panose="020B0502040204020203" pitchFamily="34" charset="0"/>
                </a:rPr>
                <a:t>Definir la forma jurídica de protección</a:t>
              </a:r>
              <a:endParaRPr lang="en-US" sz="2000" b="1" dirty="0">
                <a:solidFill>
                  <a:schemeClr val="accent4">
                    <a:lumMod val="75000"/>
                  </a:schemeClr>
                </a:solidFill>
                <a:latin typeface="Arial Narrow" panose="020B0606020202030204" pitchFamily="34" charset="0"/>
                <a:cs typeface="Segoe UI" panose="020B0502040204020203" pitchFamily="34" charset="0"/>
              </a:endParaRPr>
            </a:p>
          </p:txBody>
        </p:sp>
      </p:grpSp>
      <p:sp>
        <p:nvSpPr>
          <p:cNvPr id="64" name="TextBox 63">
            <a:extLst>
              <a:ext uri="{FF2B5EF4-FFF2-40B4-BE49-F238E27FC236}">
                <a16:creationId xmlns:a16="http://schemas.microsoft.com/office/drawing/2014/main" id="{7CB60EF1-567D-43C9-8D55-A6D36E2FACF2}"/>
              </a:ext>
            </a:extLst>
          </p:cNvPr>
          <p:cNvSpPr txBox="1"/>
          <p:nvPr/>
        </p:nvSpPr>
        <p:spPr>
          <a:xfrm flipH="1">
            <a:off x="717108" y="3075814"/>
            <a:ext cx="2965471" cy="646331"/>
          </a:xfrm>
          <a:prstGeom prst="rect">
            <a:avLst/>
          </a:prstGeom>
          <a:noFill/>
        </p:spPr>
        <p:txBody>
          <a:bodyPr wrap="square" rtlCol="0">
            <a:spAutoFit/>
          </a:bodyPr>
          <a:lstStyle/>
          <a:p>
            <a:pPr algn="r" defTabSz="1218987"/>
            <a:r>
              <a:rPr lang="es-US" b="1" dirty="0">
                <a:solidFill>
                  <a:schemeClr val="accent2">
                    <a:lumMod val="75000"/>
                  </a:schemeClr>
                </a:solidFill>
                <a:latin typeface="Arial Narrow" panose="020B0606020202030204" pitchFamily="34" charset="0"/>
                <a:cs typeface="Segoe UI" panose="020B0502040204020203" pitchFamily="34" charset="0"/>
              </a:rPr>
              <a:t>Selección de una parte de la realidad</a:t>
            </a:r>
            <a:endParaRPr lang="en-US" b="1" dirty="0">
              <a:solidFill>
                <a:schemeClr val="accent2">
                  <a:lumMod val="75000"/>
                </a:schemeClr>
              </a:solidFill>
              <a:latin typeface="Arial Narrow" panose="020B0606020202030204" pitchFamily="34" charset="0"/>
              <a:cs typeface="Segoe UI" panose="020B0502040204020203" pitchFamily="34" charset="0"/>
            </a:endParaRPr>
          </a:p>
        </p:txBody>
      </p:sp>
      <p:grpSp>
        <p:nvGrpSpPr>
          <p:cNvPr id="67" name="Group 66">
            <a:extLst>
              <a:ext uri="{FF2B5EF4-FFF2-40B4-BE49-F238E27FC236}">
                <a16:creationId xmlns:a16="http://schemas.microsoft.com/office/drawing/2014/main" id="{DAAEE5FD-1F11-4F28-9419-C5B8E447A607}"/>
              </a:ext>
            </a:extLst>
          </p:cNvPr>
          <p:cNvGrpSpPr/>
          <p:nvPr/>
        </p:nvGrpSpPr>
        <p:grpSpPr>
          <a:xfrm flipH="1">
            <a:off x="357050" y="4742560"/>
            <a:ext cx="3325529" cy="1055313"/>
            <a:chOff x="8556492" y="872349"/>
            <a:chExt cx="3325529" cy="1055313"/>
          </a:xfrm>
        </p:grpSpPr>
        <p:sp>
          <p:nvSpPr>
            <p:cNvPr id="68" name="TextBox 67">
              <a:extLst>
                <a:ext uri="{FF2B5EF4-FFF2-40B4-BE49-F238E27FC236}">
                  <a16:creationId xmlns:a16="http://schemas.microsoft.com/office/drawing/2014/main" id="{C304ABA1-8BF4-4292-8C94-B122ACC667B4}"/>
                </a:ext>
              </a:extLst>
            </p:cNvPr>
            <p:cNvSpPr txBox="1"/>
            <p:nvPr/>
          </p:nvSpPr>
          <p:spPr>
            <a:xfrm>
              <a:off x="8556493" y="1558330"/>
              <a:ext cx="2965471" cy="369332"/>
            </a:xfrm>
            <a:prstGeom prst="rect">
              <a:avLst/>
            </a:prstGeom>
            <a:noFill/>
          </p:spPr>
          <p:txBody>
            <a:bodyPr wrap="square" rtlCol="0">
              <a:spAutoFit/>
            </a:bodyPr>
            <a:lstStyle/>
            <a:p>
              <a:pPr algn="r" defTabSz="1218987"/>
              <a:r>
                <a:rPr lang="es-US" b="1" dirty="0">
                  <a:solidFill>
                    <a:srgbClr val="59C0FA"/>
                  </a:solidFill>
                  <a:latin typeface="Arial Narrow" panose="020B0606020202030204" pitchFamily="34" charset="0"/>
                  <a:cs typeface="Segoe UI" panose="020B0502040204020203" pitchFamily="34" charset="0"/>
                </a:rPr>
                <a:t>Creación de un consenso</a:t>
              </a:r>
              <a:endParaRPr lang="en-US" b="1" dirty="0">
                <a:solidFill>
                  <a:srgbClr val="59C0FA"/>
                </a:solidFill>
                <a:latin typeface="Arial Narrow" panose="020B0606020202030204" pitchFamily="34" charset="0"/>
                <a:cs typeface="Segoe UI" panose="020B0502040204020203" pitchFamily="34" charset="0"/>
              </a:endParaRPr>
            </a:p>
          </p:txBody>
        </p:sp>
        <p:sp>
          <p:nvSpPr>
            <p:cNvPr id="70" name="TextBox 69">
              <a:extLst>
                <a:ext uri="{FF2B5EF4-FFF2-40B4-BE49-F238E27FC236}">
                  <a16:creationId xmlns:a16="http://schemas.microsoft.com/office/drawing/2014/main" id="{A651192F-0A07-4846-B785-F0EF85BAAC60}"/>
                </a:ext>
              </a:extLst>
            </p:cNvPr>
            <p:cNvSpPr txBox="1"/>
            <p:nvPr/>
          </p:nvSpPr>
          <p:spPr>
            <a:xfrm>
              <a:off x="8556492" y="872349"/>
              <a:ext cx="3325529" cy="707886"/>
            </a:xfrm>
            <a:prstGeom prst="rect">
              <a:avLst/>
            </a:prstGeom>
            <a:noFill/>
          </p:spPr>
          <p:txBody>
            <a:bodyPr wrap="square" rtlCol="0">
              <a:spAutoFit/>
            </a:bodyPr>
            <a:lstStyle/>
            <a:p>
              <a:pPr algn="r" defTabSz="1218987"/>
              <a:r>
                <a:rPr lang="es-US" sz="2000" b="1" dirty="0">
                  <a:solidFill>
                    <a:srgbClr val="19A8F8"/>
                  </a:solidFill>
                  <a:latin typeface="Arial Narrow" panose="020B0606020202030204" pitchFamily="34" charset="0"/>
                  <a:cs typeface="Segoe UI" panose="020B0502040204020203" pitchFamily="34" charset="0"/>
                </a:rPr>
                <a:t>Aprobación de la incorporación al derecho positivo</a:t>
              </a:r>
              <a:endParaRPr lang="en-US" sz="2000" b="1" dirty="0">
                <a:solidFill>
                  <a:srgbClr val="19A8F8"/>
                </a:solidFill>
                <a:latin typeface="Arial Narrow" panose="020B0606020202030204" pitchFamily="34" charset="0"/>
                <a:cs typeface="Segoe UI" panose="020B0502040204020203" pitchFamily="34" charset="0"/>
              </a:endParaRPr>
            </a:p>
          </p:txBody>
        </p:sp>
      </p:grpSp>
      <p:cxnSp>
        <p:nvCxnSpPr>
          <p:cNvPr id="41" name="Straight Arrow Connector 40">
            <a:extLst>
              <a:ext uri="{FF2B5EF4-FFF2-40B4-BE49-F238E27FC236}">
                <a16:creationId xmlns:a16="http://schemas.microsoft.com/office/drawing/2014/main" id="{23C57D69-23D1-4BBE-A07E-F1748D5ACAC2}"/>
              </a:ext>
            </a:extLst>
          </p:cNvPr>
          <p:cNvCxnSpPr>
            <a:cxnSpLocks/>
          </p:cNvCxnSpPr>
          <p:nvPr/>
        </p:nvCxnSpPr>
        <p:spPr>
          <a:xfrm flipH="1">
            <a:off x="7226521" y="2161041"/>
            <a:ext cx="1086679" cy="0"/>
          </a:xfrm>
          <a:prstGeom prst="straightConnector1">
            <a:avLst/>
          </a:prstGeom>
          <a:ln w="19050" cap="rnd">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E21AC7D9-1E02-4684-8CB1-EEE3C628CE7A}"/>
              </a:ext>
            </a:extLst>
          </p:cNvPr>
          <p:cNvCxnSpPr>
            <a:cxnSpLocks/>
          </p:cNvCxnSpPr>
          <p:nvPr/>
        </p:nvCxnSpPr>
        <p:spPr>
          <a:xfrm flipH="1">
            <a:off x="7226521" y="4281389"/>
            <a:ext cx="1086679" cy="0"/>
          </a:xfrm>
          <a:prstGeom prst="straightConnector1">
            <a:avLst/>
          </a:prstGeom>
          <a:ln w="19050" cap="rnd">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ACCAC38-2FAC-4D43-B944-1446AD6482CD}"/>
              </a:ext>
            </a:extLst>
          </p:cNvPr>
          <p:cNvCxnSpPr>
            <a:cxnSpLocks/>
          </p:cNvCxnSpPr>
          <p:nvPr/>
        </p:nvCxnSpPr>
        <p:spPr>
          <a:xfrm flipH="1">
            <a:off x="3937387" y="3247719"/>
            <a:ext cx="3143360" cy="0"/>
          </a:xfrm>
          <a:prstGeom prst="straightConnector1">
            <a:avLst/>
          </a:prstGeom>
          <a:ln w="19050"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22E890D-E684-4508-8301-530AD78AF200}"/>
              </a:ext>
            </a:extLst>
          </p:cNvPr>
          <p:cNvCxnSpPr>
            <a:cxnSpLocks/>
          </p:cNvCxnSpPr>
          <p:nvPr/>
        </p:nvCxnSpPr>
        <p:spPr>
          <a:xfrm flipH="1">
            <a:off x="3937387" y="5368067"/>
            <a:ext cx="3143360" cy="0"/>
          </a:xfrm>
          <a:prstGeom prst="straightConnector1">
            <a:avLst/>
          </a:prstGeom>
          <a:ln w="19050" cap="rnd">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78" name="Freeform 32">
            <a:extLst>
              <a:ext uri="{FF2B5EF4-FFF2-40B4-BE49-F238E27FC236}">
                <a16:creationId xmlns:a16="http://schemas.microsoft.com/office/drawing/2014/main" id="{44D109DF-2E8E-4F46-B1F9-8DA6BB237DD7}"/>
              </a:ext>
            </a:extLst>
          </p:cNvPr>
          <p:cNvSpPr>
            <a:spLocks noEditPoints="1"/>
          </p:cNvSpPr>
          <p:nvPr/>
        </p:nvSpPr>
        <p:spPr bwMode="auto">
          <a:xfrm flipH="1">
            <a:off x="9199897" y="3129276"/>
            <a:ext cx="280814" cy="234149"/>
          </a:xfrm>
          <a:custGeom>
            <a:avLst/>
            <a:gdLst>
              <a:gd name="T0" fmla="*/ 3061 w 4766"/>
              <a:gd name="T1" fmla="*/ 2218 h 3974"/>
              <a:gd name="T2" fmla="*/ 3455 w 4766"/>
              <a:gd name="T3" fmla="*/ 2539 h 3974"/>
              <a:gd name="T4" fmla="*/ 3609 w 4766"/>
              <a:gd name="T5" fmla="*/ 3035 h 3974"/>
              <a:gd name="T6" fmla="*/ 3511 w 4766"/>
              <a:gd name="T7" fmla="*/ 3797 h 3974"/>
              <a:gd name="T8" fmla="*/ 3231 w 4766"/>
              <a:gd name="T9" fmla="*/ 3888 h 3974"/>
              <a:gd name="T10" fmla="*/ 2716 w 4766"/>
              <a:gd name="T11" fmla="*/ 3967 h 3974"/>
              <a:gd name="T12" fmla="*/ 2057 w 4766"/>
              <a:gd name="T13" fmla="*/ 3948 h 3974"/>
              <a:gd name="T14" fmla="*/ 1278 w 4766"/>
              <a:gd name="T15" fmla="*/ 3780 h 3974"/>
              <a:gd name="T16" fmla="*/ 1266 w 4766"/>
              <a:gd name="T17" fmla="*/ 2771 h 3974"/>
              <a:gd name="T18" fmla="*/ 1552 w 4766"/>
              <a:gd name="T19" fmla="*/ 2350 h 3974"/>
              <a:gd name="T20" fmla="*/ 2029 w 4766"/>
              <a:gd name="T21" fmla="*/ 2153 h 3974"/>
              <a:gd name="T22" fmla="*/ 4136 w 4766"/>
              <a:gd name="T23" fmla="*/ 1472 h 3974"/>
              <a:gd name="T24" fmla="*/ 4561 w 4766"/>
              <a:gd name="T25" fmla="*/ 1755 h 3974"/>
              <a:gd name="T26" fmla="*/ 4760 w 4766"/>
              <a:gd name="T27" fmla="*/ 2228 h 3974"/>
              <a:gd name="T28" fmla="*/ 4691 w 4766"/>
              <a:gd name="T29" fmla="*/ 3073 h 3974"/>
              <a:gd name="T30" fmla="*/ 4454 w 4766"/>
              <a:gd name="T31" fmla="*/ 3155 h 3974"/>
              <a:gd name="T32" fmla="*/ 3982 w 4766"/>
              <a:gd name="T33" fmla="*/ 3243 h 3974"/>
              <a:gd name="T34" fmla="*/ 3739 w 4766"/>
              <a:gd name="T35" fmla="*/ 2761 h 3974"/>
              <a:gd name="T36" fmla="*/ 3473 w 4766"/>
              <a:gd name="T37" fmla="*/ 2301 h 3974"/>
              <a:gd name="T38" fmla="*/ 3016 w 4766"/>
              <a:gd name="T39" fmla="*/ 2028 h 3974"/>
              <a:gd name="T40" fmla="*/ 3261 w 4766"/>
              <a:gd name="T41" fmla="*/ 1603 h 3974"/>
              <a:gd name="T42" fmla="*/ 1561 w 4766"/>
              <a:gd name="T43" fmla="*/ 1521 h 3974"/>
              <a:gd name="T44" fmla="*/ 1763 w 4766"/>
              <a:gd name="T45" fmla="*/ 1968 h 3974"/>
              <a:gd name="T46" fmla="*/ 1427 w 4766"/>
              <a:gd name="T47" fmla="*/ 2240 h 3974"/>
              <a:gd name="T48" fmla="*/ 1124 w 4766"/>
              <a:gd name="T49" fmla="*/ 2674 h 3974"/>
              <a:gd name="T50" fmla="*/ 947 w 4766"/>
              <a:gd name="T51" fmla="*/ 3244 h 3974"/>
              <a:gd name="T52" fmla="*/ 192 w 4766"/>
              <a:gd name="T53" fmla="*/ 3106 h 3974"/>
              <a:gd name="T54" fmla="*/ 18 w 4766"/>
              <a:gd name="T55" fmla="*/ 2141 h 3974"/>
              <a:gd name="T56" fmla="*/ 262 w 4766"/>
              <a:gd name="T57" fmla="*/ 1693 h 3974"/>
              <a:gd name="T58" fmla="*/ 714 w 4766"/>
              <a:gd name="T59" fmla="*/ 1450 h 3974"/>
              <a:gd name="T60" fmla="*/ 2638 w 4766"/>
              <a:gd name="T61" fmla="*/ 751 h 3974"/>
              <a:gd name="T62" fmla="*/ 2981 w 4766"/>
              <a:gd name="T63" fmla="*/ 999 h 3974"/>
              <a:gd name="T64" fmla="*/ 3117 w 4766"/>
              <a:gd name="T65" fmla="*/ 1408 h 3974"/>
              <a:gd name="T66" fmla="*/ 2981 w 4766"/>
              <a:gd name="T67" fmla="*/ 1816 h 3974"/>
              <a:gd name="T68" fmla="*/ 2638 w 4766"/>
              <a:gd name="T69" fmla="*/ 2066 h 3974"/>
              <a:gd name="T70" fmla="*/ 2196 w 4766"/>
              <a:gd name="T71" fmla="*/ 2066 h 3974"/>
              <a:gd name="T72" fmla="*/ 1854 w 4766"/>
              <a:gd name="T73" fmla="*/ 1817 h 3974"/>
              <a:gd name="T74" fmla="*/ 1719 w 4766"/>
              <a:gd name="T75" fmla="*/ 1408 h 3974"/>
              <a:gd name="T76" fmla="*/ 1854 w 4766"/>
              <a:gd name="T77" fmla="*/ 999 h 3974"/>
              <a:gd name="T78" fmla="*/ 2196 w 4766"/>
              <a:gd name="T79" fmla="*/ 751 h 3974"/>
              <a:gd name="T80" fmla="*/ 3723 w 4766"/>
              <a:gd name="T81" fmla="*/ 16 h 3974"/>
              <a:gd name="T82" fmla="*/ 4092 w 4766"/>
              <a:gd name="T83" fmla="*/ 228 h 3974"/>
              <a:gd name="T84" fmla="*/ 4268 w 4766"/>
              <a:gd name="T85" fmla="*/ 617 h 3974"/>
              <a:gd name="T86" fmla="*/ 4177 w 4766"/>
              <a:gd name="T87" fmla="*/ 1042 h 3974"/>
              <a:gd name="T88" fmla="*/ 3862 w 4766"/>
              <a:gd name="T89" fmla="*/ 1324 h 3974"/>
              <a:gd name="T90" fmla="*/ 3420 w 4766"/>
              <a:gd name="T91" fmla="*/ 1367 h 3974"/>
              <a:gd name="T92" fmla="*/ 3187 w 4766"/>
              <a:gd name="T93" fmla="*/ 1018 h 3974"/>
              <a:gd name="T94" fmla="*/ 2875 w 4766"/>
              <a:gd name="T95" fmla="*/ 682 h 3974"/>
              <a:gd name="T96" fmla="*/ 3032 w 4766"/>
              <a:gd name="T97" fmla="*/ 254 h 3974"/>
              <a:gd name="T98" fmla="*/ 3414 w 4766"/>
              <a:gd name="T99" fmla="*/ 18 h 3974"/>
              <a:gd name="T100" fmla="*/ 1413 w 4766"/>
              <a:gd name="T101" fmla="*/ 35 h 3974"/>
              <a:gd name="T102" fmla="*/ 1755 w 4766"/>
              <a:gd name="T103" fmla="*/ 283 h 3974"/>
              <a:gd name="T104" fmla="*/ 1890 w 4766"/>
              <a:gd name="T105" fmla="*/ 693 h 3974"/>
              <a:gd name="T106" fmla="*/ 1675 w 4766"/>
              <a:gd name="T107" fmla="*/ 971 h 3974"/>
              <a:gd name="T108" fmla="*/ 1449 w 4766"/>
              <a:gd name="T109" fmla="*/ 1336 h 3974"/>
              <a:gd name="T110" fmla="*/ 1041 w 4766"/>
              <a:gd name="T111" fmla="*/ 1369 h 3974"/>
              <a:gd name="T112" fmla="*/ 672 w 4766"/>
              <a:gd name="T113" fmla="*/ 1157 h 3974"/>
              <a:gd name="T114" fmla="*/ 496 w 4766"/>
              <a:gd name="T115" fmla="*/ 768 h 3974"/>
              <a:gd name="T116" fmla="*/ 589 w 4766"/>
              <a:gd name="T117" fmla="*/ 343 h 3974"/>
              <a:gd name="T118" fmla="*/ 903 w 4766"/>
              <a:gd name="T119" fmla="*/ 6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6" h="3974">
                <a:moveTo>
                  <a:pt x="2121" y="2147"/>
                </a:moveTo>
                <a:lnTo>
                  <a:pt x="2714" y="2147"/>
                </a:lnTo>
                <a:lnTo>
                  <a:pt x="2805" y="2153"/>
                </a:lnTo>
                <a:lnTo>
                  <a:pt x="2894" y="2166"/>
                </a:lnTo>
                <a:lnTo>
                  <a:pt x="2979" y="2187"/>
                </a:lnTo>
                <a:lnTo>
                  <a:pt x="3061" y="2218"/>
                </a:lnTo>
                <a:lnTo>
                  <a:pt x="3140" y="2254"/>
                </a:lnTo>
                <a:lnTo>
                  <a:pt x="3214" y="2299"/>
                </a:lnTo>
                <a:lnTo>
                  <a:pt x="3282" y="2350"/>
                </a:lnTo>
                <a:lnTo>
                  <a:pt x="3347" y="2408"/>
                </a:lnTo>
                <a:lnTo>
                  <a:pt x="3404" y="2470"/>
                </a:lnTo>
                <a:lnTo>
                  <a:pt x="3455" y="2539"/>
                </a:lnTo>
                <a:lnTo>
                  <a:pt x="3501" y="2613"/>
                </a:lnTo>
                <a:lnTo>
                  <a:pt x="3539" y="2690"/>
                </a:lnTo>
                <a:lnTo>
                  <a:pt x="3568" y="2771"/>
                </a:lnTo>
                <a:lnTo>
                  <a:pt x="3590" y="2856"/>
                </a:lnTo>
                <a:lnTo>
                  <a:pt x="3605" y="2944"/>
                </a:lnTo>
                <a:lnTo>
                  <a:pt x="3609" y="3035"/>
                </a:lnTo>
                <a:lnTo>
                  <a:pt x="3609" y="3753"/>
                </a:lnTo>
                <a:lnTo>
                  <a:pt x="3603" y="3753"/>
                </a:lnTo>
                <a:lnTo>
                  <a:pt x="3558" y="3777"/>
                </a:lnTo>
                <a:lnTo>
                  <a:pt x="3549" y="3781"/>
                </a:lnTo>
                <a:lnTo>
                  <a:pt x="3534" y="3788"/>
                </a:lnTo>
                <a:lnTo>
                  <a:pt x="3511" y="3797"/>
                </a:lnTo>
                <a:lnTo>
                  <a:pt x="3482" y="3810"/>
                </a:lnTo>
                <a:lnTo>
                  <a:pt x="3445" y="3823"/>
                </a:lnTo>
                <a:lnTo>
                  <a:pt x="3403" y="3839"/>
                </a:lnTo>
                <a:lnTo>
                  <a:pt x="3351" y="3855"/>
                </a:lnTo>
                <a:lnTo>
                  <a:pt x="3294" y="3871"/>
                </a:lnTo>
                <a:lnTo>
                  <a:pt x="3231" y="3888"/>
                </a:lnTo>
                <a:lnTo>
                  <a:pt x="3161" y="3906"/>
                </a:lnTo>
                <a:lnTo>
                  <a:pt x="3083" y="3920"/>
                </a:lnTo>
                <a:lnTo>
                  <a:pt x="3001" y="3935"/>
                </a:lnTo>
                <a:lnTo>
                  <a:pt x="2912" y="3948"/>
                </a:lnTo>
                <a:lnTo>
                  <a:pt x="2817" y="3959"/>
                </a:lnTo>
                <a:lnTo>
                  <a:pt x="2716" y="3967"/>
                </a:lnTo>
                <a:lnTo>
                  <a:pt x="2608" y="3973"/>
                </a:lnTo>
                <a:lnTo>
                  <a:pt x="2495" y="3974"/>
                </a:lnTo>
                <a:lnTo>
                  <a:pt x="2391" y="3973"/>
                </a:lnTo>
                <a:lnTo>
                  <a:pt x="2284" y="3968"/>
                </a:lnTo>
                <a:lnTo>
                  <a:pt x="2173" y="3959"/>
                </a:lnTo>
                <a:lnTo>
                  <a:pt x="2057" y="3948"/>
                </a:lnTo>
                <a:lnTo>
                  <a:pt x="1937" y="3932"/>
                </a:lnTo>
                <a:lnTo>
                  <a:pt x="1813" y="3912"/>
                </a:lnTo>
                <a:lnTo>
                  <a:pt x="1685" y="3887"/>
                </a:lnTo>
                <a:lnTo>
                  <a:pt x="1553" y="3856"/>
                </a:lnTo>
                <a:lnTo>
                  <a:pt x="1417" y="3822"/>
                </a:lnTo>
                <a:lnTo>
                  <a:pt x="1278" y="3780"/>
                </a:lnTo>
                <a:lnTo>
                  <a:pt x="1228" y="3765"/>
                </a:lnTo>
                <a:lnTo>
                  <a:pt x="1225" y="3753"/>
                </a:lnTo>
                <a:lnTo>
                  <a:pt x="1225" y="3035"/>
                </a:lnTo>
                <a:lnTo>
                  <a:pt x="1231" y="2944"/>
                </a:lnTo>
                <a:lnTo>
                  <a:pt x="1244" y="2856"/>
                </a:lnTo>
                <a:lnTo>
                  <a:pt x="1266" y="2771"/>
                </a:lnTo>
                <a:lnTo>
                  <a:pt x="1297" y="2690"/>
                </a:lnTo>
                <a:lnTo>
                  <a:pt x="1334" y="2613"/>
                </a:lnTo>
                <a:lnTo>
                  <a:pt x="1379" y="2539"/>
                </a:lnTo>
                <a:lnTo>
                  <a:pt x="1430" y="2470"/>
                </a:lnTo>
                <a:lnTo>
                  <a:pt x="1489" y="2408"/>
                </a:lnTo>
                <a:lnTo>
                  <a:pt x="1552" y="2350"/>
                </a:lnTo>
                <a:lnTo>
                  <a:pt x="1621" y="2299"/>
                </a:lnTo>
                <a:lnTo>
                  <a:pt x="1695" y="2254"/>
                </a:lnTo>
                <a:lnTo>
                  <a:pt x="1773" y="2218"/>
                </a:lnTo>
                <a:lnTo>
                  <a:pt x="1855" y="2187"/>
                </a:lnTo>
                <a:lnTo>
                  <a:pt x="1941" y="2166"/>
                </a:lnTo>
                <a:lnTo>
                  <a:pt x="2029" y="2153"/>
                </a:lnTo>
                <a:lnTo>
                  <a:pt x="2121" y="2147"/>
                </a:lnTo>
                <a:close/>
                <a:moveTo>
                  <a:pt x="3282" y="1433"/>
                </a:moveTo>
                <a:lnTo>
                  <a:pt x="3870" y="1433"/>
                </a:lnTo>
                <a:lnTo>
                  <a:pt x="3962" y="1437"/>
                </a:lnTo>
                <a:lnTo>
                  <a:pt x="4050" y="1450"/>
                </a:lnTo>
                <a:lnTo>
                  <a:pt x="4136" y="1472"/>
                </a:lnTo>
                <a:lnTo>
                  <a:pt x="4218" y="1502"/>
                </a:lnTo>
                <a:lnTo>
                  <a:pt x="4296" y="1540"/>
                </a:lnTo>
                <a:lnTo>
                  <a:pt x="4370" y="1584"/>
                </a:lnTo>
                <a:lnTo>
                  <a:pt x="4439" y="1635"/>
                </a:lnTo>
                <a:lnTo>
                  <a:pt x="4502" y="1693"/>
                </a:lnTo>
                <a:lnTo>
                  <a:pt x="4561" y="1755"/>
                </a:lnTo>
                <a:lnTo>
                  <a:pt x="4612" y="1823"/>
                </a:lnTo>
                <a:lnTo>
                  <a:pt x="4657" y="1897"/>
                </a:lnTo>
                <a:lnTo>
                  <a:pt x="4694" y="1974"/>
                </a:lnTo>
                <a:lnTo>
                  <a:pt x="4725" y="2055"/>
                </a:lnTo>
                <a:lnTo>
                  <a:pt x="4747" y="2141"/>
                </a:lnTo>
                <a:lnTo>
                  <a:pt x="4760" y="2228"/>
                </a:lnTo>
                <a:lnTo>
                  <a:pt x="4766" y="2320"/>
                </a:lnTo>
                <a:lnTo>
                  <a:pt x="4766" y="3038"/>
                </a:lnTo>
                <a:lnTo>
                  <a:pt x="4760" y="3038"/>
                </a:lnTo>
                <a:lnTo>
                  <a:pt x="4713" y="3061"/>
                </a:lnTo>
                <a:lnTo>
                  <a:pt x="4706" y="3065"/>
                </a:lnTo>
                <a:lnTo>
                  <a:pt x="4691" y="3073"/>
                </a:lnTo>
                <a:lnTo>
                  <a:pt x="4669" y="3081"/>
                </a:lnTo>
                <a:lnTo>
                  <a:pt x="4640" y="3095"/>
                </a:lnTo>
                <a:lnTo>
                  <a:pt x="4603" y="3108"/>
                </a:lnTo>
                <a:lnTo>
                  <a:pt x="4561" y="3124"/>
                </a:lnTo>
                <a:lnTo>
                  <a:pt x="4511" y="3139"/>
                </a:lnTo>
                <a:lnTo>
                  <a:pt x="4454" y="3155"/>
                </a:lnTo>
                <a:lnTo>
                  <a:pt x="4391" y="3173"/>
                </a:lnTo>
                <a:lnTo>
                  <a:pt x="4322" y="3189"/>
                </a:lnTo>
                <a:lnTo>
                  <a:pt x="4246" y="3205"/>
                </a:lnTo>
                <a:lnTo>
                  <a:pt x="4164" y="3219"/>
                </a:lnTo>
                <a:lnTo>
                  <a:pt x="4076" y="3232"/>
                </a:lnTo>
                <a:lnTo>
                  <a:pt x="3982" y="3243"/>
                </a:lnTo>
                <a:lnTo>
                  <a:pt x="3881" y="3251"/>
                </a:lnTo>
                <a:lnTo>
                  <a:pt x="3776" y="3257"/>
                </a:lnTo>
                <a:lnTo>
                  <a:pt x="3776" y="3035"/>
                </a:lnTo>
                <a:lnTo>
                  <a:pt x="3771" y="2942"/>
                </a:lnTo>
                <a:lnTo>
                  <a:pt x="3758" y="2849"/>
                </a:lnTo>
                <a:lnTo>
                  <a:pt x="3739" y="2761"/>
                </a:lnTo>
                <a:lnTo>
                  <a:pt x="3711" y="2674"/>
                </a:lnTo>
                <a:lnTo>
                  <a:pt x="3676" y="2591"/>
                </a:lnTo>
                <a:lnTo>
                  <a:pt x="3634" y="2513"/>
                </a:lnTo>
                <a:lnTo>
                  <a:pt x="3587" y="2437"/>
                </a:lnTo>
                <a:lnTo>
                  <a:pt x="3533" y="2366"/>
                </a:lnTo>
                <a:lnTo>
                  <a:pt x="3473" y="2301"/>
                </a:lnTo>
                <a:lnTo>
                  <a:pt x="3408" y="2240"/>
                </a:lnTo>
                <a:lnTo>
                  <a:pt x="3338" y="2185"/>
                </a:lnTo>
                <a:lnTo>
                  <a:pt x="3263" y="2135"/>
                </a:lnTo>
                <a:lnTo>
                  <a:pt x="3184" y="2093"/>
                </a:lnTo>
                <a:lnTo>
                  <a:pt x="3102" y="2057"/>
                </a:lnTo>
                <a:lnTo>
                  <a:pt x="3016" y="2028"/>
                </a:lnTo>
                <a:lnTo>
                  <a:pt x="3073" y="1968"/>
                </a:lnTo>
                <a:lnTo>
                  <a:pt x="3124" y="1903"/>
                </a:lnTo>
                <a:lnTo>
                  <a:pt x="3168" y="1833"/>
                </a:lnTo>
                <a:lnTo>
                  <a:pt x="3206" y="1761"/>
                </a:lnTo>
                <a:lnTo>
                  <a:pt x="3237" y="1684"/>
                </a:lnTo>
                <a:lnTo>
                  <a:pt x="3261" y="1603"/>
                </a:lnTo>
                <a:lnTo>
                  <a:pt x="3275" y="1518"/>
                </a:lnTo>
                <a:lnTo>
                  <a:pt x="3282" y="1433"/>
                </a:lnTo>
                <a:close/>
                <a:moveTo>
                  <a:pt x="895" y="1433"/>
                </a:moveTo>
                <a:lnTo>
                  <a:pt x="1488" y="1433"/>
                </a:lnTo>
                <a:lnTo>
                  <a:pt x="1553" y="1436"/>
                </a:lnTo>
                <a:lnTo>
                  <a:pt x="1561" y="1521"/>
                </a:lnTo>
                <a:lnTo>
                  <a:pt x="1575" y="1604"/>
                </a:lnTo>
                <a:lnTo>
                  <a:pt x="1599" y="1685"/>
                </a:lnTo>
                <a:lnTo>
                  <a:pt x="1630" y="1762"/>
                </a:lnTo>
                <a:lnTo>
                  <a:pt x="1668" y="1835"/>
                </a:lnTo>
                <a:lnTo>
                  <a:pt x="1712" y="1904"/>
                </a:lnTo>
                <a:lnTo>
                  <a:pt x="1763" y="1968"/>
                </a:lnTo>
                <a:lnTo>
                  <a:pt x="1818" y="2028"/>
                </a:lnTo>
                <a:lnTo>
                  <a:pt x="1733" y="2057"/>
                </a:lnTo>
                <a:lnTo>
                  <a:pt x="1650" y="2093"/>
                </a:lnTo>
                <a:lnTo>
                  <a:pt x="1571" y="2135"/>
                </a:lnTo>
                <a:lnTo>
                  <a:pt x="1498" y="2185"/>
                </a:lnTo>
                <a:lnTo>
                  <a:pt x="1427" y="2240"/>
                </a:lnTo>
                <a:lnTo>
                  <a:pt x="1362" y="2301"/>
                </a:lnTo>
                <a:lnTo>
                  <a:pt x="1303" y="2366"/>
                </a:lnTo>
                <a:lnTo>
                  <a:pt x="1249" y="2437"/>
                </a:lnTo>
                <a:lnTo>
                  <a:pt x="1201" y="2513"/>
                </a:lnTo>
                <a:lnTo>
                  <a:pt x="1160" y="2591"/>
                </a:lnTo>
                <a:lnTo>
                  <a:pt x="1124" y="2674"/>
                </a:lnTo>
                <a:lnTo>
                  <a:pt x="1097" y="2761"/>
                </a:lnTo>
                <a:lnTo>
                  <a:pt x="1076" y="2849"/>
                </a:lnTo>
                <a:lnTo>
                  <a:pt x="1064" y="2942"/>
                </a:lnTo>
                <a:lnTo>
                  <a:pt x="1060" y="3035"/>
                </a:lnTo>
                <a:lnTo>
                  <a:pt x="1060" y="3253"/>
                </a:lnTo>
                <a:lnTo>
                  <a:pt x="947" y="3244"/>
                </a:lnTo>
                <a:lnTo>
                  <a:pt x="832" y="3232"/>
                </a:lnTo>
                <a:lnTo>
                  <a:pt x="712" y="3216"/>
                </a:lnTo>
                <a:lnTo>
                  <a:pt x="587" y="3196"/>
                </a:lnTo>
                <a:lnTo>
                  <a:pt x="460" y="3171"/>
                </a:lnTo>
                <a:lnTo>
                  <a:pt x="328" y="3141"/>
                </a:lnTo>
                <a:lnTo>
                  <a:pt x="192" y="3106"/>
                </a:lnTo>
                <a:lnTo>
                  <a:pt x="51" y="3065"/>
                </a:lnTo>
                <a:lnTo>
                  <a:pt x="1" y="3050"/>
                </a:lnTo>
                <a:lnTo>
                  <a:pt x="0" y="3038"/>
                </a:lnTo>
                <a:lnTo>
                  <a:pt x="0" y="2320"/>
                </a:lnTo>
                <a:lnTo>
                  <a:pt x="4" y="2228"/>
                </a:lnTo>
                <a:lnTo>
                  <a:pt x="18" y="2141"/>
                </a:lnTo>
                <a:lnTo>
                  <a:pt x="41" y="2055"/>
                </a:lnTo>
                <a:lnTo>
                  <a:pt x="70" y="1974"/>
                </a:lnTo>
                <a:lnTo>
                  <a:pt x="108" y="1897"/>
                </a:lnTo>
                <a:lnTo>
                  <a:pt x="152" y="1823"/>
                </a:lnTo>
                <a:lnTo>
                  <a:pt x="205" y="1755"/>
                </a:lnTo>
                <a:lnTo>
                  <a:pt x="262" y="1693"/>
                </a:lnTo>
                <a:lnTo>
                  <a:pt x="326" y="1635"/>
                </a:lnTo>
                <a:lnTo>
                  <a:pt x="395" y="1584"/>
                </a:lnTo>
                <a:lnTo>
                  <a:pt x="469" y="1540"/>
                </a:lnTo>
                <a:lnTo>
                  <a:pt x="546" y="1502"/>
                </a:lnTo>
                <a:lnTo>
                  <a:pt x="630" y="1472"/>
                </a:lnTo>
                <a:lnTo>
                  <a:pt x="714" y="1450"/>
                </a:lnTo>
                <a:lnTo>
                  <a:pt x="804" y="1437"/>
                </a:lnTo>
                <a:lnTo>
                  <a:pt x="895" y="1433"/>
                </a:lnTo>
                <a:close/>
                <a:moveTo>
                  <a:pt x="2417" y="714"/>
                </a:moveTo>
                <a:lnTo>
                  <a:pt x="2493" y="719"/>
                </a:lnTo>
                <a:lnTo>
                  <a:pt x="2568" y="730"/>
                </a:lnTo>
                <a:lnTo>
                  <a:pt x="2638" y="751"/>
                </a:lnTo>
                <a:lnTo>
                  <a:pt x="2706" y="777"/>
                </a:lnTo>
                <a:lnTo>
                  <a:pt x="2770" y="810"/>
                </a:lnTo>
                <a:lnTo>
                  <a:pt x="2830" y="848"/>
                </a:lnTo>
                <a:lnTo>
                  <a:pt x="2886" y="893"/>
                </a:lnTo>
                <a:lnTo>
                  <a:pt x="2937" y="944"/>
                </a:lnTo>
                <a:lnTo>
                  <a:pt x="2981" y="999"/>
                </a:lnTo>
                <a:lnTo>
                  <a:pt x="3020" y="1058"/>
                </a:lnTo>
                <a:lnTo>
                  <a:pt x="3054" y="1121"/>
                </a:lnTo>
                <a:lnTo>
                  <a:pt x="3080" y="1189"/>
                </a:lnTo>
                <a:lnTo>
                  <a:pt x="3101" y="1259"/>
                </a:lnTo>
                <a:lnTo>
                  <a:pt x="3113" y="1333"/>
                </a:lnTo>
                <a:lnTo>
                  <a:pt x="3117" y="1408"/>
                </a:lnTo>
                <a:lnTo>
                  <a:pt x="3113" y="1484"/>
                </a:lnTo>
                <a:lnTo>
                  <a:pt x="3101" y="1556"/>
                </a:lnTo>
                <a:lnTo>
                  <a:pt x="3080" y="1626"/>
                </a:lnTo>
                <a:lnTo>
                  <a:pt x="3054" y="1694"/>
                </a:lnTo>
                <a:lnTo>
                  <a:pt x="3020" y="1758"/>
                </a:lnTo>
                <a:lnTo>
                  <a:pt x="2981" y="1816"/>
                </a:lnTo>
                <a:lnTo>
                  <a:pt x="2937" y="1871"/>
                </a:lnTo>
                <a:lnTo>
                  <a:pt x="2886" y="1922"/>
                </a:lnTo>
                <a:lnTo>
                  <a:pt x="2830" y="1967"/>
                </a:lnTo>
                <a:lnTo>
                  <a:pt x="2770" y="2006"/>
                </a:lnTo>
                <a:lnTo>
                  <a:pt x="2706" y="2038"/>
                </a:lnTo>
                <a:lnTo>
                  <a:pt x="2638" y="2066"/>
                </a:lnTo>
                <a:lnTo>
                  <a:pt x="2568" y="2084"/>
                </a:lnTo>
                <a:lnTo>
                  <a:pt x="2493" y="2096"/>
                </a:lnTo>
                <a:lnTo>
                  <a:pt x="2417" y="2100"/>
                </a:lnTo>
                <a:lnTo>
                  <a:pt x="2341" y="2096"/>
                </a:lnTo>
                <a:lnTo>
                  <a:pt x="2268" y="2084"/>
                </a:lnTo>
                <a:lnTo>
                  <a:pt x="2196" y="2066"/>
                </a:lnTo>
                <a:lnTo>
                  <a:pt x="2129" y="2038"/>
                </a:lnTo>
                <a:lnTo>
                  <a:pt x="2064" y="2006"/>
                </a:lnTo>
                <a:lnTo>
                  <a:pt x="2004" y="1967"/>
                </a:lnTo>
                <a:lnTo>
                  <a:pt x="1949" y="1922"/>
                </a:lnTo>
                <a:lnTo>
                  <a:pt x="1899" y="1871"/>
                </a:lnTo>
                <a:lnTo>
                  <a:pt x="1854" y="1817"/>
                </a:lnTo>
                <a:lnTo>
                  <a:pt x="1814" y="1758"/>
                </a:lnTo>
                <a:lnTo>
                  <a:pt x="1780" y="1694"/>
                </a:lnTo>
                <a:lnTo>
                  <a:pt x="1754" y="1627"/>
                </a:lnTo>
                <a:lnTo>
                  <a:pt x="1735" y="1556"/>
                </a:lnTo>
                <a:lnTo>
                  <a:pt x="1723" y="1484"/>
                </a:lnTo>
                <a:lnTo>
                  <a:pt x="1719" y="1408"/>
                </a:lnTo>
                <a:lnTo>
                  <a:pt x="1723" y="1333"/>
                </a:lnTo>
                <a:lnTo>
                  <a:pt x="1735" y="1259"/>
                </a:lnTo>
                <a:lnTo>
                  <a:pt x="1754" y="1189"/>
                </a:lnTo>
                <a:lnTo>
                  <a:pt x="1780" y="1122"/>
                </a:lnTo>
                <a:lnTo>
                  <a:pt x="1814" y="1058"/>
                </a:lnTo>
                <a:lnTo>
                  <a:pt x="1854" y="999"/>
                </a:lnTo>
                <a:lnTo>
                  <a:pt x="1899" y="944"/>
                </a:lnTo>
                <a:lnTo>
                  <a:pt x="1949" y="893"/>
                </a:lnTo>
                <a:lnTo>
                  <a:pt x="2004" y="848"/>
                </a:lnTo>
                <a:lnTo>
                  <a:pt x="2064" y="810"/>
                </a:lnTo>
                <a:lnTo>
                  <a:pt x="2129" y="777"/>
                </a:lnTo>
                <a:lnTo>
                  <a:pt x="2196" y="751"/>
                </a:lnTo>
                <a:lnTo>
                  <a:pt x="2268" y="730"/>
                </a:lnTo>
                <a:lnTo>
                  <a:pt x="2341" y="719"/>
                </a:lnTo>
                <a:lnTo>
                  <a:pt x="2417" y="714"/>
                </a:lnTo>
                <a:close/>
                <a:moveTo>
                  <a:pt x="3574" y="0"/>
                </a:moveTo>
                <a:lnTo>
                  <a:pt x="3650" y="3"/>
                </a:lnTo>
                <a:lnTo>
                  <a:pt x="3723" y="16"/>
                </a:lnTo>
                <a:lnTo>
                  <a:pt x="3795" y="35"/>
                </a:lnTo>
                <a:lnTo>
                  <a:pt x="3862" y="61"/>
                </a:lnTo>
                <a:lnTo>
                  <a:pt x="3927" y="95"/>
                </a:lnTo>
                <a:lnTo>
                  <a:pt x="3987" y="134"/>
                </a:lnTo>
                <a:lnTo>
                  <a:pt x="4042" y="179"/>
                </a:lnTo>
                <a:lnTo>
                  <a:pt x="4092" y="228"/>
                </a:lnTo>
                <a:lnTo>
                  <a:pt x="4137" y="283"/>
                </a:lnTo>
                <a:lnTo>
                  <a:pt x="4177" y="343"/>
                </a:lnTo>
                <a:lnTo>
                  <a:pt x="4211" y="407"/>
                </a:lnTo>
                <a:lnTo>
                  <a:pt x="4237" y="473"/>
                </a:lnTo>
                <a:lnTo>
                  <a:pt x="4256" y="543"/>
                </a:lnTo>
                <a:lnTo>
                  <a:pt x="4268" y="617"/>
                </a:lnTo>
                <a:lnTo>
                  <a:pt x="4272" y="693"/>
                </a:lnTo>
                <a:lnTo>
                  <a:pt x="4268" y="768"/>
                </a:lnTo>
                <a:lnTo>
                  <a:pt x="4256" y="841"/>
                </a:lnTo>
                <a:lnTo>
                  <a:pt x="4237" y="912"/>
                </a:lnTo>
                <a:lnTo>
                  <a:pt x="4211" y="979"/>
                </a:lnTo>
                <a:lnTo>
                  <a:pt x="4177" y="1042"/>
                </a:lnTo>
                <a:lnTo>
                  <a:pt x="4137" y="1102"/>
                </a:lnTo>
                <a:lnTo>
                  <a:pt x="4092" y="1157"/>
                </a:lnTo>
                <a:lnTo>
                  <a:pt x="4042" y="1206"/>
                </a:lnTo>
                <a:lnTo>
                  <a:pt x="3987" y="1251"/>
                </a:lnTo>
                <a:lnTo>
                  <a:pt x="3927" y="1291"/>
                </a:lnTo>
                <a:lnTo>
                  <a:pt x="3862" y="1324"/>
                </a:lnTo>
                <a:lnTo>
                  <a:pt x="3795" y="1350"/>
                </a:lnTo>
                <a:lnTo>
                  <a:pt x="3723" y="1369"/>
                </a:lnTo>
                <a:lnTo>
                  <a:pt x="3650" y="1381"/>
                </a:lnTo>
                <a:lnTo>
                  <a:pt x="3574" y="1385"/>
                </a:lnTo>
                <a:lnTo>
                  <a:pt x="3496" y="1381"/>
                </a:lnTo>
                <a:lnTo>
                  <a:pt x="3420" y="1367"/>
                </a:lnTo>
                <a:lnTo>
                  <a:pt x="3347" y="1347"/>
                </a:lnTo>
                <a:lnTo>
                  <a:pt x="3278" y="1320"/>
                </a:lnTo>
                <a:lnTo>
                  <a:pt x="3266" y="1240"/>
                </a:lnTo>
                <a:lnTo>
                  <a:pt x="3247" y="1163"/>
                </a:lnTo>
                <a:lnTo>
                  <a:pt x="3221" y="1089"/>
                </a:lnTo>
                <a:lnTo>
                  <a:pt x="3187" y="1018"/>
                </a:lnTo>
                <a:lnTo>
                  <a:pt x="3149" y="951"/>
                </a:lnTo>
                <a:lnTo>
                  <a:pt x="3104" y="889"/>
                </a:lnTo>
                <a:lnTo>
                  <a:pt x="3054" y="829"/>
                </a:lnTo>
                <a:lnTo>
                  <a:pt x="3000" y="775"/>
                </a:lnTo>
                <a:lnTo>
                  <a:pt x="2940" y="726"/>
                </a:lnTo>
                <a:lnTo>
                  <a:pt x="2875" y="682"/>
                </a:lnTo>
                <a:lnTo>
                  <a:pt x="2881" y="603"/>
                </a:lnTo>
                <a:lnTo>
                  <a:pt x="2896" y="526"/>
                </a:lnTo>
                <a:lnTo>
                  <a:pt x="2919" y="452"/>
                </a:lnTo>
                <a:lnTo>
                  <a:pt x="2950" y="382"/>
                </a:lnTo>
                <a:lnTo>
                  <a:pt x="2988" y="315"/>
                </a:lnTo>
                <a:lnTo>
                  <a:pt x="3032" y="254"/>
                </a:lnTo>
                <a:lnTo>
                  <a:pt x="3083" y="199"/>
                </a:lnTo>
                <a:lnTo>
                  <a:pt x="3140" y="150"/>
                </a:lnTo>
                <a:lnTo>
                  <a:pt x="3202" y="106"/>
                </a:lnTo>
                <a:lnTo>
                  <a:pt x="3269" y="69"/>
                </a:lnTo>
                <a:lnTo>
                  <a:pt x="3340" y="40"/>
                </a:lnTo>
                <a:lnTo>
                  <a:pt x="3414" y="18"/>
                </a:lnTo>
                <a:lnTo>
                  <a:pt x="3493" y="5"/>
                </a:lnTo>
                <a:lnTo>
                  <a:pt x="3574" y="0"/>
                </a:lnTo>
                <a:close/>
                <a:moveTo>
                  <a:pt x="1192" y="0"/>
                </a:moveTo>
                <a:lnTo>
                  <a:pt x="1268" y="3"/>
                </a:lnTo>
                <a:lnTo>
                  <a:pt x="1341" y="16"/>
                </a:lnTo>
                <a:lnTo>
                  <a:pt x="1413" y="35"/>
                </a:lnTo>
                <a:lnTo>
                  <a:pt x="1480" y="61"/>
                </a:lnTo>
                <a:lnTo>
                  <a:pt x="1545" y="95"/>
                </a:lnTo>
                <a:lnTo>
                  <a:pt x="1605" y="134"/>
                </a:lnTo>
                <a:lnTo>
                  <a:pt x="1660" y="179"/>
                </a:lnTo>
                <a:lnTo>
                  <a:pt x="1710" y="228"/>
                </a:lnTo>
                <a:lnTo>
                  <a:pt x="1755" y="283"/>
                </a:lnTo>
                <a:lnTo>
                  <a:pt x="1795" y="343"/>
                </a:lnTo>
                <a:lnTo>
                  <a:pt x="1829" y="407"/>
                </a:lnTo>
                <a:lnTo>
                  <a:pt x="1855" y="473"/>
                </a:lnTo>
                <a:lnTo>
                  <a:pt x="1874" y="545"/>
                </a:lnTo>
                <a:lnTo>
                  <a:pt x="1886" y="617"/>
                </a:lnTo>
                <a:lnTo>
                  <a:pt x="1890" y="693"/>
                </a:lnTo>
                <a:lnTo>
                  <a:pt x="1890" y="711"/>
                </a:lnTo>
                <a:lnTo>
                  <a:pt x="1889" y="732"/>
                </a:lnTo>
                <a:lnTo>
                  <a:pt x="1827" y="784"/>
                </a:lnTo>
                <a:lnTo>
                  <a:pt x="1770" y="841"/>
                </a:lnTo>
                <a:lnTo>
                  <a:pt x="1719" y="905"/>
                </a:lnTo>
                <a:lnTo>
                  <a:pt x="1675" y="971"/>
                </a:lnTo>
                <a:lnTo>
                  <a:pt x="1635" y="1042"/>
                </a:lnTo>
                <a:lnTo>
                  <a:pt x="1605" y="1118"/>
                </a:lnTo>
                <a:lnTo>
                  <a:pt x="1580" y="1196"/>
                </a:lnTo>
                <a:lnTo>
                  <a:pt x="1564" y="1277"/>
                </a:lnTo>
                <a:lnTo>
                  <a:pt x="1508" y="1309"/>
                </a:lnTo>
                <a:lnTo>
                  <a:pt x="1449" y="1336"/>
                </a:lnTo>
                <a:lnTo>
                  <a:pt x="1388" y="1357"/>
                </a:lnTo>
                <a:lnTo>
                  <a:pt x="1325" y="1372"/>
                </a:lnTo>
                <a:lnTo>
                  <a:pt x="1259" y="1382"/>
                </a:lnTo>
                <a:lnTo>
                  <a:pt x="1192" y="1385"/>
                </a:lnTo>
                <a:lnTo>
                  <a:pt x="1116" y="1381"/>
                </a:lnTo>
                <a:lnTo>
                  <a:pt x="1041" y="1369"/>
                </a:lnTo>
                <a:lnTo>
                  <a:pt x="971" y="1350"/>
                </a:lnTo>
                <a:lnTo>
                  <a:pt x="903" y="1324"/>
                </a:lnTo>
                <a:lnTo>
                  <a:pt x="839" y="1291"/>
                </a:lnTo>
                <a:lnTo>
                  <a:pt x="779" y="1251"/>
                </a:lnTo>
                <a:lnTo>
                  <a:pt x="723" y="1206"/>
                </a:lnTo>
                <a:lnTo>
                  <a:pt x="672" y="1157"/>
                </a:lnTo>
                <a:lnTo>
                  <a:pt x="627" y="1102"/>
                </a:lnTo>
                <a:lnTo>
                  <a:pt x="589" y="1042"/>
                </a:lnTo>
                <a:lnTo>
                  <a:pt x="555" y="979"/>
                </a:lnTo>
                <a:lnTo>
                  <a:pt x="529" y="912"/>
                </a:lnTo>
                <a:lnTo>
                  <a:pt x="508" y="841"/>
                </a:lnTo>
                <a:lnTo>
                  <a:pt x="496" y="768"/>
                </a:lnTo>
                <a:lnTo>
                  <a:pt x="492" y="693"/>
                </a:lnTo>
                <a:lnTo>
                  <a:pt x="496" y="617"/>
                </a:lnTo>
                <a:lnTo>
                  <a:pt x="508" y="545"/>
                </a:lnTo>
                <a:lnTo>
                  <a:pt x="529" y="473"/>
                </a:lnTo>
                <a:lnTo>
                  <a:pt x="555" y="407"/>
                </a:lnTo>
                <a:lnTo>
                  <a:pt x="589" y="343"/>
                </a:lnTo>
                <a:lnTo>
                  <a:pt x="627" y="283"/>
                </a:lnTo>
                <a:lnTo>
                  <a:pt x="672" y="228"/>
                </a:lnTo>
                <a:lnTo>
                  <a:pt x="723" y="179"/>
                </a:lnTo>
                <a:lnTo>
                  <a:pt x="779" y="134"/>
                </a:lnTo>
                <a:lnTo>
                  <a:pt x="839" y="95"/>
                </a:lnTo>
                <a:lnTo>
                  <a:pt x="903" y="61"/>
                </a:lnTo>
                <a:lnTo>
                  <a:pt x="971" y="35"/>
                </a:lnTo>
                <a:lnTo>
                  <a:pt x="1041" y="16"/>
                </a:lnTo>
                <a:lnTo>
                  <a:pt x="1116" y="3"/>
                </a:lnTo>
                <a:lnTo>
                  <a:pt x="11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sp>
        <p:nvSpPr>
          <p:cNvPr id="79" name="Freeform 37">
            <a:extLst>
              <a:ext uri="{FF2B5EF4-FFF2-40B4-BE49-F238E27FC236}">
                <a16:creationId xmlns:a16="http://schemas.microsoft.com/office/drawing/2014/main" id="{AC4487A3-231D-43E3-8EFD-7DBB939D24F0}"/>
              </a:ext>
            </a:extLst>
          </p:cNvPr>
          <p:cNvSpPr>
            <a:spLocks noEditPoints="1"/>
          </p:cNvSpPr>
          <p:nvPr/>
        </p:nvSpPr>
        <p:spPr bwMode="auto">
          <a:xfrm flipH="1">
            <a:off x="9340304" y="4109524"/>
            <a:ext cx="305961" cy="318530"/>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grpSp>
        <p:nvGrpSpPr>
          <p:cNvPr id="80" name="Group 79">
            <a:extLst>
              <a:ext uri="{FF2B5EF4-FFF2-40B4-BE49-F238E27FC236}">
                <a16:creationId xmlns:a16="http://schemas.microsoft.com/office/drawing/2014/main" id="{5116E195-0049-4AC3-B869-B90C3C77BA83}"/>
              </a:ext>
            </a:extLst>
          </p:cNvPr>
          <p:cNvGrpSpPr/>
          <p:nvPr/>
        </p:nvGrpSpPr>
        <p:grpSpPr>
          <a:xfrm flipH="1">
            <a:off x="9197000" y="5156764"/>
            <a:ext cx="326340" cy="268775"/>
            <a:chOff x="3040063" y="2486025"/>
            <a:chExt cx="3779838" cy="3113087"/>
          </a:xfrm>
          <a:solidFill>
            <a:schemeClr val="bg1"/>
          </a:solidFill>
        </p:grpSpPr>
        <p:sp>
          <p:nvSpPr>
            <p:cNvPr id="81" name="Freeform 21">
              <a:extLst>
                <a:ext uri="{FF2B5EF4-FFF2-40B4-BE49-F238E27FC236}">
                  <a16:creationId xmlns:a16="http://schemas.microsoft.com/office/drawing/2014/main" id="{58BB1CBB-5C7F-4E70-818E-67D2D3A34458}"/>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sp>
          <p:nvSpPr>
            <p:cNvPr id="82" name="Freeform 22">
              <a:extLst>
                <a:ext uri="{FF2B5EF4-FFF2-40B4-BE49-F238E27FC236}">
                  <a16:creationId xmlns:a16="http://schemas.microsoft.com/office/drawing/2014/main" id="{BD61F2B5-34FE-494A-B566-BEB584126407}"/>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grpSp>
      <p:sp>
        <p:nvSpPr>
          <p:cNvPr id="86" name="Freeform 6">
            <a:extLst>
              <a:ext uri="{FF2B5EF4-FFF2-40B4-BE49-F238E27FC236}">
                <a16:creationId xmlns:a16="http://schemas.microsoft.com/office/drawing/2014/main" id="{1756FCCD-B14C-4A9F-8181-60D3757F23E8}"/>
              </a:ext>
            </a:extLst>
          </p:cNvPr>
          <p:cNvSpPr>
            <a:spLocks noEditPoints="1"/>
          </p:cNvSpPr>
          <p:nvPr/>
        </p:nvSpPr>
        <p:spPr bwMode="auto">
          <a:xfrm flipH="1">
            <a:off x="9346077" y="2110626"/>
            <a:ext cx="262135" cy="262002"/>
          </a:xfrm>
          <a:custGeom>
            <a:avLst/>
            <a:gdLst>
              <a:gd name="T0" fmla="*/ 1690 w 3944"/>
              <a:gd name="T1" fmla="*/ 1291 h 3943"/>
              <a:gd name="T2" fmla="*/ 1407 w 3944"/>
              <a:gd name="T3" fmla="*/ 1501 h 3943"/>
              <a:gd name="T4" fmla="*/ 1254 w 3944"/>
              <a:gd name="T5" fmla="*/ 1823 h 3943"/>
              <a:gd name="T6" fmla="*/ 1272 w 3944"/>
              <a:gd name="T7" fmla="*/ 2192 h 3943"/>
              <a:gd name="T8" fmla="*/ 1455 w 3944"/>
              <a:gd name="T9" fmla="*/ 2495 h 3943"/>
              <a:gd name="T10" fmla="*/ 1758 w 3944"/>
              <a:gd name="T11" fmla="*/ 2678 h 3943"/>
              <a:gd name="T12" fmla="*/ 2127 w 3944"/>
              <a:gd name="T13" fmla="*/ 2696 h 3943"/>
              <a:gd name="T14" fmla="*/ 2449 w 3944"/>
              <a:gd name="T15" fmla="*/ 2543 h 3943"/>
              <a:gd name="T16" fmla="*/ 2659 w 3944"/>
              <a:gd name="T17" fmla="*/ 2260 h 3943"/>
              <a:gd name="T18" fmla="*/ 2713 w 3944"/>
              <a:gd name="T19" fmla="*/ 1896 h 3943"/>
              <a:gd name="T20" fmla="*/ 2591 w 3944"/>
              <a:gd name="T21" fmla="*/ 1559 h 3943"/>
              <a:gd name="T22" fmla="*/ 2330 w 3944"/>
              <a:gd name="T23" fmla="*/ 1322 h 3943"/>
              <a:gd name="T24" fmla="*/ 1978 w 3944"/>
              <a:gd name="T25" fmla="*/ 1232 h 3943"/>
              <a:gd name="T26" fmla="*/ 2178 w 3944"/>
              <a:gd name="T27" fmla="*/ 24 h 3943"/>
              <a:gd name="T28" fmla="*/ 2261 w 3944"/>
              <a:gd name="T29" fmla="*/ 144 h 3943"/>
              <a:gd name="T30" fmla="*/ 2667 w 3944"/>
              <a:gd name="T31" fmla="*/ 666 h 3943"/>
              <a:gd name="T32" fmla="*/ 3210 w 3944"/>
              <a:gd name="T33" fmla="*/ 527 h 3943"/>
              <a:gd name="T34" fmla="*/ 3351 w 3944"/>
              <a:gd name="T35" fmla="*/ 559 h 3943"/>
              <a:gd name="T36" fmla="*/ 3570 w 3944"/>
              <a:gd name="T37" fmla="*/ 837 h 3943"/>
              <a:gd name="T38" fmla="*/ 3536 w 3944"/>
              <a:gd name="T39" fmla="*/ 979 h 3943"/>
              <a:gd name="T40" fmla="*/ 3409 w 3944"/>
              <a:gd name="T41" fmla="*/ 1620 h 3943"/>
              <a:gd name="T42" fmla="*/ 3903 w 3944"/>
              <a:gd name="T43" fmla="*/ 1743 h 3943"/>
              <a:gd name="T44" fmla="*/ 3944 w 3944"/>
              <a:gd name="T45" fmla="*/ 2089 h 3943"/>
              <a:gd name="T46" fmla="*/ 3882 w 3944"/>
              <a:gd name="T47" fmla="*/ 2222 h 3943"/>
              <a:gd name="T48" fmla="*/ 3385 w 3944"/>
              <a:gd name="T49" fmla="*/ 2412 h 3943"/>
              <a:gd name="T50" fmla="*/ 3473 w 3944"/>
              <a:gd name="T51" fmla="*/ 3067 h 3943"/>
              <a:gd name="T52" fmla="*/ 3500 w 3944"/>
              <a:gd name="T53" fmla="*/ 3212 h 3943"/>
              <a:gd name="T54" fmla="*/ 3265 w 3944"/>
              <a:gd name="T55" fmla="*/ 3475 h 3943"/>
              <a:gd name="T56" fmla="*/ 3123 w 3944"/>
              <a:gd name="T57" fmla="*/ 3500 h 3943"/>
              <a:gd name="T58" fmla="*/ 2580 w 3944"/>
              <a:gd name="T59" fmla="*/ 3319 h 3943"/>
              <a:gd name="T60" fmla="*/ 2254 w 3944"/>
              <a:gd name="T61" fmla="*/ 3829 h 3943"/>
              <a:gd name="T62" fmla="*/ 2151 w 3944"/>
              <a:gd name="T63" fmla="*/ 3932 h 3943"/>
              <a:gd name="T64" fmla="*/ 1796 w 3944"/>
              <a:gd name="T65" fmla="*/ 3932 h 3943"/>
              <a:gd name="T66" fmla="*/ 1695 w 3944"/>
              <a:gd name="T67" fmla="*/ 3829 h 3943"/>
              <a:gd name="T68" fmla="*/ 1370 w 3944"/>
              <a:gd name="T69" fmla="*/ 3321 h 3943"/>
              <a:gd name="T70" fmla="*/ 775 w 3944"/>
              <a:gd name="T71" fmla="*/ 3421 h 3943"/>
              <a:gd name="T72" fmla="*/ 629 w 3944"/>
              <a:gd name="T73" fmla="*/ 3413 h 3943"/>
              <a:gd name="T74" fmla="*/ 395 w 3944"/>
              <a:gd name="T75" fmla="*/ 3148 h 3943"/>
              <a:gd name="T76" fmla="*/ 404 w 3944"/>
              <a:gd name="T77" fmla="*/ 3003 h 3943"/>
              <a:gd name="T78" fmla="*/ 565 w 3944"/>
              <a:gd name="T79" fmla="*/ 2414 h 3943"/>
              <a:gd name="T80" fmla="*/ 62 w 3944"/>
              <a:gd name="T81" fmla="*/ 2222 h 3943"/>
              <a:gd name="T82" fmla="*/ 0 w 3944"/>
              <a:gd name="T83" fmla="*/ 2089 h 3943"/>
              <a:gd name="T84" fmla="*/ 42 w 3944"/>
              <a:gd name="T85" fmla="*/ 1743 h 3943"/>
              <a:gd name="T86" fmla="*/ 540 w 3944"/>
              <a:gd name="T87" fmla="*/ 1619 h 3943"/>
              <a:gd name="T88" fmla="*/ 711 w 3944"/>
              <a:gd name="T89" fmla="*/ 1207 h 3943"/>
              <a:gd name="T90" fmla="*/ 451 w 3944"/>
              <a:gd name="T91" fmla="*/ 775 h 3943"/>
              <a:gd name="T92" fmla="*/ 667 w 3944"/>
              <a:gd name="T93" fmla="*/ 501 h 3943"/>
              <a:gd name="T94" fmla="*/ 804 w 3944"/>
              <a:gd name="T95" fmla="*/ 451 h 3943"/>
              <a:gd name="T96" fmla="*/ 1284 w 3944"/>
              <a:gd name="T97" fmla="*/ 666 h 3943"/>
              <a:gd name="T98" fmla="*/ 1688 w 3944"/>
              <a:gd name="T99" fmla="*/ 144 h 3943"/>
              <a:gd name="T100" fmla="*/ 1770 w 3944"/>
              <a:gd name="T101" fmla="*/ 24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4" h="3943">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Open Sans" panose="020B0606030504020204" pitchFamily="34" charset="0"/>
            </a:endParaRPr>
          </a:p>
        </p:txBody>
      </p:sp>
      <p:pic>
        <p:nvPicPr>
          <p:cNvPr id="45" name="Imagen 44" descr="Interfaz de usuario gráfica, Texto&#10;&#10;Descripción generada automáticamente con confianza media">
            <a:extLst>
              <a:ext uri="{FF2B5EF4-FFF2-40B4-BE49-F238E27FC236}">
                <a16:creationId xmlns:a16="http://schemas.microsoft.com/office/drawing/2014/main" id="{A1440397-21F3-4ED2-B8F4-3450B677A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627" y="0"/>
            <a:ext cx="7420745" cy="1059221"/>
          </a:xfrm>
          <a:prstGeom prst="rect">
            <a:avLst/>
          </a:prstGeom>
        </p:spPr>
      </p:pic>
      <p:sp>
        <p:nvSpPr>
          <p:cNvPr id="47" name="TextBox 57">
            <a:extLst>
              <a:ext uri="{FF2B5EF4-FFF2-40B4-BE49-F238E27FC236}">
                <a16:creationId xmlns:a16="http://schemas.microsoft.com/office/drawing/2014/main" id="{A700660D-5BFF-47AA-A51E-7CFD1C223D48}"/>
              </a:ext>
            </a:extLst>
          </p:cNvPr>
          <p:cNvSpPr txBox="1"/>
          <p:nvPr/>
        </p:nvSpPr>
        <p:spPr>
          <a:xfrm flipH="1">
            <a:off x="821979" y="2659539"/>
            <a:ext cx="2965471" cy="400110"/>
          </a:xfrm>
          <a:prstGeom prst="rect">
            <a:avLst/>
          </a:prstGeom>
          <a:noFill/>
        </p:spPr>
        <p:txBody>
          <a:bodyPr wrap="square" rtlCol="0">
            <a:spAutoFit/>
          </a:bodyPr>
          <a:lstStyle/>
          <a:p>
            <a:pPr defTabSz="1218987"/>
            <a:r>
              <a:rPr lang="es-US" sz="2000" b="1" dirty="0">
                <a:solidFill>
                  <a:schemeClr val="accent2">
                    <a:lumMod val="50000"/>
                  </a:schemeClr>
                </a:solidFill>
                <a:latin typeface="Arial Narrow" panose="020B0606020202030204" pitchFamily="34" charset="0"/>
                <a:cs typeface="Segoe UI" panose="020B0502040204020203" pitchFamily="34" charset="0"/>
              </a:rPr>
              <a:t>Identificar el bien relevante</a:t>
            </a:r>
            <a:endParaRPr lang="en-US" sz="2000" b="1" dirty="0">
              <a:solidFill>
                <a:schemeClr val="accent2">
                  <a:lumMod val="50000"/>
                </a:schemeClr>
              </a:solidFill>
              <a:latin typeface="Arial Narrow" panose="020B0606020202030204" pitchFamily="34" charset="0"/>
              <a:cs typeface="Segoe UI" panose="020B0502040204020203" pitchFamily="34" charset="0"/>
            </a:endParaRPr>
          </a:p>
        </p:txBody>
      </p:sp>
    </p:spTree>
    <p:extLst>
      <p:ext uri="{BB962C8B-B14F-4D97-AF65-F5344CB8AC3E}">
        <p14:creationId xmlns:p14="http://schemas.microsoft.com/office/powerpoint/2010/main" val="23908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10;&#10;Descripción generada automáticamente con confianza media">
            <a:extLst>
              <a:ext uri="{FF2B5EF4-FFF2-40B4-BE49-F238E27FC236}">
                <a16:creationId xmlns:a16="http://schemas.microsoft.com/office/drawing/2014/main" id="{44D744C3-4595-4001-8DA6-35C32672C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178" y="0"/>
            <a:ext cx="7420745" cy="1059221"/>
          </a:xfrm>
          <a:prstGeom prst="rect">
            <a:avLst/>
          </a:prstGeom>
        </p:spPr>
      </p:pic>
      <p:grpSp>
        <p:nvGrpSpPr>
          <p:cNvPr id="53" name="Google Shape;1075;p39">
            <a:extLst>
              <a:ext uri="{FF2B5EF4-FFF2-40B4-BE49-F238E27FC236}">
                <a16:creationId xmlns:a16="http://schemas.microsoft.com/office/drawing/2014/main" id="{E327AEFD-8E75-4F18-A3FD-E4E438184F55}"/>
              </a:ext>
            </a:extLst>
          </p:cNvPr>
          <p:cNvGrpSpPr/>
          <p:nvPr/>
        </p:nvGrpSpPr>
        <p:grpSpPr>
          <a:xfrm>
            <a:off x="1250569" y="1792822"/>
            <a:ext cx="10357956" cy="2560820"/>
            <a:chOff x="707180" y="1286425"/>
            <a:chExt cx="9122483" cy="2322822"/>
          </a:xfrm>
        </p:grpSpPr>
        <p:sp>
          <p:nvSpPr>
            <p:cNvPr id="54" name="Google Shape;1076;p39">
              <a:extLst>
                <a:ext uri="{FF2B5EF4-FFF2-40B4-BE49-F238E27FC236}">
                  <a16:creationId xmlns:a16="http://schemas.microsoft.com/office/drawing/2014/main" id="{0B829930-2722-4E25-B3B5-3A03A7E4A376}"/>
                </a:ext>
              </a:extLst>
            </p:cNvPr>
            <p:cNvSpPr/>
            <p:nvPr/>
          </p:nvSpPr>
          <p:spPr>
            <a:xfrm>
              <a:off x="6489881" y="2976165"/>
              <a:ext cx="3339782" cy="633082"/>
            </a:xfrm>
            <a:custGeom>
              <a:avLst/>
              <a:gdLst/>
              <a:ahLst/>
              <a:cxnLst/>
              <a:rect l="l" t="t" r="r" b="b"/>
              <a:pathLst>
                <a:path w="72153" h="17384" extrusionOk="0">
                  <a:moveTo>
                    <a:pt x="1" y="1"/>
                  </a:moveTo>
                  <a:lnTo>
                    <a:pt x="1" y="17384"/>
                  </a:lnTo>
                  <a:lnTo>
                    <a:pt x="72153" y="17384"/>
                  </a:lnTo>
                  <a:lnTo>
                    <a:pt x="72153" y="1"/>
                  </a:lnTo>
                  <a:close/>
                </a:path>
              </a:pathLst>
            </a:custGeom>
            <a:solidFill>
              <a:srgbClr val="EF9121">
                <a:alpha val="42860"/>
              </a:srgbClr>
            </a:solidFill>
            <a:ln>
              <a:noFill/>
            </a:ln>
          </p:spPr>
          <p:txBody>
            <a:bodyPr spcFirstLastPara="1" wrap="square" lIns="182875" tIns="91425" rIns="182875" bIns="91425" anchor="ctr" anchorCtr="0">
              <a:noAutofit/>
            </a:bodyPr>
            <a:lstStyle/>
            <a:p>
              <a:pPr marL="0" lvl="0" indent="0" algn="ctr" rtl="0">
                <a:spcBef>
                  <a:spcPts val="0"/>
                </a:spcBef>
                <a:spcAft>
                  <a:spcPts val="0"/>
                </a:spcAft>
                <a:buClr>
                  <a:srgbClr val="000000"/>
                </a:buClr>
                <a:buSzPts val="1100"/>
                <a:buFont typeface="Arial"/>
                <a:buNone/>
              </a:pPr>
              <a:r>
                <a:rPr lang="es-MX" sz="2000" b="1" dirty="0">
                  <a:solidFill>
                    <a:srgbClr val="0070C0"/>
                  </a:solidFill>
                  <a:latin typeface="Arial Narrow" panose="020B0606020202030204" pitchFamily="34" charset="0"/>
                </a:rPr>
                <a:t>Mediación de concertación</a:t>
              </a:r>
              <a:endParaRPr sz="2000" b="1" dirty="0">
                <a:solidFill>
                  <a:srgbClr val="0070C0"/>
                </a:solidFill>
                <a:latin typeface="Arial Narrow" panose="020B0606020202030204" pitchFamily="34" charset="0"/>
              </a:endParaRPr>
            </a:p>
          </p:txBody>
        </p:sp>
        <p:sp>
          <p:nvSpPr>
            <p:cNvPr id="55" name="Google Shape;1077;p39">
              <a:extLst>
                <a:ext uri="{FF2B5EF4-FFF2-40B4-BE49-F238E27FC236}">
                  <a16:creationId xmlns:a16="http://schemas.microsoft.com/office/drawing/2014/main" id="{7C8A85B2-7CDD-4687-B798-6E4EF8579AFC}"/>
                </a:ext>
              </a:extLst>
            </p:cNvPr>
            <p:cNvSpPr/>
            <p:nvPr/>
          </p:nvSpPr>
          <p:spPr>
            <a:xfrm>
              <a:off x="707180" y="1511679"/>
              <a:ext cx="671143"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a:solidFill>
                    <a:schemeClr val="accent5"/>
                  </a:solidFill>
                  <a:latin typeface="Roboto"/>
                  <a:ea typeface="Roboto"/>
                  <a:cs typeface="Roboto"/>
                  <a:sym typeface="Roboto"/>
                </a:rPr>
                <a:t>01</a:t>
              </a:r>
              <a:endParaRPr sz="1200" b="1">
                <a:solidFill>
                  <a:schemeClr val="accent5"/>
                </a:solidFill>
                <a:latin typeface="Roboto"/>
                <a:ea typeface="Roboto"/>
                <a:cs typeface="Roboto"/>
                <a:sym typeface="Roboto"/>
              </a:endParaRPr>
            </a:p>
          </p:txBody>
        </p:sp>
        <p:sp>
          <p:nvSpPr>
            <p:cNvPr id="56" name="Google Shape;1078;p39">
              <a:extLst>
                <a:ext uri="{FF2B5EF4-FFF2-40B4-BE49-F238E27FC236}">
                  <a16:creationId xmlns:a16="http://schemas.microsoft.com/office/drawing/2014/main" id="{F26A73A8-4590-4D30-949E-89F3F475EB35}"/>
                </a:ext>
              </a:extLst>
            </p:cNvPr>
            <p:cNvSpPr/>
            <p:nvPr/>
          </p:nvSpPr>
          <p:spPr>
            <a:xfrm>
              <a:off x="3619613" y="1286425"/>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chemeClr val="accent5"/>
            </a:solidFill>
            <a:ln>
              <a:noFill/>
            </a:ln>
          </p:spPr>
          <p:txBody>
            <a:bodyPr spcFirstLastPara="1" wrap="square" lIns="91425" tIns="182875" rIns="91425" bIns="91425" anchor="ctr" anchorCtr="0">
              <a:noAutofit/>
            </a:bodyPr>
            <a:lstStyle/>
            <a:p>
              <a:pPr marL="0" lvl="0" indent="0" algn="ctr" rtl="0">
                <a:spcBef>
                  <a:spcPts val="0"/>
                </a:spcBef>
                <a:spcAft>
                  <a:spcPts val="0"/>
                </a:spcAft>
                <a:buClr>
                  <a:srgbClr val="000000"/>
                </a:buClr>
                <a:buSzPts val="1100"/>
                <a:buFont typeface="Arial"/>
                <a:buNone/>
              </a:pPr>
              <a:endParaRPr sz="2400" dirty="0">
                <a:latin typeface="Fira Sans Extra Condensed Medium"/>
                <a:ea typeface="Fira Sans Extra Condensed Medium"/>
                <a:cs typeface="Fira Sans Extra Condensed Medium"/>
                <a:sym typeface="Fira Sans Extra Condensed Medium"/>
              </a:endParaRPr>
            </a:p>
          </p:txBody>
        </p:sp>
        <p:sp>
          <p:nvSpPr>
            <p:cNvPr id="57" name="Google Shape;1079;p39">
              <a:extLst>
                <a:ext uri="{FF2B5EF4-FFF2-40B4-BE49-F238E27FC236}">
                  <a16:creationId xmlns:a16="http://schemas.microsoft.com/office/drawing/2014/main" id="{690F17D1-8417-4142-96A2-CD38D7F0AEA5}"/>
                </a:ext>
              </a:extLst>
            </p:cNvPr>
            <p:cNvSpPr/>
            <p:nvPr/>
          </p:nvSpPr>
          <p:spPr>
            <a:xfrm>
              <a:off x="1378363" y="1511673"/>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600" b="1" dirty="0">
                  <a:solidFill>
                    <a:srgbClr val="FFFFFF"/>
                  </a:solidFill>
                  <a:latin typeface="Arial Narrow" panose="020B0606020202030204" pitchFamily="34" charset="0"/>
                  <a:ea typeface="Roboto"/>
                  <a:cs typeface="Roboto"/>
                  <a:sym typeface="Roboto"/>
                </a:rPr>
                <a:t>Mediación cognitiva</a:t>
              </a:r>
              <a:endParaRPr sz="1100" b="1" dirty="0">
                <a:solidFill>
                  <a:srgbClr val="FFFFFF"/>
                </a:solidFill>
                <a:latin typeface="Arial Narrow" panose="020B0606020202030204" pitchFamily="34" charset="0"/>
                <a:ea typeface="Roboto"/>
                <a:cs typeface="Roboto"/>
                <a:sym typeface="Roboto"/>
              </a:endParaRPr>
            </a:p>
          </p:txBody>
        </p:sp>
      </p:grpSp>
      <p:grpSp>
        <p:nvGrpSpPr>
          <p:cNvPr id="58" name="Google Shape;1080;p39">
            <a:extLst>
              <a:ext uri="{FF2B5EF4-FFF2-40B4-BE49-F238E27FC236}">
                <a16:creationId xmlns:a16="http://schemas.microsoft.com/office/drawing/2014/main" id="{5496C051-8FB2-452A-BC1E-46B2B8B57F5F}"/>
              </a:ext>
            </a:extLst>
          </p:cNvPr>
          <p:cNvGrpSpPr/>
          <p:nvPr/>
        </p:nvGrpSpPr>
        <p:grpSpPr>
          <a:xfrm>
            <a:off x="1250568" y="2631965"/>
            <a:ext cx="8633661" cy="964026"/>
            <a:chOff x="707180" y="2047579"/>
            <a:chExt cx="7603856" cy="874431"/>
          </a:xfrm>
        </p:grpSpPr>
        <p:sp>
          <p:nvSpPr>
            <p:cNvPr id="59" name="Google Shape;1081;p39">
              <a:extLst>
                <a:ext uri="{FF2B5EF4-FFF2-40B4-BE49-F238E27FC236}">
                  <a16:creationId xmlns:a16="http://schemas.microsoft.com/office/drawing/2014/main" id="{45BC2EFF-6B25-4C14-84A6-641BB8C68CE4}"/>
                </a:ext>
              </a:extLst>
            </p:cNvPr>
            <p:cNvSpPr/>
            <p:nvPr/>
          </p:nvSpPr>
          <p:spPr>
            <a:xfrm>
              <a:off x="4971254" y="2168245"/>
              <a:ext cx="3339782" cy="633082"/>
            </a:xfrm>
            <a:custGeom>
              <a:avLst/>
              <a:gdLst/>
              <a:ahLst/>
              <a:cxnLst/>
              <a:rect l="l" t="t" r="r" b="b"/>
              <a:pathLst>
                <a:path w="72153" h="17384" extrusionOk="0">
                  <a:moveTo>
                    <a:pt x="1" y="1"/>
                  </a:moveTo>
                  <a:lnTo>
                    <a:pt x="1" y="17384"/>
                  </a:lnTo>
                  <a:lnTo>
                    <a:pt x="72153" y="17384"/>
                  </a:lnTo>
                  <a:lnTo>
                    <a:pt x="72153" y="1"/>
                  </a:lnTo>
                  <a:close/>
                </a:path>
              </a:pathLst>
            </a:custGeom>
            <a:solidFill>
              <a:srgbClr val="D6591E">
                <a:alpha val="42860"/>
              </a:srgbClr>
            </a:solidFill>
            <a:ln>
              <a:noFill/>
            </a:ln>
          </p:spPr>
          <p:txBody>
            <a:bodyPr spcFirstLastPara="1" wrap="square" lIns="182875" tIns="91425" rIns="182875" bIns="91425" anchor="ctr" anchorCtr="0">
              <a:noAutofit/>
            </a:bodyPr>
            <a:lstStyle/>
            <a:p>
              <a:pPr marL="0" lvl="0" indent="0" algn="ctr" rtl="0">
                <a:spcBef>
                  <a:spcPts val="0"/>
                </a:spcBef>
                <a:spcAft>
                  <a:spcPts val="0"/>
                </a:spcAft>
                <a:buClr>
                  <a:srgbClr val="000000"/>
                </a:buClr>
                <a:buSzPts val="1100"/>
                <a:buFont typeface="Arial"/>
                <a:buNone/>
              </a:pPr>
              <a:r>
                <a:rPr lang="en" sz="2000" b="1" dirty="0">
                  <a:solidFill>
                    <a:srgbClr val="C00000"/>
                  </a:solidFill>
                  <a:latin typeface="Arial Narrow" panose="020B0606020202030204" pitchFamily="34" charset="0"/>
                  <a:ea typeface="Roboto"/>
                  <a:cs typeface="Roboto"/>
                  <a:sym typeface="Roboto"/>
                </a:rPr>
                <a:t>Mediación interpretativa</a:t>
              </a:r>
              <a:endParaRPr sz="2000" b="1" dirty="0">
                <a:solidFill>
                  <a:srgbClr val="C00000"/>
                </a:solidFill>
                <a:latin typeface="Arial Narrow" panose="020B0606020202030204" pitchFamily="34" charset="0"/>
                <a:ea typeface="Roboto"/>
                <a:cs typeface="Roboto"/>
                <a:sym typeface="Roboto"/>
              </a:endParaRPr>
            </a:p>
          </p:txBody>
        </p:sp>
        <p:sp>
          <p:nvSpPr>
            <p:cNvPr id="60" name="Google Shape;1082;p39">
              <a:extLst>
                <a:ext uri="{FF2B5EF4-FFF2-40B4-BE49-F238E27FC236}">
                  <a16:creationId xmlns:a16="http://schemas.microsoft.com/office/drawing/2014/main" id="{9E22DE9E-6CAD-4A1D-A047-687411FC9B29}"/>
                </a:ext>
              </a:extLst>
            </p:cNvPr>
            <p:cNvSpPr/>
            <p:nvPr/>
          </p:nvSpPr>
          <p:spPr>
            <a:xfrm>
              <a:off x="707180" y="2272833"/>
              <a:ext cx="671143"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a:solidFill>
                    <a:srgbClr val="FB8569"/>
                  </a:solidFill>
                  <a:latin typeface="Roboto"/>
                  <a:ea typeface="Roboto"/>
                  <a:cs typeface="Roboto"/>
                  <a:sym typeface="Roboto"/>
                </a:rPr>
                <a:t>02</a:t>
              </a:r>
              <a:endParaRPr sz="1200" b="1">
                <a:solidFill>
                  <a:srgbClr val="FB8569"/>
                </a:solidFill>
                <a:latin typeface="Roboto"/>
                <a:ea typeface="Roboto"/>
                <a:cs typeface="Roboto"/>
                <a:sym typeface="Roboto"/>
              </a:endParaRPr>
            </a:p>
          </p:txBody>
        </p:sp>
        <p:sp>
          <p:nvSpPr>
            <p:cNvPr id="61" name="Google Shape;1083;p39">
              <a:extLst>
                <a:ext uri="{FF2B5EF4-FFF2-40B4-BE49-F238E27FC236}">
                  <a16:creationId xmlns:a16="http://schemas.microsoft.com/office/drawing/2014/main" id="{08DB83F2-E597-4C15-AF7A-2B354910ECDE}"/>
                </a:ext>
              </a:extLst>
            </p:cNvPr>
            <p:cNvSpPr/>
            <p:nvPr/>
          </p:nvSpPr>
          <p:spPr>
            <a:xfrm>
              <a:off x="3619613" y="2047579"/>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chemeClr val="accent4"/>
            </a:solidFill>
            <a:ln>
              <a:noFill/>
            </a:ln>
          </p:spPr>
          <p:txBody>
            <a:bodyPr spcFirstLastPara="1" wrap="square" lIns="91425" tIns="182875" rIns="91425" bIns="91425" anchor="ctr" anchorCtr="0">
              <a:noAutofit/>
            </a:bodyPr>
            <a:lstStyle/>
            <a:p>
              <a:pPr marL="0" lvl="0" indent="0" algn="ctr" rtl="0">
                <a:spcBef>
                  <a:spcPts val="0"/>
                </a:spcBef>
                <a:spcAft>
                  <a:spcPts val="0"/>
                </a:spcAft>
                <a:buClr>
                  <a:srgbClr val="000000"/>
                </a:buClr>
                <a:buSzPts val="1100"/>
                <a:buFont typeface="Arial"/>
                <a:buNone/>
              </a:pPr>
              <a:endParaRPr sz="2400">
                <a:latin typeface="Fira Sans Extra Condensed Medium"/>
                <a:ea typeface="Fira Sans Extra Condensed Medium"/>
                <a:cs typeface="Fira Sans Extra Condensed Medium"/>
                <a:sym typeface="Fira Sans Extra Condensed Medium"/>
              </a:endParaRPr>
            </a:p>
          </p:txBody>
        </p:sp>
        <p:sp>
          <p:nvSpPr>
            <p:cNvPr id="62" name="Google Shape;1084;p39">
              <a:extLst>
                <a:ext uri="{FF2B5EF4-FFF2-40B4-BE49-F238E27FC236}">
                  <a16:creationId xmlns:a16="http://schemas.microsoft.com/office/drawing/2014/main" id="{F4AF8BFA-3900-4E52-9252-34E35F09F531}"/>
                </a:ext>
              </a:extLst>
            </p:cNvPr>
            <p:cNvSpPr/>
            <p:nvPr/>
          </p:nvSpPr>
          <p:spPr>
            <a:xfrm>
              <a:off x="1378363" y="2272827"/>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8287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002060"/>
                  </a:solidFill>
                  <a:latin typeface="Arial Narrow" panose="020B0606020202030204" pitchFamily="34" charset="0"/>
                  <a:ea typeface="Roboto"/>
                  <a:cs typeface="Roboto"/>
                  <a:sym typeface="Roboto"/>
                </a:rPr>
                <a:t>Creación del derecho en sede legislativa</a:t>
              </a:r>
              <a:endParaRPr sz="1100" b="1" dirty="0">
                <a:solidFill>
                  <a:srgbClr val="002060"/>
                </a:solidFill>
                <a:latin typeface="Arial Narrow" panose="020B0606020202030204" pitchFamily="34" charset="0"/>
                <a:ea typeface="Roboto"/>
                <a:cs typeface="Roboto"/>
                <a:sym typeface="Roboto"/>
              </a:endParaRPr>
            </a:p>
          </p:txBody>
        </p:sp>
      </p:grpSp>
      <p:sp>
        <p:nvSpPr>
          <p:cNvPr id="69" name="Google Shape;1091;p39">
            <a:extLst>
              <a:ext uri="{FF2B5EF4-FFF2-40B4-BE49-F238E27FC236}">
                <a16:creationId xmlns:a16="http://schemas.microsoft.com/office/drawing/2014/main" id="{82B71015-781E-4C07-9B8E-A974A7680072}"/>
              </a:ext>
            </a:extLst>
          </p:cNvPr>
          <p:cNvSpPr/>
          <p:nvPr/>
        </p:nvSpPr>
        <p:spPr>
          <a:xfrm>
            <a:off x="6098483" y="4546394"/>
            <a:ext cx="3785745" cy="830998"/>
          </a:xfrm>
          <a:custGeom>
            <a:avLst/>
            <a:gdLst/>
            <a:ahLst/>
            <a:cxnLst/>
            <a:rect l="l" t="t" r="r" b="b"/>
            <a:pathLst>
              <a:path w="72153" h="17384" extrusionOk="0">
                <a:moveTo>
                  <a:pt x="1" y="1"/>
                </a:moveTo>
                <a:lnTo>
                  <a:pt x="1" y="17384"/>
                </a:lnTo>
                <a:lnTo>
                  <a:pt x="72153" y="17384"/>
                </a:lnTo>
                <a:lnTo>
                  <a:pt x="72153" y="1"/>
                </a:lnTo>
                <a:close/>
              </a:path>
            </a:pathLst>
          </a:custGeom>
          <a:solidFill>
            <a:srgbClr val="B7589D">
              <a:alpha val="42860"/>
            </a:srgbClr>
          </a:solidFill>
          <a:ln>
            <a:noFill/>
          </a:ln>
        </p:spPr>
        <p:txBody>
          <a:bodyPr spcFirstLastPara="1" wrap="square" lIns="182875" tIns="91425" rIns="18287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000000"/>
                </a:solidFill>
                <a:latin typeface="Arial Narrow" panose="020B0606020202030204" pitchFamily="34" charset="0"/>
                <a:ea typeface="Roboto"/>
                <a:cs typeface="Roboto"/>
                <a:sym typeface="Roboto"/>
              </a:rPr>
              <a:t>Selección que lo exterioriza.</a:t>
            </a:r>
          </a:p>
          <a:p>
            <a:pPr marL="0" lvl="0" indent="0" algn="ctr" rtl="0">
              <a:spcBef>
                <a:spcPts val="0"/>
              </a:spcBef>
              <a:spcAft>
                <a:spcPts val="0"/>
              </a:spcAft>
              <a:buClr>
                <a:srgbClr val="000000"/>
              </a:buClr>
              <a:buSzPts val="1100"/>
              <a:buFont typeface="Arial"/>
              <a:buNone/>
            </a:pPr>
            <a:r>
              <a:rPr lang="en" sz="1600" b="1" dirty="0">
                <a:solidFill>
                  <a:srgbClr val="000000"/>
                </a:solidFill>
                <a:latin typeface="Arial Narrow" panose="020B0606020202030204" pitchFamily="34" charset="0"/>
                <a:ea typeface="Roboto"/>
                <a:cs typeface="Roboto"/>
                <a:sym typeface="Roboto"/>
              </a:rPr>
              <a:t>Al definir se precisa, se limita, se integra al derecho positivo</a:t>
            </a:r>
            <a:endParaRPr sz="1600" b="1" dirty="0">
              <a:solidFill>
                <a:srgbClr val="000000"/>
              </a:solidFill>
              <a:latin typeface="Arial Narrow" panose="020B0606020202030204" pitchFamily="34" charset="0"/>
              <a:ea typeface="Roboto"/>
              <a:cs typeface="Roboto"/>
              <a:sym typeface="Roboto"/>
            </a:endParaRPr>
          </a:p>
        </p:txBody>
      </p:sp>
      <p:sp>
        <p:nvSpPr>
          <p:cNvPr id="70" name="Google Shape;1092;p39">
            <a:extLst>
              <a:ext uri="{FF2B5EF4-FFF2-40B4-BE49-F238E27FC236}">
                <a16:creationId xmlns:a16="http://schemas.microsoft.com/office/drawing/2014/main" id="{5CF7978B-41F9-4223-B6FD-33D9E75E87FF}"/>
              </a:ext>
            </a:extLst>
          </p:cNvPr>
          <p:cNvSpPr/>
          <p:nvPr/>
        </p:nvSpPr>
        <p:spPr>
          <a:xfrm>
            <a:off x="1250626" y="4661699"/>
            <a:ext cx="762037" cy="467372"/>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dirty="0">
                <a:solidFill>
                  <a:schemeClr val="accent2"/>
                </a:solidFill>
                <a:latin typeface="Roboto"/>
                <a:ea typeface="Roboto"/>
                <a:cs typeface="Roboto"/>
                <a:sym typeface="Roboto"/>
              </a:rPr>
              <a:t>03</a:t>
            </a:r>
            <a:endParaRPr sz="1200" b="1" dirty="0">
              <a:solidFill>
                <a:schemeClr val="accent2"/>
              </a:solidFill>
              <a:latin typeface="Roboto"/>
              <a:ea typeface="Roboto"/>
              <a:cs typeface="Roboto"/>
              <a:sym typeface="Roboto"/>
            </a:endParaRPr>
          </a:p>
        </p:txBody>
      </p:sp>
      <p:sp>
        <p:nvSpPr>
          <p:cNvPr id="71" name="Google Shape;1093;p39">
            <a:extLst>
              <a:ext uri="{FF2B5EF4-FFF2-40B4-BE49-F238E27FC236}">
                <a16:creationId xmlns:a16="http://schemas.microsoft.com/office/drawing/2014/main" id="{5225E27C-4990-4308-B340-DEDE50D6A64A}"/>
              </a:ext>
            </a:extLst>
          </p:cNvPr>
          <p:cNvSpPr/>
          <p:nvPr/>
        </p:nvSpPr>
        <p:spPr>
          <a:xfrm>
            <a:off x="4557495" y="4413366"/>
            <a:ext cx="1066487" cy="964026"/>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chemeClr val="accent2"/>
          </a:solidFill>
          <a:ln>
            <a:noFill/>
          </a:ln>
        </p:spPr>
        <p:txBody>
          <a:bodyPr spcFirstLastPara="1" wrap="square" lIns="91425" tIns="182875" rIns="91425" bIns="91425" anchor="ctr" anchorCtr="0">
            <a:noAutofit/>
          </a:bodyPr>
          <a:lstStyle/>
          <a:p>
            <a:pPr marL="0" lvl="0" indent="0" algn="ctr" rtl="0">
              <a:spcBef>
                <a:spcPts val="0"/>
              </a:spcBef>
              <a:spcAft>
                <a:spcPts val="0"/>
              </a:spcAft>
              <a:buClr>
                <a:srgbClr val="000000"/>
              </a:buClr>
              <a:buSzPts val="1100"/>
              <a:buFont typeface="Arial"/>
              <a:buNone/>
            </a:pPr>
            <a:endParaRPr sz="2400">
              <a:latin typeface="Fira Sans Extra Condensed Medium"/>
              <a:ea typeface="Fira Sans Extra Condensed Medium"/>
              <a:cs typeface="Fira Sans Extra Condensed Medium"/>
              <a:sym typeface="Fira Sans Extra Condensed Medium"/>
            </a:endParaRPr>
          </a:p>
        </p:txBody>
      </p:sp>
      <p:sp>
        <p:nvSpPr>
          <p:cNvPr id="72" name="Google Shape;1094;p39">
            <a:extLst>
              <a:ext uri="{FF2B5EF4-FFF2-40B4-BE49-F238E27FC236}">
                <a16:creationId xmlns:a16="http://schemas.microsoft.com/office/drawing/2014/main" id="{4B6DB3CF-D93A-4C37-87E4-9BB6815AC1D5}"/>
              </a:ext>
            </a:extLst>
          </p:cNvPr>
          <p:cNvSpPr/>
          <p:nvPr/>
        </p:nvSpPr>
        <p:spPr>
          <a:xfrm>
            <a:off x="2012708" y="4221922"/>
            <a:ext cx="1983231" cy="1346914"/>
          </a:xfrm>
          <a:custGeom>
            <a:avLst/>
            <a:gdLst/>
            <a:ahLst/>
            <a:cxnLst/>
            <a:rect l="l" t="t" r="r" b="b"/>
            <a:pathLst>
              <a:path w="28885" h="17419" extrusionOk="0">
                <a:moveTo>
                  <a:pt x="0" y="0"/>
                </a:moveTo>
                <a:lnTo>
                  <a:pt x="0" y="17419"/>
                </a:lnTo>
                <a:lnTo>
                  <a:pt x="28885" y="17419"/>
                </a:lnTo>
                <a:lnTo>
                  <a:pt x="28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600" b="1" dirty="0">
                <a:solidFill>
                  <a:srgbClr val="FFFFFF"/>
                </a:solidFill>
                <a:latin typeface="Arial Narrow" panose="020B0606020202030204" pitchFamily="34" charset="0"/>
                <a:ea typeface="Roboto"/>
                <a:cs typeface="Roboto"/>
                <a:sym typeface="Roboto"/>
              </a:rPr>
              <a:t>…por lo que el resultado no es la protección absoluta de un derecho</a:t>
            </a:r>
            <a:endParaRPr sz="1100" b="1" dirty="0">
              <a:solidFill>
                <a:srgbClr val="FFFFFF"/>
              </a:solidFill>
              <a:latin typeface="Arial Narrow" panose="020B0606020202030204" pitchFamily="34" charset="0"/>
              <a:ea typeface="Roboto"/>
              <a:cs typeface="Roboto"/>
              <a:sym typeface="Roboto"/>
            </a:endParaRPr>
          </a:p>
        </p:txBody>
      </p:sp>
      <p:grpSp>
        <p:nvGrpSpPr>
          <p:cNvPr id="90" name="Google Shape;1112;p39">
            <a:extLst>
              <a:ext uri="{FF2B5EF4-FFF2-40B4-BE49-F238E27FC236}">
                <a16:creationId xmlns:a16="http://schemas.microsoft.com/office/drawing/2014/main" id="{F3B5A2FF-B04A-4E48-A829-B67B9BF05B85}"/>
              </a:ext>
            </a:extLst>
          </p:cNvPr>
          <p:cNvGrpSpPr/>
          <p:nvPr/>
        </p:nvGrpSpPr>
        <p:grpSpPr>
          <a:xfrm>
            <a:off x="4813882" y="2947394"/>
            <a:ext cx="477836" cy="432949"/>
            <a:chOff x="4293675" y="2190525"/>
            <a:chExt cx="356025" cy="324525"/>
          </a:xfrm>
        </p:grpSpPr>
        <p:sp>
          <p:nvSpPr>
            <p:cNvPr id="91" name="Google Shape;1113;p39">
              <a:extLst>
                <a:ext uri="{FF2B5EF4-FFF2-40B4-BE49-F238E27FC236}">
                  <a16:creationId xmlns:a16="http://schemas.microsoft.com/office/drawing/2014/main" id="{EDF38080-F22A-496D-B838-5F3AB5780FFD}"/>
                </a:ext>
              </a:extLst>
            </p:cNvPr>
            <p:cNvSpPr/>
            <p:nvPr/>
          </p:nvSpPr>
          <p:spPr>
            <a:xfrm>
              <a:off x="4293675" y="2190525"/>
              <a:ext cx="356025" cy="324525"/>
            </a:xfrm>
            <a:custGeom>
              <a:avLst/>
              <a:gdLst/>
              <a:ahLst/>
              <a:cxnLst/>
              <a:rect l="l" t="t" r="r" b="b"/>
              <a:pathLst>
                <a:path w="14241" h="12981" extrusionOk="0">
                  <a:moveTo>
                    <a:pt x="12752" y="4587"/>
                  </a:moveTo>
                  <a:cubicBezTo>
                    <a:pt x="13193" y="4658"/>
                    <a:pt x="13526" y="5051"/>
                    <a:pt x="13526" y="5515"/>
                  </a:cubicBezTo>
                  <a:cubicBezTo>
                    <a:pt x="13526" y="5968"/>
                    <a:pt x="13205" y="6361"/>
                    <a:pt x="12752" y="6432"/>
                  </a:cubicBezTo>
                  <a:lnTo>
                    <a:pt x="12752" y="4587"/>
                  </a:lnTo>
                  <a:close/>
                  <a:moveTo>
                    <a:pt x="5120" y="3408"/>
                  </a:moveTo>
                  <a:lnTo>
                    <a:pt x="5120" y="7611"/>
                  </a:lnTo>
                  <a:lnTo>
                    <a:pt x="1822" y="7611"/>
                  </a:lnTo>
                  <a:cubicBezTo>
                    <a:pt x="36" y="5718"/>
                    <a:pt x="1418" y="3872"/>
                    <a:pt x="1822" y="3408"/>
                  </a:cubicBezTo>
                  <a:close/>
                  <a:moveTo>
                    <a:pt x="12038" y="896"/>
                  </a:moveTo>
                  <a:lnTo>
                    <a:pt x="12038" y="10135"/>
                  </a:lnTo>
                  <a:lnTo>
                    <a:pt x="5835" y="7730"/>
                  </a:lnTo>
                  <a:lnTo>
                    <a:pt x="5835" y="3313"/>
                  </a:lnTo>
                  <a:lnTo>
                    <a:pt x="12038" y="896"/>
                  </a:lnTo>
                  <a:close/>
                  <a:moveTo>
                    <a:pt x="4668" y="8337"/>
                  </a:moveTo>
                  <a:lnTo>
                    <a:pt x="7168" y="12278"/>
                  </a:lnTo>
                  <a:lnTo>
                    <a:pt x="5073" y="12278"/>
                  </a:lnTo>
                  <a:lnTo>
                    <a:pt x="2572" y="8337"/>
                  </a:lnTo>
                  <a:close/>
                  <a:moveTo>
                    <a:pt x="12385" y="0"/>
                  </a:moveTo>
                  <a:cubicBezTo>
                    <a:pt x="12344" y="0"/>
                    <a:pt x="12303" y="6"/>
                    <a:pt x="12264" y="15"/>
                  </a:cubicBezTo>
                  <a:lnTo>
                    <a:pt x="5406" y="2682"/>
                  </a:lnTo>
                  <a:lnTo>
                    <a:pt x="1656" y="2682"/>
                  </a:lnTo>
                  <a:cubicBezTo>
                    <a:pt x="1560" y="2682"/>
                    <a:pt x="1465" y="2729"/>
                    <a:pt x="1406" y="2789"/>
                  </a:cubicBezTo>
                  <a:cubicBezTo>
                    <a:pt x="1370" y="2812"/>
                    <a:pt x="715" y="3467"/>
                    <a:pt x="394" y="4467"/>
                  </a:cubicBezTo>
                  <a:cubicBezTo>
                    <a:pt x="72" y="5408"/>
                    <a:pt x="1" y="6813"/>
                    <a:pt x="1406" y="8218"/>
                  </a:cubicBezTo>
                  <a:cubicBezTo>
                    <a:pt x="1477" y="8289"/>
                    <a:pt x="1560" y="8325"/>
                    <a:pt x="1656" y="8325"/>
                  </a:cubicBezTo>
                  <a:lnTo>
                    <a:pt x="1739" y="8325"/>
                  </a:lnTo>
                  <a:lnTo>
                    <a:pt x="4585" y="12814"/>
                  </a:lnTo>
                  <a:cubicBezTo>
                    <a:pt x="4644" y="12921"/>
                    <a:pt x="4763" y="12980"/>
                    <a:pt x="4882" y="12980"/>
                  </a:cubicBezTo>
                  <a:lnTo>
                    <a:pt x="7823" y="12980"/>
                  </a:lnTo>
                  <a:cubicBezTo>
                    <a:pt x="8025" y="12980"/>
                    <a:pt x="8192" y="12814"/>
                    <a:pt x="8192" y="12623"/>
                  </a:cubicBezTo>
                  <a:cubicBezTo>
                    <a:pt x="8192" y="12552"/>
                    <a:pt x="8156" y="12468"/>
                    <a:pt x="8109" y="12421"/>
                  </a:cubicBezTo>
                  <a:lnTo>
                    <a:pt x="5573" y="8385"/>
                  </a:lnTo>
                  <a:lnTo>
                    <a:pt x="5573" y="8385"/>
                  </a:lnTo>
                  <a:lnTo>
                    <a:pt x="12264" y="10980"/>
                  </a:lnTo>
                  <a:cubicBezTo>
                    <a:pt x="12312" y="11004"/>
                    <a:pt x="12359" y="11016"/>
                    <a:pt x="12395" y="11016"/>
                  </a:cubicBezTo>
                  <a:cubicBezTo>
                    <a:pt x="12478" y="11016"/>
                    <a:pt x="12550" y="11004"/>
                    <a:pt x="12609" y="10956"/>
                  </a:cubicBezTo>
                  <a:cubicBezTo>
                    <a:pt x="12717" y="10885"/>
                    <a:pt x="12776" y="10778"/>
                    <a:pt x="12776" y="10659"/>
                  </a:cubicBezTo>
                  <a:lnTo>
                    <a:pt x="12776" y="7158"/>
                  </a:lnTo>
                  <a:cubicBezTo>
                    <a:pt x="13610" y="7075"/>
                    <a:pt x="14241" y="6372"/>
                    <a:pt x="14241" y="5515"/>
                  </a:cubicBezTo>
                  <a:cubicBezTo>
                    <a:pt x="14241" y="4646"/>
                    <a:pt x="13586" y="3944"/>
                    <a:pt x="12752" y="3860"/>
                  </a:cubicBezTo>
                  <a:lnTo>
                    <a:pt x="12752" y="360"/>
                  </a:lnTo>
                  <a:cubicBezTo>
                    <a:pt x="12752" y="241"/>
                    <a:pt x="12693" y="134"/>
                    <a:pt x="12597" y="62"/>
                  </a:cubicBezTo>
                  <a:cubicBezTo>
                    <a:pt x="12530" y="17"/>
                    <a:pt x="12457" y="0"/>
                    <a:pt x="12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14;p39">
              <a:extLst>
                <a:ext uri="{FF2B5EF4-FFF2-40B4-BE49-F238E27FC236}">
                  <a16:creationId xmlns:a16="http://schemas.microsoft.com/office/drawing/2014/main" id="{7FDC0B5A-2843-4526-9B39-36AF68419F1A}"/>
                </a:ext>
              </a:extLst>
            </p:cNvPr>
            <p:cNvSpPr/>
            <p:nvPr/>
          </p:nvSpPr>
          <p:spPr>
            <a:xfrm>
              <a:off x="4565725" y="2319750"/>
              <a:ext cx="19375" cy="17900"/>
            </a:xfrm>
            <a:custGeom>
              <a:avLst/>
              <a:gdLst/>
              <a:ahLst/>
              <a:cxnLst/>
              <a:rect l="l" t="t" r="r" b="b"/>
              <a:pathLst>
                <a:path w="775" h="716" extrusionOk="0">
                  <a:moveTo>
                    <a:pt x="370" y="1"/>
                  </a:moveTo>
                  <a:cubicBezTo>
                    <a:pt x="180" y="1"/>
                    <a:pt x="13" y="168"/>
                    <a:pt x="13" y="358"/>
                  </a:cubicBezTo>
                  <a:cubicBezTo>
                    <a:pt x="1" y="549"/>
                    <a:pt x="168" y="715"/>
                    <a:pt x="370" y="715"/>
                  </a:cubicBezTo>
                  <a:lnTo>
                    <a:pt x="418" y="715"/>
                  </a:lnTo>
                  <a:cubicBezTo>
                    <a:pt x="608" y="715"/>
                    <a:pt x="775" y="549"/>
                    <a:pt x="775" y="358"/>
                  </a:cubicBezTo>
                  <a:cubicBezTo>
                    <a:pt x="775" y="168"/>
                    <a:pt x="608"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15;p39">
              <a:extLst>
                <a:ext uri="{FF2B5EF4-FFF2-40B4-BE49-F238E27FC236}">
                  <a16:creationId xmlns:a16="http://schemas.microsoft.com/office/drawing/2014/main" id="{F3418A93-043B-46B3-9C83-650C0856D62F}"/>
                </a:ext>
              </a:extLst>
            </p:cNvPr>
            <p:cNvSpPr/>
            <p:nvPr/>
          </p:nvSpPr>
          <p:spPr>
            <a:xfrm>
              <a:off x="4531200" y="2319750"/>
              <a:ext cx="18775" cy="17900"/>
            </a:xfrm>
            <a:custGeom>
              <a:avLst/>
              <a:gdLst/>
              <a:ahLst/>
              <a:cxnLst/>
              <a:rect l="l" t="t" r="r" b="b"/>
              <a:pathLst>
                <a:path w="751" h="716" extrusionOk="0">
                  <a:moveTo>
                    <a:pt x="358" y="1"/>
                  </a:moveTo>
                  <a:cubicBezTo>
                    <a:pt x="156" y="1"/>
                    <a:pt x="1" y="168"/>
                    <a:pt x="1" y="358"/>
                  </a:cubicBezTo>
                  <a:cubicBezTo>
                    <a:pt x="1" y="549"/>
                    <a:pt x="156" y="715"/>
                    <a:pt x="358" y="715"/>
                  </a:cubicBezTo>
                  <a:lnTo>
                    <a:pt x="394" y="715"/>
                  </a:lnTo>
                  <a:cubicBezTo>
                    <a:pt x="596" y="715"/>
                    <a:pt x="751" y="549"/>
                    <a:pt x="751" y="358"/>
                  </a:cubicBezTo>
                  <a:cubicBezTo>
                    <a:pt x="751" y="168"/>
                    <a:pt x="596"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16;p39">
              <a:extLst>
                <a:ext uri="{FF2B5EF4-FFF2-40B4-BE49-F238E27FC236}">
                  <a16:creationId xmlns:a16="http://schemas.microsoft.com/office/drawing/2014/main" id="{A7D62C96-B18E-4328-8D8D-09522AE23B96}"/>
                </a:ext>
              </a:extLst>
            </p:cNvPr>
            <p:cNvSpPr/>
            <p:nvPr/>
          </p:nvSpPr>
          <p:spPr>
            <a:xfrm>
              <a:off x="4496075" y="2319750"/>
              <a:ext cx="19075" cy="17900"/>
            </a:xfrm>
            <a:custGeom>
              <a:avLst/>
              <a:gdLst/>
              <a:ahLst/>
              <a:cxnLst/>
              <a:rect l="l" t="t" r="r" b="b"/>
              <a:pathLst>
                <a:path w="763" h="716" extrusionOk="0">
                  <a:moveTo>
                    <a:pt x="358" y="1"/>
                  </a:moveTo>
                  <a:cubicBezTo>
                    <a:pt x="168" y="1"/>
                    <a:pt x="1" y="168"/>
                    <a:pt x="1" y="358"/>
                  </a:cubicBezTo>
                  <a:cubicBezTo>
                    <a:pt x="1" y="549"/>
                    <a:pt x="168" y="715"/>
                    <a:pt x="358" y="715"/>
                  </a:cubicBezTo>
                  <a:lnTo>
                    <a:pt x="406" y="715"/>
                  </a:lnTo>
                  <a:cubicBezTo>
                    <a:pt x="596" y="715"/>
                    <a:pt x="763" y="549"/>
                    <a:pt x="763" y="358"/>
                  </a:cubicBezTo>
                  <a:cubicBezTo>
                    <a:pt x="763" y="168"/>
                    <a:pt x="596" y="1"/>
                    <a:pt x="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17;p39">
              <a:extLst>
                <a:ext uri="{FF2B5EF4-FFF2-40B4-BE49-F238E27FC236}">
                  <a16:creationId xmlns:a16="http://schemas.microsoft.com/office/drawing/2014/main" id="{F99FF627-5216-4891-941E-FB661A1CBF0F}"/>
                </a:ext>
              </a:extLst>
            </p:cNvPr>
            <p:cNvSpPr/>
            <p:nvPr/>
          </p:nvSpPr>
          <p:spPr>
            <a:xfrm>
              <a:off x="4461550" y="2319750"/>
              <a:ext cx="19075" cy="17900"/>
            </a:xfrm>
            <a:custGeom>
              <a:avLst/>
              <a:gdLst/>
              <a:ahLst/>
              <a:cxnLst/>
              <a:rect l="l" t="t" r="r" b="b"/>
              <a:pathLst>
                <a:path w="763" h="716" extrusionOk="0">
                  <a:moveTo>
                    <a:pt x="358" y="1"/>
                  </a:moveTo>
                  <a:cubicBezTo>
                    <a:pt x="167" y="1"/>
                    <a:pt x="1" y="168"/>
                    <a:pt x="1" y="358"/>
                  </a:cubicBezTo>
                  <a:cubicBezTo>
                    <a:pt x="1" y="549"/>
                    <a:pt x="167" y="715"/>
                    <a:pt x="358" y="715"/>
                  </a:cubicBezTo>
                  <a:lnTo>
                    <a:pt x="406" y="715"/>
                  </a:lnTo>
                  <a:cubicBezTo>
                    <a:pt x="596" y="715"/>
                    <a:pt x="763" y="549"/>
                    <a:pt x="763" y="358"/>
                  </a:cubicBezTo>
                  <a:cubicBezTo>
                    <a:pt x="763" y="168"/>
                    <a:pt x="596" y="1"/>
                    <a:pt x="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120;p39">
            <a:extLst>
              <a:ext uri="{FF2B5EF4-FFF2-40B4-BE49-F238E27FC236}">
                <a16:creationId xmlns:a16="http://schemas.microsoft.com/office/drawing/2014/main" id="{2A0D7FDC-4FD5-4A4B-A492-667DE2CC2686}"/>
              </a:ext>
            </a:extLst>
          </p:cNvPr>
          <p:cNvSpPr/>
          <p:nvPr/>
        </p:nvSpPr>
        <p:spPr>
          <a:xfrm>
            <a:off x="4971535" y="3340791"/>
            <a:ext cx="31205" cy="29150"/>
          </a:xfrm>
          <a:custGeom>
            <a:avLst/>
            <a:gdLst/>
            <a:ahLst/>
            <a:cxnLst/>
            <a:rect l="l" t="t" r="r" b="b"/>
            <a:pathLst>
              <a:path w="930" h="874" extrusionOk="0">
                <a:moveTo>
                  <a:pt x="538" y="1"/>
                </a:moveTo>
                <a:cubicBezTo>
                  <a:pt x="439" y="1"/>
                  <a:pt x="343" y="47"/>
                  <a:pt x="275" y="136"/>
                </a:cubicBezTo>
                <a:lnTo>
                  <a:pt x="120" y="326"/>
                </a:lnTo>
                <a:cubicBezTo>
                  <a:pt x="1" y="469"/>
                  <a:pt x="36" y="683"/>
                  <a:pt x="179" y="802"/>
                </a:cubicBezTo>
                <a:cubicBezTo>
                  <a:pt x="239" y="850"/>
                  <a:pt x="310" y="874"/>
                  <a:pt x="382" y="874"/>
                </a:cubicBezTo>
                <a:cubicBezTo>
                  <a:pt x="489" y="874"/>
                  <a:pt x="584" y="826"/>
                  <a:pt x="656" y="743"/>
                </a:cubicBezTo>
                <a:lnTo>
                  <a:pt x="798" y="552"/>
                </a:lnTo>
                <a:cubicBezTo>
                  <a:pt x="929" y="398"/>
                  <a:pt x="894" y="195"/>
                  <a:pt x="751" y="76"/>
                </a:cubicBezTo>
                <a:cubicBezTo>
                  <a:pt x="685" y="26"/>
                  <a:pt x="611" y="1"/>
                  <a:pt x="5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21;p39">
            <a:extLst>
              <a:ext uri="{FF2B5EF4-FFF2-40B4-BE49-F238E27FC236}">
                <a16:creationId xmlns:a16="http://schemas.microsoft.com/office/drawing/2014/main" id="{64517A94-E146-444B-8B78-CB86C6866B6A}"/>
              </a:ext>
            </a:extLst>
          </p:cNvPr>
          <p:cNvSpPr/>
          <p:nvPr/>
        </p:nvSpPr>
        <p:spPr>
          <a:xfrm>
            <a:off x="4855605" y="4720978"/>
            <a:ext cx="459851" cy="452193"/>
          </a:xfrm>
          <a:custGeom>
            <a:avLst/>
            <a:gdLst/>
            <a:ahLst/>
            <a:cxnLst/>
            <a:rect l="l" t="t" r="r" b="b"/>
            <a:pathLst>
              <a:path w="13705" h="13558" extrusionOk="0">
                <a:moveTo>
                  <a:pt x="11549" y="1175"/>
                </a:moveTo>
                <a:lnTo>
                  <a:pt x="11549" y="1640"/>
                </a:lnTo>
                <a:lnTo>
                  <a:pt x="10430" y="2759"/>
                </a:lnTo>
                <a:lnTo>
                  <a:pt x="10430" y="2295"/>
                </a:lnTo>
                <a:lnTo>
                  <a:pt x="11549" y="1175"/>
                </a:lnTo>
                <a:close/>
                <a:moveTo>
                  <a:pt x="12502" y="2128"/>
                </a:moveTo>
                <a:lnTo>
                  <a:pt x="11383" y="3247"/>
                </a:lnTo>
                <a:lnTo>
                  <a:pt x="10930" y="3247"/>
                </a:lnTo>
                <a:lnTo>
                  <a:pt x="12037" y="2128"/>
                </a:lnTo>
                <a:close/>
                <a:moveTo>
                  <a:pt x="6727" y="4962"/>
                </a:moveTo>
                <a:cubicBezTo>
                  <a:pt x="7144" y="4962"/>
                  <a:pt x="7537" y="5105"/>
                  <a:pt x="7846" y="5343"/>
                </a:cubicBezTo>
                <a:lnTo>
                  <a:pt x="7239" y="5950"/>
                </a:lnTo>
                <a:cubicBezTo>
                  <a:pt x="7084" y="5867"/>
                  <a:pt x="6906" y="5807"/>
                  <a:pt x="6715" y="5807"/>
                </a:cubicBezTo>
                <a:cubicBezTo>
                  <a:pt x="6168" y="5807"/>
                  <a:pt x="5715" y="6248"/>
                  <a:pt x="5715" y="6807"/>
                </a:cubicBezTo>
                <a:cubicBezTo>
                  <a:pt x="5715" y="7355"/>
                  <a:pt x="6168" y="7795"/>
                  <a:pt x="6715" y="7795"/>
                </a:cubicBezTo>
                <a:cubicBezTo>
                  <a:pt x="7263" y="7795"/>
                  <a:pt x="7715" y="7355"/>
                  <a:pt x="7715" y="6807"/>
                </a:cubicBezTo>
                <a:cubicBezTo>
                  <a:pt x="7715" y="6700"/>
                  <a:pt x="7692" y="6581"/>
                  <a:pt x="7668" y="6486"/>
                </a:cubicBezTo>
                <a:lnTo>
                  <a:pt x="8287" y="5867"/>
                </a:lnTo>
                <a:cubicBezTo>
                  <a:pt x="8489" y="6128"/>
                  <a:pt x="8573" y="6462"/>
                  <a:pt x="8573" y="6807"/>
                </a:cubicBezTo>
                <a:cubicBezTo>
                  <a:pt x="8573" y="7807"/>
                  <a:pt x="7739" y="8653"/>
                  <a:pt x="6727" y="8653"/>
                </a:cubicBezTo>
                <a:cubicBezTo>
                  <a:pt x="5715" y="8653"/>
                  <a:pt x="4882" y="7807"/>
                  <a:pt x="4882" y="6807"/>
                </a:cubicBezTo>
                <a:cubicBezTo>
                  <a:pt x="4882" y="5795"/>
                  <a:pt x="5715" y="4962"/>
                  <a:pt x="6727" y="4962"/>
                </a:cubicBezTo>
                <a:close/>
                <a:moveTo>
                  <a:pt x="6727" y="2783"/>
                </a:moveTo>
                <a:cubicBezTo>
                  <a:pt x="7751" y="2783"/>
                  <a:pt x="8692" y="3176"/>
                  <a:pt x="9406" y="3795"/>
                </a:cubicBezTo>
                <a:lnTo>
                  <a:pt x="8335" y="4855"/>
                </a:lnTo>
                <a:cubicBezTo>
                  <a:pt x="7906" y="4497"/>
                  <a:pt x="7334" y="4271"/>
                  <a:pt x="6727" y="4271"/>
                </a:cubicBezTo>
                <a:cubicBezTo>
                  <a:pt x="5334" y="4271"/>
                  <a:pt x="4179" y="5414"/>
                  <a:pt x="4179" y="6819"/>
                </a:cubicBezTo>
                <a:cubicBezTo>
                  <a:pt x="4179" y="8212"/>
                  <a:pt x="5310" y="9367"/>
                  <a:pt x="6727" y="9367"/>
                </a:cubicBezTo>
                <a:cubicBezTo>
                  <a:pt x="8132" y="9367"/>
                  <a:pt x="9275" y="8212"/>
                  <a:pt x="9275" y="6819"/>
                </a:cubicBezTo>
                <a:cubicBezTo>
                  <a:pt x="9275" y="6283"/>
                  <a:pt x="9109" y="5771"/>
                  <a:pt x="8811" y="5378"/>
                </a:cubicBezTo>
                <a:lnTo>
                  <a:pt x="9882" y="4307"/>
                </a:lnTo>
                <a:cubicBezTo>
                  <a:pt x="10430" y="4985"/>
                  <a:pt x="10763" y="5867"/>
                  <a:pt x="10763" y="6819"/>
                </a:cubicBezTo>
                <a:cubicBezTo>
                  <a:pt x="10763" y="9045"/>
                  <a:pt x="8942" y="10855"/>
                  <a:pt x="6727" y="10855"/>
                </a:cubicBezTo>
                <a:cubicBezTo>
                  <a:pt x="4501" y="10855"/>
                  <a:pt x="2691" y="9034"/>
                  <a:pt x="2691" y="6819"/>
                </a:cubicBezTo>
                <a:cubicBezTo>
                  <a:pt x="2691" y="4581"/>
                  <a:pt x="4513" y="2783"/>
                  <a:pt x="6727" y="2783"/>
                </a:cubicBezTo>
                <a:close/>
                <a:moveTo>
                  <a:pt x="6727" y="747"/>
                </a:moveTo>
                <a:cubicBezTo>
                  <a:pt x="7930" y="747"/>
                  <a:pt x="9061" y="1104"/>
                  <a:pt x="10013" y="1723"/>
                </a:cubicBezTo>
                <a:lnTo>
                  <a:pt x="9835" y="1902"/>
                </a:lnTo>
                <a:cubicBezTo>
                  <a:pt x="9775" y="1961"/>
                  <a:pt x="9728" y="2057"/>
                  <a:pt x="9728" y="2140"/>
                </a:cubicBezTo>
                <a:lnTo>
                  <a:pt x="9728" y="3152"/>
                </a:lnTo>
                <a:cubicBezTo>
                  <a:pt x="8918" y="2473"/>
                  <a:pt x="7858" y="2068"/>
                  <a:pt x="6727" y="2068"/>
                </a:cubicBezTo>
                <a:cubicBezTo>
                  <a:pt x="4120" y="2068"/>
                  <a:pt x="1989" y="4200"/>
                  <a:pt x="1989" y="6807"/>
                </a:cubicBezTo>
                <a:cubicBezTo>
                  <a:pt x="1989" y="9403"/>
                  <a:pt x="4120" y="11534"/>
                  <a:pt x="6727" y="11534"/>
                </a:cubicBezTo>
                <a:cubicBezTo>
                  <a:pt x="9335" y="11534"/>
                  <a:pt x="11454" y="9403"/>
                  <a:pt x="11454" y="6807"/>
                </a:cubicBezTo>
                <a:cubicBezTo>
                  <a:pt x="11454" y="5724"/>
                  <a:pt x="11097" y="4735"/>
                  <a:pt x="10490" y="3926"/>
                </a:cubicBezTo>
                <a:lnTo>
                  <a:pt x="11537" y="3926"/>
                </a:lnTo>
                <a:cubicBezTo>
                  <a:pt x="11621" y="3926"/>
                  <a:pt x="11716" y="3902"/>
                  <a:pt x="11776" y="3831"/>
                </a:cubicBezTo>
                <a:lnTo>
                  <a:pt x="11918" y="3676"/>
                </a:lnTo>
                <a:cubicBezTo>
                  <a:pt x="12478" y="4616"/>
                  <a:pt x="12788" y="5676"/>
                  <a:pt x="12788" y="6807"/>
                </a:cubicBezTo>
                <a:cubicBezTo>
                  <a:pt x="12788" y="10141"/>
                  <a:pt x="10073" y="12855"/>
                  <a:pt x="6727" y="12855"/>
                </a:cubicBezTo>
                <a:cubicBezTo>
                  <a:pt x="3394" y="12855"/>
                  <a:pt x="667" y="10141"/>
                  <a:pt x="667" y="6807"/>
                </a:cubicBezTo>
                <a:cubicBezTo>
                  <a:pt x="667" y="3473"/>
                  <a:pt x="3382" y="747"/>
                  <a:pt x="6727" y="747"/>
                </a:cubicBezTo>
                <a:close/>
                <a:moveTo>
                  <a:pt x="11895" y="1"/>
                </a:moveTo>
                <a:cubicBezTo>
                  <a:pt x="11810" y="1"/>
                  <a:pt x="11730" y="35"/>
                  <a:pt x="11668" y="104"/>
                </a:cubicBezTo>
                <a:lnTo>
                  <a:pt x="10537" y="1235"/>
                </a:lnTo>
                <a:cubicBezTo>
                  <a:pt x="9454" y="509"/>
                  <a:pt x="8156" y="80"/>
                  <a:pt x="6739" y="80"/>
                </a:cubicBezTo>
                <a:cubicBezTo>
                  <a:pt x="3024" y="80"/>
                  <a:pt x="0" y="3092"/>
                  <a:pt x="0" y="6819"/>
                </a:cubicBezTo>
                <a:cubicBezTo>
                  <a:pt x="0" y="10534"/>
                  <a:pt x="3024" y="13558"/>
                  <a:pt x="6739" y="13558"/>
                </a:cubicBezTo>
                <a:cubicBezTo>
                  <a:pt x="10466" y="13558"/>
                  <a:pt x="13490" y="10534"/>
                  <a:pt x="13490" y="6819"/>
                </a:cubicBezTo>
                <a:cubicBezTo>
                  <a:pt x="13490" y="5497"/>
                  <a:pt x="13097" y="4247"/>
                  <a:pt x="12430" y="3200"/>
                </a:cubicBezTo>
                <a:lnTo>
                  <a:pt x="13585" y="2045"/>
                </a:lnTo>
                <a:cubicBezTo>
                  <a:pt x="13681" y="1937"/>
                  <a:pt x="13704" y="1783"/>
                  <a:pt x="13669" y="1652"/>
                </a:cubicBezTo>
                <a:cubicBezTo>
                  <a:pt x="13609" y="1521"/>
                  <a:pt x="13490" y="1449"/>
                  <a:pt x="13347" y="1449"/>
                </a:cubicBezTo>
                <a:lnTo>
                  <a:pt x="12252" y="1449"/>
                </a:lnTo>
                <a:lnTo>
                  <a:pt x="12252" y="342"/>
                </a:lnTo>
                <a:cubicBezTo>
                  <a:pt x="12252" y="211"/>
                  <a:pt x="12157" y="80"/>
                  <a:pt x="12037" y="32"/>
                </a:cubicBezTo>
                <a:cubicBezTo>
                  <a:pt x="11991" y="11"/>
                  <a:pt x="11942" y="1"/>
                  <a:pt x="11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604;p16">
            <a:extLst>
              <a:ext uri="{FF2B5EF4-FFF2-40B4-BE49-F238E27FC236}">
                <a16:creationId xmlns:a16="http://schemas.microsoft.com/office/drawing/2014/main" id="{6D0F42D1-3C0A-4D7F-91E3-0FE348BD6586}"/>
              </a:ext>
            </a:extLst>
          </p:cNvPr>
          <p:cNvGrpSpPr/>
          <p:nvPr/>
        </p:nvGrpSpPr>
        <p:grpSpPr>
          <a:xfrm>
            <a:off x="4871926" y="2121180"/>
            <a:ext cx="419792" cy="396487"/>
            <a:chOff x="3994298" y="2306991"/>
            <a:chExt cx="372621" cy="329385"/>
          </a:xfrm>
          <a:solidFill>
            <a:schemeClr val="bg1"/>
          </a:solidFill>
        </p:grpSpPr>
        <p:sp>
          <p:nvSpPr>
            <p:cNvPr id="38" name="Google Shape;605;p16">
              <a:extLst>
                <a:ext uri="{FF2B5EF4-FFF2-40B4-BE49-F238E27FC236}">
                  <a16:creationId xmlns:a16="http://schemas.microsoft.com/office/drawing/2014/main" id="{197D577B-8C9D-42ED-96E5-80669D5D545D}"/>
                </a:ext>
              </a:extLst>
            </p:cNvPr>
            <p:cNvSpPr/>
            <p:nvPr/>
          </p:nvSpPr>
          <p:spPr>
            <a:xfrm>
              <a:off x="3994298" y="2306991"/>
              <a:ext cx="265815" cy="329385"/>
            </a:xfrm>
            <a:custGeom>
              <a:avLst/>
              <a:gdLst/>
              <a:ahLst/>
              <a:cxnLst/>
              <a:rect l="l" t="t" r="r" b="b"/>
              <a:pathLst>
                <a:path w="7765" h="9622" extrusionOk="0">
                  <a:moveTo>
                    <a:pt x="5097" y="0"/>
                  </a:moveTo>
                  <a:cubicBezTo>
                    <a:pt x="4097" y="0"/>
                    <a:pt x="2835" y="358"/>
                    <a:pt x="2120" y="1072"/>
                  </a:cubicBezTo>
                  <a:cubicBezTo>
                    <a:pt x="1430" y="1763"/>
                    <a:pt x="1025" y="2715"/>
                    <a:pt x="1025" y="3692"/>
                  </a:cubicBezTo>
                  <a:cubicBezTo>
                    <a:pt x="1025" y="3954"/>
                    <a:pt x="977" y="4192"/>
                    <a:pt x="858" y="4406"/>
                  </a:cubicBezTo>
                  <a:lnTo>
                    <a:pt x="239" y="5597"/>
                  </a:lnTo>
                  <a:cubicBezTo>
                    <a:pt x="1" y="6002"/>
                    <a:pt x="311" y="6502"/>
                    <a:pt x="763" y="6502"/>
                  </a:cubicBezTo>
                  <a:lnTo>
                    <a:pt x="1025" y="6502"/>
                  </a:lnTo>
                  <a:lnTo>
                    <a:pt x="1025" y="7454"/>
                  </a:lnTo>
                  <a:cubicBezTo>
                    <a:pt x="1025" y="8026"/>
                    <a:pt x="1501" y="8502"/>
                    <a:pt x="2049" y="8502"/>
                  </a:cubicBezTo>
                  <a:lnTo>
                    <a:pt x="2716" y="8502"/>
                  </a:lnTo>
                  <a:lnTo>
                    <a:pt x="2716" y="8764"/>
                  </a:lnTo>
                  <a:cubicBezTo>
                    <a:pt x="2740" y="9240"/>
                    <a:pt x="3121" y="9621"/>
                    <a:pt x="3573" y="9621"/>
                  </a:cubicBezTo>
                  <a:lnTo>
                    <a:pt x="6836" y="9621"/>
                  </a:lnTo>
                  <a:cubicBezTo>
                    <a:pt x="7312" y="9621"/>
                    <a:pt x="7693" y="9240"/>
                    <a:pt x="7693" y="8764"/>
                  </a:cubicBezTo>
                  <a:lnTo>
                    <a:pt x="7693" y="8145"/>
                  </a:lnTo>
                  <a:cubicBezTo>
                    <a:pt x="7693" y="7835"/>
                    <a:pt x="7717" y="7550"/>
                    <a:pt x="7764" y="7240"/>
                  </a:cubicBezTo>
                  <a:cubicBezTo>
                    <a:pt x="6002" y="7073"/>
                    <a:pt x="4669" y="5573"/>
                    <a:pt x="4669" y="3811"/>
                  </a:cubicBezTo>
                  <a:cubicBezTo>
                    <a:pt x="4669" y="2334"/>
                    <a:pt x="5597" y="1024"/>
                    <a:pt x="7002" y="548"/>
                  </a:cubicBezTo>
                  <a:cubicBezTo>
                    <a:pt x="6431" y="191"/>
                    <a:pt x="5764" y="0"/>
                    <a:pt x="50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06;p16">
              <a:extLst>
                <a:ext uri="{FF2B5EF4-FFF2-40B4-BE49-F238E27FC236}">
                  <a16:creationId xmlns:a16="http://schemas.microsoft.com/office/drawing/2014/main" id="{B9AF9AF1-1EB2-437A-9C1F-F7DE8EDBCE3D}"/>
                </a:ext>
              </a:extLst>
            </p:cNvPr>
            <p:cNvSpPr/>
            <p:nvPr/>
          </p:nvSpPr>
          <p:spPr>
            <a:xfrm>
              <a:off x="4141053" y="2341223"/>
              <a:ext cx="225866" cy="193003"/>
            </a:xfrm>
            <a:custGeom>
              <a:avLst/>
              <a:gdLst/>
              <a:ahLst/>
              <a:cxnLst/>
              <a:rect l="l" t="t" r="r" b="b"/>
              <a:pathLst>
                <a:path w="6598" h="5638" extrusionOk="0">
                  <a:moveTo>
                    <a:pt x="3839" y="1085"/>
                  </a:moveTo>
                  <a:cubicBezTo>
                    <a:pt x="4065" y="1085"/>
                    <a:pt x="4287" y="1318"/>
                    <a:pt x="4097" y="1572"/>
                  </a:cubicBezTo>
                  <a:lnTo>
                    <a:pt x="3573" y="2501"/>
                  </a:lnTo>
                  <a:lnTo>
                    <a:pt x="4501" y="2501"/>
                  </a:lnTo>
                  <a:cubicBezTo>
                    <a:pt x="4512" y="2500"/>
                    <a:pt x="4522" y="2500"/>
                    <a:pt x="4532" y="2500"/>
                  </a:cubicBezTo>
                  <a:cubicBezTo>
                    <a:pt x="4776" y="2500"/>
                    <a:pt x="4925" y="2771"/>
                    <a:pt x="4787" y="2977"/>
                  </a:cubicBezTo>
                  <a:lnTo>
                    <a:pt x="4001" y="4359"/>
                  </a:lnTo>
                  <a:cubicBezTo>
                    <a:pt x="3960" y="4441"/>
                    <a:pt x="3883" y="4506"/>
                    <a:pt x="3785" y="4506"/>
                  </a:cubicBezTo>
                  <a:cubicBezTo>
                    <a:pt x="3770" y="4506"/>
                    <a:pt x="3755" y="4505"/>
                    <a:pt x="3739" y="4501"/>
                  </a:cubicBezTo>
                  <a:cubicBezTo>
                    <a:pt x="3668" y="4501"/>
                    <a:pt x="3620" y="4501"/>
                    <a:pt x="3573" y="4478"/>
                  </a:cubicBezTo>
                  <a:cubicBezTo>
                    <a:pt x="3430" y="4382"/>
                    <a:pt x="3382" y="4192"/>
                    <a:pt x="3454" y="4049"/>
                  </a:cubicBezTo>
                  <a:lnTo>
                    <a:pt x="3978" y="3144"/>
                  </a:lnTo>
                  <a:lnTo>
                    <a:pt x="3049" y="3144"/>
                  </a:lnTo>
                  <a:cubicBezTo>
                    <a:pt x="2811" y="3144"/>
                    <a:pt x="2644" y="2882"/>
                    <a:pt x="2763" y="2692"/>
                  </a:cubicBezTo>
                  <a:lnTo>
                    <a:pt x="3549" y="1287"/>
                  </a:lnTo>
                  <a:cubicBezTo>
                    <a:pt x="3612" y="1144"/>
                    <a:pt x="3726" y="1085"/>
                    <a:pt x="3839" y="1085"/>
                  </a:cubicBezTo>
                  <a:close/>
                  <a:moveTo>
                    <a:pt x="3763" y="1"/>
                  </a:moveTo>
                  <a:cubicBezTo>
                    <a:pt x="1263" y="1"/>
                    <a:pt x="1" y="3025"/>
                    <a:pt x="1787" y="4811"/>
                  </a:cubicBezTo>
                  <a:cubicBezTo>
                    <a:pt x="2357" y="5381"/>
                    <a:pt x="3059" y="5637"/>
                    <a:pt x="3749" y="5637"/>
                  </a:cubicBezTo>
                  <a:cubicBezTo>
                    <a:pt x="5192" y="5637"/>
                    <a:pt x="6581" y="4518"/>
                    <a:pt x="6597" y="2811"/>
                  </a:cubicBezTo>
                  <a:cubicBezTo>
                    <a:pt x="6597" y="1263"/>
                    <a:pt x="5335" y="1"/>
                    <a:pt x="37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251982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248">
      <a:dk1>
        <a:sysClr val="windowText" lastClr="000000"/>
      </a:dk1>
      <a:lt1>
        <a:sysClr val="window" lastClr="FFFFFF"/>
      </a:lt1>
      <a:dk2>
        <a:srgbClr val="1F497D"/>
      </a:dk2>
      <a:lt2>
        <a:srgbClr val="EEECE1"/>
      </a:lt2>
      <a:accent1>
        <a:srgbClr val="004FAC"/>
      </a:accent1>
      <a:accent2>
        <a:srgbClr val="1BB236"/>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492">
      <a:dk1>
        <a:sysClr val="windowText" lastClr="000000"/>
      </a:dk1>
      <a:lt1>
        <a:sysClr val="window" lastClr="FFFFFF"/>
      </a:lt1>
      <a:dk2>
        <a:srgbClr val="1F497D"/>
      </a:dk2>
      <a:lt2>
        <a:srgbClr val="EEECE1"/>
      </a:lt2>
      <a:accent1>
        <a:srgbClr val="2EC2CE"/>
      </a:accent1>
      <a:accent2>
        <a:srgbClr val="019BE0"/>
      </a:accent2>
      <a:accent3>
        <a:srgbClr val="4CC59C"/>
      </a:accent3>
      <a:accent4>
        <a:srgbClr val="376092"/>
      </a:accent4>
      <a:accent5>
        <a:srgbClr val="17375E"/>
      </a:accent5>
      <a:accent6>
        <a:srgbClr val="A5A5A5"/>
      </a:accent6>
      <a:hlink>
        <a:srgbClr val="0000FF"/>
      </a:hlink>
      <a:folHlink>
        <a:srgbClr val="800080"/>
      </a:folHlink>
    </a:clrScheme>
    <a:fontScheme name="Custom 1">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emote Working by Slidesgo">
  <a:themeElements>
    <a:clrScheme name="Simple Light">
      <a:dk1>
        <a:srgbClr val="000000"/>
      </a:dk1>
      <a:lt1>
        <a:srgbClr val="FFFFFF"/>
      </a:lt1>
      <a:dk2>
        <a:srgbClr val="E7DAF9"/>
      </a:dk2>
      <a:lt2>
        <a:srgbClr val="000000"/>
      </a:lt2>
      <a:accent1>
        <a:srgbClr val="FFFFFF"/>
      </a:accent1>
      <a:accent2>
        <a:srgbClr val="E7DAF9"/>
      </a:accent2>
      <a:accent3>
        <a:srgbClr val="000000"/>
      </a:accent3>
      <a:accent4>
        <a:srgbClr val="FFFFFF"/>
      </a:accent4>
      <a:accent5>
        <a:srgbClr val="E7DAF9"/>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Industry Template 2">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12A6F8"/>
      </a:accent5>
      <a:accent6>
        <a:srgbClr val="A5A5A5"/>
      </a:accent6>
      <a:hlink>
        <a:srgbClr val="0000FF"/>
      </a:hlink>
      <a:folHlink>
        <a:srgbClr val="800080"/>
      </a:folHlink>
    </a:clrScheme>
    <a:fontScheme name="Helvetica">
      <a:majorFont>
        <a:latin typeface="Helvetic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Custom 7">
      <a:dk1>
        <a:sysClr val="windowText" lastClr="000000"/>
      </a:dk1>
      <a:lt1>
        <a:sysClr val="window" lastClr="FFFFFF"/>
      </a:lt1>
      <a:dk2>
        <a:srgbClr val="1F497D"/>
      </a:dk2>
      <a:lt2>
        <a:srgbClr val="EEECE1"/>
      </a:lt2>
      <a:accent1>
        <a:srgbClr val="0B79AA"/>
      </a:accent1>
      <a:accent2>
        <a:srgbClr val="F19549"/>
      </a:accent2>
      <a:accent3>
        <a:srgbClr val="FFD938"/>
      </a:accent3>
      <a:accent4>
        <a:srgbClr val="CAD1A1"/>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dustry Template 2">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12A6F8"/>
    </a:accent5>
    <a:accent6>
      <a:srgbClr val="A5A5A5"/>
    </a:accent6>
    <a:hlink>
      <a:srgbClr val="0000FF"/>
    </a:hlink>
    <a:folHlink>
      <a:srgbClr val="800080"/>
    </a:folHlink>
  </a:clrScheme>
</a:themeOverride>
</file>

<file path=ppt/theme/themeOverride2.xml><?xml version="1.0" encoding="utf-8"?>
<a:themeOverride xmlns:a="http://schemas.openxmlformats.org/drawingml/2006/main">
  <a:clrScheme name="Industry Template 2">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12A6F8"/>
    </a:accent5>
    <a:accent6>
      <a:srgbClr val="A5A5A5"/>
    </a:accent6>
    <a:hlink>
      <a:srgbClr val="0000FF"/>
    </a:hlink>
    <a:folHlink>
      <a:srgbClr val="800080"/>
    </a:folHlink>
  </a:clrScheme>
</a:themeOverride>
</file>

<file path=ppt/theme/themeOverride3.xml><?xml version="1.0" encoding="utf-8"?>
<a:themeOverride xmlns:a="http://schemas.openxmlformats.org/drawingml/2006/main">
  <a:clrScheme name="Custom 492">
    <a:dk1>
      <a:sysClr val="windowText" lastClr="000000"/>
    </a:dk1>
    <a:lt1>
      <a:sysClr val="window" lastClr="FFFFFF"/>
    </a:lt1>
    <a:dk2>
      <a:srgbClr val="1F497D"/>
    </a:dk2>
    <a:lt2>
      <a:srgbClr val="EEECE1"/>
    </a:lt2>
    <a:accent1>
      <a:srgbClr val="2EC2CE"/>
    </a:accent1>
    <a:accent2>
      <a:srgbClr val="019BE0"/>
    </a:accent2>
    <a:accent3>
      <a:srgbClr val="4CC59C"/>
    </a:accent3>
    <a:accent4>
      <a:srgbClr val="376092"/>
    </a:accent4>
    <a:accent5>
      <a:srgbClr val="17375E"/>
    </a:accent5>
    <a:accent6>
      <a:srgbClr val="A5A5A5"/>
    </a:accent6>
    <a:hlink>
      <a:srgbClr val="0000FF"/>
    </a:hlink>
    <a:folHlink>
      <a:srgbClr val="800080"/>
    </a:folHlink>
  </a:clrScheme>
</a:themeOverride>
</file>

<file path=ppt/theme/themeOverride4.xml><?xml version="1.0" encoding="utf-8"?>
<a:themeOverride xmlns:a="http://schemas.openxmlformats.org/drawingml/2006/main">
  <a:clrScheme name="Industry Template 2">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12A6F8"/>
    </a:accent5>
    <a:accent6>
      <a:srgbClr val="A5A5A5"/>
    </a:accent6>
    <a:hlink>
      <a:srgbClr val="0000FF"/>
    </a:hlink>
    <a:folHlink>
      <a:srgbClr val="800080"/>
    </a:folHlink>
  </a:clrScheme>
</a:themeOverride>
</file>

<file path=ppt/theme/themeOverride5.xml><?xml version="1.0" encoding="utf-8"?>
<a:themeOverride xmlns:a="http://schemas.openxmlformats.org/drawingml/2006/main">
  <a:clrScheme name="Industry Template 2">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12A6F8"/>
    </a:accent5>
    <a:accent6>
      <a:srgbClr val="A5A5A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839</TotalTime>
  <Words>2492</Words>
  <Application>Microsoft Macintosh PowerPoint</Application>
  <PresentationFormat>Panorámica</PresentationFormat>
  <Paragraphs>352</Paragraphs>
  <Slides>42</Slides>
  <Notes>2</Notes>
  <HiddenSlides>0</HiddenSlides>
  <MMClips>0</MMClips>
  <ScaleCrop>false</ScaleCrop>
  <HeadingPairs>
    <vt:vector size="6" baseType="variant">
      <vt:variant>
        <vt:lpstr>Fuentes usadas</vt:lpstr>
      </vt:variant>
      <vt:variant>
        <vt:i4>26</vt:i4>
      </vt:variant>
      <vt:variant>
        <vt:lpstr>Tema</vt:lpstr>
      </vt:variant>
      <vt:variant>
        <vt:i4>7</vt:i4>
      </vt:variant>
      <vt:variant>
        <vt:lpstr>Títulos de diapositiva</vt:lpstr>
      </vt:variant>
      <vt:variant>
        <vt:i4>42</vt:i4>
      </vt:variant>
    </vt:vector>
  </HeadingPairs>
  <TitlesOfParts>
    <vt:vector size="75" baseType="lpstr">
      <vt:lpstr>Alata</vt:lpstr>
      <vt:lpstr>Architects Daughter</vt:lpstr>
      <vt:lpstr>Arial</vt:lpstr>
      <vt:lpstr>Arial Narrow</vt:lpstr>
      <vt:lpstr>Arial Rounded MT Bold</vt:lpstr>
      <vt:lpstr>Calibri</vt:lpstr>
      <vt:lpstr>Calibri Light</vt:lpstr>
      <vt:lpstr>Catamaran</vt:lpstr>
      <vt:lpstr>Century Gothic</vt:lpstr>
      <vt:lpstr>Fira Sans Extra Condensed</vt:lpstr>
      <vt:lpstr>Fira Sans Extra Condensed Medium</vt:lpstr>
      <vt:lpstr>Fredoka One</vt:lpstr>
      <vt:lpstr>Helvetica</vt:lpstr>
      <vt:lpstr>Lato Light</vt:lpstr>
      <vt:lpstr>Libre Baskerville</vt:lpstr>
      <vt:lpstr>Merriweather</vt:lpstr>
      <vt:lpstr>Montserrat</vt:lpstr>
      <vt:lpstr>Open Sans</vt:lpstr>
      <vt:lpstr>Raleway Thin</vt:lpstr>
      <vt:lpstr>Roboto</vt:lpstr>
      <vt:lpstr>Roboto Condensed Light</vt:lpstr>
      <vt:lpstr>Segoe UI</vt:lpstr>
      <vt:lpstr>Special Elite</vt:lpstr>
      <vt:lpstr>Titillium Web</vt:lpstr>
      <vt:lpstr>Verdana</vt:lpstr>
      <vt:lpstr>Wingdings</vt:lpstr>
      <vt:lpstr>Tema de Office</vt:lpstr>
      <vt:lpstr>1_Tema de Office</vt:lpstr>
      <vt:lpstr>Office Theme</vt:lpstr>
      <vt:lpstr>1_Office Theme</vt:lpstr>
      <vt:lpstr>Remote Working by Slidesgo</vt:lpstr>
      <vt:lpstr>3_Office Theme</vt:lpstr>
      <vt:lpstr>2_Office Theme</vt:lpstr>
      <vt:lpstr>Mtro. José Guadalupe Luna Hernández</vt:lpstr>
      <vt:lpstr>Presentación de PowerPoint</vt:lpstr>
      <vt:lpstr>Presentación de PowerPoint</vt:lpstr>
      <vt:lpstr>Presentación de PowerPoint</vt:lpstr>
      <vt:lpstr>Presentación de PowerPoint</vt:lpstr>
      <vt:lpstr>En realidad la ponderación implica la posibilidad de adoptar decisiones contra legem…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 MIGUEL GONZÁLEZ GONZÁLEZ</dc:creator>
  <cp:lastModifiedBy>Comisionado Infoem</cp:lastModifiedBy>
  <cp:revision>133</cp:revision>
  <dcterms:created xsi:type="dcterms:W3CDTF">2021-05-12T22:33:23Z</dcterms:created>
  <dcterms:modified xsi:type="dcterms:W3CDTF">2021-05-14T05:06:43Z</dcterms:modified>
</cp:coreProperties>
</file>